
<file path=[Content_Types].xml><?xml version="1.0" encoding="utf-8"?>
<Types xmlns="http://schemas.openxmlformats.org/package/2006/content-types">
  <Default Extension="png" ContentType="image/png"/>
  <Default Extension="rels" ContentType="application/vnd.openxmlformats-package.relationships+xml"/>
  <Default Extension="xml" ContentType="application/xml"/>
  <Default Extension="wdp" ContentType="image/vnd.ms-photo"/>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Masters/slideMaster3.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slides/slide25.xml" ContentType="application/vnd.openxmlformats-officedocument.presentationml.slide+xml"/>
  <Override PartName="/ppt/slides/slide26.xml" ContentType="application/vnd.openxmlformats-officedocument.presentationml.slide+xml"/>
  <Override PartName="/ppt/slides/slide27.xml" ContentType="application/vnd.openxmlformats-officedocument.presentationml.slide+xml"/>
  <Override PartName="/ppt/slides/slide28.xml" ContentType="application/vnd.openxmlformats-officedocument.presentationml.slide+xml"/>
  <Override PartName="/ppt/slides/slide29.xml" ContentType="application/vnd.openxmlformats-officedocument.presentationml.slide+xml"/>
  <Override PartName="/ppt/slides/slide30.xml" ContentType="application/vnd.openxmlformats-officedocument.presentationml.slide+xml"/>
  <Override PartName="/ppt/slides/slide31.xml" ContentType="application/vnd.openxmlformats-officedocument.presentationml.slide+xml"/>
  <Override PartName="/ppt/slides/slide32.xml" ContentType="application/vnd.openxmlformats-officedocument.presentationml.slide+xml"/>
  <Override PartName="/ppt/slides/slide33.xml" ContentType="application/vnd.openxmlformats-officedocument.presentationml.slide+xml"/>
  <Override PartName="/ppt/slides/slide34.xml" ContentType="application/vnd.openxmlformats-officedocument.presentationml.slide+xml"/>
  <Override PartName="/ppt/slides/slide35.xml" ContentType="application/vnd.openxmlformats-officedocument.presentationml.slide+xml"/>
  <Override PartName="/ppt/slides/slide36.xml" ContentType="application/vnd.openxmlformats-officedocument.presentationml.slide+xml"/>
  <Override PartName="/ppt/slides/slide37.xml" ContentType="application/vnd.openxmlformats-officedocument.presentationml.slide+xml"/>
  <Override PartName="/ppt/slides/slide38.xml" ContentType="application/vnd.openxmlformats-officedocument.presentationml.slide+xml"/>
  <Override PartName="/ppt/slides/slide39.xml" ContentType="application/vnd.openxmlformats-officedocument.presentationml.slide+xml"/>
  <Override PartName="/ppt/slides/slide40.xml" ContentType="application/vnd.openxmlformats-officedocument.presentationml.slide+xml"/>
  <Override PartName="/ppt/slides/slide41.xml" ContentType="application/vnd.openxmlformats-officedocument.presentationml.slide+xml"/>
  <Override PartName="/ppt/slides/slide42.xml" ContentType="application/vnd.openxmlformats-officedocument.presentationml.slide+xml"/>
  <Override PartName="/ppt/slides/slide43.xml" ContentType="application/vnd.openxmlformats-officedocument.presentationml.slide+xml"/>
  <Override PartName="/ppt/slides/slide44.xml" ContentType="application/vnd.openxmlformats-officedocument.presentationml.slide+xml"/>
  <Override PartName="/ppt/slides/slide45.xml" ContentType="application/vnd.openxmlformats-officedocument.presentationml.slide+xml"/>
  <Override PartName="/ppt/slides/slide46.xml" ContentType="application/vnd.openxmlformats-officedocument.presentationml.slide+xml"/>
  <Override PartName="/ppt/slides/slide47.xml" ContentType="application/vnd.openxmlformats-officedocument.presentationml.slide+xml"/>
  <Override PartName="/ppt/slides/slide48.xml" ContentType="application/vnd.openxmlformats-officedocument.presentationml.slide+xml"/>
  <Override PartName="/ppt/slides/slide49.xml" ContentType="application/vnd.openxmlformats-officedocument.presentationml.slide+xml"/>
  <Override PartName="/ppt/slides/slide50.xml" ContentType="application/vnd.openxmlformats-officedocument.presentationml.slide+xml"/>
  <Override PartName="/ppt/slides/slide51.xml" ContentType="application/vnd.openxmlformats-officedocument.presentationml.slide+xml"/>
  <Override PartName="/ppt/slides/slide52.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theme/theme2.xml" ContentType="application/vnd.openxmlformats-officedocument.theme+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slideLayouts/slideLayout28.xml" ContentType="application/vnd.openxmlformats-officedocument.presentationml.slideLayout+xml"/>
  <Override PartName="/ppt/slideLayouts/slideLayout29.xml" ContentType="application/vnd.openxmlformats-officedocument.presentationml.slideLayout+xml"/>
  <Override PartName="/ppt/slideLayouts/slideLayout30.xml" ContentType="application/vnd.openxmlformats-officedocument.presentationml.slideLayout+xml"/>
  <Override PartName="/ppt/slideLayouts/slideLayout31.xml" ContentType="application/vnd.openxmlformats-officedocument.presentationml.slideLayout+xml"/>
  <Override PartName="/ppt/slideLayouts/slideLayout32.xml" ContentType="application/vnd.openxmlformats-officedocument.presentationml.slideLayout+xml"/>
  <Override PartName="/ppt/slideLayouts/slideLayout33.xml" ContentType="application/vnd.openxmlformats-officedocument.presentationml.slideLayout+xml"/>
  <Override PartName="/ppt/slideLayouts/slideLayout34.xml" ContentType="application/vnd.openxmlformats-officedocument.presentationml.slideLayout+xml"/>
  <Override PartName="/ppt/slideLayouts/slideLayout35.xml" ContentType="application/vnd.openxmlformats-officedocument.presentationml.slideLayout+xml"/>
  <Override PartName="/ppt/slideLayouts/slideLayout36.xml" ContentType="application/vnd.openxmlformats-officedocument.presentationml.slideLayout+xml"/>
  <Override PartName="/ppt/slideLayouts/slideLayout37.xml" ContentType="application/vnd.openxmlformats-officedocument.presentationml.slideLayout+xml"/>
  <Override PartName="/ppt/slideLayouts/slideLayout38.xml" ContentType="application/vnd.openxmlformats-officedocument.presentationml.slideLayout+xml"/>
  <Override PartName="/ppt/slideLayouts/slideLayout39.xml" ContentType="application/vnd.openxmlformats-officedocument.presentationml.slideLayout+xml"/>
  <Override PartName="/ppt/slideLayouts/slideLayout40.xml" ContentType="application/vnd.openxmlformats-officedocument.presentationml.slideLayout+xml"/>
  <Override PartName="/ppt/slideLayouts/slideLayout41.xml" ContentType="application/vnd.openxmlformats-officedocument.presentationml.slideLayout+xml"/>
  <Override PartName="/ppt/slideLayouts/slideLayout42.xml" ContentType="application/vnd.openxmlformats-officedocument.presentationml.slideLayout+xml"/>
  <Override PartName="/ppt/slideLayouts/slideLayout43.xml" ContentType="application/vnd.openxmlformats-officedocument.presentationml.slideLayout+xml"/>
  <Override PartName="/ppt/slideLayouts/slideLayout44.xml" ContentType="application/vnd.openxmlformats-officedocument.presentationml.slideLayout+xml"/>
  <Override PartName="/ppt/slideLayouts/slideLayout45.xml" ContentType="application/vnd.openxmlformats-officedocument.presentationml.slideLayout+xml"/>
  <Override PartName="/ppt/slideLayouts/slideLayout46.xml" ContentType="application/vnd.openxmlformats-officedocument.presentationml.slideLayout+xml"/>
  <Override PartName="/ppt/slideLayouts/slideLayout47.xml" ContentType="application/vnd.openxmlformats-officedocument.presentationml.slideLayout+xml"/>
  <Override PartName="/ppt/slideLayouts/slideLayout48.xml" ContentType="application/vnd.openxmlformats-officedocument.presentationml.slideLayout+xml"/>
  <Override PartName="/ppt/slideLayouts/slideLayout49.xml" ContentType="application/vnd.openxmlformats-officedocument.presentationml.slideLayout+xml"/>
  <Override PartName="/ppt/slideLayouts/slideLayout50.xml" ContentType="application/vnd.openxmlformats-officedocument.presentationml.slideLayout+xml"/>
  <Override PartName="/ppt/slideLayouts/slideLayout51.xml" ContentType="application/vnd.openxmlformats-officedocument.presentationml.slideLayout+xml"/>
  <Override PartName="/ppt/slideLayouts/slideLayout52.xml" ContentType="application/vnd.openxmlformats-officedocument.presentationml.slideLayout+xml"/>
  <Override PartName="/ppt/slideLayouts/slideLayout53.xml" ContentType="application/vnd.openxmlformats-officedocument.presentationml.slideLayout+xml"/>
  <Override PartName="/ppt/slideLayouts/slideLayout54.xml" ContentType="application/vnd.openxmlformats-officedocument.presentationml.slideLayout+xml"/>
  <Override PartName="/ppt/slideLayouts/slideLayout55.xml" ContentType="application/vnd.openxmlformats-officedocument.presentationml.slideLayout+xml"/>
  <Override PartName="/ppt/slideLayouts/slideLayout56.xml" ContentType="application/vnd.openxmlformats-officedocument.presentationml.slideLayout+xml"/>
  <Override PartName="/ppt/slideLayouts/slideLayout57.xml" ContentType="application/vnd.openxmlformats-officedocument.presentationml.slideLayout+xml"/>
  <Override PartName="/ppt/slideLayouts/slideLayout58.xml" ContentType="application/vnd.openxmlformats-officedocument.presentationml.slideLayout+xml"/>
  <Override PartName="/ppt/slideLayouts/slideLayout59.xml" ContentType="application/vnd.openxmlformats-officedocument.presentationml.slideLayout+xml"/>
  <Override PartName="/ppt/slideLayouts/slideLayout60.xml" ContentType="application/vnd.openxmlformats-officedocument.presentationml.slideLayout+xml"/>
  <Override PartName="/ppt/theme/theme3.xml" ContentType="application/vnd.openxmlformats-officedocument.theme+xml"/>
  <Override PartName="/ppt/theme/theme4.xml" ContentType="application/vnd.openxmlformats-officedocument.theme+xml"/>
  <Override PartName="/ppt/theme/theme5.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charts/chart1.xml" ContentType="application/vnd.openxmlformats-officedocument.drawingml.chart+xml"/>
  <Override PartName="/ppt/charts/chart2.xml" ContentType="application/vnd.openxmlformats-officedocument.drawingml.chart+xml"/>
  <Override PartName="/ppt/charts/chart3.xml" ContentType="application/vnd.openxmlformats-officedocument.drawingml.chart+xml"/>
  <Override PartName="/ppt/charts/chart4.xml" ContentType="application/vnd.openxmlformats-officedocument.drawingml.chart+xml"/>
  <Override PartName="/ppt/charts/chart5.xml" ContentType="application/vnd.openxmlformats-officedocument.drawingml.chart+xml"/>
  <Override PartName="/ppt/charts/chart6.xml" ContentType="application/vnd.openxmlformats-officedocument.drawingml.chart+xml"/>
  <Override PartName="/ppt/charts/chart7.xml" ContentType="application/vnd.openxmlformats-officedocument.drawingml.chart+xml"/>
  <Override PartName="/ppt/charts/chart8.xml" ContentType="application/vnd.openxmlformats-officedocument.drawingml.chart+xml"/>
  <Override PartName="/docProps/core.xml" ContentType="application/vnd.openxmlformats-package.core-properties+xml"/>
  <Override PartName="/docProps/app.xml" ContentType="application/vnd.openxmlformats-officedocument.extended-properties+xml"/>
  <Override PartName="/ppt/charts/colors1.xml" ContentType="application/vnd.ms-office.chartcolorstyle+xml"/>
  <Override PartName="/ppt/charts/style1.xml" ContentType="application/vnd.ms-office.chartstyle+xml"/>
  <Override PartName="/ppt/charts/colors2.xml" ContentType="application/vnd.ms-office.chartcolorstyle+xml"/>
  <Override PartName="/ppt/charts/style2.xml" ContentType="application/vnd.ms-office.chartstyle+xml"/>
  <Override PartName="/ppt/charts/colors3.xml" ContentType="application/vnd.ms-office.chartcolorstyle+xml"/>
  <Override PartName="/ppt/charts/style3.xml" ContentType="application/vnd.ms-office.chartstyle+xml"/>
  <Override PartName="/ppt/charts/colors4.xml" ContentType="application/vnd.ms-office.chartcolorstyle+xml"/>
  <Override PartName="/ppt/charts/style4.xml" ContentType="application/vnd.ms-office.chartstyle+xml"/>
  <Override PartName="/ppt/charts/colors5.xml" ContentType="application/vnd.ms-office.chartcolorstyle+xml"/>
  <Override PartName="/ppt/charts/style5.xml" ContentType="application/vnd.ms-office.chartstyle+xml"/>
  <Override PartName="/ppt/charts/colors6.xml" ContentType="application/vnd.ms-office.chartcolorstyle+xml"/>
  <Override PartName="/ppt/charts/style6.xml" ContentType="application/vnd.ms-office.chartstyle+xml"/>
  <Override PartName="/ppt/charts/colors7.xml" ContentType="application/vnd.ms-office.chartcolorstyle+xml"/>
  <Override PartName="/ppt/charts/style7.xml" ContentType="application/vnd.ms-office.chartstyle+xml"/>
  <Override PartName="/ppt/charts/colors8.xml" ContentType="application/vnd.ms-office.chartcolorstyle+xml"/>
  <Override PartName="/ppt/charts/style8.xml" ContentType="application/vnd.ms-office.chartstyle+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58" r:id="rId1"/>
    <p:sldMasterId id="2147483669" r:id="rId2"/>
    <p:sldMasterId id="2147483678" r:id="rId3"/>
  </p:sldMasterIdLst>
  <p:notesMasterIdLst>
    <p:notesMasterId r:id="rId56"/>
  </p:notesMasterIdLst>
  <p:handoutMasterIdLst>
    <p:handoutMasterId r:id="rId57"/>
  </p:handoutMasterIdLst>
  <p:sldIdLst>
    <p:sldId id="322" r:id="rId4"/>
    <p:sldId id="258" r:id="rId5"/>
    <p:sldId id="266" r:id="rId6"/>
    <p:sldId id="280" r:id="rId7"/>
    <p:sldId id="270" r:id="rId8"/>
    <p:sldId id="276" r:id="rId9"/>
    <p:sldId id="272" r:id="rId10"/>
    <p:sldId id="271" r:id="rId11"/>
    <p:sldId id="281" r:id="rId12"/>
    <p:sldId id="277" r:id="rId13"/>
    <p:sldId id="320" r:id="rId14"/>
    <p:sldId id="282" r:id="rId15"/>
    <p:sldId id="273" r:id="rId16"/>
    <p:sldId id="321" r:id="rId17"/>
    <p:sldId id="287" r:id="rId18"/>
    <p:sldId id="293" r:id="rId19"/>
    <p:sldId id="283" r:id="rId20"/>
    <p:sldId id="288" r:id="rId21"/>
    <p:sldId id="307" r:id="rId22"/>
    <p:sldId id="285" r:id="rId23"/>
    <p:sldId id="279" r:id="rId24"/>
    <p:sldId id="291" r:id="rId25"/>
    <p:sldId id="264" r:id="rId26"/>
    <p:sldId id="274" r:id="rId27"/>
    <p:sldId id="262" r:id="rId28"/>
    <p:sldId id="278" r:id="rId29"/>
    <p:sldId id="263" r:id="rId30"/>
    <p:sldId id="304" r:id="rId31"/>
    <p:sldId id="300" r:id="rId32"/>
    <p:sldId id="294" r:id="rId33"/>
    <p:sldId id="295" r:id="rId34"/>
    <p:sldId id="290" r:id="rId35"/>
    <p:sldId id="296" r:id="rId36"/>
    <p:sldId id="306" r:id="rId37"/>
    <p:sldId id="297" r:id="rId38"/>
    <p:sldId id="310" r:id="rId39"/>
    <p:sldId id="302" r:id="rId40"/>
    <p:sldId id="308" r:id="rId41"/>
    <p:sldId id="309" r:id="rId42"/>
    <p:sldId id="292" r:id="rId43"/>
    <p:sldId id="298" r:id="rId44"/>
    <p:sldId id="311" r:id="rId45"/>
    <p:sldId id="312" r:id="rId46"/>
    <p:sldId id="314" r:id="rId47"/>
    <p:sldId id="301" r:id="rId48"/>
    <p:sldId id="316" r:id="rId49"/>
    <p:sldId id="315" r:id="rId50"/>
    <p:sldId id="317" r:id="rId51"/>
    <p:sldId id="313" r:id="rId52"/>
    <p:sldId id="319" r:id="rId53"/>
    <p:sldId id="303" r:id="rId54"/>
    <p:sldId id="318" r:id="rId55"/>
  </p:sldIdLst>
  <p:sldSz cx="18286413" cy="10287000"/>
  <p:notesSz cx="6858000" cy="9144000"/>
  <p:photoAlbum/>
  <p:defaultTextStyle>
    <a:defPPr>
      <a:defRPr lang="ja-JP"/>
    </a:defPPr>
    <a:lvl1pPr marL="0" algn="l" defTabSz="1632753" rtl="0" eaLnBrk="1" latinLnBrk="0" hangingPunct="1">
      <a:defRPr kumimoji="1" sz="3200" kern="1200">
        <a:solidFill>
          <a:schemeClr val="tx1"/>
        </a:solidFill>
        <a:latin typeface="+mn-lt"/>
        <a:ea typeface="+mn-ea"/>
        <a:cs typeface="+mn-cs"/>
      </a:defRPr>
    </a:lvl1pPr>
    <a:lvl2pPr marL="816376" algn="l" defTabSz="1632753" rtl="0" eaLnBrk="1" latinLnBrk="0" hangingPunct="1">
      <a:defRPr kumimoji="1" sz="3200" kern="1200">
        <a:solidFill>
          <a:schemeClr val="tx1"/>
        </a:solidFill>
        <a:latin typeface="+mn-lt"/>
        <a:ea typeface="+mn-ea"/>
        <a:cs typeface="+mn-cs"/>
      </a:defRPr>
    </a:lvl2pPr>
    <a:lvl3pPr marL="1632753" algn="l" defTabSz="1632753" rtl="0" eaLnBrk="1" latinLnBrk="0" hangingPunct="1">
      <a:defRPr kumimoji="1" sz="3200" kern="1200">
        <a:solidFill>
          <a:schemeClr val="tx1"/>
        </a:solidFill>
        <a:latin typeface="+mn-lt"/>
        <a:ea typeface="+mn-ea"/>
        <a:cs typeface="+mn-cs"/>
      </a:defRPr>
    </a:lvl3pPr>
    <a:lvl4pPr marL="2449129" algn="l" defTabSz="1632753" rtl="0" eaLnBrk="1" latinLnBrk="0" hangingPunct="1">
      <a:defRPr kumimoji="1" sz="3200" kern="1200">
        <a:solidFill>
          <a:schemeClr val="tx1"/>
        </a:solidFill>
        <a:latin typeface="+mn-lt"/>
        <a:ea typeface="+mn-ea"/>
        <a:cs typeface="+mn-cs"/>
      </a:defRPr>
    </a:lvl4pPr>
    <a:lvl5pPr marL="3265505" algn="l" defTabSz="1632753" rtl="0" eaLnBrk="1" latinLnBrk="0" hangingPunct="1">
      <a:defRPr kumimoji="1" sz="3200" kern="1200">
        <a:solidFill>
          <a:schemeClr val="tx1"/>
        </a:solidFill>
        <a:latin typeface="+mn-lt"/>
        <a:ea typeface="+mn-ea"/>
        <a:cs typeface="+mn-cs"/>
      </a:defRPr>
    </a:lvl5pPr>
    <a:lvl6pPr marL="4081882" algn="l" defTabSz="1632753" rtl="0" eaLnBrk="1" latinLnBrk="0" hangingPunct="1">
      <a:defRPr kumimoji="1" sz="3200" kern="1200">
        <a:solidFill>
          <a:schemeClr val="tx1"/>
        </a:solidFill>
        <a:latin typeface="+mn-lt"/>
        <a:ea typeface="+mn-ea"/>
        <a:cs typeface="+mn-cs"/>
      </a:defRPr>
    </a:lvl6pPr>
    <a:lvl7pPr marL="4898258" algn="l" defTabSz="1632753" rtl="0" eaLnBrk="1" latinLnBrk="0" hangingPunct="1">
      <a:defRPr kumimoji="1" sz="3200" kern="1200">
        <a:solidFill>
          <a:schemeClr val="tx1"/>
        </a:solidFill>
        <a:latin typeface="+mn-lt"/>
        <a:ea typeface="+mn-ea"/>
        <a:cs typeface="+mn-cs"/>
      </a:defRPr>
    </a:lvl7pPr>
    <a:lvl8pPr marL="5714634" algn="l" defTabSz="1632753" rtl="0" eaLnBrk="1" latinLnBrk="0" hangingPunct="1">
      <a:defRPr kumimoji="1" sz="3200" kern="1200">
        <a:solidFill>
          <a:schemeClr val="tx1"/>
        </a:solidFill>
        <a:latin typeface="+mn-lt"/>
        <a:ea typeface="+mn-ea"/>
        <a:cs typeface="+mn-cs"/>
      </a:defRPr>
    </a:lvl8pPr>
    <a:lvl9pPr marL="6531011" algn="l" defTabSz="1632753" rtl="0" eaLnBrk="1" latinLnBrk="0" hangingPunct="1">
      <a:defRPr kumimoji="1" sz="3200" kern="1200">
        <a:solidFill>
          <a:schemeClr val="tx1"/>
        </a:solidFill>
        <a:latin typeface="+mn-lt"/>
        <a:ea typeface="+mn-ea"/>
        <a:cs typeface="+mn-cs"/>
      </a:defRPr>
    </a:lvl9pPr>
  </p:defaultTextStyle>
  <p:extLst>
    <p:ext uri="{EFAFB233-063F-42B5-8137-9DF3F51BA10A}">
      <p15:sldGuideLst xmlns:p15="http://schemas.microsoft.com/office/powerpoint/2012/main" xmlns="">
        <p15:guide id="1" orient="horz" pos="3467" userDrawn="1">
          <p15:clr>
            <a:srgbClr val="A4A3A4"/>
          </p15:clr>
        </p15:guide>
        <p15:guide id="2" pos="5737" userDrawn="1">
          <p15:clr>
            <a:srgbClr val="A4A3A4"/>
          </p15:clr>
        </p15:guide>
        <p15:guide id="3" orient="horz" pos="3285" userDrawn="1">
          <p15:clr>
            <a:srgbClr val="A4A3A4"/>
          </p15:clr>
        </p15:guide>
      </p15:sldGuideLst>
    </p:ext>
    <p:ext uri="{2D200454-40CA-4A62-9FC3-DE9A4176ACB9}">
      <p15:notesGuideLst xmlns:p15="http://schemas.microsoft.com/office/powerpoint/2012/main" xmlns="">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515151"/>
    <a:srgbClr val="FFFFFF"/>
    <a:srgbClr val="F8F8F8"/>
    <a:srgbClr val="3F3F3F"/>
    <a:srgbClr val="5A5A5A"/>
    <a:srgbClr val="BBFF02"/>
    <a:srgbClr val="000000"/>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xmlns=""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4994" autoAdjust="0"/>
    <p:restoredTop sz="96238" autoAdjust="0"/>
  </p:normalViewPr>
  <p:slideViewPr>
    <p:cSldViewPr snapToGrid="0" showGuides="1">
      <p:cViewPr>
        <p:scale>
          <a:sx n="66" d="100"/>
          <a:sy n="66" d="100"/>
        </p:scale>
        <p:origin x="-1050" y="-336"/>
      </p:cViewPr>
      <p:guideLst>
        <p:guide orient="horz" pos="3467"/>
        <p:guide orient="horz" pos="3285"/>
        <p:guide pos="5737"/>
      </p:guideLst>
    </p:cSldViewPr>
  </p:slideViewPr>
  <p:outlineViewPr>
    <p:cViewPr>
      <p:scale>
        <a:sx n="33" d="100"/>
        <a:sy n="33" d="100"/>
      </p:scale>
      <p:origin x="0" y="-11376"/>
    </p:cViewPr>
  </p:outlineViewPr>
  <p:notesTextViewPr>
    <p:cViewPr>
      <p:scale>
        <a:sx n="1" d="1"/>
        <a:sy n="1" d="1"/>
      </p:scale>
      <p:origin x="0" y="0"/>
    </p:cViewPr>
  </p:notesTextViewPr>
  <p:sorterViewPr>
    <p:cViewPr varScale="1">
      <p:scale>
        <a:sx n="100" d="100"/>
        <a:sy n="100" d="100"/>
      </p:scale>
      <p:origin x="0" y="0"/>
    </p:cViewPr>
  </p:sorterViewPr>
  <p:notesViewPr>
    <p:cSldViewPr snapToGrid="0" showGuides="1">
      <p:cViewPr varScale="1">
        <p:scale>
          <a:sx n="86" d="100"/>
          <a:sy n="86" d="100"/>
        </p:scale>
        <p:origin x="-3846" y="-90"/>
      </p:cViewPr>
      <p:guideLst>
        <p:guide orient="horz" pos="2880"/>
        <p:guide pos="2160"/>
      </p:guideLst>
    </p:cSldViewPr>
  </p:notesViewPr>
  <p:gridSpacing cx="45005" cy="45005"/>
</p:viewPr>
</file>

<file path=ppt/_rels/presentation.xml.rels><?xml version="1.0" encoding="UTF-8" standalone="yes"?>
<Relationships xmlns="http://schemas.openxmlformats.org/package/2006/relationships"><Relationship Id="rId13" Type="http://schemas.openxmlformats.org/officeDocument/2006/relationships/slide" Target="slides/slide10.xml"/><Relationship Id="rId18" Type="http://schemas.openxmlformats.org/officeDocument/2006/relationships/slide" Target="slides/slide15.xml"/><Relationship Id="rId26" Type="http://schemas.openxmlformats.org/officeDocument/2006/relationships/slide" Target="slides/slide23.xml"/><Relationship Id="rId39" Type="http://schemas.openxmlformats.org/officeDocument/2006/relationships/slide" Target="slides/slide36.xml"/><Relationship Id="rId21" Type="http://schemas.openxmlformats.org/officeDocument/2006/relationships/slide" Target="slides/slide18.xml"/><Relationship Id="rId34" Type="http://schemas.openxmlformats.org/officeDocument/2006/relationships/slide" Target="slides/slide31.xml"/><Relationship Id="rId42" Type="http://schemas.openxmlformats.org/officeDocument/2006/relationships/slide" Target="slides/slide39.xml"/><Relationship Id="rId47" Type="http://schemas.openxmlformats.org/officeDocument/2006/relationships/slide" Target="slides/slide44.xml"/><Relationship Id="rId50" Type="http://schemas.openxmlformats.org/officeDocument/2006/relationships/slide" Target="slides/slide47.xml"/><Relationship Id="rId55" Type="http://schemas.openxmlformats.org/officeDocument/2006/relationships/slide" Target="slides/slide52.xml"/><Relationship Id="rId7" Type="http://schemas.openxmlformats.org/officeDocument/2006/relationships/slide" Target="slides/slide4.xml"/><Relationship Id="rId2" Type="http://schemas.openxmlformats.org/officeDocument/2006/relationships/slideMaster" Target="slideMasters/slideMaster2.xml"/><Relationship Id="rId16" Type="http://schemas.openxmlformats.org/officeDocument/2006/relationships/slide" Target="slides/slide13.xml"/><Relationship Id="rId20" Type="http://schemas.openxmlformats.org/officeDocument/2006/relationships/slide" Target="slides/slide17.xml"/><Relationship Id="rId29" Type="http://schemas.openxmlformats.org/officeDocument/2006/relationships/slide" Target="slides/slide26.xml"/><Relationship Id="rId41" Type="http://schemas.openxmlformats.org/officeDocument/2006/relationships/slide" Target="slides/slide38.xml"/><Relationship Id="rId54" Type="http://schemas.openxmlformats.org/officeDocument/2006/relationships/slide" Target="slides/slide51.xml"/><Relationship Id="rId1" Type="http://schemas.openxmlformats.org/officeDocument/2006/relationships/slideMaster" Target="slideMasters/slideMaster1.xml"/><Relationship Id="rId6" Type="http://schemas.openxmlformats.org/officeDocument/2006/relationships/slide" Target="slides/slide3.xml"/><Relationship Id="rId11" Type="http://schemas.openxmlformats.org/officeDocument/2006/relationships/slide" Target="slides/slide8.xml"/><Relationship Id="rId24" Type="http://schemas.openxmlformats.org/officeDocument/2006/relationships/slide" Target="slides/slide21.xml"/><Relationship Id="rId32" Type="http://schemas.openxmlformats.org/officeDocument/2006/relationships/slide" Target="slides/slide29.xml"/><Relationship Id="rId37" Type="http://schemas.openxmlformats.org/officeDocument/2006/relationships/slide" Target="slides/slide34.xml"/><Relationship Id="rId40" Type="http://schemas.openxmlformats.org/officeDocument/2006/relationships/slide" Target="slides/slide37.xml"/><Relationship Id="rId45" Type="http://schemas.openxmlformats.org/officeDocument/2006/relationships/slide" Target="slides/slide42.xml"/><Relationship Id="rId53" Type="http://schemas.openxmlformats.org/officeDocument/2006/relationships/slide" Target="slides/slide50.xml"/><Relationship Id="rId58" Type="http://schemas.openxmlformats.org/officeDocument/2006/relationships/presProps" Target="presProps.xml"/><Relationship Id="rId5" Type="http://schemas.openxmlformats.org/officeDocument/2006/relationships/slide" Target="slides/slide2.xml"/><Relationship Id="rId15" Type="http://schemas.openxmlformats.org/officeDocument/2006/relationships/slide" Target="slides/slide12.xml"/><Relationship Id="rId23" Type="http://schemas.openxmlformats.org/officeDocument/2006/relationships/slide" Target="slides/slide20.xml"/><Relationship Id="rId28" Type="http://schemas.openxmlformats.org/officeDocument/2006/relationships/slide" Target="slides/slide25.xml"/><Relationship Id="rId36" Type="http://schemas.openxmlformats.org/officeDocument/2006/relationships/slide" Target="slides/slide33.xml"/><Relationship Id="rId49" Type="http://schemas.openxmlformats.org/officeDocument/2006/relationships/slide" Target="slides/slide46.xml"/><Relationship Id="rId57" Type="http://schemas.openxmlformats.org/officeDocument/2006/relationships/handoutMaster" Target="handoutMasters/handoutMaster1.xml"/><Relationship Id="rId61" Type="http://schemas.openxmlformats.org/officeDocument/2006/relationships/tableStyles" Target="tableStyles.xml"/><Relationship Id="rId10" Type="http://schemas.openxmlformats.org/officeDocument/2006/relationships/slide" Target="slides/slide7.xml"/><Relationship Id="rId19" Type="http://schemas.openxmlformats.org/officeDocument/2006/relationships/slide" Target="slides/slide16.xml"/><Relationship Id="rId31" Type="http://schemas.openxmlformats.org/officeDocument/2006/relationships/slide" Target="slides/slide28.xml"/><Relationship Id="rId44" Type="http://schemas.openxmlformats.org/officeDocument/2006/relationships/slide" Target="slides/slide41.xml"/><Relationship Id="rId52" Type="http://schemas.openxmlformats.org/officeDocument/2006/relationships/slide" Target="slides/slide49.xml"/><Relationship Id="rId60" Type="http://schemas.openxmlformats.org/officeDocument/2006/relationships/theme" Target="theme/theme1.xml"/><Relationship Id="rId4" Type="http://schemas.openxmlformats.org/officeDocument/2006/relationships/slide" Target="slides/slide1.xml"/><Relationship Id="rId9" Type="http://schemas.openxmlformats.org/officeDocument/2006/relationships/slide" Target="slides/slide6.xml"/><Relationship Id="rId14" Type="http://schemas.openxmlformats.org/officeDocument/2006/relationships/slide" Target="slides/slide11.xml"/><Relationship Id="rId22" Type="http://schemas.openxmlformats.org/officeDocument/2006/relationships/slide" Target="slides/slide19.xml"/><Relationship Id="rId27" Type="http://schemas.openxmlformats.org/officeDocument/2006/relationships/slide" Target="slides/slide24.xml"/><Relationship Id="rId30" Type="http://schemas.openxmlformats.org/officeDocument/2006/relationships/slide" Target="slides/slide27.xml"/><Relationship Id="rId35" Type="http://schemas.openxmlformats.org/officeDocument/2006/relationships/slide" Target="slides/slide32.xml"/><Relationship Id="rId43" Type="http://schemas.openxmlformats.org/officeDocument/2006/relationships/slide" Target="slides/slide40.xml"/><Relationship Id="rId48" Type="http://schemas.openxmlformats.org/officeDocument/2006/relationships/slide" Target="slides/slide45.xml"/><Relationship Id="rId56" Type="http://schemas.openxmlformats.org/officeDocument/2006/relationships/notesMaster" Target="notesMasters/notesMaster1.xml"/><Relationship Id="rId8" Type="http://schemas.openxmlformats.org/officeDocument/2006/relationships/slide" Target="slides/slide5.xml"/><Relationship Id="rId51" Type="http://schemas.openxmlformats.org/officeDocument/2006/relationships/slide" Target="slides/slide48.xml"/><Relationship Id="rId3" Type="http://schemas.openxmlformats.org/officeDocument/2006/relationships/slideMaster" Target="slideMasters/slideMaster3.xml"/><Relationship Id="rId12" Type="http://schemas.openxmlformats.org/officeDocument/2006/relationships/slide" Target="slides/slide9.xml"/><Relationship Id="rId17" Type="http://schemas.openxmlformats.org/officeDocument/2006/relationships/slide" Target="slides/slide14.xml"/><Relationship Id="rId25" Type="http://schemas.openxmlformats.org/officeDocument/2006/relationships/slide" Target="slides/slide22.xml"/><Relationship Id="rId33" Type="http://schemas.openxmlformats.org/officeDocument/2006/relationships/slide" Target="slides/slide30.xml"/><Relationship Id="rId38" Type="http://schemas.openxmlformats.org/officeDocument/2006/relationships/slide" Target="slides/slide35.xml"/><Relationship Id="rId46" Type="http://schemas.openxmlformats.org/officeDocument/2006/relationships/slide" Target="slides/slide43.xml"/><Relationship Id="rId59"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microsoft.com/office/2011/relationships/chartStyle" Target="style1.xml"/><Relationship Id="rId2" Type="http://schemas.microsoft.com/office/2011/relationships/chartColorStyle" Target="colors1.xml"/><Relationship Id="rId1" Type="http://schemas.openxmlformats.org/officeDocument/2006/relationships/package" Target="../embeddings/Microsoft_Excel_Worksheet1.xlsx"/></Relationships>
</file>

<file path=ppt/charts/_rels/chart2.xml.rels><?xml version="1.0" encoding="UTF-8" standalone="yes"?>
<Relationships xmlns="http://schemas.openxmlformats.org/package/2006/relationships"><Relationship Id="rId3" Type="http://schemas.microsoft.com/office/2011/relationships/chartStyle" Target="style2.xml"/><Relationship Id="rId2" Type="http://schemas.microsoft.com/office/2011/relationships/chartColorStyle" Target="colors2.xml"/><Relationship Id="rId1" Type="http://schemas.openxmlformats.org/officeDocument/2006/relationships/package" Target="../embeddings/Microsoft_Excel_Worksheet2.xlsx"/></Relationships>
</file>

<file path=ppt/charts/_rels/chart3.xml.rels><?xml version="1.0" encoding="UTF-8" standalone="yes"?>
<Relationships xmlns="http://schemas.openxmlformats.org/package/2006/relationships"><Relationship Id="rId3" Type="http://schemas.microsoft.com/office/2011/relationships/chartStyle" Target="style3.xml"/><Relationship Id="rId2" Type="http://schemas.microsoft.com/office/2011/relationships/chartColorStyle" Target="colors3.xml"/><Relationship Id="rId1" Type="http://schemas.openxmlformats.org/officeDocument/2006/relationships/package" Target="../embeddings/Microsoft_Excel_Worksheet3.xlsx"/></Relationships>
</file>

<file path=ppt/charts/_rels/chart4.xml.rels><?xml version="1.0" encoding="UTF-8" standalone="yes"?>
<Relationships xmlns="http://schemas.openxmlformats.org/package/2006/relationships"><Relationship Id="rId3" Type="http://schemas.microsoft.com/office/2011/relationships/chartStyle" Target="style4.xml"/><Relationship Id="rId2" Type="http://schemas.microsoft.com/office/2011/relationships/chartColorStyle" Target="colors4.xml"/><Relationship Id="rId1" Type="http://schemas.openxmlformats.org/officeDocument/2006/relationships/package" Target="../embeddings/Microsoft_Excel_Worksheet4.xlsx"/></Relationships>
</file>

<file path=ppt/charts/_rels/chart5.xml.rels><?xml version="1.0" encoding="UTF-8" standalone="yes"?>
<Relationships xmlns="http://schemas.openxmlformats.org/package/2006/relationships"><Relationship Id="rId3" Type="http://schemas.microsoft.com/office/2011/relationships/chartStyle" Target="style5.xml"/><Relationship Id="rId2" Type="http://schemas.microsoft.com/office/2011/relationships/chartColorStyle" Target="colors5.xml"/><Relationship Id="rId1" Type="http://schemas.openxmlformats.org/officeDocument/2006/relationships/package" Target="../embeddings/Microsoft_Excel_Worksheet5.xlsx"/></Relationships>
</file>

<file path=ppt/charts/_rels/chart6.xml.rels><?xml version="1.0" encoding="UTF-8" standalone="yes"?>
<Relationships xmlns="http://schemas.openxmlformats.org/package/2006/relationships"><Relationship Id="rId3" Type="http://schemas.microsoft.com/office/2011/relationships/chartStyle" Target="style6.xml"/><Relationship Id="rId2" Type="http://schemas.microsoft.com/office/2011/relationships/chartColorStyle" Target="colors6.xml"/><Relationship Id="rId1" Type="http://schemas.openxmlformats.org/officeDocument/2006/relationships/package" Target="../embeddings/Microsoft_Excel_Worksheet6.xlsx"/></Relationships>
</file>

<file path=ppt/charts/_rels/chart7.xml.rels><?xml version="1.0" encoding="UTF-8" standalone="yes"?>
<Relationships xmlns="http://schemas.openxmlformats.org/package/2006/relationships"><Relationship Id="rId3" Type="http://schemas.microsoft.com/office/2011/relationships/chartStyle" Target="style7.xml"/><Relationship Id="rId2" Type="http://schemas.microsoft.com/office/2011/relationships/chartColorStyle" Target="colors7.xml"/><Relationship Id="rId1" Type="http://schemas.openxmlformats.org/officeDocument/2006/relationships/package" Target="../embeddings/Microsoft_Excel_Worksheet7.xlsx"/></Relationships>
</file>

<file path=ppt/charts/_rels/chart8.xml.rels><?xml version="1.0" encoding="UTF-8" standalone="yes"?>
<Relationships xmlns="http://schemas.openxmlformats.org/package/2006/relationships"><Relationship Id="rId3" Type="http://schemas.microsoft.com/office/2011/relationships/chartStyle" Target="style8.xml"/><Relationship Id="rId2" Type="http://schemas.microsoft.com/office/2011/relationships/chartColorStyle" Target="colors8.xml"/><Relationship Id="rId1" Type="http://schemas.openxmlformats.org/officeDocument/2006/relationships/package" Target="../embeddings/Microsoft_Excel_Worksheet8.xlsx"/></Relationships>
</file>

<file path=ppt/charts/chart1.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Share</c:v>
                </c:pt>
              </c:strCache>
            </c:strRef>
          </c:tx>
          <c:spPr>
            <a:ln>
              <a:noFill/>
            </a:ln>
          </c:spPr>
          <c:dPt>
            <c:idx val="0"/>
            <c:bubble3D val="0"/>
            <c:spPr>
              <a:solidFill>
                <a:schemeClr val="accent1"/>
              </a:solidFill>
              <a:ln w="19050">
                <a:noFill/>
              </a:ln>
              <a:effectLst/>
            </c:spPr>
          </c:dPt>
          <c:dPt>
            <c:idx val="1"/>
            <c:bubble3D val="0"/>
            <c:spPr>
              <a:solidFill>
                <a:schemeClr val="accent2"/>
              </a:solidFill>
              <a:ln w="19050">
                <a:noFill/>
              </a:ln>
              <a:effectLst/>
            </c:spPr>
          </c:dPt>
          <c:dLbls>
            <c:spPr>
              <a:noFill/>
              <a:ln>
                <a:noFill/>
              </a:ln>
              <a:effectLst/>
            </c:spPr>
            <c:txPr>
              <a:bodyPr rot="0" spcFirstLastPara="1" vertOverflow="clip" horzOverflow="clip" vert="horz" wrap="square" lIns="38100" tIns="19050" rIns="38100" bIns="19050" anchor="ctr" anchorCtr="1">
                <a:spAutoFit/>
              </a:bodyPr>
              <a:lstStyle/>
              <a:p>
                <a:pPr>
                  <a:defRPr sz="2800" b="0" i="0" u="none" strike="noStrike" kern="1200" baseline="0">
                    <a:solidFill>
                      <a:srgbClr val="515151"/>
                    </a:solidFill>
                    <a:latin typeface="+mn-lt"/>
                    <a:ea typeface="+mn-ea"/>
                    <a:cs typeface="+mn-cs"/>
                  </a:defRPr>
                </a:pPr>
                <a:endParaRPr lang="ja-JP"/>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Sheet1!$A$2:$A$3</c:f>
              <c:strCache>
                <c:ptCount val="2"/>
                <c:pt idx="0">
                  <c:v>Web Design</c:v>
                </c:pt>
                <c:pt idx="1">
                  <c:v>Application</c:v>
                </c:pt>
              </c:strCache>
            </c:strRef>
          </c:cat>
          <c:val>
            <c:numRef>
              <c:f>Sheet1!$B$2:$B$3</c:f>
              <c:numCache>
                <c:formatCode>0%</c:formatCode>
                <c:ptCount val="2"/>
                <c:pt idx="0">
                  <c:v>0.78</c:v>
                </c:pt>
                <c:pt idx="1">
                  <c:v>0.22</c:v>
                </c:pt>
              </c:numCache>
            </c:numRef>
          </c:val>
        </c:ser>
        <c:dLbls>
          <c:showLegendKey val="0"/>
          <c:showVal val="0"/>
          <c:showCatName val="0"/>
          <c:showSerName val="0"/>
          <c:showPercent val="0"/>
          <c:showBubbleSize val="0"/>
          <c:showLeaderLines val="0"/>
        </c:dLbls>
        <c:firstSliceAng val="0"/>
        <c:holeSize val="44"/>
      </c:doughnutChart>
      <c:spPr>
        <a:noFill/>
        <a:ln>
          <a:noFill/>
        </a:ln>
        <a:effectLst/>
      </c:spPr>
    </c:plotArea>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Share</c:v>
                </c:pt>
              </c:strCache>
            </c:strRef>
          </c:tx>
          <c:spPr>
            <a:ln>
              <a:noFill/>
            </a:ln>
          </c:spPr>
          <c:dPt>
            <c:idx val="0"/>
            <c:bubble3D val="0"/>
            <c:spPr>
              <a:solidFill>
                <a:schemeClr val="accent1"/>
              </a:solidFill>
              <a:ln w="19050">
                <a:noFill/>
              </a:ln>
              <a:effectLst/>
            </c:spPr>
          </c:dPt>
          <c:dPt>
            <c:idx val="1"/>
            <c:bubble3D val="0"/>
            <c:spPr>
              <a:solidFill>
                <a:schemeClr val="accent2"/>
              </a:solidFill>
              <a:ln w="19050">
                <a:noFill/>
              </a:ln>
              <a:effectLst/>
            </c:spPr>
          </c:dPt>
          <c:dLbls>
            <c:spPr>
              <a:noFill/>
              <a:ln>
                <a:noFill/>
              </a:ln>
              <a:effectLst/>
            </c:spPr>
            <c:txPr>
              <a:bodyPr rot="0" spcFirstLastPara="1" vertOverflow="clip" horzOverflow="clip" vert="horz" wrap="square" lIns="38100" tIns="19050" rIns="38100" bIns="19050" anchor="ctr" anchorCtr="1">
                <a:spAutoFit/>
              </a:bodyPr>
              <a:lstStyle/>
              <a:p>
                <a:pPr>
                  <a:defRPr sz="2800" b="0" i="0" u="none" strike="noStrike" kern="1200" baseline="0">
                    <a:solidFill>
                      <a:srgbClr val="515151"/>
                    </a:solidFill>
                    <a:latin typeface="+mn-lt"/>
                    <a:ea typeface="+mn-ea"/>
                    <a:cs typeface="+mn-cs"/>
                  </a:defRPr>
                </a:pPr>
                <a:endParaRPr lang="ja-JP"/>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Sheet1!$A$2:$A$3</c:f>
              <c:strCache>
                <c:ptCount val="2"/>
                <c:pt idx="0">
                  <c:v>Web Design</c:v>
                </c:pt>
                <c:pt idx="1">
                  <c:v>Application</c:v>
                </c:pt>
              </c:strCache>
            </c:strRef>
          </c:cat>
          <c:val>
            <c:numRef>
              <c:f>Sheet1!$B$2:$B$3</c:f>
              <c:numCache>
                <c:formatCode>0%</c:formatCode>
                <c:ptCount val="2"/>
                <c:pt idx="0">
                  <c:v>0.87</c:v>
                </c:pt>
                <c:pt idx="1">
                  <c:v>0.13</c:v>
                </c:pt>
              </c:numCache>
            </c:numRef>
          </c:val>
        </c:ser>
        <c:dLbls>
          <c:showLegendKey val="0"/>
          <c:showVal val="0"/>
          <c:showCatName val="0"/>
          <c:showSerName val="0"/>
          <c:showPercent val="0"/>
          <c:showBubbleSize val="0"/>
          <c:showLeaderLines val="0"/>
        </c:dLbls>
        <c:firstSliceAng val="0"/>
        <c:holeSize val="44"/>
      </c:doughnutChart>
      <c:spPr>
        <a:noFill/>
        <a:ln>
          <a:noFill/>
        </a:ln>
        <a:effectLst/>
      </c:spPr>
    </c:plotArea>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3.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Share</c:v>
                </c:pt>
              </c:strCache>
            </c:strRef>
          </c:tx>
          <c:spPr>
            <a:ln>
              <a:noFill/>
            </a:ln>
          </c:spPr>
          <c:dPt>
            <c:idx val="0"/>
            <c:bubble3D val="0"/>
            <c:spPr>
              <a:solidFill>
                <a:schemeClr val="accent1"/>
              </a:solidFill>
              <a:ln w="19050">
                <a:noFill/>
              </a:ln>
              <a:effectLst/>
            </c:spPr>
          </c:dPt>
          <c:dPt>
            <c:idx val="1"/>
            <c:bubble3D val="0"/>
            <c:spPr>
              <a:solidFill>
                <a:schemeClr val="accent2"/>
              </a:solidFill>
              <a:ln w="19050">
                <a:noFill/>
              </a:ln>
              <a:effectLst/>
            </c:spPr>
          </c:dPt>
          <c:dLbls>
            <c:spPr>
              <a:noFill/>
              <a:ln>
                <a:noFill/>
              </a:ln>
              <a:effectLst/>
            </c:spPr>
            <c:txPr>
              <a:bodyPr rot="0" spcFirstLastPara="1" vertOverflow="clip" horzOverflow="clip" vert="horz" wrap="square" lIns="38100" tIns="19050" rIns="38100" bIns="19050" anchor="ctr" anchorCtr="1">
                <a:spAutoFit/>
              </a:bodyPr>
              <a:lstStyle/>
              <a:p>
                <a:pPr>
                  <a:defRPr sz="2800" b="0" i="0" u="none" strike="noStrike" kern="1200" baseline="0">
                    <a:solidFill>
                      <a:srgbClr val="515151"/>
                    </a:solidFill>
                    <a:latin typeface="+mn-lt"/>
                    <a:ea typeface="+mn-ea"/>
                    <a:cs typeface="+mn-cs"/>
                  </a:defRPr>
                </a:pPr>
                <a:endParaRPr lang="ja-JP"/>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Sheet1!$A$2:$A$3</c:f>
              <c:strCache>
                <c:ptCount val="2"/>
                <c:pt idx="0">
                  <c:v>Web Design</c:v>
                </c:pt>
                <c:pt idx="1">
                  <c:v>Application</c:v>
                </c:pt>
              </c:strCache>
            </c:strRef>
          </c:cat>
          <c:val>
            <c:numRef>
              <c:f>Sheet1!$B$2:$B$3</c:f>
              <c:numCache>
                <c:formatCode>0%</c:formatCode>
                <c:ptCount val="2"/>
                <c:pt idx="0">
                  <c:v>0.91</c:v>
                </c:pt>
                <c:pt idx="1">
                  <c:v>0.09</c:v>
                </c:pt>
              </c:numCache>
            </c:numRef>
          </c:val>
        </c:ser>
        <c:dLbls>
          <c:showLegendKey val="0"/>
          <c:showVal val="0"/>
          <c:showCatName val="0"/>
          <c:showSerName val="0"/>
          <c:showPercent val="0"/>
          <c:showBubbleSize val="0"/>
          <c:showLeaderLines val="0"/>
        </c:dLbls>
        <c:firstSliceAng val="0"/>
        <c:holeSize val="44"/>
      </c:doughnutChart>
      <c:spPr>
        <a:noFill/>
        <a:ln>
          <a:noFill/>
        </a:ln>
        <a:effectLst/>
      </c:spPr>
    </c:plotArea>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4.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doughnutChart>
        <c:varyColors val="1"/>
        <c:ser>
          <c:idx val="0"/>
          <c:order val="0"/>
          <c:tx>
            <c:strRef>
              <c:f>Sheet1!$B$1</c:f>
              <c:strCache>
                <c:ptCount val="1"/>
                <c:pt idx="0">
                  <c:v>Share</c:v>
                </c:pt>
              </c:strCache>
            </c:strRef>
          </c:tx>
          <c:spPr>
            <a:ln>
              <a:noFill/>
            </a:ln>
          </c:spPr>
          <c:dPt>
            <c:idx val="0"/>
            <c:bubble3D val="0"/>
            <c:spPr>
              <a:solidFill>
                <a:schemeClr val="accent1"/>
              </a:solidFill>
              <a:ln w="19050">
                <a:noFill/>
              </a:ln>
              <a:effectLst/>
            </c:spPr>
          </c:dPt>
          <c:dPt>
            <c:idx val="1"/>
            <c:bubble3D val="0"/>
            <c:spPr>
              <a:solidFill>
                <a:schemeClr val="accent2"/>
              </a:solidFill>
              <a:ln w="19050">
                <a:noFill/>
              </a:ln>
              <a:effectLst/>
            </c:spPr>
          </c:dPt>
          <c:dLbls>
            <c:spPr>
              <a:noFill/>
              <a:ln>
                <a:noFill/>
              </a:ln>
              <a:effectLst/>
            </c:spPr>
            <c:txPr>
              <a:bodyPr rot="0" spcFirstLastPara="1" vertOverflow="clip" horzOverflow="clip" vert="horz" wrap="square" lIns="38100" tIns="19050" rIns="38100" bIns="19050" anchor="ctr" anchorCtr="1">
                <a:spAutoFit/>
              </a:bodyPr>
              <a:lstStyle/>
              <a:p>
                <a:pPr>
                  <a:defRPr sz="2800" b="0" i="0" u="none" strike="noStrike" kern="1200" baseline="0">
                    <a:solidFill>
                      <a:srgbClr val="515151"/>
                    </a:solidFill>
                    <a:latin typeface="+mn-lt"/>
                    <a:ea typeface="+mn-ea"/>
                    <a:cs typeface="+mn-cs"/>
                  </a:defRPr>
                </a:pPr>
                <a:endParaRPr lang="ja-JP"/>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Sheet1!$A$2:$A$3</c:f>
              <c:strCache>
                <c:ptCount val="2"/>
                <c:pt idx="0">
                  <c:v>Web Design</c:v>
                </c:pt>
                <c:pt idx="1">
                  <c:v>Application</c:v>
                </c:pt>
              </c:strCache>
            </c:strRef>
          </c:cat>
          <c:val>
            <c:numRef>
              <c:f>Sheet1!$B$2:$B$3</c:f>
              <c:numCache>
                <c:formatCode>0%</c:formatCode>
                <c:ptCount val="2"/>
                <c:pt idx="0">
                  <c:v>0.84</c:v>
                </c:pt>
                <c:pt idx="1">
                  <c:v>0.16</c:v>
                </c:pt>
              </c:numCache>
            </c:numRef>
          </c:val>
        </c:ser>
        <c:dLbls>
          <c:showLegendKey val="0"/>
          <c:showVal val="0"/>
          <c:showCatName val="0"/>
          <c:showSerName val="0"/>
          <c:showPercent val="0"/>
          <c:showBubbleSize val="0"/>
          <c:showLeaderLines val="0"/>
        </c:dLbls>
        <c:firstSliceAng val="0"/>
        <c:holeSize val="44"/>
      </c:doughnutChart>
      <c:spPr>
        <a:noFill/>
        <a:ln>
          <a:noFill/>
        </a:ln>
        <a:effectLst/>
      </c:spPr>
    </c:plotArea>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5.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lineChart>
        <c:grouping val="standard"/>
        <c:varyColors val="0"/>
        <c:ser>
          <c:idx val="0"/>
          <c:order val="0"/>
          <c:tx>
            <c:strRef>
              <c:f>Sheet1!$B$1</c:f>
              <c:strCache>
                <c:ptCount val="1"/>
                <c:pt idx="0">
                  <c:v>Application</c:v>
                </c:pt>
              </c:strCache>
            </c:strRef>
          </c:tx>
          <c:spPr>
            <a:ln w="25400" cap="rnd">
              <a:solidFill>
                <a:schemeClr val="accent1"/>
              </a:solidFill>
              <a:round/>
            </a:ln>
            <a:effectLst>
              <a:outerShdw blurRad="50800" dist="38100" dir="2700000" algn="tl" rotWithShape="0">
                <a:prstClr val="black">
                  <a:alpha val="40000"/>
                </a:prstClr>
              </a:outerShdw>
            </a:effectLst>
          </c:spPr>
          <c:marker>
            <c:symbol val="square"/>
            <c:size val="20"/>
            <c:spPr>
              <a:solidFill>
                <a:schemeClr val="accent1"/>
              </a:solidFill>
              <a:ln w="9525">
                <a:solidFill>
                  <a:schemeClr val="accent1"/>
                </a:solid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Sheet1!$B$2:$B$5</c:f>
              <c:numCache>
                <c:formatCode>General</c:formatCode>
                <c:ptCount val="4"/>
                <c:pt idx="0">
                  <c:v>1200</c:v>
                </c:pt>
                <c:pt idx="1">
                  <c:v>1563</c:v>
                </c:pt>
                <c:pt idx="2">
                  <c:v>1456</c:v>
                </c:pt>
                <c:pt idx="3">
                  <c:v>1980</c:v>
                </c:pt>
              </c:numCache>
            </c:numRef>
          </c:val>
          <c:smooth val="0"/>
        </c:ser>
        <c:ser>
          <c:idx val="1"/>
          <c:order val="1"/>
          <c:tx>
            <c:strRef>
              <c:f>Sheet1!$C$1</c:f>
              <c:strCache>
                <c:ptCount val="1"/>
                <c:pt idx="0">
                  <c:v>Design</c:v>
                </c:pt>
              </c:strCache>
            </c:strRef>
          </c:tx>
          <c:spPr>
            <a:ln w="28575" cap="rnd">
              <a:solidFill>
                <a:schemeClr val="accent4"/>
              </a:solidFill>
              <a:round/>
            </a:ln>
            <a:effectLst>
              <a:outerShdw blurRad="50800" dist="38100" dir="2700000" algn="tl" rotWithShape="0">
                <a:prstClr val="black">
                  <a:alpha val="40000"/>
                </a:prstClr>
              </a:outerShdw>
            </a:effectLst>
          </c:spPr>
          <c:marker>
            <c:symbol val="circle"/>
            <c:size val="20"/>
            <c:spPr>
              <a:solidFill>
                <a:schemeClr val="accent4"/>
              </a:solidFill>
              <a:ln w="9525">
                <a:no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Sheet1!$C$2:$C$5</c:f>
              <c:numCache>
                <c:formatCode>General</c:formatCode>
                <c:ptCount val="4"/>
                <c:pt idx="0">
                  <c:v>2563</c:v>
                </c:pt>
                <c:pt idx="1">
                  <c:v>2456</c:v>
                </c:pt>
                <c:pt idx="2">
                  <c:v>2316</c:v>
                </c:pt>
                <c:pt idx="3">
                  <c:v>2013</c:v>
                </c:pt>
              </c:numCache>
            </c:numRef>
          </c:val>
          <c:smooth val="0"/>
        </c:ser>
        <c:ser>
          <c:idx val="2"/>
          <c:order val="2"/>
          <c:tx>
            <c:strRef>
              <c:f>Sheet1!$D$1</c:f>
              <c:strCache>
                <c:ptCount val="1"/>
                <c:pt idx="0">
                  <c:v>Online Shop</c:v>
                </c:pt>
              </c:strCache>
            </c:strRef>
          </c:tx>
          <c:spPr>
            <a:ln w="28575" cap="rnd">
              <a:solidFill>
                <a:schemeClr val="bg1"/>
              </a:solidFill>
              <a:round/>
            </a:ln>
            <a:effectLst>
              <a:outerShdw blurRad="50800" dist="38100" dir="2700000" algn="tl" rotWithShape="0">
                <a:prstClr val="black">
                  <a:alpha val="40000"/>
                </a:prstClr>
              </a:outerShdw>
            </a:effectLst>
          </c:spPr>
          <c:marker>
            <c:symbol val="diamond"/>
            <c:size val="20"/>
            <c:spPr>
              <a:solidFill>
                <a:schemeClr val="bg1"/>
              </a:solidFill>
              <a:ln w="9525">
                <a:no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Sheet1!$D$2:$D$5</c:f>
              <c:numCache>
                <c:formatCode>General</c:formatCode>
                <c:ptCount val="4"/>
                <c:pt idx="0">
                  <c:v>1652</c:v>
                </c:pt>
                <c:pt idx="1">
                  <c:v>1892</c:v>
                </c:pt>
                <c:pt idx="2">
                  <c:v>2006</c:v>
                </c:pt>
                <c:pt idx="3">
                  <c:v>2963</c:v>
                </c:pt>
              </c:numCache>
            </c:numRef>
          </c:val>
          <c:smooth val="0"/>
        </c:ser>
        <c:dLbls>
          <c:showLegendKey val="0"/>
          <c:showVal val="0"/>
          <c:showCatName val="0"/>
          <c:showSerName val="0"/>
          <c:showPercent val="0"/>
          <c:showBubbleSize val="0"/>
        </c:dLbls>
        <c:marker val="1"/>
        <c:smooth val="0"/>
        <c:axId val="539385216"/>
        <c:axId val="539387392"/>
      </c:lineChart>
      <c:catAx>
        <c:axId val="539385216"/>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387392"/>
        <c:crosses val="autoZero"/>
        <c:auto val="1"/>
        <c:lblAlgn val="ctr"/>
        <c:lblOffset val="100"/>
        <c:noMultiLvlLbl val="0"/>
      </c:catAx>
      <c:valAx>
        <c:axId val="539387392"/>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385216"/>
        <c:crosses val="autoZero"/>
        <c:crossBetween val="between"/>
      </c:valAx>
      <c:spPr>
        <a:solidFill>
          <a:schemeClr val="tx2">
            <a:alpha val="30000"/>
          </a:schemeClr>
        </a:solidFill>
        <a:ln>
          <a:noFill/>
        </a:ln>
        <a:effectLst/>
      </c:spPr>
    </c:plotArea>
    <c:legend>
      <c:legendPos val="t"/>
      <c:overlay val="0"/>
      <c:spPr>
        <a:noFill/>
        <a:ln>
          <a:noFill/>
        </a:ln>
        <a:effectLst/>
      </c:spPr>
      <c:txPr>
        <a:bodyPr rot="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legend>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6.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lineChart>
        <c:grouping val="standard"/>
        <c:varyColors val="0"/>
        <c:ser>
          <c:idx val="0"/>
          <c:order val="0"/>
          <c:tx>
            <c:strRef>
              <c:f>Sheet1!$B$1</c:f>
              <c:strCache>
                <c:ptCount val="1"/>
                <c:pt idx="0">
                  <c:v>Application</c:v>
                </c:pt>
              </c:strCache>
            </c:strRef>
          </c:tx>
          <c:spPr>
            <a:ln w="25400" cap="rnd">
              <a:solidFill>
                <a:schemeClr val="accent1"/>
              </a:solidFill>
              <a:round/>
            </a:ln>
            <a:effectLst>
              <a:outerShdw blurRad="50800" dist="38100" dir="2700000" algn="tl" rotWithShape="0">
                <a:prstClr val="black">
                  <a:alpha val="40000"/>
                </a:prstClr>
              </a:outerShdw>
            </a:effectLst>
          </c:spPr>
          <c:marker>
            <c:symbol val="square"/>
            <c:size val="20"/>
            <c:spPr>
              <a:solidFill>
                <a:schemeClr val="accent1"/>
              </a:solidFill>
              <a:ln w="9525">
                <a:solidFill>
                  <a:schemeClr val="accent1"/>
                </a:solid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Sheet1!$B$2:$B$5</c:f>
              <c:numCache>
                <c:formatCode>General</c:formatCode>
                <c:ptCount val="4"/>
                <c:pt idx="0">
                  <c:v>1365</c:v>
                </c:pt>
                <c:pt idx="1">
                  <c:v>1236</c:v>
                </c:pt>
                <c:pt idx="2">
                  <c:v>1456</c:v>
                </c:pt>
                <c:pt idx="3">
                  <c:v>1980</c:v>
                </c:pt>
              </c:numCache>
            </c:numRef>
          </c:val>
          <c:smooth val="0"/>
        </c:ser>
        <c:ser>
          <c:idx val="1"/>
          <c:order val="1"/>
          <c:tx>
            <c:strRef>
              <c:f>Sheet1!$C$1</c:f>
              <c:strCache>
                <c:ptCount val="1"/>
                <c:pt idx="0">
                  <c:v>Design</c:v>
                </c:pt>
              </c:strCache>
            </c:strRef>
          </c:tx>
          <c:spPr>
            <a:ln w="28575" cap="rnd">
              <a:solidFill>
                <a:schemeClr val="accent4"/>
              </a:solidFill>
              <a:round/>
            </a:ln>
            <a:effectLst>
              <a:outerShdw blurRad="50800" dist="38100" dir="2700000" algn="tl" rotWithShape="0">
                <a:prstClr val="black">
                  <a:alpha val="40000"/>
                </a:prstClr>
              </a:outerShdw>
            </a:effectLst>
          </c:spPr>
          <c:marker>
            <c:symbol val="circle"/>
            <c:size val="20"/>
            <c:spPr>
              <a:solidFill>
                <a:schemeClr val="accent4"/>
              </a:solidFill>
              <a:ln w="9525">
                <a:no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Sheet1!$C$2:$C$5</c:f>
              <c:numCache>
                <c:formatCode>General</c:formatCode>
                <c:ptCount val="4"/>
                <c:pt idx="0">
                  <c:v>1563</c:v>
                </c:pt>
                <c:pt idx="1">
                  <c:v>2456</c:v>
                </c:pt>
                <c:pt idx="2">
                  <c:v>2316</c:v>
                </c:pt>
                <c:pt idx="3">
                  <c:v>2569</c:v>
                </c:pt>
              </c:numCache>
            </c:numRef>
          </c:val>
          <c:smooth val="0"/>
        </c:ser>
        <c:ser>
          <c:idx val="2"/>
          <c:order val="2"/>
          <c:tx>
            <c:strRef>
              <c:f>Sheet1!$D$1</c:f>
              <c:strCache>
                <c:ptCount val="1"/>
                <c:pt idx="0">
                  <c:v>Online Shop</c:v>
                </c:pt>
              </c:strCache>
            </c:strRef>
          </c:tx>
          <c:spPr>
            <a:ln w="28575" cap="rnd">
              <a:solidFill>
                <a:schemeClr val="bg1"/>
              </a:solidFill>
              <a:round/>
            </a:ln>
            <a:effectLst>
              <a:outerShdw blurRad="50800" dist="38100" dir="2700000" algn="tl" rotWithShape="0">
                <a:prstClr val="black">
                  <a:alpha val="40000"/>
                </a:prstClr>
              </a:outerShdw>
            </a:effectLst>
          </c:spPr>
          <c:marker>
            <c:symbol val="diamond"/>
            <c:size val="20"/>
            <c:spPr>
              <a:solidFill>
                <a:schemeClr val="bg1"/>
              </a:solidFill>
              <a:ln w="9525">
                <a:noFill/>
              </a:ln>
              <a:effectLst>
                <a:outerShdw blurRad="50800" dist="38100" dir="2700000" algn="tl" rotWithShape="0">
                  <a:prstClr val="black">
                    <a:alpha val="40000"/>
                  </a:prstClr>
                </a:outerShdw>
              </a:effectLst>
            </c:spPr>
          </c:marker>
          <c:cat>
            <c:numRef>
              <c:f>Sheet1!$A$2:$A$5</c:f>
              <c:numCache>
                <c:formatCode>General</c:formatCode>
                <c:ptCount val="4"/>
                <c:pt idx="0">
                  <c:v>2015</c:v>
                </c:pt>
                <c:pt idx="1">
                  <c:v>2016</c:v>
                </c:pt>
                <c:pt idx="2">
                  <c:v>2017</c:v>
                </c:pt>
                <c:pt idx="3">
                  <c:v>2018</c:v>
                </c:pt>
              </c:numCache>
            </c:numRef>
          </c:cat>
          <c:val>
            <c:numRef>
              <c:f>Sheet1!$D$2:$D$5</c:f>
              <c:numCache>
                <c:formatCode>General</c:formatCode>
                <c:ptCount val="4"/>
                <c:pt idx="0">
                  <c:v>2015</c:v>
                </c:pt>
                <c:pt idx="1">
                  <c:v>1452</c:v>
                </c:pt>
                <c:pt idx="2">
                  <c:v>2006</c:v>
                </c:pt>
                <c:pt idx="3">
                  <c:v>2963</c:v>
                </c:pt>
              </c:numCache>
            </c:numRef>
          </c:val>
          <c:smooth val="0"/>
        </c:ser>
        <c:dLbls>
          <c:showLegendKey val="0"/>
          <c:showVal val="0"/>
          <c:showCatName val="0"/>
          <c:showSerName val="0"/>
          <c:showPercent val="0"/>
          <c:showBubbleSize val="0"/>
        </c:dLbls>
        <c:marker val="1"/>
        <c:smooth val="0"/>
        <c:axId val="539785472"/>
        <c:axId val="539799936"/>
      </c:lineChart>
      <c:catAx>
        <c:axId val="539785472"/>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799936"/>
        <c:crosses val="autoZero"/>
        <c:auto val="1"/>
        <c:lblAlgn val="ctr"/>
        <c:lblOffset val="100"/>
        <c:noMultiLvlLbl val="0"/>
      </c:catAx>
      <c:valAx>
        <c:axId val="539799936"/>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785472"/>
        <c:crosses val="autoZero"/>
        <c:crossBetween val="between"/>
      </c:valAx>
      <c:spPr>
        <a:solidFill>
          <a:schemeClr val="tx2">
            <a:alpha val="30000"/>
          </a:schemeClr>
        </a:solidFill>
        <a:ln>
          <a:noFill/>
        </a:ln>
        <a:effectLst/>
      </c:spPr>
    </c:plotArea>
    <c:legend>
      <c:legendPos val="t"/>
      <c:overlay val="0"/>
      <c:spPr>
        <a:noFill/>
        <a:ln>
          <a:noFill/>
        </a:ln>
        <a:effectLst/>
      </c:spPr>
      <c:txPr>
        <a:bodyPr rot="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legend>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7.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2015</c:v>
                </c:pt>
              </c:strCache>
            </c:strRef>
          </c:tx>
          <c:spPr>
            <a:solidFill>
              <a:schemeClr val="accent1"/>
            </a:solidFill>
            <a:ln>
              <a:noFill/>
            </a:ln>
            <a:effectLst>
              <a:innerShdw blurRad="63500" dist="50800" dir="18900000">
                <a:prstClr val="black">
                  <a:alpha val="50000"/>
                </a:prstClr>
              </a:innerShdw>
            </a:effectLst>
          </c:spPr>
          <c:invertIfNegative val="0"/>
          <c:cat>
            <c:strRef>
              <c:f>Sheet1!$A$2:$A$14</c:f>
              <c:strCache>
                <c:ptCount val="13"/>
                <c:pt idx="0">
                  <c:v>JAN</c:v>
                </c:pt>
                <c:pt idx="1">
                  <c:v>FEB</c:v>
                </c:pt>
                <c:pt idx="2">
                  <c:v>MAR</c:v>
                </c:pt>
                <c:pt idx="3">
                  <c:v>APR</c:v>
                </c:pt>
                <c:pt idx="4">
                  <c:v>MAY</c:v>
                </c:pt>
                <c:pt idx="5">
                  <c:v>JUN</c:v>
                </c:pt>
                <c:pt idx="6">
                  <c:v>JUL</c:v>
                </c:pt>
                <c:pt idx="7">
                  <c:v>AUG</c:v>
                </c:pt>
                <c:pt idx="8">
                  <c:v>SEP</c:v>
                </c:pt>
                <c:pt idx="9">
                  <c:v>OCT</c:v>
                </c:pt>
                <c:pt idx="10">
                  <c:v>NOV</c:v>
                </c:pt>
                <c:pt idx="11">
                  <c:v>DEC</c:v>
                </c:pt>
                <c:pt idx="12">
                  <c:v>JAN</c:v>
                </c:pt>
              </c:strCache>
            </c:strRef>
          </c:cat>
          <c:val>
            <c:numRef>
              <c:f>Sheet1!$B$2:$B$14</c:f>
              <c:numCache>
                <c:formatCode>General</c:formatCode>
                <c:ptCount val="13"/>
                <c:pt idx="0">
                  <c:v>789</c:v>
                </c:pt>
                <c:pt idx="1">
                  <c:v>589</c:v>
                </c:pt>
                <c:pt idx="2">
                  <c:v>456</c:v>
                </c:pt>
                <c:pt idx="3">
                  <c:v>665</c:v>
                </c:pt>
                <c:pt idx="4">
                  <c:v>546</c:v>
                </c:pt>
                <c:pt idx="5">
                  <c:v>659</c:v>
                </c:pt>
                <c:pt idx="6">
                  <c:v>632</c:v>
                </c:pt>
                <c:pt idx="7">
                  <c:v>789</c:v>
                </c:pt>
                <c:pt idx="8">
                  <c:v>789</c:v>
                </c:pt>
                <c:pt idx="9">
                  <c:v>796</c:v>
                </c:pt>
                <c:pt idx="10">
                  <c:v>891</c:v>
                </c:pt>
                <c:pt idx="11">
                  <c:v>899</c:v>
                </c:pt>
                <c:pt idx="12">
                  <c:v>905</c:v>
                </c:pt>
              </c:numCache>
            </c:numRef>
          </c:val>
        </c:ser>
        <c:ser>
          <c:idx val="1"/>
          <c:order val="1"/>
          <c:tx>
            <c:strRef>
              <c:f>Sheet1!$C$1</c:f>
              <c:strCache>
                <c:ptCount val="1"/>
                <c:pt idx="0">
                  <c:v>2016</c:v>
                </c:pt>
              </c:strCache>
            </c:strRef>
          </c:tx>
          <c:spPr>
            <a:solidFill>
              <a:schemeClr val="accent4"/>
            </a:solidFill>
            <a:ln>
              <a:noFill/>
            </a:ln>
            <a:effectLst>
              <a:innerShdw blurRad="63500" dist="50800" dir="18900000">
                <a:prstClr val="black">
                  <a:alpha val="50000"/>
                </a:prstClr>
              </a:innerShdw>
            </a:effectLst>
          </c:spPr>
          <c:invertIfNegative val="0"/>
          <c:cat>
            <c:strRef>
              <c:f>Sheet1!$A$2:$A$14</c:f>
              <c:strCache>
                <c:ptCount val="13"/>
                <c:pt idx="0">
                  <c:v>JAN</c:v>
                </c:pt>
                <c:pt idx="1">
                  <c:v>FEB</c:v>
                </c:pt>
                <c:pt idx="2">
                  <c:v>MAR</c:v>
                </c:pt>
                <c:pt idx="3">
                  <c:v>APR</c:v>
                </c:pt>
                <c:pt idx="4">
                  <c:v>MAY</c:v>
                </c:pt>
                <c:pt idx="5">
                  <c:v>JUN</c:v>
                </c:pt>
                <c:pt idx="6">
                  <c:v>JUL</c:v>
                </c:pt>
                <c:pt idx="7">
                  <c:v>AUG</c:v>
                </c:pt>
                <c:pt idx="8">
                  <c:v>SEP</c:v>
                </c:pt>
                <c:pt idx="9">
                  <c:v>OCT</c:v>
                </c:pt>
                <c:pt idx="10">
                  <c:v>NOV</c:v>
                </c:pt>
                <c:pt idx="11">
                  <c:v>DEC</c:v>
                </c:pt>
                <c:pt idx="12">
                  <c:v>JAN</c:v>
                </c:pt>
              </c:strCache>
            </c:strRef>
          </c:cat>
          <c:val>
            <c:numRef>
              <c:f>Sheet1!$C$2:$C$14</c:f>
              <c:numCache>
                <c:formatCode>General</c:formatCode>
                <c:ptCount val="13"/>
                <c:pt idx="0">
                  <c:v>1002</c:v>
                </c:pt>
                <c:pt idx="1">
                  <c:v>1006</c:v>
                </c:pt>
                <c:pt idx="2">
                  <c:v>965</c:v>
                </c:pt>
                <c:pt idx="3">
                  <c:v>954</c:v>
                </c:pt>
                <c:pt idx="4">
                  <c:v>935</c:v>
                </c:pt>
                <c:pt idx="5">
                  <c:v>1010</c:v>
                </c:pt>
                <c:pt idx="6">
                  <c:v>956</c:v>
                </c:pt>
                <c:pt idx="7">
                  <c:v>966</c:v>
                </c:pt>
                <c:pt idx="8">
                  <c:v>978</c:v>
                </c:pt>
                <c:pt idx="9">
                  <c:v>1056</c:v>
                </c:pt>
                <c:pt idx="10">
                  <c:v>1105</c:v>
                </c:pt>
                <c:pt idx="11">
                  <c:v>1115</c:v>
                </c:pt>
                <c:pt idx="12">
                  <c:v>1256</c:v>
                </c:pt>
              </c:numCache>
            </c:numRef>
          </c:val>
        </c:ser>
        <c:ser>
          <c:idx val="2"/>
          <c:order val="2"/>
          <c:tx>
            <c:strRef>
              <c:f>Sheet1!$D$1</c:f>
              <c:strCache>
                <c:ptCount val="1"/>
                <c:pt idx="0">
                  <c:v>2017</c:v>
                </c:pt>
              </c:strCache>
            </c:strRef>
          </c:tx>
          <c:spPr>
            <a:solidFill>
              <a:schemeClr val="bg2"/>
            </a:solidFill>
            <a:ln>
              <a:noFill/>
            </a:ln>
            <a:effectLst>
              <a:innerShdw blurRad="63500" dist="50800" dir="18900000">
                <a:prstClr val="black">
                  <a:alpha val="50000"/>
                </a:prstClr>
              </a:innerShdw>
            </a:effectLst>
          </c:spPr>
          <c:invertIfNegative val="0"/>
          <c:cat>
            <c:strRef>
              <c:f>Sheet1!$A$2:$A$14</c:f>
              <c:strCache>
                <c:ptCount val="13"/>
                <c:pt idx="0">
                  <c:v>JAN</c:v>
                </c:pt>
                <c:pt idx="1">
                  <c:v>FEB</c:v>
                </c:pt>
                <c:pt idx="2">
                  <c:v>MAR</c:v>
                </c:pt>
                <c:pt idx="3">
                  <c:v>APR</c:v>
                </c:pt>
                <c:pt idx="4">
                  <c:v>MAY</c:v>
                </c:pt>
                <c:pt idx="5">
                  <c:v>JUN</c:v>
                </c:pt>
                <c:pt idx="6">
                  <c:v>JUL</c:v>
                </c:pt>
                <c:pt idx="7">
                  <c:v>AUG</c:v>
                </c:pt>
                <c:pt idx="8">
                  <c:v>SEP</c:v>
                </c:pt>
                <c:pt idx="9">
                  <c:v>OCT</c:v>
                </c:pt>
                <c:pt idx="10">
                  <c:v>NOV</c:v>
                </c:pt>
                <c:pt idx="11">
                  <c:v>DEC</c:v>
                </c:pt>
                <c:pt idx="12">
                  <c:v>JAN</c:v>
                </c:pt>
              </c:strCache>
            </c:strRef>
          </c:cat>
          <c:val>
            <c:numRef>
              <c:f>Sheet1!$D$2:$D$14</c:f>
              <c:numCache>
                <c:formatCode>General</c:formatCode>
                <c:ptCount val="13"/>
                <c:pt idx="0">
                  <c:v>1256</c:v>
                </c:pt>
                <c:pt idx="1">
                  <c:v>1246</c:v>
                </c:pt>
                <c:pt idx="2">
                  <c:v>1362</c:v>
                </c:pt>
                <c:pt idx="3">
                  <c:v>1156</c:v>
                </c:pt>
                <c:pt idx="4">
                  <c:v>1196</c:v>
                </c:pt>
                <c:pt idx="5">
                  <c:v>1326</c:v>
                </c:pt>
                <c:pt idx="6">
                  <c:v>1496</c:v>
                </c:pt>
                <c:pt idx="7">
                  <c:v>1456</c:v>
                </c:pt>
                <c:pt idx="8">
                  <c:v>1536</c:v>
                </c:pt>
                <c:pt idx="9">
                  <c:v>1645</c:v>
                </c:pt>
                <c:pt idx="10">
                  <c:v>1569</c:v>
                </c:pt>
                <c:pt idx="11">
                  <c:v>1711</c:v>
                </c:pt>
                <c:pt idx="12">
                  <c:v>1792</c:v>
                </c:pt>
              </c:numCache>
            </c:numRef>
          </c:val>
        </c:ser>
        <c:dLbls>
          <c:showLegendKey val="0"/>
          <c:showVal val="0"/>
          <c:showCatName val="0"/>
          <c:showSerName val="0"/>
          <c:showPercent val="0"/>
          <c:showBubbleSize val="0"/>
        </c:dLbls>
        <c:gapWidth val="219"/>
        <c:overlap val="-8"/>
        <c:axId val="539718400"/>
        <c:axId val="539719936"/>
      </c:barChart>
      <c:catAx>
        <c:axId val="539718400"/>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719936"/>
        <c:crosses val="autoZero"/>
        <c:auto val="1"/>
        <c:lblAlgn val="ctr"/>
        <c:lblOffset val="100"/>
        <c:noMultiLvlLbl val="0"/>
      </c:catAx>
      <c:valAx>
        <c:axId val="539719936"/>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718400"/>
        <c:crosses val="autoZero"/>
        <c:crossBetween val="between"/>
        <c:majorUnit val="400"/>
      </c:valAx>
      <c:spPr>
        <a:solidFill>
          <a:schemeClr val="tx1">
            <a:alpha val="20000"/>
          </a:schemeClr>
        </a:solidFill>
        <a:ln>
          <a:noFill/>
        </a:ln>
        <a:effectLst/>
      </c:spPr>
    </c:plotArea>
    <c:legend>
      <c:legendPos val="t"/>
      <c:overlay val="0"/>
      <c:spPr>
        <a:noFill/>
        <a:ln>
          <a:noFill/>
        </a:ln>
        <a:effectLst/>
      </c:spPr>
      <c:txPr>
        <a:bodyPr rot="0" spcFirstLastPara="1" vertOverflow="ellipsis" vert="horz" wrap="square" anchor="ctr" anchorCtr="1"/>
        <a:lstStyle/>
        <a:p>
          <a:pPr>
            <a:defRPr sz="28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legend>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hart8.xml><?xml version="1.0" encoding="utf-8"?>
<c:chartSpace xmlns:c="http://schemas.openxmlformats.org/drawingml/2006/chart" xmlns:a="http://schemas.openxmlformats.org/drawingml/2006/main" xmlns:r="http://schemas.openxmlformats.org/officeDocument/2006/relationships">
  <c:date1904 val="0"/>
  <c:lang val="ja-JP"/>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clustered"/>
        <c:varyColors val="0"/>
        <c:ser>
          <c:idx val="0"/>
          <c:order val="0"/>
          <c:tx>
            <c:strRef>
              <c:f>Sheet1!$B$1</c:f>
              <c:strCache>
                <c:ptCount val="1"/>
                <c:pt idx="0">
                  <c:v>Application</c:v>
                </c:pt>
              </c:strCache>
            </c:strRef>
          </c:tx>
          <c:spPr>
            <a:solidFill>
              <a:schemeClr val="accent1"/>
            </a:solidFill>
            <a:ln>
              <a:noFill/>
            </a:ln>
            <a:effectLst>
              <a:innerShdw blurRad="63500" dist="50800" dir="18900000">
                <a:prstClr val="black">
                  <a:alpha val="50000"/>
                </a:prstClr>
              </a:innerShdw>
            </a:effectLst>
          </c:spPr>
          <c:invertIfNegative val="0"/>
          <c:cat>
            <c:strRef>
              <c:f>Sheet1!$A$2:$A$5</c:f>
              <c:strCache>
                <c:ptCount val="4"/>
                <c:pt idx="0">
                  <c:v>NEW YORK</c:v>
                </c:pt>
                <c:pt idx="1">
                  <c:v>TOKYO</c:v>
                </c:pt>
                <c:pt idx="2">
                  <c:v>PARIS</c:v>
                </c:pt>
                <c:pt idx="3">
                  <c:v>LONDON</c:v>
                </c:pt>
              </c:strCache>
            </c:strRef>
          </c:cat>
          <c:val>
            <c:numRef>
              <c:f>Sheet1!$B$2:$B$5</c:f>
              <c:numCache>
                <c:formatCode>General</c:formatCode>
                <c:ptCount val="4"/>
                <c:pt idx="0">
                  <c:v>4589</c:v>
                </c:pt>
                <c:pt idx="1">
                  <c:v>5569</c:v>
                </c:pt>
                <c:pt idx="2">
                  <c:v>6521</c:v>
                </c:pt>
                <c:pt idx="3">
                  <c:v>2456</c:v>
                </c:pt>
              </c:numCache>
            </c:numRef>
          </c:val>
        </c:ser>
        <c:ser>
          <c:idx val="1"/>
          <c:order val="1"/>
          <c:tx>
            <c:strRef>
              <c:f>Sheet1!$C$1</c:f>
              <c:strCache>
                <c:ptCount val="1"/>
                <c:pt idx="0">
                  <c:v>Design</c:v>
                </c:pt>
              </c:strCache>
            </c:strRef>
          </c:tx>
          <c:spPr>
            <a:solidFill>
              <a:schemeClr val="accent4"/>
            </a:solidFill>
            <a:ln>
              <a:noFill/>
            </a:ln>
            <a:effectLst>
              <a:innerShdw blurRad="63500" dist="50800" dir="18900000">
                <a:prstClr val="black">
                  <a:alpha val="50000"/>
                </a:prstClr>
              </a:innerShdw>
            </a:effectLst>
          </c:spPr>
          <c:invertIfNegative val="0"/>
          <c:cat>
            <c:strRef>
              <c:f>Sheet1!$A$2:$A$5</c:f>
              <c:strCache>
                <c:ptCount val="4"/>
                <c:pt idx="0">
                  <c:v>NEW YORK</c:v>
                </c:pt>
                <c:pt idx="1">
                  <c:v>TOKYO</c:v>
                </c:pt>
                <c:pt idx="2">
                  <c:v>PARIS</c:v>
                </c:pt>
                <c:pt idx="3">
                  <c:v>LONDON</c:v>
                </c:pt>
              </c:strCache>
            </c:strRef>
          </c:cat>
          <c:val>
            <c:numRef>
              <c:f>Sheet1!$C$2:$C$5</c:f>
              <c:numCache>
                <c:formatCode>General</c:formatCode>
                <c:ptCount val="4"/>
                <c:pt idx="0">
                  <c:v>8796</c:v>
                </c:pt>
                <c:pt idx="1">
                  <c:v>5468</c:v>
                </c:pt>
                <c:pt idx="2">
                  <c:v>9654</c:v>
                </c:pt>
                <c:pt idx="3">
                  <c:v>7745</c:v>
                </c:pt>
              </c:numCache>
            </c:numRef>
          </c:val>
        </c:ser>
        <c:ser>
          <c:idx val="2"/>
          <c:order val="2"/>
          <c:tx>
            <c:strRef>
              <c:f>Sheet1!$D$1</c:f>
              <c:strCache>
                <c:ptCount val="1"/>
                <c:pt idx="0">
                  <c:v>Online Shop</c:v>
                </c:pt>
              </c:strCache>
            </c:strRef>
          </c:tx>
          <c:spPr>
            <a:solidFill>
              <a:schemeClr val="accent6"/>
            </a:solidFill>
            <a:ln>
              <a:noFill/>
            </a:ln>
            <a:effectLst>
              <a:innerShdw blurRad="63500" dist="50800" dir="18900000">
                <a:prstClr val="black">
                  <a:alpha val="50000"/>
                </a:prstClr>
              </a:innerShdw>
            </a:effectLst>
          </c:spPr>
          <c:invertIfNegative val="0"/>
          <c:cat>
            <c:strRef>
              <c:f>Sheet1!$A$2:$A$5</c:f>
              <c:strCache>
                <c:ptCount val="4"/>
                <c:pt idx="0">
                  <c:v>NEW YORK</c:v>
                </c:pt>
                <c:pt idx="1">
                  <c:v>TOKYO</c:v>
                </c:pt>
                <c:pt idx="2">
                  <c:v>PARIS</c:v>
                </c:pt>
                <c:pt idx="3">
                  <c:v>LONDON</c:v>
                </c:pt>
              </c:strCache>
            </c:strRef>
          </c:cat>
          <c:val>
            <c:numRef>
              <c:f>Sheet1!$D$2:$D$5</c:f>
              <c:numCache>
                <c:formatCode>General</c:formatCode>
                <c:ptCount val="4"/>
                <c:pt idx="0">
                  <c:v>6757</c:v>
                </c:pt>
                <c:pt idx="1">
                  <c:v>8563</c:v>
                </c:pt>
                <c:pt idx="2">
                  <c:v>2014</c:v>
                </c:pt>
                <c:pt idx="3">
                  <c:v>6590</c:v>
                </c:pt>
              </c:numCache>
            </c:numRef>
          </c:val>
        </c:ser>
        <c:dLbls>
          <c:showLegendKey val="0"/>
          <c:showVal val="0"/>
          <c:showCatName val="0"/>
          <c:showSerName val="0"/>
          <c:showPercent val="0"/>
          <c:showBubbleSize val="0"/>
        </c:dLbls>
        <c:gapWidth val="182"/>
        <c:overlap val="-18"/>
        <c:axId val="539842432"/>
        <c:axId val="539843968"/>
      </c:barChart>
      <c:catAx>
        <c:axId val="539842432"/>
        <c:scaling>
          <c:orientation val="minMax"/>
        </c:scaling>
        <c:delete val="0"/>
        <c:axPos val="l"/>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crossAx val="539843968"/>
        <c:crosses val="autoZero"/>
        <c:auto val="1"/>
        <c:lblAlgn val="ctr"/>
        <c:lblOffset val="100"/>
        <c:noMultiLvlLbl val="0"/>
      </c:catAx>
      <c:valAx>
        <c:axId val="539843968"/>
        <c:scaling>
          <c:orientation val="minMax"/>
        </c:scaling>
        <c:delete val="0"/>
        <c:axPos val="b"/>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2000" b="0" i="0" u="none" strike="noStrike" kern="1200" baseline="0">
                <a:solidFill>
                  <a:schemeClr val="bg1"/>
                </a:solidFill>
                <a:effectLst>
                  <a:outerShdw blurRad="50800" dist="38100" dir="2700000" algn="tl" rotWithShape="0">
                    <a:schemeClr val="tx1">
                      <a:alpha val="40000"/>
                    </a:schemeClr>
                  </a:outerShdw>
                </a:effectLst>
                <a:latin typeface="+mn-lt"/>
                <a:ea typeface="+mn-ea"/>
                <a:cs typeface="+mn-cs"/>
              </a:defRPr>
            </a:pPr>
            <a:endParaRPr lang="ja-JP"/>
          </a:p>
        </c:txPr>
        <c:crossAx val="539842432"/>
        <c:crosses val="autoZero"/>
        <c:crossBetween val="between"/>
      </c:valAx>
      <c:spPr>
        <a:noFill/>
        <a:ln>
          <a:noFill/>
        </a:ln>
        <a:effectLst/>
      </c:spPr>
    </c:plotArea>
    <c:legend>
      <c:legendPos val="b"/>
      <c:overlay val="0"/>
      <c:spPr>
        <a:noFill/>
        <a:ln>
          <a:noFill/>
        </a:ln>
        <a:effectLst/>
      </c:spPr>
      <c:txPr>
        <a:bodyPr rot="0" spcFirstLastPara="1" vertOverflow="ellipsis" vert="horz" wrap="square" anchor="ctr" anchorCtr="1"/>
        <a:lstStyle/>
        <a:p>
          <a:pPr>
            <a:defRPr sz="2000" b="0" i="0" u="none" strike="noStrike" kern="1200" baseline="0">
              <a:solidFill>
                <a:srgbClr val="515151"/>
              </a:solidFill>
              <a:effectLst>
                <a:outerShdw blurRad="50800" dist="38100" dir="2700000" algn="tl" rotWithShape="0">
                  <a:schemeClr val="tx1">
                    <a:alpha val="40000"/>
                  </a:schemeClr>
                </a:outerShdw>
              </a:effectLst>
              <a:latin typeface="+mn-lt"/>
              <a:ea typeface="+mn-ea"/>
              <a:cs typeface="+mn-cs"/>
            </a:defRPr>
          </a:pPr>
          <a:endParaRPr lang="ja-JP"/>
        </a:p>
      </c:txPr>
    </c:legend>
    <c:plotVisOnly val="1"/>
    <c:dispBlanksAs val="gap"/>
    <c:showDLblsOverMax val="0"/>
  </c:chart>
  <c:spPr>
    <a:noFill/>
    <a:ln>
      <a:noFill/>
    </a:ln>
    <a:effectLst/>
  </c:spPr>
  <c:txPr>
    <a:bodyPr/>
    <a:lstStyle/>
    <a:p>
      <a:pPr>
        <a:defRPr/>
      </a:pPr>
      <a:endParaRPr lang="ja-JP"/>
    </a:p>
  </c:txPr>
  <c:externalData r:id="rId1">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3.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4.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5.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6.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7.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8.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3.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4.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5.xml><?xml version="1.0" encoding="utf-8"?>
<cs:chartStyle xmlns:cs="http://schemas.microsoft.com/office/drawing/2012/chartStyle" xmlns:a="http://schemas.openxmlformats.org/drawingml/2006/main" id="33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6.xml><?xml version="1.0" encoding="utf-8"?>
<cs:chartStyle xmlns:cs="http://schemas.microsoft.com/office/drawing/2012/chartStyle" xmlns:a="http://schemas.openxmlformats.org/drawingml/2006/main" id="33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7.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8.xml><?xml version="1.0" encoding="utf-8"?>
<cs:chartStyle xmlns:cs="http://schemas.microsoft.com/office/drawing/2012/chartStyle" xmlns:a="http://schemas.openxmlformats.org/drawingml/2006/main" id="21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5.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ヘッダー プレースホルダー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kumimoji="1" lang="ja-JP" altLang="en-US"/>
          </a:p>
        </p:txBody>
      </p:sp>
      <p:sp>
        <p:nvSpPr>
          <p:cNvPr id="3" name="日付プレースホルダー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F8048198-A268-4A2C-A520-FBB84E35C3C2}" type="datetimeFigureOut">
              <a:rPr kumimoji="1" lang="ja-JP" altLang="en-US" smtClean="0"/>
              <a:t>2015/6/30</a:t>
            </a:fld>
            <a:endParaRPr kumimoji="1" lang="ja-JP" altLang="en-US"/>
          </a:p>
        </p:txBody>
      </p:sp>
      <p:sp>
        <p:nvSpPr>
          <p:cNvPr id="4" name="フッター プレースホルダー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kumimoji="1" lang="ja-JP" altLang="en-US"/>
          </a:p>
        </p:txBody>
      </p:sp>
      <p:sp>
        <p:nvSpPr>
          <p:cNvPr id="5" name="スライド番号プレースホルダー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5783ACB-D9F9-4ADF-A7FC-E9E289D74451}" type="slidenum">
              <a:rPr kumimoji="1" lang="ja-JP" altLang="en-US" smtClean="0"/>
              <a:t>‹#›</a:t>
            </a:fld>
            <a:endParaRPr kumimoji="1" lang="ja-JP" altLang="en-US"/>
          </a:p>
        </p:txBody>
      </p:sp>
    </p:spTree>
    <p:extLst>
      <p:ext uri="{BB962C8B-B14F-4D97-AF65-F5344CB8AC3E}">
        <p14:creationId xmlns:p14="http://schemas.microsoft.com/office/powerpoint/2010/main" val="1926296591"/>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4.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ヘッダー プレースホルダー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kumimoji="1" lang="ja-JP" altLang="en-US"/>
          </a:p>
        </p:txBody>
      </p:sp>
      <p:sp>
        <p:nvSpPr>
          <p:cNvPr id="3" name="日付プレースホルダー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209912F2-0011-47BA-B0C8-0509829BA6FB}" type="datetimeFigureOut">
              <a:rPr kumimoji="1" lang="ja-JP" altLang="en-US" smtClean="0"/>
              <a:t>2015/6/30</a:t>
            </a:fld>
            <a:endParaRPr kumimoji="1" lang="ja-JP" altLang="en-US"/>
          </a:p>
        </p:txBody>
      </p:sp>
      <p:sp>
        <p:nvSpPr>
          <p:cNvPr id="4" name="スライド イメージ プレースホルダー 3"/>
          <p:cNvSpPr>
            <a:spLocks noGrp="1" noRot="1" noChangeAspect="1"/>
          </p:cNvSpPr>
          <p:nvPr>
            <p:ph type="sldImg" idx="2"/>
          </p:nvPr>
        </p:nvSpPr>
        <p:spPr>
          <a:xfrm>
            <a:off x="382588" y="685800"/>
            <a:ext cx="6092825" cy="3429000"/>
          </a:xfrm>
          <a:prstGeom prst="rect">
            <a:avLst/>
          </a:prstGeom>
          <a:noFill/>
          <a:ln w="12700">
            <a:solidFill>
              <a:prstClr val="black"/>
            </a:solidFill>
          </a:ln>
        </p:spPr>
        <p:txBody>
          <a:bodyPr vert="horz" lIns="91440" tIns="45720" rIns="91440" bIns="45720" rtlCol="0" anchor="ctr"/>
          <a:lstStyle/>
          <a:p>
            <a:endParaRPr lang="ja-JP" altLang="en-US"/>
          </a:p>
        </p:txBody>
      </p:sp>
      <p:sp>
        <p:nvSpPr>
          <p:cNvPr id="5" name="ノート プレースホルダー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kumimoji="1" lang="ja-JP" altLang="en-US" smtClean="0"/>
              <a:t>マスター テキストの書式設定</a:t>
            </a:r>
          </a:p>
          <a:p>
            <a:pPr lvl="1"/>
            <a:r>
              <a:rPr kumimoji="1" lang="ja-JP" altLang="en-US" smtClean="0"/>
              <a:t>第 </a:t>
            </a:r>
            <a:r>
              <a:rPr kumimoji="1" lang="en-US" altLang="ja-JP" smtClean="0"/>
              <a:t>2 </a:t>
            </a:r>
            <a:r>
              <a:rPr kumimoji="1" lang="ja-JP" altLang="en-US" smtClean="0"/>
              <a:t>レベル</a:t>
            </a:r>
          </a:p>
          <a:p>
            <a:pPr lvl="2"/>
            <a:r>
              <a:rPr kumimoji="1" lang="ja-JP" altLang="en-US" smtClean="0"/>
              <a:t>第 </a:t>
            </a:r>
            <a:r>
              <a:rPr kumimoji="1" lang="en-US" altLang="ja-JP" smtClean="0"/>
              <a:t>3 </a:t>
            </a:r>
            <a:r>
              <a:rPr kumimoji="1" lang="ja-JP" altLang="en-US" smtClean="0"/>
              <a:t>レベル</a:t>
            </a:r>
          </a:p>
          <a:p>
            <a:pPr lvl="3"/>
            <a:r>
              <a:rPr kumimoji="1" lang="ja-JP" altLang="en-US" smtClean="0"/>
              <a:t>第 </a:t>
            </a:r>
            <a:r>
              <a:rPr kumimoji="1" lang="en-US" altLang="ja-JP" smtClean="0"/>
              <a:t>4 </a:t>
            </a:r>
            <a:r>
              <a:rPr kumimoji="1" lang="ja-JP" altLang="en-US" smtClean="0"/>
              <a:t>レベル</a:t>
            </a:r>
          </a:p>
          <a:p>
            <a:pPr lvl="4"/>
            <a:r>
              <a:rPr kumimoji="1" lang="ja-JP" altLang="en-US" smtClean="0"/>
              <a:t>第 </a:t>
            </a:r>
            <a:r>
              <a:rPr kumimoji="1" lang="en-US" altLang="ja-JP" smtClean="0"/>
              <a:t>5 </a:t>
            </a:r>
            <a:r>
              <a:rPr kumimoji="1" lang="ja-JP" altLang="en-US" smtClean="0"/>
              <a:t>レベル</a:t>
            </a:r>
            <a:endParaRPr kumimoji="1" lang="ja-JP" altLang="en-US"/>
          </a:p>
        </p:txBody>
      </p:sp>
      <p:sp>
        <p:nvSpPr>
          <p:cNvPr id="6" name="フッター プレースホルダー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kumimoji="1" lang="ja-JP" altLang="en-US"/>
          </a:p>
        </p:txBody>
      </p:sp>
      <p:sp>
        <p:nvSpPr>
          <p:cNvPr id="7" name="スライド番号プレースホルダー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8AFB2B19-2213-4B06-9122-430E4115A3D2}" type="slidenum">
              <a:rPr kumimoji="1" lang="ja-JP" altLang="en-US" smtClean="0"/>
              <a:t>‹#›</a:t>
            </a:fld>
            <a:endParaRPr kumimoji="1" lang="ja-JP" altLang="en-US"/>
          </a:p>
        </p:txBody>
      </p:sp>
    </p:spTree>
    <p:extLst>
      <p:ext uri="{BB962C8B-B14F-4D97-AF65-F5344CB8AC3E}">
        <p14:creationId xmlns:p14="http://schemas.microsoft.com/office/powerpoint/2010/main" val="482602867"/>
      </p:ext>
    </p:extLst>
  </p:cSld>
  <p:clrMap bg1="lt1" tx1="dk1" bg2="lt2" tx2="dk2" accent1="accent1" accent2="accent2" accent3="accent3" accent4="accent4" accent5="accent5" accent6="accent6" hlink="hlink" folHlink="folHlink"/>
  <p:notesStyle>
    <a:lvl1pPr marL="0" algn="l" defTabSz="914400" rtl="0" eaLnBrk="1" latinLnBrk="0" hangingPunct="1">
      <a:defRPr kumimoji="1" sz="1200" kern="1200">
        <a:solidFill>
          <a:schemeClr val="tx1"/>
        </a:solidFill>
        <a:latin typeface="+mn-lt"/>
        <a:ea typeface="+mn-ea"/>
        <a:cs typeface="+mn-cs"/>
      </a:defRPr>
    </a:lvl1pPr>
    <a:lvl2pPr marL="457200" algn="l" defTabSz="914400" rtl="0" eaLnBrk="1" latinLnBrk="0" hangingPunct="1">
      <a:defRPr kumimoji="1" sz="1200" kern="1200">
        <a:solidFill>
          <a:schemeClr val="tx1"/>
        </a:solidFill>
        <a:latin typeface="+mn-lt"/>
        <a:ea typeface="+mn-ea"/>
        <a:cs typeface="+mn-cs"/>
      </a:defRPr>
    </a:lvl2pPr>
    <a:lvl3pPr marL="914400" algn="l" defTabSz="914400" rtl="0" eaLnBrk="1" latinLnBrk="0" hangingPunct="1">
      <a:defRPr kumimoji="1" sz="1200" kern="1200">
        <a:solidFill>
          <a:schemeClr val="tx1"/>
        </a:solidFill>
        <a:latin typeface="+mn-lt"/>
        <a:ea typeface="+mn-ea"/>
        <a:cs typeface="+mn-cs"/>
      </a:defRPr>
    </a:lvl3pPr>
    <a:lvl4pPr marL="1371600" algn="l" defTabSz="914400" rtl="0" eaLnBrk="1" latinLnBrk="0" hangingPunct="1">
      <a:defRPr kumimoji="1" sz="1200" kern="1200">
        <a:solidFill>
          <a:schemeClr val="tx1"/>
        </a:solidFill>
        <a:latin typeface="+mn-lt"/>
        <a:ea typeface="+mn-ea"/>
        <a:cs typeface="+mn-cs"/>
      </a:defRPr>
    </a:lvl4pPr>
    <a:lvl5pPr marL="1828800" algn="l" defTabSz="914400" rtl="0" eaLnBrk="1" latinLnBrk="0" hangingPunct="1">
      <a:defRPr kumimoji="1" sz="1200" kern="1200">
        <a:solidFill>
          <a:schemeClr val="tx1"/>
        </a:solidFill>
        <a:latin typeface="+mn-lt"/>
        <a:ea typeface="+mn-ea"/>
        <a:cs typeface="+mn-cs"/>
      </a:defRPr>
    </a:lvl5pPr>
    <a:lvl6pPr marL="2286000" algn="l" defTabSz="914400" rtl="0" eaLnBrk="1" latinLnBrk="0" hangingPunct="1">
      <a:defRPr kumimoji="1" sz="1200" kern="1200">
        <a:solidFill>
          <a:schemeClr val="tx1"/>
        </a:solidFill>
        <a:latin typeface="+mn-lt"/>
        <a:ea typeface="+mn-ea"/>
        <a:cs typeface="+mn-cs"/>
      </a:defRPr>
    </a:lvl6pPr>
    <a:lvl7pPr marL="2743200" algn="l" defTabSz="914400" rtl="0" eaLnBrk="1" latinLnBrk="0" hangingPunct="1">
      <a:defRPr kumimoji="1" sz="1200" kern="1200">
        <a:solidFill>
          <a:schemeClr val="tx1"/>
        </a:solidFill>
        <a:latin typeface="+mn-lt"/>
        <a:ea typeface="+mn-ea"/>
        <a:cs typeface="+mn-cs"/>
      </a:defRPr>
    </a:lvl7pPr>
    <a:lvl8pPr marL="3200400" algn="l" defTabSz="914400" rtl="0" eaLnBrk="1" latinLnBrk="0" hangingPunct="1">
      <a:defRPr kumimoji="1" sz="1200" kern="1200">
        <a:solidFill>
          <a:schemeClr val="tx1"/>
        </a:solidFill>
        <a:latin typeface="+mn-lt"/>
        <a:ea typeface="+mn-ea"/>
        <a:cs typeface="+mn-cs"/>
      </a:defRPr>
    </a:lvl8pPr>
    <a:lvl9pPr marL="3657600" algn="l" defTabSz="914400" rtl="0" eaLnBrk="1" latinLnBrk="0" hangingPunct="1">
      <a:defRPr kumimoji="1"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31.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スライド イメージ プレースホルダー 1"/>
          <p:cNvSpPr>
            <a:spLocks noGrp="1" noRot="1" noChangeAspect="1"/>
          </p:cNvSpPr>
          <p:nvPr>
            <p:ph type="sldImg"/>
          </p:nvPr>
        </p:nvSpPr>
        <p:spPr/>
      </p:sp>
      <p:sp>
        <p:nvSpPr>
          <p:cNvPr id="3" name="ノート プレースホルダー 2"/>
          <p:cNvSpPr>
            <a:spLocks noGrp="1"/>
          </p:cNvSpPr>
          <p:nvPr>
            <p:ph type="body" idx="1"/>
          </p:nvPr>
        </p:nvSpPr>
        <p:spPr/>
        <p:txBody>
          <a:bodyPr/>
          <a:lstStyle/>
          <a:p>
            <a:r>
              <a:rPr kumimoji="1" lang="en-US" altLang="ja-JP" dirty="0" smtClean="0"/>
              <a:t>Graphs are not placed</a:t>
            </a:r>
            <a:r>
              <a:rPr kumimoji="1" lang="en-US" altLang="ja-JP" baseline="0" dirty="0" smtClean="0"/>
              <a:t> in Slide Master.</a:t>
            </a:r>
            <a:endParaRPr kumimoji="1" lang="ja-JP" altLang="en-US" dirty="0"/>
          </a:p>
        </p:txBody>
      </p:sp>
      <p:sp>
        <p:nvSpPr>
          <p:cNvPr id="4" name="スライド番号プレースホルダー 3"/>
          <p:cNvSpPr>
            <a:spLocks noGrp="1"/>
          </p:cNvSpPr>
          <p:nvPr>
            <p:ph type="sldNum" sz="quarter" idx="10"/>
          </p:nvPr>
        </p:nvSpPr>
        <p:spPr/>
        <p:txBody>
          <a:bodyPr/>
          <a:lstStyle/>
          <a:p>
            <a:fld id="{8AFB2B19-2213-4B06-9122-430E4115A3D2}" type="slidenum">
              <a:rPr kumimoji="1" lang="ja-JP" altLang="en-US" smtClean="0"/>
              <a:t>13</a:t>
            </a:fld>
            <a:endParaRPr kumimoji="1" lang="ja-JP" altLang="en-US"/>
          </a:p>
        </p:txBody>
      </p:sp>
    </p:spTree>
    <p:extLst>
      <p:ext uri="{BB962C8B-B14F-4D97-AF65-F5344CB8AC3E}">
        <p14:creationId xmlns:p14="http://schemas.microsoft.com/office/powerpoint/2010/main" val="1601049551"/>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スライド イメージ プレースホルダー 1"/>
          <p:cNvSpPr>
            <a:spLocks noGrp="1" noRot="1" noChangeAspect="1"/>
          </p:cNvSpPr>
          <p:nvPr>
            <p:ph type="sldImg"/>
          </p:nvPr>
        </p:nvSpPr>
        <p:spPr/>
      </p:sp>
      <p:sp>
        <p:nvSpPr>
          <p:cNvPr id="3" name="ノート プレースホルダー 2"/>
          <p:cNvSpPr>
            <a:spLocks noGrp="1"/>
          </p:cNvSpPr>
          <p:nvPr>
            <p:ph type="body" idx="1"/>
          </p:nvPr>
        </p:nvSpPr>
        <p:spPr/>
        <p:txBody>
          <a:bodyPr/>
          <a:lstStyle/>
          <a:p>
            <a:endParaRPr lang="en-US"/>
          </a:p>
        </p:txBody>
      </p:sp>
      <p:sp>
        <p:nvSpPr>
          <p:cNvPr id="4" name="スライド番号プレースホルダー 3"/>
          <p:cNvSpPr>
            <a:spLocks noGrp="1"/>
          </p:cNvSpPr>
          <p:nvPr>
            <p:ph type="sldNum" sz="quarter" idx="10"/>
          </p:nvPr>
        </p:nvSpPr>
        <p:spPr/>
        <p:txBody>
          <a:bodyPr/>
          <a:lstStyle/>
          <a:p>
            <a:fld id="{8AFB2B19-2213-4B06-9122-430E4115A3D2}" type="slidenum">
              <a:rPr kumimoji="1" lang="ja-JP" altLang="en-US" smtClean="0"/>
              <a:t>31</a:t>
            </a:fld>
            <a:endParaRPr kumimoji="1" lang="ja-JP" altLang="en-US"/>
          </a:p>
        </p:txBody>
      </p:sp>
    </p:spTree>
    <p:extLst>
      <p:ext uri="{BB962C8B-B14F-4D97-AF65-F5344CB8AC3E}">
        <p14:creationId xmlns:p14="http://schemas.microsoft.com/office/powerpoint/2010/main" val="24368360"/>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2.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5.png"/><Relationship Id="rId1" Type="http://schemas.openxmlformats.org/officeDocument/2006/relationships/slideMaster" Target="../slideMasters/slideMaster2.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2.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4.png"/><Relationship Id="rId1" Type="http://schemas.openxmlformats.org/officeDocument/2006/relationships/slideMaster" Target="../slideMasters/slideMaster2.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2.xml"/><Relationship Id="rId4" Type="http://schemas.openxmlformats.org/officeDocument/2006/relationships/image" Target="../media/image9.png"/></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png"/><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png"/><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1.png"/><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0.png"/><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0.png"/><Relationship Id="rId1" Type="http://schemas.openxmlformats.org/officeDocument/2006/relationships/slideMaster" Target="../slideMasters/slideMaster2.xml"/><Relationship Id="rId4" Type="http://schemas.openxmlformats.org/officeDocument/2006/relationships/image" Target="../media/image12.jpg"/></Relationships>
</file>

<file path=ppt/slideLayouts/_rels/slideLayout18.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3.png"/><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14.png"/><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15.png"/><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3" Type="http://schemas.openxmlformats.org/officeDocument/2006/relationships/image" Target="../media/image12.jpg"/><Relationship Id="rId2" Type="http://schemas.openxmlformats.org/officeDocument/2006/relationships/image" Target="../media/image16.png"/><Relationship Id="rId1" Type="http://schemas.openxmlformats.org/officeDocument/2006/relationships/slideMaster" Target="../slideMasters/slideMaster2.xml"/><Relationship Id="rId4" Type="http://schemas.openxmlformats.org/officeDocument/2006/relationships/image" Target="../media/image8.png"/></Relationships>
</file>

<file path=ppt/slideLayouts/_rels/slideLayout22.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png"/><Relationship Id="rId1" Type="http://schemas.openxmlformats.org/officeDocument/2006/relationships/slideMaster" Target="../slideMasters/slideMaster2.xml"/><Relationship Id="rId4" Type="http://schemas.openxmlformats.org/officeDocument/2006/relationships/image" Target="../media/image17.pn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24.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26.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27.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28.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29.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30.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31.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32.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33.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6.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7.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8.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39.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40.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Master" Target="../slideMasters/slideMaster3.xml"/></Relationships>
</file>

<file path=ppt/slideLayouts/_rels/slideLayout41.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42.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43.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Master" Target="../slideMasters/slideMaster3.xml"/></Relationships>
</file>

<file path=ppt/slideLayouts/_rels/slideLayout44.xml.rels><?xml version="1.0" encoding="UTF-8" standalone="yes"?>
<Relationships xmlns="http://schemas.openxmlformats.org/package/2006/relationships"><Relationship Id="rId2" Type="http://schemas.openxmlformats.org/officeDocument/2006/relationships/image" Target="../media/image21.png"/><Relationship Id="rId1" Type="http://schemas.openxmlformats.org/officeDocument/2006/relationships/slideMaster" Target="../slideMasters/slideMaster3.xml"/></Relationships>
</file>

<file path=ppt/slideLayouts/_rels/slideLayout45.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46.xml.rels><?xml version="1.0" encoding="UTF-8" standalone="yes"?>
<Relationships xmlns="http://schemas.openxmlformats.org/package/2006/relationships"><Relationship Id="rId2" Type="http://schemas.openxmlformats.org/officeDocument/2006/relationships/image" Target="../media/image22.png"/><Relationship Id="rId1" Type="http://schemas.openxmlformats.org/officeDocument/2006/relationships/slideMaster" Target="../slideMasters/slideMaster3.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49.xml.rels><?xml version="1.0" encoding="UTF-8" standalone="yes"?>
<Relationships xmlns="http://schemas.openxmlformats.org/package/2006/relationships"><Relationship Id="rId2" Type="http://schemas.openxmlformats.org/officeDocument/2006/relationships/image" Target="../media/image22.png"/><Relationship Id="rId1" Type="http://schemas.openxmlformats.org/officeDocument/2006/relationships/slideMaster" Target="../slideMasters/slideMaster3.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1.xml.rels><?xml version="1.0" encoding="UTF-8" standalone="yes"?>
<Relationships xmlns="http://schemas.openxmlformats.org/package/2006/relationships"><Relationship Id="rId2" Type="http://schemas.openxmlformats.org/officeDocument/2006/relationships/image" Target="../media/image23.png"/><Relationship Id="rId1" Type="http://schemas.openxmlformats.org/officeDocument/2006/relationships/slideMaster" Target="../slideMasters/slideMaster3.xml"/></Relationships>
</file>

<file path=ppt/slideLayouts/_rels/slideLayout52.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0.png"/><Relationship Id="rId1" Type="http://schemas.openxmlformats.org/officeDocument/2006/relationships/slideMaster" Target="../slideMasters/slideMaster3.xml"/><Relationship Id="rId4" Type="http://schemas.openxmlformats.org/officeDocument/2006/relationships/image" Target="../media/image22.png"/></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Master" Target="../slideMasters/slideMaster3.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p:spTree>
      <p:nvGrpSpPr>
        <p:cNvPr id="1" name=""/>
        <p:cNvGrpSpPr/>
        <p:nvPr/>
      </p:nvGrpSpPr>
      <p:grpSpPr>
        <a:xfrm>
          <a:off x="0" y="0"/>
          <a:ext cx="0" cy="0"/>
          <a:chOff x="0" y="0"/>
          <a:chExt cx="0" cy="0"/>
        </a:xfrm>
      </p:grpSpPr>
      <p:sp>
        <p:nvSpPr>
          <p:cNvPr id="9" name="正方形/長方形 8"/>
          <p:cNvSpPr/>
          <p:nvPr userDrawn="1"/>
        </p:nvSpPr>
        <p:spPr>
          <a:xfrm>
            <a:off x="0" y="3253290"/>
            <a:ext cx="18286413" cy="387043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a:xfrm>
            <a:off x="817281" y="4167362"/>
            <a:ext cx="16457772" cy="1440161"/>
          </a:xfrm>
          <a:prstGeom prst="rect">
            <a:avLst/>
          </a:prstGeom>
        </p:spPr>
        <p:txBody>
          <a:bodyPr anchor="b">
            <a:noAutofit/>
          </a:bodyPr>
          <a:lstStyle>
            <a:lvl1pPr algn="ctr">
              <a:defRPr sz="8000" kern="0" spc="2000" baseline="0">
                <a:solidFill>
                  <a:schemeClr val="bg1"/>
                </a:solidFill>
                <a:effectLst>
                  <a:outerShdw blurRad="50800" dist="38100" dir="2700000" algn="tl" rotWithShape="0">
                    <a:schemeClr val="tx1">
                      <a:alpha val="40000"/>
                    </a:schemeClr>
                  </a:outerShdw>
                </a:effectLst>
              </a:defRPr>
            </a:lvl1pPr>
          </a:lstStyle>
          <a:p>
            <a:r>
              <a:rPr kumimoji="1" lang="en-US" altLang="ja-JP" dirty="0" smtClean="0"/>
              <a:t>TITLE</a:t>
            </a:r>
            <a:endParaRPr kumimoji="1" lang="ja-JP" altLang="en-US" dirty="0"/>
          </a:p>
        </p:txBody>
      </p:sp>
      <p:sp>
        <p:nvSpPr>
          <p:cNvPr id="6" name="テキスト プレースホルダー 5"/>
          <p:cNvSpPr>
            <a:spLocks noGrp="1"/>
          </p:cNvSpPr>
          <p:nvPr>
            <p:ph type="body" sz="quarter" idx="12" hasCustomPrompt="1"/>
          </p:nvPr>
        </p:nvSpPr>
        <p:spPr>
          <a:xfrm>
            <a:off x="817281" y="5463507"/>
            <a:ext cx="16344898" cy="575841"/>
          </a:xfrm>
        </p:spPr>
        <p:txBody>
          <a:bodyPr>
            <a:noAutofit/>
          </a:bodyPr>
          <a:lstStyle>
            <a:lvl1pPr algn="ctr">
              <a:spcBef>
                <a:spcPts val="0"/>
              </a:spcBef>
              <a:defRPr sz="2800" spc="1000" baseline="0">
                <a:solidFill>
                  <a:schemeClr val="bg1"/>
                </a:solidFill>
                <a:effectLst>
                  <a:outerShdw blurRad="50800" dist="38100" dir="2700000" algn="tl" rotWithShape="0">
                    <a:schemeClr val="tx1">
                      <a:alpha val="40000"/>
                    </a:schemeClr>
                  </a:outerShdw>
                </a:effectLst>
              </a:defRPr>
            </a:lvl1pPr>
          </a:lstStyle>
          <a:p>
            <a:pPr lvl="0"/>
            <a:r>
              <a:rPr kumimoji="1" lang="en-US" altLang="ja-JP" dirty="0" smtClean="0"/>
              <a:t>DESCRIPTION GOES HERE</a:t>
            </a:r>
            <a:endParaRPr kumimoji="1" lang="ja-JP" altLang="en-US" dirty="0" smtClean="0"/>
          </a:p>
        </p:txBody>
      </p:sp>
      <p:sp>
        <p:nvSpPr>
          <p:cNvPr id="7" name="テキスト プレースホルダー 5"/>
          <p:cNvSpPr>
            <a:spLocks noGrp="1"/>
          </p:cNvSpPr>
          <p:nvPr>
            <p:ph type="body" sz="quarter" idx="13" hasCustomPrompt="1"/>
          </p:nvPr>
        </p:nvSpPr>
        <p:spPr>
          <a:xfrm>
            <a:off x="5254774" y="8364331"/>
            <a:ext cx="12313367" cy="1368152"/>
          </a:xfrm>
        </p:spPr>
        <p:txBody>
          <a:bodyPr anchor="b">
            <a:noAutofit/>
          </a:bodyPr>
          <a:lstStyle>
            <a:lvl1pPr algn="r">
              <a:spcBef>
                <a:spcPts val="0"/>
              </a:spcBef>
              <a:defRPr sz="6600" baseline="0">
                <a:solidFill>
                  <a:schemeClr val="bg1"/>
                </a:solidFill>
                <a:effectLst>
                  <a:outerShdw blurRad="50800" dist="38100" dir="2700000" algn="tl" rotWithShape="0">
                    <a:schemeClr val="tx1">
                      <a:alpha val="40000"/>
                    </a:schemeClr>
                  </a:outerShdw>
                </a:effectLst>
                <a:latin typeface="Reenie Beanie" panose="02000000000000000000" pitchFamily="2" charset="0"/>
              </a:defRPr>
            </a:lvl1pPr>
          </a:lstStyle>
          <a:p>
            <a:pPr lvl="0"/>
            <a:r>
              <a:rPr kumimoji="1" lang="en-US" altLang="ja-JP" dirty="0" smtClean="0"/>
              <a:t>Author or Presenter</a:t>
            </a:r>
            <a:endParaRPr kumimoji="1" lang="ja-JP" altLang="en-US" dirty="0" smtClean="0"/>
          </a:p>
        </p:txBody>
      </p:sp>
      <p:sp>
        <p:nvSpPr>
          <p:cNvPr id="12" name="テキスト プレースホルダー 5"/>
          <p:cNvSpPr>
            <a:spLocks noGrp="1"/>
          </p:cNvSpPr>
          <p:nvPr>
            <p:ph type="body" sz="quarter" idx="14" hasCustomPrompt="1"/>
          </p:nvPr>
        </p:nvSpPr>
        <p:spPr>
          <a:xfrm>
            <a:off x="5305770" y="9426891"/>
            <a:ext cx="12254227" cy="583047"/>
          </a:xfrm>
        </p:spPr>
        <p:txBody>
          <a:bodyPr anchor="b">
            <a:normAutofit/>
          </a:bodyPr>
          <a:lstStyle>
            <a:lvl1pPr algn="r">
              <a:spcBef>
                <a:spcPts val="0"/>
              </a:spcBef>
              <a:defRPr sz="2400" baseline="0">
                <a:solidFill>
                  <a:schemeClr val="bg1"/>
                </a:solidFill>
                <a:effectLst>
                  <a:outerShdw blurRad="50800" dist="38100" dir="2700000" algn="tl" rotWithShape="0">
                    <a:schemeClr val="tx1">
                      <a:alpha val="40000"/>
                    </a:schemeClr>
                  </a:outerShdw>
                </a:effectLst>
                <a:latin typeface="+mn-lt"/>
              </a:defRPr>
            </a:lvl1pPr>
          </a:lstStyle>
          <a:p>
            <a:pPr lvl="0"/>
            <a:r>
              <a:rPr kumimoji="1" lang="en-US" altLang="ja-JP" dirty="0" smtClean="0"/>
              <a:t>Sub information goes here</a:t>
            </a:r>
            <a:endParaRPr kumimoji="1" lang="ja-JP" altLang="en-US" dirty="0" smtClean="0"/>
          </a:p>
        </p:txBody>
      </p:sp>
    </p:spTree>
    <p:extLst>
      <p:ext uri="{BB962C8B-B14F-4D97-AF65-F5344CB8AC3E}">
        <p14:creationId xmlns:p14="http://schemas.microsoft.com/office/powerpoint/2010/main" val="136834056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250"/>
                                  </p:stCondLst>
                                  <p:iterate type="lt">
                                    <p:tmPct val="10000"/>
                                  </p:iterate>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0-#ppt_w/2"/>
                                          </p:val>
                                        </p:tav>
                                        <p:tav tm="100000">
                                          <p:val>
                                            <p:strVal val="#ppt_x"/>
                                          </p:val>
                                        </p:tav>
                                      </p:tavLst>
                                    </p:anim>
                                    <p:anim calcmode="lin" valueType="num">
                                      <p:cBhvr additive="base">
                                        <p:cTn id="8" dur="500" fill="hold"/>
                                        <p:tgtEl>
                                          <p:spTgt spid="2"/>
                                        </p:tgtEl>
                                        <p:attrNameLst>
                                          <p:attrName>ppt_y</p:attrName>
                                        </p:attrNameLst>
                                      </p:cBhvr>
                                      <p:tavLst>
                                        <p:tav tm="0">
                                          <p:val>
                                            <p:strVal val="#ppt_y"/>
                                          </p:val>
                                        </p:tav>
                                        <p:tav tm="100000">
                                          <p:val>
                                            <p:strVal val="#ppt_y"/>
                                          </p:val>
                                        </p:tav>
                                      </p:tavLst>
                                    </p:anim>
                                  </p:childTnLst>
                                </p:cTn>
                              </p:par>
                              <p:par>
                                <p:cTn id="9" presetID="2" presetClass="entr" presetSubtype="2" decel="100000" fill="hold" grpId="0" nodeType="withEffect">
                                  <p:stCondLst>
                                    <p:cond delay="250"/>
                                  </p:stCondLst>
                                  <p:iterate type="wd">
                                    <p:tmPct val="10000"/>
                                  </p:iterate>
                                  <p:childTnLst>
                                    <p:set>
                                      <p:cBhvr>
                                        <p:cTn id="10" dur="1" fill="hold">
                                          <p:stCondLst>
                                            <p:cond delay="0"/>
                                          </p:stCondLst>
                                        </p:cTn>
                                        <p:tgtEl>
                                          <p:spTgt spid="6">
                                            <p:txEl>
                                              <p:pRg st="0" end="0"/>
                                            </p:txEl>
                                          </p:spTgt>
                                        </p:tgtEl>
                                        <p:attrNameLst>
                                          <p:attrName>style.visibility</p:attrName>
                                        </p:attrNameLst>
                                      </p:cBhvr>
                                      <p:to>
                                        <p:strVal val="visible"/>
                                      </p:to>
                                    </p:set>
                                    <p:anim calcmode="lin" valueType="num">
                                      <p:cBhvr additive="base">
                                        <p:cTn id="11" dur="500" fill="hold"/>
                                        <p:tgtEl>
                                          <p:spTgt spid="6">
                                            <p:txEl>
                                              <p:pRg st="0" end="0"/>
                                            </p:txEl>
                                          </p:spTgt>
                                        </p:tgtEl>
                                        <p:attrNameLst>
                                          <p:attrName>ppt_x</p:attrName>
                                        </p:attrNameLst>
                                      </p:cBhvr>
                                      <p:tavLst>
                                        <p:tav tm="0">
                                          <p:val>
                                            <p:strVal val="1+#ppt_w/2"/>
                                          </p:val>
                                        </p:tav>
                                        <p:tav tm="100000">
                                          <p:val>
                                            <p:strVal val="#ppt_x"/>
                                          </p:val>
                                        </p:tav>
                                      </p:tavLst>
                                    </p:anim>
                                    <p:anim calcmode="lin" valueType="num">
                                      <p:cBhvr additive="base">
                                        <p:cTn id="12" dur="500" fill="hold"/>
                                        <p:tgtEl>
                                          <p:spTgt spid="6">
                                            <p:txEl>
                                              <p:pRg st="0" end="0"/>
                                            </p:txEl>
                                          </p:spTgt>
                                        </p:tgtEl>
                                        <p:attrNameLst>
                                          <p:attrName>ppt_y</p:attrName>
                                        </p:attrNameLst>
                                      </p:cBhvr>
                                      <p:tavLst>
                                        <p:tav tm="0">
                                          <p:val>
                                            <p:strVal val="#ppt_y"/>
                                          </p:val>
                                        </p:tav>
                                        <p:tav tm="100000">
                                          <p:val>
                                            <p:strVal val="#ppt_y"/>
                                          </p:val>
                                        </p:tav>
                                      </p:tavLst>
                                    </p:anim>
                                  </p:childTnLst>
                                </p:cTn>
                              </p:par>
                              <p:par>
                                <p:cTn id="13" presetID="16" presetClass="entr" presetSubtype="37" fill="hold" grpId="0" nodeType="withEffect">
                                  <p:stCondLst>
                                    <p:cond delay="250"/>
                                  </p:stCondLst>
                                  <p:childTnLst>
                                    <p:set>
                                      <p:cBhvr>
                                        <p:cTn id="14" dur="1" fill="hold">
                                          <p:stCondLst>
                                            <p:cond delay="0"/>
                                          </p:stCondLst>
                                        </p:cTn>
                                        <p:tgtEl>
                                          <p:spTgt spid="9"/>
                                        </p:tgtEl>
                                        <p:attrNameLst>
                                          <p:attrName>style.visibility</p:attrName>
                                        </p:attrNameLst>
                                      </p:cBhvr>
                                      <p:to>
                                        <p:strVal val="visible"/>
                                      </p:to>
                                    </p:set>
                                    <p:animEffect transition="in" filter="barn(outVertical)">
                                      <p:cBhvr>
                                        <p:cTn id="15" dur="500"/>
                                        <p:tgtEl>
                                          <p:spTgt spid="9"/>
                                        </p:tgtEl>
                                      </p:cBhvr>
                                    </p:animEffect>
                                  </p:childTnLst>
                                </p:cTn>
                              </p:par>
                            </p:childTnLst>
                          </p:cTn>
                        </p:par>
                        <p:par>
                          <p:cTn id="16" fill="hold">
                            <p:stCondLst>
                              <p:cond delay="950"/>
                            </p:stCondLst>
                            <p:childTnLst>
                              <p:par>
                                <p:cTn id="17" presetID="22" presetClass="entr" presetSubtype="8" fill="hold" grpId="0" nodeType="afterEffect">
                                  <p:stCondLst>
                                    <p:cond delay="500"/>
                                  </p:stCondLst>
                                  <p:iterate type="lt">
                                    <p:tmPct val="10000"/>
                                  </p:iterate>
                                  <p:childTnLst>
                                    <p:set>
                                      <p:cBhvr>
                                        <p:cTn id="18" dur="1" fill="hold">
                                          <p:stCondLst>
                                            <p:cond delay="0"/>
                                          </p:stCondLst>
                                        </p:cTn>
                                        <p:tgtEl>
                                          <p:spTgt spid="7">
                                            <p:txEl>
                                              <p:pRg st="0" end="0"/>
                                            </p:txEl>
                                          </p:spTgt>
                                        </p:tgtEl>
                                        <p:attrNameLst>
                                          <p:attrName>style.visibility</p:attrName>
                                        </p:attrNameLst>
                                      </p:cBhvr>
                                      <p:to>
                                        <p:strVal val="visible"/>
                                      </p:to>
                                    </p:set>
                                    <p:animEffect transition="in" filter="wipe(left)">
                                      <p:cBhvr>
                                        <p:cTn id="19" dur="500"/>
                                        <p:tgtEl>
                                          <p:spTgt spid="7">
                                            <p:txEl>
                                              <p:pRg st="0" end="0"/>
                                            </p:txEl>
                                          </p:spTgt>
                                        </p:tgtEl>
                                      </p:cBhvr>
                                    </p:animEffect>
                                  </p:childTnLst>
                                </p:cTn>
                              </p:par>
                            </p:childTnLst>
                          </p:cTn>
                        </p:par>
                        <p:par>
                          <p:cTn id="20" fill="hold">
                            <p:stCondLst>
                              <p:cond delay="2750"/>
                            </p:stCondLst>
                            <p:childTnLst>
                              <p:par>
                                <p:cTn id="21" presetID="10" presetClass="entr" presetSubtype="0" fill="hold" grpId="0" nodeType="afterEffect">
                                  <p:stCondLst>
                                    <p:cond delay="0"/>
                                  </p:stCondLst>
                                  <p:childTnLst>
                                    <p:set>
                                      <p:cBhvr>
                                        <p:cTn id="22" dur="1" fill="hold">
                                          <p:stCondLst>
                                            <p:cond delay="0"/>
                                          </p:stCondLst>
                                        </p:cTn>
                                        <p:tgtEl>
                                          <p:spTgt spid="12">
                                            <p:txEl>
                                              <p:pRg st="0" end="0"/>
                                            </p:txEl>
                                          </p:spTgt>
                                        </p:tgtEl>
                                        <p:attrNameLst>
                                          <p:attrName>style.visibility</p:attrName>
                                        </p:attrNameLst>
                                      </p:cBhvr>
                                      <p:to>
                                        <p:strVal val="visible"/>
                                      </p:to>
                                    </p:set>
                                    <p:animEffect transition="in" filter="fade">
                                      <p:cBhvr>
                                        <p:cTn id="23" dur="500"/>
                                        <p:tgtEl>
                                          <p:spTgt spid="12">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2" grpId="0"/>
      <p:bldP spid="6" grpId="0" build="p">
        <p:tmplLst>
          <p:tmpl lvl="1">
            <p:tnLst>
              <p:par>
                <p:cTn presetID="2" presetClass="entr" presetSubtype="2" decel="100000" fill="hold" nodeType="withEffect">
                  <p:stCondLst>
                    <p:cond delay="250"/>
                  </p:stCondLst>
                  <p:iterate type="wd">
                    <p:tmPct val="10000"/>
                  </p:iterate>
                  <p:childTnLst>
                    <p:set>
                      <p:cBhvr>
                        <p:cTn dur="1" fill="hold">
                          <p:stCondLst>
                            <p:cond delay="0"/>
                          </p:stCondLst>
                        </p:cTn>
                        <p:tgtEl>
                          <p:spTgt spid="6"/>
                        </p:tgtEl>
                        <p:attrNameLst>
                          <p:attrName>style.visibility</p:attrName>
                        </p:attrNameLst>
                      </p:cBhvr>
                      <p:to>
                        <p:strVal val="visible"/>
                      </p:to>
                    </p:set>
                    <p:anim calcmode="lin" valueType="num">
                      <p:cBhvr additive="base">
                        <p:cTn dur="500" fill="hold"/>
                        <p:tgtEl>
                          <p:spTgt spid="6"/>
                        </p:tgtEl>
                        <p:attrNameLst>
                          <p:attrName>ppt_x</p:attrName>
                        </p:attrNameLst>
                      </p:cBhvr>
                      <p:tavLst>
                        <p:tav tm="0">
                          <p:val>
                            <p:strVal val="1+#ppt_w/2"/>
                          </p:val>
                        </p:tav>
                        <p:tav tm="100000">
                          <p:val>
                            <p:strVal val="#ppt_x"/>
                          </p:val>
                        </p:tav>
                      </p:tavLst>
                    </p:anim>
                    <p:anim calcmode="lin" valueType="num">
                      <p:cBhvr additive="base">
                        <p:cTn dur="500" fill="hold"/>
                        <p:tgtEl>
                          <p:spTgt spid="6"/>
                        </p:tgtEl>
                        <p:attrNameLst>
                          <p:attrName>ppt_y</p:attrName>
                        </p:attrNameLst>
                      </p:cBhvr>
                      <p:tavLst>
                        <p:tav tm="0">
                          <p:val>
                            <p:strVal val="#ppt_y"/>
                          </p:val>
                        </p:tav>
                        <p:tav tm="100000">
                          <p:val>
                            <p:strVal val="#ppt_y"/>
                          </p:val>
                        </p:tav>
                      </p:tavLst>
                    </p:anim>
                  </p:childTnLst>
                </p:cTn>
              </p:par>
            </p:tnLst>
          </p:tmpl>
        </p:tmplLst>
      </p:bldP>
      <p:bldP spid="7" grpId="0" build="p">
        <p:tmplLst>
          <p:tmpl lvl="1">
            <p:tnLst>
              <p:par>
                <p:cTn presetID="22" presetClass="entr" presetSubtype="8" fill="hold" nodeType="afterEffect">
                  <p:stCondLst>
                    <p:cond delay="500"/>
                  </p:stCondLst>
                  <p:iterate type="lt">
                    <p:tmPct val="10000"/>
                  </p:iterate>
                  <p:childTnLst>
                    <p:set>
                      <p:cBhvr>
                        <p:cTn dur="1" fill="hold">
                          <p:stCondLst>
                            <p:cond delay="0"/>
                          </p:stCondLst>
                        </p:cTn>
                        <p:tgtEl>
                          <p:spTgt spid="7"/>
                        </p:tgtEl>
                        <p:attrNameLst>
                          <p:attrName>style.visibility</p:attrName>
                        </p:attrNameLst>
                      </p:cBhvr>
                      <p:to>
                        <p:strVal val="visible"/>
                      </p:to>
                    </p:set>
                    <p:animEffect transition="in" filter="wipe(left)">
                      <p:cBhvr>
                        <p:cTn dur="500"/>
                        <p:tgtEl>
                          <p:spTgt spid="7"/>
                        </p:tgtEl>
                      </p:cBhvr>
                    </p:animEffect>
                  </p:childTnLst>
                </p:cTn>
              </p:par>
            </p:tnLst>
          </p:tmpl>
        </p:tmplLst>
      </p:bldP>
      <p:bldP spid="12" grpId="0" build="p">
        <p:tmplLst>
          <p:tmpl lvl="1">
            <p:tnLst>
              <p:par>
                <p:cTn presetID="10" presetClass="entr" presetSubtype="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fade">
                      <p:cBhvr>
                        <p:cTn dur="500"/>
                        <p:tgtEl>
                          <p:spTgt spid="12"/>
                        </p:tgtEl>
                      </p:cBhvr>
                    </p:animEffect>
                  </p:childTnLst>
                </p:cTn>
              </p:par>
            </p:tnLst>
          </p:tmpl>
        </p:tmplLst>
      </p:bldP>
    </p:bld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Nothing">
    <p:spTree>
      <p:nvGrpSpPr>
        <p:cNvPr id="1" name=""/>
        <p:cNvGrpSpPr/>
        <p:nvPr/>
      </p:nvGrpSpPr>
      <p:grpSpPr>
        <a:xfrm>
          <a:off x="0" y="0"/>
          <a:ext cx="0" cy="0"/>
          <a:chOff x="0" y="0"/>
          <a:chExt cx="0" cy="0"/>
        </a:xfrm>
      </p:grpSpPr>
    </p:spTree>
    <p:extLst>
      <p:ext uri="{BB962C8B-B14F-4D97-AF65-F5344CB8AC3E}">
        <p14:creationId xmlns:p14="http://schemas.microsoft.com/office/powerpoint/2010/main" val="1016300042"/>
      </p:ext>
    </p:extLst>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Section Break 1">
    <p:spTree>
      <p:nvGrpSpPr>
        <p:cNvPr id="1" name=""/>
        <p:cNvGrpSpPr/>
        <p:nvPr/>
      </p:nvGrpSpPr>
      <p:grpSpPr>
        <a:xfrm>
          <a:off x="0" y="0"/>
          <a:ext cx="0" cy="0"/>
          <a:chOff x="0" y="0"/>
          <a:chExt cx="0" cy="0"/>
        </a:xfrm>
      </p:grpSpPr>
      <p:sp>
        <p:nvSpPr>
          <p:cNvPr id="7" name="図プレースホルダー 6"/>
          <p:cNvSpPr>
            <a:spLocks noGrp="1"/>
          </p:cNvSpPr>
          <p:nvPr>
            <p:ph type="pic" sz="quarter" idx="10" hasCustomPrompt="1"/>
          </p:nvPr>
        </p:nvSpPr>
        <p:spPr>
          <a:xfrm>
            <a:off x="1" y="0"/>
            <a:ext cx="18286412" cy="10287000"/>
          </a:xfrm>
        </p:spPr>
        <p:txBody>
          <a:bodyPr/>
          <a:lstStyle>
            <a:lvl1pPr>
              <a:defRPr baseline="0"/>
            </a:lvl1pPr>
          </a:lstStyle>
          <a:p>
            <a:r>
              <a:rPr kumimoji="1" lang="en-US" altLang="ja-JP" dirty="0" smtClean="0"/>
              <a:t>Add an image here</a:t>
            </a:r>
            <a:endParaRPr kumimoji="1" lang="ja-JP" altLang="en-US" dirty="0"/>
          </a:p>
        </p:txBody>
      </p:sp>
      <p:sp>
        <p:nvSpPr>
          <p:cNvPr id="14" name="テキスト プレースホルダー 13"/>
          <p:cNvSpPr>
            <a:spLocks noGrp="1"/>
          </p:cNvSpPr>
          <p:nvPr>
            <p:ph type="body" sz="quarter" idx="11" hasCustomPrompt="1"/>
          </p:nvPr>
        </p:nvSpPr>
        <p:spPr>
          <a:xfrm>
            <a:off x="1" y="7168725"/>
            <a:ext cx="18286412" cy="2197247"/>
          </a:xfrm>
          <a:blipFill>
            <a:blip r:embed="rId2"/>
            <a:stretch>
              <a:fillRect/>
            </a:stretch>
          </a:blipFill>
        </p:spPr>
        <p:txBody>
          <a:bodyPr/>
          <a:lstStyle/>
          <a:p>
            <a:pPr lvl="0"/>
            <a:r>
              <a:rPr kumimoji="1" lang="en-US" altLang="ja-JP" dirty="0" smtClean="0"/>
              <a:t> </a:t>
            </a:r>
            <a:endParaRPr kumimoji="1" lang="ja-JP" altLang="en-US" dirty="0"/>
          </a:p>
        </p:txBody>
      </p:sp>
      <p:sp>
        <p:nvSpPr>
          <p:cNvPr id="11" name="タイトル 1"/>
          <p:cNvSpPr>
            <a:spLocks noGrp="1"/>
          </p:cNvSpPr>
          <p:nvPr>
            <p:ph type="title" hasCustomPrompt="1"/>
          </p:nvPr>
        </p:nvSpPr>
        <p:spPr>
          <a:xfrm>
            <a:off x="502246" y="7843800"/>
            <a:ext cx="17276465" cy="1260140"/>
          </a:xfrm>
          <a:prstGeom prst="rect">
            <a:avLst/>
          </a:prstGeom>
        </p:spPr>
        <p:txBody>
          <a:bodyPr anchor="ctr">
            <a:noAutofit/>
          </a:bodyPr>
          <a:lstStyle>
            <a:lvl1pPr algn="ctr">
              <a:defRPr sz="6600" kern="0" spc="1000" baseline="0">
                <a:solidFill>
                  <a:schemeClr val="bg1"/>
                </a:solidFill>
                <a:effectLst>
                  <a:outerShdw blurRad="50800" dist="25400" dir="2700000" algn="tl" rotWithShape="0">
                    <a:schemeClr val="tx1">
                      <a:alpha val="40000"/>
                    </a:schemeClr>
                  </a:outerShdw>
                </a:effectLst>
              </a:defRPr>
            </a:lvl1pPr>
          </a:lstStyle>
          <a:p>
            <a:r>
              <a:rPr kumimoji="1" lang="en-US" altLang="ja-JP" dirty="0" smtClean="0"/>
              <a:t>SUBSECTION NAME</a:t>
            </a:r>
            <a:endParaRPr kumimoji="1" lang="ja-JP" altLang="en-US" dirty="0"/>
          </a:p>
        </p:txBody>
      </p:sp>
      <p:sp>
        <p:nvSpPr>
          <p:cNvPr id="5" name="テキスト プレースホルダー 5"/>
          <p:cNvSpPr>
            <a:spLocks noGrp="1"/>
          </p:cNvSpPr>
          <p:nvPr>
            <p:ph type="body" sz="quarter" idx="12" hasCustomPrompt="1"/>
          </p:nvPr>
        </p:nvSpPr>
        <p:spPr>
          <a:xfrm>
            <a:off x="968029" y="7483760"/>
            <a:ext cx="16344898" cy="575841"/>
          </a:xfrm>
        </p:spPr>
        <p:txBody>
          <a:bodyPr>
            <a:noAutofit/>
          </a:bodyPr>
          <a:lstStyle>
            <a:lvl1pPr algn="ctr">
              <a:spcBef>
                <a:spcPts val="0"/>
              </a:spcBef>
              <a:defRPr sz="2800" spc="1000" baseline="0">
                <a:solidFill>
                  <a:schemeClr val="bg2"/>
                </a:solidFill>
                <a:effectLst>
                  <a:outerShdw blurRad="50800" dist="38100" dir="2700000" algn="tl" rotWithShape="0">
                    <a:schemeClr val="tx1">
                      <a:alpha val="75000"/>
                    </a:schemeClr>
                  </a:outerShdw>
                </a:effectLst>
              </a:defRPr>
            </a:lvl1pPr>
          </a:lstStyle>
          <a:p>
            <a:pPr lvl="0"/>
            <a:r>
              <a:rPr kumimoji="1" lang="en-US" altLang="ja-JP" dirty="0" smtClean="0"/>
              <a:t>SECTION NUMBER</a:t>
            </a:r>
            <a:endParaRPr kumimoji="1" lang="ja-JP" altLang="en-US" dirty="0" smtClean="0"/>
          </a:p>
        </p:txBody>
      </p:sp>
    </p:spTree>
    <p:extLst>
      <p:ext uri="{BB962C8B-B14F-4D97-AF65-F5344CB8AC3E}">
        <p14:creationId xmlns:p14="http://schemas.microsoft.com/office/powerpoint/2010/main" val="211477639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with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barn(outVertical)">
                                      <p:cBhvr>
                                        <p:cTn id="7" dur="500"/>
                                        <p:tgtEl>
                                          <p:spTgt spid="7"/>
                                        </p:tgtEl>
                                      </p:cBhvr>
                                    </p:animEffect>
                                  </p:childTnLst>
                                </p:cTn>
                              </p:par>
                            </p:childTnLst>
                          </p:cTn>
                        </p:par>
                        <p:par>
                          <p:cTn id="8" fill="hold">
                            <p:stCondLst>
                              <p:cond delay="500"/>
                            </p:stCondLst>
                            <p:childTnLst>
                              <p:par>
                                <p:cTn id="9" presetID="10" presetClass="entr" presetSubtype="0" fill="hold" grpId="0" nodeType="afterEffect">
                                  <p:stCondLst>
                                    <p:cond delay="500"/>
                                  </p:stCondLst>
                                  <p:childTnLst>
                                    <p:set>
                                      <p:cBhvr>
                                        <p:cTn id="10" dur="1" fill="hold">
                                          <p:stCondLst>
                                            <p:cond delay="0"/>
                                          </p:stCondLst>
                                        </p:cTn>
                                        <p:tgtEl>
                                          <p:spTgt spid="11"/>
                                        </p:tgtEl>
                                        <p:attrNameLst>
                                          <p:attrName>style.visibility</p:attrName>
                                        </p:attrNameLst>
                                      </p:cBhvr>
                                      <p:to>
                                        <p:strVal val="visible"/>
                                      </p:to>
                                    </p:set>
                                    <p:animEffect transition="in" filter="fade">
                                      <p:cBhvr>
                                        <p:cTn id="11" dur="500"/>
                                        <p:tgtEl>
                                          <p:spTgt spid="11"/>
                                        </p:tgtEl>
                                      </p:cBhvr>
                                    </p:animEffect>
                                  </p:childTnLst>
                                </p:cTn>
                              </p:par>
                              <p:par>
                                <p:cTn id="12" presetID="10" presetClass="entr" presetSubtype="0" fill="hold" grpId="0" nodeType="withEffect">
                                  <p:stCondLst>
                                    <p:cond delay="500"/>
                                  </p:stCondLst>
                                  <p:childTnLst>
                                    <p:set>
                                      <p:cBhvr>
                                        <p:cTn id="13" dur="1" fill="hold">
                                          <p:stCondLst>
                                            <p:cond delay="0"/>
                                          </p:stCondLst>
                                        </p:cTn>
                                        <p:tgtEl>
                                          <p:spTgt spid="14"/>
                                        </p:tgtEl>
                                        <p:attrNameLst>
                                          <p:attrName>style.visibility</p:attrName>
                                        </p:attrNameLst>
                                      </p:cBhvr>
                                      <p:to>
                                        <p:strVal val="visible"/>
                                      </p:to>
                                    </p:set>
                                    <p:animEffect transition="in" filter="fade">
                                      <p:cBhvr>
                                        <p:cTn id="14" dur="500"/>
                                        <p:tgtEl>
                                          <p:spTgt spid="14"/>
                                        </p:tgtEl>
                                      </p:cBhvr>
                                    </p:animEffect>
                                  </p:childTnLst>
                                </p:cTn>
                              </p:par>
                              <p:par>
                                <p:cTn id="15" presetID="10" presetClass="entr" presetSubtype="0" fill="hold" grpId="0" nodeType="withEffect">
                                  <p:stCondLst>
                                    <p:cond delay="50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500"/>
                                        <p:tgtEl>
                                          <p:spTgt spid="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14" grpId="0" animBg="1">
        <p:tmplLst>
          <p:tmpl>
            <p:tnLst>
              <p:par>
                <p:cTn presetID="10" presetClass="entr" presetSubtype="0" fill="hold" nodeType="withEffect">
                  <p:stCondLst>
                    <p:cond delay="50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11" grpId="0"/>
      <p:bldP spid="5" grpId="0">
        <p:tmplLst>
          <p:tmpl>
            <p:tnLst>
              <p:par>
                <p:cTn presetID="10" presetClass="entr" presetSubtype="0" fill="hold" nodeType="withEffect">
                  <p:stCondLst>
                    <p:cond delay="500"/>
                  </p:stCondLst>
                  <p:childTnLst>
                    <p:set>
                      <p:cBhvr>
                        <p:cTn dur="1" fill="hold">
                          <p:stCondLst>
                            <p:cond delay="0"/>
                          </p:stCondLst>
                        </p:cTn>
                        <p:tgtEl>
                          <p:spTgt spid="5"/>
                        </p:tgtEl>
                        <p:attrNameLst>
                          <p:attrName>style.visibility</p:attrName>
                        </p:attrNameLst>
                      </p:cBhvr>
                      <p:to>
                        <p:strVal val="visible"/>
                      </p:to>
                    </p:set>
                    <p:animEffect transition="in" filter="fade">
                      <p:cBhvr>
                        <p:cTn dur="500"/>
                        <p:tgtEl>
                          <p:spTgt spid="5"/>
                        </p:tgtEl>
                      </p:cBhvr>
                    </p:animEffect>
                  </p:childTnLst>
                </p:cTn>
              </p:par>
            </p:tnLst>
          </p:tmpl>
        </p:tmplLst>
      </p:bldP>
    </p:bld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Break 2">
    <p:spTree>
      <p:nvGrpSpPr>
        <p:cNvPr id="1" name=""/>
        <p:cNvGrpSpPr/>
        <p:nvPr/>
      </p:nvGrpSpPr>
      <p:grpSpPr>
        <a:xfrm>
          <a:off x="0" y="0"/>
          <a:ext cx="0" cy="0"/>
          <a:chOff x="0" y="0"/>
          <a:chExt cx="0" cy="0"/>
        </a:xfrm>
      </p:grpSpPr>
      <p:sp>
        <p:nvSpPr>
          <p:cNvPr id="7" name="図プレースホルダー 6"/>
          <p:cNvSpPr>
            <a:spLocks noGrp="1"/>
          </p:cNvSpPr>
          <p:nvPr>
            <p:ph type="pic" sz="quarter" idx="10" hasCustomPrompt="1"/>
          </p:nvPr>
        </p:nvSpPr>
        <p:spPr>
          <a:xfrm>
            <a:off x="1" y="0"/>
            <a:ext cx="18286412" cy="10287000"/>
          </a:xfrm>
        </p:spPr>
        <p:txBody>
          <a:bodyPr/>
          <a:lstStyle>
            <a:lvl1pPr>
              <a:defRPr baseline="0"/>
            </a:lvl1pPr>
          </a:lstStyle>
          <a:p>
            <a:r>
              <a:rPr kumimoji="1" lang="en-US" altLang="ja-JP" dirty="0" smtClean="0"/>
              <a:t>Add an image here</a:t>
            </a:r>
            <a:endParaRPr kumimoji="1" lang="ja-JP" altLang="en-US" dirty="0"/>
          </a:p>
        </p:txBody>
      </p:sp>
      <p:sp>
        <p:nvSpPr>
          <p:cNvPr id="14" name="テキスト プレースホルダー 13"/>
          <p:cNvSpPr>
            <a:spLocks noGrp="1"/>
          </p:cNvSpPr>
          <p:nvPr>
            <p:ph type="body" sz="quarter" idx="11" hasCustomPrompt="1"/>
          </p:nvPr>
        </p:nvSpPr>
        <p:spPr>
          <a:xfrm>
            <a:off x="1" y="7168725"/>
            <a:ext cx="18286412" cy="2197247"/>
          </a:xfrm>
          <a:blipFill>
            <a:blip r:embed="rId2"/>
            <a:stretch>
              <a:fillRect/>
            </a:stretch>
          </a:blipFill>
        </p:spPr>
        <p:txBody>
          <a:bodyPr/>
          <a:lstStyle/>
          <a:p>
            <a:pPr lvl="0"/>
            <a:r>
              <a:rPr kumimoji="1" lang="en-US" altLang="ja-JP" dirty="0" smtClean="0"/>
              <a:t> </a:t>
            </a:r>
            <a:endParaRPr kumimoji="1" lang="ja-JP" altLang="en-US" dirty="0"/>
          </a:p>
        </p:txBody>
      </p:sp>
      <p:sp>
        <p:nvSpPr>
          <p:cNvPr id="11" name="タイトル 1"/>
          <p:cNvSpPr>
            <a:spLocks noGrp="1"/>
          </p:cNvSpPr>
          <p:nvPr>
            <p:ph type="title" hasCustomPrompt="1"/>
          </p:nvPr>
        </p:nvSpPr>
        <p:spPr>
          <a:xfrm>
            <a:off x="2712946" y="7888805"/>
            <a:ext cx="15206235" cy="1260140"/>
          </a:xfrm>
          <a:prstGeom prst="rect">
            <a:avLst/>
          </a:prstGeom>
        </p:spPr>
        <p:txBody>
          <a:bodyPr anchor="ctr">
            <a:noAutofit/>
          </a:bodyPr>
          <a:lstStyle>
            <a:lvl1pPr algn="l">
              <a:defRPr sz="6600" kern="0" spc="1000" baseline="0">
                <a:solidFill>
                  <a:schemeClr val="bg1"/>
                </a:solidFill>
                <a:effectLst>
                  <a:outerShdw blurRad="50800" dist="25400" dir="2700000" algn="tl" rotWithShape="0">
                    <a:schemeClr val="tx1">
                      <a:alpha val="40000"/>
                    </a:schemeClr>
                  </a:outerShdw>
                </a:effectLst>
              </a:defRPr>
            </a:lvl1pPr>
          </a:lstStyle>
          <a:p>
            <a:r>
              <a:rPr kumimoji="1" lang="en-US" altLang="ja-JP" dirty="0" smtClean="0"/>
              <a:t>SUBSECTION NAME</a:t>
            </a:r>
            <a:endParaRPr kumimoji="1" lang="ja-JP" altLang="en-US" dirty="0"/>
          </a:p>
        </p:txBody>
      </p:sp>
      <p:sp>
        <p:nvSpPr>
          <p:cNvPr id="5" name="テキスト プレースホルダー 5"/>
          <p:cNvSpPr>
            <a:spLocks noGrp="1"/>
          </p:cNvSpPr>
          <p:nvPr>
            <p:ph type="body" sz="quarter" idx="12" hasCustomPrompt="1"/>
          </p:nvPr>
        </p:nvSpPr>
        <p:spPr>
          <a:xfrm>
            <a:off x="2712945" y="7528765"/>
            <a:ext cx="14740451" cy="575841"/>
          </a:xfrm>
        </p:spPr>
        <p:txBody>
          <a:bodyPr>
            <a:noAutofit/>
          </a:bodyPr>
          <a:lstStyle>
            <a:lvl1pPr algn="l">
              <a:spcBef>
                <a:spcPts val="0"/>
              </a:spcBef>
              <a:defRPr sz="2800" spc="600" baseline="0">
                <a:solidFill>
                  <a:schemeClr val="bg2"/>
                </a:solidFill>
                <a:effectLst>
                  <a:outerShdw blurRad="50800" dist="38100" dir="2700000" algn="tl" rotWithShape="0">
                    <a:schemeClr val="tx1">
                      <a:alpha val="75000"/>
                    </a:schemeClr>
                  </a:outerShdw>
                </a:effectLst>
              </a:defRPr>
            </a:lvl1pPr>
          </a:lstStyle>
          <a:p>
            <a:pPr lvl="0"/>
            <a:r>
              <a:rPr kumimoji="1" lang="en-US" altLang="ja-JP" dirty="0" smtClean="0"/>
              <a:t>SECTION NUMBER</a:t>
            </a:r>
            <a:endParaRPr kumimoji="1" lang="ja-JP" altLang="en-US" dirty="0" smtClean="0"/>
          </a:p>
        </p:txBody>
      </p:sp>
      <p:sp>
        <p:nvSpPr>
          <p:cNvPr id="6" name="図プレースホルダー 7"/>
          <p:cNvSpPr>
            <a:spLocks noGrp="1"/>
          </p:cNvSpPr>
          <p:nvPr>
            <p:ph type="pic" sz="quarter" idx="15" hasCustomPrompt="1"/>
          </p:nvPr>
        </p:nvSpPr>
        <p:spPr>
          <a:xfrm rot="21600000">
            <a:off x="952296" y="7483759"/>
            <a:ext cx="1575175" cy="1573323"/>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426491689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with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barn(outVertical)">
                                      <p:cBhvr>
                                        <p:cTn id="7" dur="500"/>
                                        <p:tgtEl>
                                          <p:spTgt spid="7"/>
                                        </p:tgtEl>
                                      </p:cBhvr>
                                    </p:animEffect>
                                  </p:childTnLst>
                                </p:cTn>
                              </p:par>
                            </p:childTnLst>
                          </p:cTn>
                        </p:par>
                        <p:par>
                          <p:cTn id="8" fill="hold">
                            <p:stCondLst>
                              <p:cond delay="500"/>
                            </p:stCondLst>
                            <p:childTnLst>
                              <p:par>
                                <p:cTn id="9" presetID="10" presetClass="entr" presetSubtype="0" fill="hold" grpId="0" nodeType="afterEffect">
                                  <p:stCondLst>
                                    <p:cond delay="500"/>
                                  </p:stCondLst>
                                  <p:childTnLst>
                                    <p:set>
                                      <p:cBhvr>
                                        <p:cTn id="10" dur="1" fill="hold">
                                          <p:stCondLst>
                                            <p:cond delay="0"/>
                                          </p:stCondLst>
                                        </p:cTn>
                                        <p:tgtEl>
                                          <p:spTgt spid="11"/>
                                        </p:tgtEl>
                                        <p:attrNameLst>
                                          <p:attrName>style.visibility</p:attrName>
                                        </p:attrNameLst>
                                      </p:cBhvr>
                                      <p:to>
                                        <p:strVal val="visible"/>
                                      </p:to>
                                    </p:set>
                                    <p:animEffect transition="in" filter="fade">
                                      <p:cBhvr>
                                        <p:cTn id="11" dur="500"/>
                                        <p:tgtEl>
                                          <p:spTgt spid="11"/>
                                        </p:tgtEl>
                                      </p:cBhvr>
                                    </p:animEffect>
                                  </p:childTnLst>
                                </p:cTn>
                              </p:par>
                              <p:par>
                                <p:cTn id="12" presetID="10" presetClass="entr" presetSubtype="0" fill="hold" grpId="0" nodeType="withEffect">
                                  <p:stCondLst>
                                    <p:cond delay="500"/>
                                  </p:stCondLst>
                                  <p:childTnLst>
                                    <p:set>
                                      <p:cBhvr>
                                        <p:cTn id="13" dur="1" fill="hold">
                                          <p:stCondLst>
                                            <p:cond delay="0"/>
                                          </p:stCondLst>
                                        </p:cTn>
                                        <p:tgtEl>
                                          <p:spTgt spid="14"/>
                                        </p:tgtEl>
                                        <p:attrNameLst>
                                          <p:attrName>style.visibility</p:attrName>
                                        </p:attrNameLst>
                                      </p:cBhvr>
                                      <p:to>
                                        <p:strVal val="visible"/>
                                      </p:to>
                                    </p:set>
                                    <p:animEffect transition="in" filter="fade">
                                      <p:cBhvr>
                                        <p:cTn id="14" dur="500"/>
                                        <p:tgtEl>
                                          <p:spTgt spid="14"/>
                                        </p:tgtEl>
                                      </p:cBhvr>
                                    </p:animEffect>
                                  </p:childTnLst>
                                </p:cTn>
                              </p:par>
                              <p:par>
                                <p:cTn id="15" presetID="10" presetClass="entr" presetSubtype="0" fill="hold" grpId="0" nodeType="withEffect">
                                  <p:stCondLst>
                                    <p:cond delay="50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500"/>
                                        <p:tgtEl>
                                          <p:spTgt spid="5"/>
                                        </p:tgtEl>
                                      </p:cBhvr>
                                    </p:animEffect>
                                  </p:childTnLst>
                                </p:cTn>
                              </p:par>
                              <p:par>
                                <p:cTn id="18" presetID="22" presetClass="entr" presetSubtype="2" fill="hold" grpId="0" nodeType="withEffect">
                                  <p:stCondLst>
                                    <p:cond delay="500"/>
                                  </p:stCondLst>
                                  <p:childTnLst>
                                    <p:set>
                                      <p:cBhvr>
                                        <p:cTn id="19" dur="1" fill="hold">
                                          <p:stCondLst>
                                            <p:cond delay="0"/>
                                          </p:stCondLst>
                                        </p:cTn>
                                        <p:tgtEl>
                                          <p:spTgt spid="6"/>
                                        </p:tgtEl>
                                        <p:attrNameLst>
                                          <p:attrName>style.visibility</p:attrName>
                                        </p:attrNameLst>
                                      </p:cBhvr>
                                      <p:to>
                                        <p:strVal val="visible"/>
                                      </p:to>
                                    </p:set>
                                    <p:animEffect transition="in" filter="wipe(right)">
                                      <p:cBhvr>
                                        <p:cTn id="20"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14" grpId="0" animBg="1">
        <p:tmplLst>
          <p:tmpl>
            <p:tnLst>
              <p:par>
                <p:cTn presetID="10" presetClass="entr" presetSubtype="0" fill="hold" nodeType="withEffect">
                  <p:stCondLst>
                    <p:cond delay="50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11" grpId="0"/>
      <p:bldP spid="5" grpId="0">
        <p:tmplLst>
          <p:tmpl>
            <p:tnLst>
              <p:par>
                <p:cTn presetID="10" presetClass="entr" presetSubtype="0" fill="hold" nodeType="withEffect">
                  <p:stCondLst>
                    <p:cond delay="500"/>
                  </p:stCondLst>
                  <p:childTnLst>
                    <p:set>
                      <p:cBhvr>
                        <p:cTn dur="1" fill="hold">
                          <p:stCondLst>
                            <p:cond delay="0"/>
                          </p:stCondLst>
                        </p:cTn>
                        <p:tgtEl>
                          <p:spTgt spid="5"/>
                        </p:tgtEl>
                        <p:attrNameLst>
                          <p:attrName>style.visibility</p:attrName>
                        </p:attrNameLst>
                      </p:cBhvr>
                      <p:to>
                        <p:strVal val="visible"/>
                      </p:to>
                    </p:set>
                    <p:animEffect transition="in" filter="fade">
                      <p:cBhvr>
                        <p:cTn dur="500"/>
                        <p:tgtEl>
                          <p:spTgt spid="5"/>
                        </p:tgtEl>
                      </p:cBhvr>
                    </p:animEffect>
                  </p:childTnLst>
                </p:cTn>
              </p:par>
            </p:tnLst>
          </p:tmpl>
        </p:tmplLst>
      </p:bldP>
      <p:bldP spid="6" grpId="0"/>
    </p:bld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Break 3">
    <p:spTree>
      <p:nvGrpSpPr>
        <p:cNvPr id="1" name=""/>
        <p:cNvGrpSpPr/>
        <p:nvPr/>
      </p:nvGrpSpPr>
      <p:grpSpPr>
        <a:xfrm>
          <a:off x="0" y="0"/>
          <a:ext cx="0" cy="0"/>
          <a:chOff x="0" y="0"/>
          <a:chExt cx="0" cy="0"/>
        </a:xfrm>
      </p:grpSpPr>
      <p:sp>
        <p:nvSpPr>
          <p:cNvPr id="7" name="図プレースホルダー 6"/>
          <p:cNvSpPr>
            <a:spLocks noGrp="1"/>
          </p:cNvSpPr>
          <p:nvPr>
            <p:ph type="pic" sz="quarter" idx="10" hasCustomPrompt="1"/>
          </p:nvPr>
        </p:nvSpPr>
        <p:spPr>
          <a:xfrm rot="-180000">
            <a:off x="668304" y="555289"/>
            <a:ext cx="17023562" cy="9132506"/>
          </a:xfrm>
          <a:effectLst>
            <a:outerShdw blurRad="50800" dist="101600" dir="2700000" algn="tl" rotWithShape="0">
              <a:prstClr val="black">
                <a:alpha val="40000"/>
              </a:prstClr>
            </a:outerShdw>
          </a:effectLst>
        </p:spPr>
        <p:txBody>
          <a:bodyPr/>
          <a:lstStyle>
            <a:lvl1pPr>
              <a:defRPr baseline="0"/>
            </a:lvl1pPr>
          </a:lstStyle>
          <a:p>
            <a:r>
              <a:rPr kumimoji="1" lang="en-US" altLang="ja-JP" dirty="0" smtClean="0"/>
              <a:t>Add an image here</a:t>
            </a:r>
            <a:endParaRPr kumimoji="1" lang="ja-JP" altLang="en-US" dirty="0"/>
          </a:p>
        </p:txBody>
      </p:sp>
      <p:sp>
        <p:nvSpPr>
          <p:cNvPr id="14" name="テキスト プレースホルダー 13"/>
          <p:cNvSpPr>
            <a:spLocks noGrp="1"/>
          </p:cNvSpPr>
          <p:nvPr>
            <p:ph type="body" sz="quarter" idx="11" hasCustomPrompt="1"/>
          </p:nvPr>
        </p:nvSpPr>
        <p:spPr>
          <a:xfrm>
            <a:off x="1" y="7168725"/>
            <a:ext cx="18286412" cy="2197247"/>
          </a:xfrm>
          <a:blipFill>
            <a:blip r:embed="rId2"/>
            <a:stretch>
              <a:fillRect/>
            </a:stretch>
          </a:blipFill>
        </p:spPr>
        <p:txBody>
          <a:bodyPr/>
          <a:lstStyle/>
          <a:p>
            <a:pPr lvl="0"/>
            <a:r>
              <a:rPr kumimoji="1" lang="en-US" altLang="ja-JP" dirty="0" smtClean="0"/>
              <a:t> </a:t>
            </a:r>
            <a:endParaRPr kumimoji="1" lang="ja-JP" altLang="en-US" dirty="0"/>
          </a:p>
        </p:txBody>
      </p:sp>
      <p:sp>
        <p:nvSpPr>
          <p:cNvPr id="11" name="タイトル 1"/>
          <p:cNvSpPr>
            <a:spLocks noGrp="1"/>
          </p:cNvSpPr>
          <p:nvPr>
            <p:ph type="title" hasCustomPrompt="1"/>
          </p:nvPr>
        </p:nvSpPr>
        <p:spPr>
          <a:xfrm>
            <a:off x="2712946" y="7888805"/>
            <a:ext cx="15206235" cy="1260140"/>
          </a:xfrm>
          <a:prstGeom prst="rect">
            <a:avLst/>
          </a:prstGeom>
        </p:spPr>
        <p:txBody>
          <a:bodyPr anchor="ctr">
            <a:noAutofit/>
          </a:bodyPr>
          <a:lstStyle>
            <a:lvl1pPr algn="l">
              <a:defRPr sz="6600" kern="0" spc="1000" baseline="0">
                <a:solidFill>
                  <a:schemeClr val="bg1"/>
                </a:solidFill>
                <a:effectLst>
                  <a:outerShdw blurRad="50800" dist="25400" dir="2700000" algn="tl" rotWithShape="0">
                    <a:schemeClr val="tx1">
                      <a:alpha val="40000"/>
                    </a:schemeClr>
                  </a:outerShdw>
                </a:effectLst>
              </a:defRPr>
            </a:lvl1pPr>
          </a:lstStyle>
          <a:p>
            <a:r>
              <a:rPr kumimoji="1" lang="en-US" altLang="ja-JP" dirty="0" smtClean="0"/>
              <a:t>SUBSECTION NAME</a:t>
            </a:r>
            <a:endParaRPr kumimoji="1" lang="ja-JP" altLang="en-US" dirty="0"/>
          </a:p>
        </p:txBody>
      </p:sp>
      <p:sp>
        <p:nvSpPr>
          <p:cNvPr id="5" name="テキスト プレースホルダー 5"/>
          <p:cNvSpPr>
            <a:spLocks noGrp="1"/>
          </p:cNvSpPr>
          <p:nvPr>
            <p:ph type="body" sz="quarter" idx="12" hasCustomPrompt="1"/>
          </p:nvPr>
        </p:nvSpPr>
        <p:spPr>
          <a:xfrm>
            <a:off x="2712945" y="7528765"/>
            <a:ext cx="14740451" cy="575841"/>
          </a:xfrm>
        </p:spPr>
        <p:txBody>
          <a:bodyPr>
            <a:noAutofit/>
          </a:bodyPr>
          <a:lstStyle>
            <a:lvl1pPr algn="l">
              <a:spcBef>
                <a:spcPts val="0"/>
              </a:spcBef>
              <a:defRPr sz="2800" spc="600" baseline="0">
                <a:solidFill>
                  <a:schemeClr val="bg2"/>
                </a:solidFill>
                <a:effectLst>
                  <a:outerShdw blurRad="50800" dist="38100" dir="2700000" algn="tl" rotWithShape="0">
                    <a:schemeClr val="tx1">
                      <a:alpha val="75000"/>
                    </a:schemeClr>
                  </a:outerShdw>
                </a:effectLst>
              </a:defRPr>
            </a:lvl1pPr>
          </a:lstStyle>
          <a:p>
            <a:pPr lvl="0"/>
            <a:r>
              <a:rPr kumimoji="1" lang="en-US" altLang="ja-JP" dirty="0" smtClean="0"/>
              <a:t>SECTION NUMBER</a:t>
            </a:r>
            <a:endParaRPr kumimoji="1" lang="ja-JP" altLang="en-US" dirty="0" smtClean="0"/>
          </a:p>
        </p:txBody>
      </p:sp>
      <p:sp>
        <p:nvSpPr>
          <p:cNvPr id="6" name="図プレースホルダー 7"/>
          <p:cNvSpPr>
            <a:spLocks noGrp="1"/>
          </p:cNvSpPr>
          <p:nvPr>
            <p:ph type="pic" sz="quarter" idx="15" hasCustomPrompt="1"/>
          </p:nvPr>
        </p:nvSpPr>
        <p:spPr>
          <a:xfrm rot="21600000">
            <a:off x="952296" y="7483759"/>
            <a:ext cx="1575175" cy="1573323"/>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91462721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withEffect">
                                  <p:stCondLst>
                                    <p:cond delay="0"/>
                                  </p:stCondLst>
                                  <p:childTnLst>
                                    <p:set>
                                      <p:cBhvr>
                                        <p:cTn id="6" dur="1" fill="hold">
                                          <p:stCondLst>
                                            <p:cond delay="0"/>
                                          </p:stCondLst>
                                        </p:cTn>
                                        <p:tgtEl>
                                          <p:spTgt spid="7"/>
                                        </p:tgtEl>
                                        <p:attrNameLst>
                                          <p:attrName>style.visibility</p:attrName>
                                        </p:attrNameLst>
                                      </p:cBhvr>
                                      <p:to>
                                        <p:strVal val="visible"/>
                                      </p:to>
                                    </p:set>
                                    <p:animEffect transition="in" filter="barn(outVertical)">
                                      <p:cBhvr>
                                        <p:cTn id="7" dur="500"/>
                                        <p:tgtEl>
                                          <p:spTgt spid="7"/>
                                        </p:tgtEl>
                                      </p:cBhvr>
                                    </p:animEffect>
                                  </p:childTnLst>
                                </p:cTn>
                              </p:par>
                            </p:childTnLst>
                          </p:cTn>
                        </p:par>
                        <p:par>
                          <p:cTn id="8" fill="hold">
                            <p:stCondLst>
                              <p:cond delay="500"/>
                            </p:stCondLst>
                            <p:childTnLst>
                              <p:par>
                                <p:cTn id="9" presetID="10" presetClass="entr" presetSubtype="0" fill="hold" grpId="0" nodeType="afterEffect">
                                  <p:stCondLst>
                                    <p:cond delay="500"/>
                                  </p:stCondLst>
                                  <p:childTnLst>
                                    <p:set>
                                      <p:cBhvr>
                                        <p:cTn id="10" dur="1" fill="hold">
                                          <p:stCondLst>
                                            <p:cond delay="0"/>
                                          </p:stCondLst>
                                        </p:cTn>
                                        <p:tgtEl>
                                          <p:spTgt spid="11"/>
                                        </p:tgtEl>
                                        <p:attrNameLst>
                                          <p:attrName>style.visibility</p:attrName>
                                        </p:attrNameLst>
                                      </p:cBhvr>
                                      <p:to>
                                        <p:strVal val="visible"/>
                                      </p:to>
                                    </p:set>
                                    <p:animEffect transition="in" filter="fade">
                                      <p:cBhvr>
                                        <p:cTn id="11" dur="500"/>
                                        <p:tgtEl>
                                          <p:spTgt spid="11"/>
                                        </p:tgtEl>
                                      </p:cBhvr>
                                    </p:animEffect>
                                  </p:childTnLst>
                                </p:cTn>
                              </p:par>
                              <p:par>
                                <p:cTn id="12" presetID="10" presetClass="entr" presetSubtype="0" fill="hold" grpId="0" nodeType="withEffect">
                                  <p:stCondLst>
                                    <p:cond delay="500"/>
                                  </p:stCondLst>
                                  <p:childTnLst>
                                    <p:set>
                                      <p:cBhvr>
                                        <p:cTn id="13" dur="1" fill="hold">
                                          <p:stCondLst>
                                            <p:cond delay="0"/>
                                          </p:stCondLst>
                                        </p:cTn>
                                        <p:tgtEl>
                                          <p:spTgt spid="14"/>
                                        </p:tgtEl>
                                        <p:attrNameLst>
                                          <p:attrName>style.visibility</p:attrName>
                                        </p:attrNameLst>
                                      </p:cBhvr>
                                      <p:to>
                                        <p:strVal val="visible"/>
                                      </p:to>
                                    </p:set>
                                    <p:animEffect transition="in" filter="fade">
                                      <p:cBhvr>
                                        <p:cTn id="14" dur="500"/>
                                        <p:tgtEl>
                                          <p:spTgt spid="14"/>
                                        </p:tgtEl>
                                      </p:cBhvr>
                                    </p:animEffect>
                                  </p:childTnLst>
                                </p:cTn>
                              </p:par>
                              <p:par>
                                <p:cTn id="15" presetID="10" presetClass="entr" presetSubtype="0" fill="hold" grpId="0" nodeType="withEffect">
                                  <p:stCondLst>
                                    <p:cond delay="500"/>
                                  </p:stCondLst>
                                  <p:childTnLst>
                                    <p:set>
                                      <p:cBhvr>
                                        <p:cTn id="16" dur="1" fill="hold">
                                          <p:stCondLst>
                                            <p:cond delay="0"/>
                                          </p:stCondLst>
                                        </p:cTn>
                                        <p:tgtEl>
                                          <p:spTgt spid="5"/>
                                        </p:tgtEl>
                                        <p:attrNameLst>
                                          <p:attrName>style.visibility</p:attrName>
                                        </p:attrNameLst>
                                      </p:cBhvr>
                                      <p:to>
                                        <p:strVal val="visible"/>
                                      </p:to>
                                    </p:set>
                                    <p:animEffect transition="in" filter="fade">
                                      <p:cBhvr>
                                        <p:cTn id="17" dur="500"/>
                                        <p:tgtEl>
                                          <p:spTgt spid="5"/>
                                        </p:tgtEl>
                                      </p:cBhvr>
                                    </p:animEffect>
                                  </p:childTnLst>
                                </p:cTn>
                              </p:par>
                              <p:par>
                                <p:cTn id="18" presetID="22" presetClass="entr" presetSubtype="2" fill="hold" grpId="0" nodeType="withEffect">
                                  <p:stCondLst>
                                    <p:cond delay="500"/>
                                  </p:stCondLst>
                                  <p:childTnLst>
                                    <p:set>
                                      <p:cBhvr>
                                        <p:cTn id="19" dur="1" fill="hold">
                                          <p:stCondLst>
                                            <p:cond delay="0"/>
                                          </p:stCondLst>
                                        </p:cTn>
                                        <p:tgtEl>
                                          <p:spTgt spid="6"/>
                                        </p:tgtEl>
                                        <p:attrNameLst>
                                          <p:attrName>style.visibility</p:attrName>
                                        </p:attrNameLst>
                                      </p:cBhvr>
                                      <p:to>
                                        <p:strVal val="visible"/>
                                      </p:to>
                                    </p:set>
                                    <p:animEffect transition="in" filter="wipe(right)">
                                      <p:cBhvr>
                                        <p:cTn id="20"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14" grpId="0" animBg="1">
        <p:tmplLst>
          <p:tmpl>
            <p:tnLst>
              <p:par>
                <p:cTn presetID="10" presetClass="entr" presetSubtype="0" fill="hold" nodeType="withEffect">
                  <p:stCondLst>
                    <p:cond delay="50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11" grpId="0"/>
      <p:bldP spid="5" grpId="0">
        <p:tmplLst>
          <p:tmpl>
            <p:tnLst>
              <p:par>
                <p:cTn presetID="10" presetClass="entr" presetSubtype="0" fill="hold" nodeType="withEffect">
                  <p:stCondLst>
                    <p:cond delay="500"/>
                  </p:stCondLst>
                  <p:childTnLst>
                    <p:set>
                      <p:cBhvr>
                        <p:cTn dur="1" fill="hold">
                          <p:stCondLst>
                            <p:cond delay="0"/>
                          </p:stCondLst>
                        </p:cTn>
                        <p:tgtEl>
                          <p:spTgt spid="5"/>
                        </p:tgtEl>
                        <p:attrNameLst>
                          <p:attrName>style.visibility</p:attrName>
                        </p:attrNameLst>
                      </p:cBhvr>
                      <p:to>
                        <p:strVal val="visible"/>
                      </p:to>
                    </p:set>
                    <p:animEffect transition="in" filter="fade">
                      <p:cBhvr>
                        <p:cTn dur="500"/>
                        <p:tgtEl>
                          <p:spTgt spid="5"/>
                        </p:tgtEl>
                      </p:cBhvr>
                    </p:animEffect>
                  </p:childTnLst>
                </p:cTn>
              </p:par>
            </p:tnLst>
          </p:tmpl>
        </p:tmplLst>
      </p:bldP>
      <p:bldP spid="6" grpId="0"/>
    </p:bld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Bullet List">
    <p:spTree>
      <p:nvGrpSpPr>
        <p:cNvPr id="1" name=""/>
        <p:cNvGrpSpPr/>
        <p:nvPr/>
      </p:nvGrpSpPr>
      <p:grpSpPr>
        <a:xfrm>
          <a:off x="0" y="0"/>
          <a:ext cx="0" cy="0"/>
          <a:chOff x="0" y="0"/>
          <a:chExt cx="0" cy="0"/>
        </a:xfrm>
      </p:grpSpPr>
      <p:sp>
        <p:nvSpPr>
          <p:cNvPr id="4" name="正方形/長方形 3"/>
          <p:cNvSpPr/>
          <p:nvPr userDrawn="1"/>
        </p:nvSpPr>
        <p:spPr>
          <a:xfrm>
            <a:off x="4093029" y="0"/>
            <a:ext cx="10914741" cy="10286999"/>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 name="テキスト プレースホルダー 2"/>
          <p:cNvSpPr>
            <a:spLocks noGrp="1"/>
          </p:cNvSpPr>
          <p:nvPr>
            <p:ph type="body" sz="quarter" idx="10" hasCustomPrompt="1"/>
          </p:nvPr>
        </p:nvSpPr>
        <p:spPr>
          <a:xfrm>
            <a:off x="4601029" y="855663"/>
            <a:ext cx="9869714" cy="8796337"/>
          </a:xfrm>
          <a:effectLst>
            <a:outerShdw blurRad="50800" dist="38100" dir="2700000" algn="tl" rotWithShape="0">
              <a:schemeClr val="tx1">
                <a:alpha val="40000"/>
              </a:schemeClr>
            </a:outerShdw>
          </a:effectLst>
        </p:spPr>
        <p:txBody>
          <a:bodyPr anchor="ctr">
            <a:normAutofit/>
          </a:bodyPr>
          <a:lstStyle>
            <a:lvl1pPr marL="457200" indent="-457200" algn="l">
              <a:spcBef>
                <a:spcPts val="1200"/>
              </a:spcBef>
              <a:buFont typeface="Wingdings" panose="05000000000000000000" pitchFamily="2" charset="2"/>
              <a:buChar char="§"/>
              <a:defRPr sz="2800">
                <a:solidFill>
                  <a:schemeClr val="bg1"/>
                </a:solidFill>
                <a:latin typeface="+mj-lt"/>
              </a:defRPr>
            </a:lvl1pPr>
            <a:lvl2pPr marL="720000" indent="-360000">
              <a:spcBef>
                <a:spcPts val="600"/>
              </a:spcBef>
              <a:buFont typeface="Arial" panose="020B0604020202020204" pitchFamily="34" charset="0"/>
              <a:buChar char="•"/>
              <a:defRPr sz="2400">
                <a:solidFill>
                  <a:schemeClr val="bg1"/>
                </a:solidFill>
                <a:latin typeface="+mj-lt"/>
              </a:defRPr>
            </a:lvl2pPr>
            <a:lvl3pPr>
              <a:defRPr>
                <a:latin typeface="+mj-lt"/>
              </a:defRPr>
            </a:lvl3pPr>
            <a:lvl4pPr>
              <a:defRPr>
                <a:latin typeface="+mj-lt"/>
              </a:defRPr>
            </a:lvl4pPr>
            <a:lvl5pPr>
              <a:defRPr>
                <a:latin typeface="+mj-lt"/>
              </a:defRPr>
            </a:lvl5pPr>
          </a:lstStyle>
          <a:p>
            <a:pPr lvl="0"/>
            <a:r>
              <a:rPr lang="en-US" altLang="ja-JP" dirty="0" smtClean="0"/>
              <a:t>TEXT</a:t>
            </a:r>
          </a:p>
          <a:p>
            <a:pPr lvl="1"/>
            <a:r>
              <a:rPr lang="en-US" dirty="0" smtClean="0"/>
              <a:t>Level 2</a:t>
            </a:r>
            <a:endParaRPr lang="en-US" dirty="0"/>
          </a:p>
        </p:txBody>
      </p:sp>
      <p:pic>
        <p:nvPicPr>
          <p:cNvPr id="7" name="図 6"/>
          <p:cNvPicPr>
            <a:picLocks noChangeAspect="1"/>
          </p:cNvPicPr>
          <p:nvPr userDrawn="1"/>
        </p:nvPicPr>
        <p:blipFill>
          <a:blip r:embed="rId2" cstate="print">
            <a:extLst>
              <a:ext uri="{BEBA8EAE-BF5A-486C-A8C5-ECC9F3942E4B}">
                <a14:imgProps xmlns:a14="http://schemas.microsoft.com/office/drawing/2010/main">
                  <a14:imgLayer r:embed="rId3">
                    <a14:imgEffect>
                      <a14:colorTemperature colorTemp="5900"/>
                    </a14:imgEffect>
                    <a14:imgEffect>
                      <a14:saturation sat="66000"/>
                    </a14:imgEffect>
                  </a14:imgLayer>
                </a14:imgProps>
              </a:ext>
              <a:ext uri="{28A0092B-C50C-407E-A947-70E740481C1C}">
                <a14:useLocalDpi xmlns:a14="http://schemas.microsoft.com/office/drawing/2010/main" val="0"/>
              </a:ext>
            </a:extLst>
          </a:blip>
          <a:stretch>
            <a:fillRect/>
          </a:stretch>
        </p:blipFill>
        <p:spPr>
          <a:xfrm rot="20385427" flipH="1">
            <a:off x="2194415" y="978473"/>
            <a:ext cx="460258" cy="8472928"/>
          </a:xfrm>
          <a:prstGeom prst="rect">
            <a:avLst/>
          </a:prstGeom>
          <a:effectLst>
            <a:outerShdw blurRad="152400" dist="76200" dir="11160000" algn="tl" rotWithShape="0">
              <a:prstClr val="black">
                <a:alpha val="40000"/>
              </a:prstClr>
            </a:outerShdw>
          </a:effectLst>
        </p:spPr>
      </p:pic>
      <p:sp>
        <p:nvSpPr>
          <p:cNvPr id="8" name="テキスト プレースホルダー 2"/>
          <p:cNvSpPr>
            <a:spLocks noGrp="1"/>
          </p:cNvSpPr>
          <p:nvPr>
            <p:ph type="body" sz="quarter" idx="11" hasCustomPrompt="1"/>
          </p:nvPr>
        </p:nvSpPr>
        <p:spPr>
          <a:xfrm rot="21120203">
            <a:off x="1471487" y="774347"/>
            <a:ext cx="5269582" cy="1178742"/>
          </a:xfrm>
          <a:effectLst>
            <a:outerShdw blurRad="50800" dist="38100" dir="2700000" algn="tl" rotWithShape="0">
              <a:schemeClr val="tx1">
                <a:alpha val="40000"/>
              </a:schemeClr>
            </a:outerShdw>
          </a:effectLst>
        </p:spPr>
        <p:txBody>
          <a:bodyPr anchor="ctr">
            <a:noAutofit/>
          </a:bodyPr>
          <a:lstStyle>
            <a:lvl1pPr marL="0" indent="0" algn="l">
              <a:buFont typeface="Wingdings" panose="05000000000000000000" pitchFamily="2" charset="2"/>
              <a:buNone/>
              <a:defRPr sz="8000">
                <a:solidFill>
                  <a:schemeClr val="bg1"/>
                </a:solidFill>
                <a:latin typeface="Reenie Beanie" panose="02000000000000000000" pitchFamily="2" charset="0"/>
              </a:defRPr>
            </a:lvl1pPr>
            <a:lvl2pPr marL="720000" indent="-360000">
              <a:spcBef>
                <a:spcPts val="600"/>
              </a:spcBef>
              <a:buFont typeface="Arial" panose="020B0604020202020204" pitchFamily="34" charset="0"/>
              <a:buChar char="•"/>
              <a:defRPr sz="2400">
                <a:solidFill>
                  <a:schemeClr val="bg1"/>
                </a:solidFill>
                <a:latin typeface="+mj-lt"/>
              </a:defRPr>
            </a:lvl2pPr>
            <a:lvl3pPr>
              <a:defRPr>
                <a:latin typeface="+mj-lt"/>
              </a:defRPr>
            </a:lvl3pPr>
            <a:lvl4pPr>
              <a:defRPr>
                <a:latin typeface="+mj-lt"/>
              </a:defRPr>
            </a:lvl4pPr>
            <a:lvl5pPr>
              <a:defRPr>
                <a:latin typeface="+mj-lt"/>
              </a:defRPr>
            </a:lvl5pPr>
          </a:lstStyle>
          <a:p>
            <a:pPr lvl="0"/>
            <a:r>
              <a:rPr lang="en-US" dirty="0" smtClean="0"/>
              <a:t>Notes</a:t>
            </a:r>
          </a:p>
        </p:txBody>
      </p:sp>
    </p:spTree>
    <p:extLst>
      <p:ext uri="{BB962C8B-B14F-4D97-AF65-F5344CB8AC3E}">
        <p14:creationId xmlns:p14="http://schemas.microsoft.com/office/powerpoint/2010/main" val="1131136265"/>
      </p:ext>
    </p:extLst>
  </p:cSld>
  <p:clrMapOvr>
    <a:masterClrMapping/>
  </p:clrMapOvr>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3 Images">
    <p:spTree>
      <p:nvGrpSpPr>
        <p:cNvPr id="1" name=""/>
        <p:cNvGrpSpPr/>
        <p:nvPr/>
      </p:nvGrpSpPr>
      <p:grpSpPr>
        <a:xfrm>
          <a:off x="0" y="0"/>
          <a:ext cx="0" cy="0"/>
          <a:chOff x="0" y="0"/>
          <a:chExt cx="0" cy="0"/>
        </a:xfrm>
      </p:grpSpPr>
      <p:pic>
        <p:nvPicPr>
          <p:cNvPr id="14" name="図 13"/>
          <p:cNvPicPr>
            <a:picLocks noChangeAspect="1"/>
          </p:cNvPicPr>
          <p:nvPr userDrawn="1"/>
        </p:nvPicPr>
        <p:blipFill rotWithShape="1">
          <a:blip r:embed="rId2">
            <a:extLst>
              <a:ext uri="{28A0092B-C50C-407E-A947-70E740481C1C}">
                <a14:useLocalDpi xmlns:a14="http://schemas.microsoft.com/office/drawing/2010/main" val="0"/>
              </a:ext>
            </a:extLst>
          </a:blip>
          <a:srcRect r="31291"/>
          <a:stretch/>
        </p:blipFill>
        <p:spPr>
          <a:xfrm>
            <a:off x="9330214" y="211792"/>
            <a:ext cx="8970486" cy="2011429"/>
          </a:xfrm>
          <a:prstGeom prst="rect">
            <a:avLst/>
          </a:prstGeom>
        </p:spPr>
      </p:pic>
      <p:sp>
        <p:nvSpPr>
          <p:cNvPr id="29" name="テキスト プレースホルダー 23"/>
          <p:cNvSpPr>
            <a:spLocks noGrp="1"/>
          </p:cNvSpPr>
          <p:nvPr>
            <p:ph type="body" sz="quarter" idx="24" hasCustomPrompt="1"/>
          </p:nvPr>
        </p:nvSpPr>
        <p:spPr>
          <a:xfrm rot="246221">
            <a:off x="9053316" y="2671008"/>
            <a:ext cx="8768499" cy="4710350"/>
          </a:xfrm>
          <a:blipFill>
            <a:blip r:embed="rId3"/>
            <a:stretch>
              <a:fillRect/>
            </a:stretch>
          </a:blipFill>
        </p:spPr>
        <p:txBody>
          <a:bodyPr/>
          <a:lstStyle/>
          <a:p>
            <a:pPr lvl="0"/>
            <a:r>
              <a:rPr kumimoji="1" lang="en-US" altLang="ja-JP" dirty="0" smtClean="0"/>
              <a:t> </a:t>
            </a:r>
            <a:endParaRPr kumimoji="1" lang="ja-JP" altLang="en-US" dirty="0"/>
          </a:p>
        </p:txBody>
      </p:sp>
      <p:sp>
        <p:nvSpPr>
          <p:cNvPr id="30" name="図プレースホルダー 8"/>
          <p:cNvSpPr>
            <a:spLocks noGrp="1"/>
          </p:cNvSpPr>
          <p:nvPr>
            <p:ph type="pic" sz="quarter" idx="25" hasCustomPrompt="1"/>
          </p:nvPr>
        </p:nvSpPr>
        <p:spPr>
          <a:xfrm rot="246221">
            <a:off x="9283474" y="2906178"/>
            <a:ext cx="8308182" cy="4240011"/>
          </a:xfrm>
        </p:spPr>
        <p:txBody>
          <a:bodyPr/>
          <a:lstStyle>
            <a:lvl1pPr>
              <a:defRPr/>
            </a:lvl1pPr>
          </a:lstStyle>
          <a:p>
            <a:r>
              <a:rPr kumimoji="1" lang="en-US" altLang="ja-JP" dirty="0" smtClean="0"/>
              <a:t>Add an image here</a:t>
            </a:r>
            <a:endParaRPr kumimoji="1" lang="ja-JP" altLang="en-US" dirty="0"/>
          </a:p>
        </p:txBody>
      </p:sp>
      <p:sp>
        <p:nvSpPr>
          <p:cNvPr id="27" name="テキスト プレースホルダー 23"/>
          <p:cNvSpPr>
            <a:spLocks noGrp="1"/>
          </p:cNvSpPr>
          <p:nvPr>
            <p:ph type="body" sz="quarter" idx="22" hasCustomPrompt="1"/>
          </p:nvPr>
        </p:nvSpPr>
        <p:spPr>
          <a:xfrm rot="21198624">
            <a:off x="618497" y="1786978"/>
            <a:ext cx="8768499" cy="4710350"/>
          </a:xfrm>
          <a:blipFill>
            <a:blip r:embed="rId3"/>
            <a:stretch>
              <a:fillRect/>
            </a:stretch>
          </a:blipFill>
        </p:spPr>
        <p:txBody>
          <a:bodyPr/>
          <a:lstStyle/>
          <a:p>
            <a:pPr lvl="0"/>
            <a:r>
              <a:rPr kumimoji="1" lang="en-US" altLang="ja-JP" dirty="0" smtClean="0"/>
              <a:t> </a:t>
            </a:r>
            <a:endParaRPr kumimoji="1" lang="ja-JP" altLang="en-US" dirty="0"/>
          </a:p>
        </p:txBody>
      </p:sp>
      <p:sp>
        <p:nvSpPr>
          <p:cNvPr id="28" name="図プレースホルダー 8"/>
          <p:cNvSpPr>
            <a:spLocks noGrp="1"/>
          </p:cNvSpPr>
          <p:nvPr>
            <p:ph type="pic" sz="quarter" idx="23" hasCustomPrompt="1"/>
          </p:nvPr>
        </p:nvSpPr>
        <p:spPr>
          <a:xfrm rot="21198624">
            <a:off x="848655" y="2022148"/>
            <a:ext cx="8308182" cy="4240011"/>
          </a:xfrm>
        </p:spPr>
        <p:txBody>
          <a:bodyPr/>
          <a:lstStyle>
            <a:lvl1pPr>
              <a:defRPr/>
            </a:lvl1pPr>
          </a:lstStyle>
          <a:p>
            <a:r>
              <a:rPr kumimoji="1" lang="en-US" altLang="ja-JP" dirty="0" smtClean="0"/>
              <a:t>Add an image here</a:t>
            </a:r>
            <a:endParaRPr kumimoji="1" lang="ja-JP" altLang="en-US" dirty="0"/>
          </a:p>
        </p:txBody>
      </p:sp>
      <p:sp>
        <p:nvSpPr>
          <p:cNvPr id="24" name="テキスト プレースホルダー 23"/>
          <p:cNvSpPr>
            <a:spLocks noGrp="1"/>
          </p:cNvSpPr>
          <p:nvPr>
            <p:ph type="body" sz="quarter" idx="21" hasCustomPrompt="1"/>
          </p:nvPr>
        </p:nvSpPr>
        <p:spPr>
          <a:xfrm rot="21392017">
            <a:off x="4533131" y="4660564"/>
            <a:ext cx="8768499" cy="4710350"/>
          </a:xfrm>
          <a:blipFill>
            <a:blip r:embed="rId3"/>
            <a:stretch>
              <a:fillRect/>
            </a:stretch>
          </a:blipFill>
        </p:spPr>
        <p:txBody>
          <a:bodyPr/>
          <a:lstStyle/>
          <a:p>
            <a:pPr lvl="0"/>
            <a:r>
              <a:rPr kumimoji="1" lang="en-US" altLang="ja-JP" dirty="0" smtClean="0"/>
              <a:t> </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2" name="タイトル 1"/>
          <p:cNvSpPr>
            <a:spLocks noGrp="1"/>
          </p:cNvSpPr>
          <p:nvPr>
            <p:ph type="title" hasCustomPrompt="1"/>
          </p:nvPr>
        </p:nvSpPr>
        <p:spPr>
          <a:xfrm rot="21420000">
            <a:off x="9671674" y="887141"/>
            <a:ext cx="8424493" cy="915119"/>
          </a:xfrm>
          <a:prstGeom prst="rect">
            <a:avLst/>
          </a:prstGeom>
        </p:spPr>
        <p:txBody>
          <a:bodyPr/>
          <a:lstStyle>
            <a:lvl1pPr algn="l">
              <a:defRPr spc="1000" baseline="0">
                <a:solidFill>
                  <a:schemeClr val="tx1"/>
                </a:solidFill>
              </a:defRPr>
            </a:lvl1pPr>
          </a:lstStyle>
          <a:p>
            <a:r>
              <a:rPr kumimoji="1" lang="en-US" altLang="ja-JP" dirty="0" smtClean="0"/>
              <a:t>TITLE GOES HERE</a:t>
            </a:r>
            <a:endParaRPr kumimoji="1" lang="ja-JP" altLang="en-US" dirty="0"/>
          </a:p>
        </p:txBody>
      </p:sp>
      <p:sp>
        <p:nvSpPr>
          <p:cNvPr id="11" name="図プレースホルダー 8"/>
          <p:cNvSpPr>
            <a:spLocks noGrp="1"/>
          </p:cNvSpPr>
          <p:nvPr>
            <p:ph type="pic" sz="quarter" idx="20" hasCustomPrompt="1"/>
          </p:nvPr>
        </p:nvSpPr>
        <p:spPr>
          <a:xfrm rot="21392017">
            <a:off x="4763289" y="4895734"/>
            <a:ext cx="8308182" cy="4240011"/>
          </a:xfrm>
        </p:spPr>
        <p:txBody>
          <a:bodyPr/>
          <a:lstStyle>
            <a:lvl1pPr>
              <a:defRPr/>
            </a:lvl1pPr>
          </a:lstStyle>
          <a:p>
            <a:r>
              <a:rPr kumimoji="1" lang="en-US" altLang="ja-JP" dirty="0" smtClean="0"/>
              <a:t>Add an image here</a:t>
            </a:r>
            <a:endParaRPr kumimoji="1" lang="ja-JP" altLang="en-US" dirty="0"/>
          </a:p>
        </p:txBody>
      </p:sp>
    </p:spTree>
    <p:extLst>
      <p:ext uri="{BB962C8B-B14F-4D97-AF65-F5344CB8AC3E}">
        <p14:creationId xmlns:p14="http://schemas.microsoft.com/office/powerpoint/2010/main" val="308447230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grpId="0" nodeType="withEffect">
                                  <p:stCondLst>
                                    <p:cond delay="0"/>
                                  </p:stCondLst>
                                  <p:childTnLst>
                                    <p:set>
                                      <p:cBhvr>
                                        <p:cTn id="6" dur="1" fill="hold">
                                          <p:stCondLst>
                                            <p:cond delay="0"/>
                                          </p:stCondLst>
                                        </p:cTn>
                                        <p:tgtEl>
                                          <p:spTgt spid="12"/>
                                        </p:tgtEl>
                                        <p:attrNameLst>
                                          <p:attrName>style.visibility</p:attrName>
                                        </p:attrNameLst>
                                      </p:cBhvr>
                                      <p:to>
                                        <p:strVal val="visible"/>
                                      </p:to>
                                    </p:set>
                                    <p:anim calcmode="lin" valueType="num">
                                      <p:cBhvr additive="base">
                                        <p:cTn id="7" dur="500" fill="hold"/>
                                        <p:tgtEl>
                                          <p:spTgt spid="12"/>
                                        </p:tgtEl>
                                        <p:attrNameLst>
                                          <p:attrName>ppt_x</p:attrName>
                                        </p:attrNameLst>
                                      </p:cBhvr>
                                      <p:tavLst>
                                        <p:tav tm="0">
                                          <p:val>
                                            <p:strVal val="1+#ppt_w/2"/>
                                          </p:val>
                                        </p:tav>
                                        <p:tav tm="100000">
                                          <p:val>
                                            <p:strVal val="#ppt_x"/>
                                          </p:val>
                                        </p:tav>
                                      </p:tavLst>
                                    </p:anim>
                                    <p:anim calcmode="lin" valueType="num">
                                      <p:cBhvr additive="base">
                                        <p:cTn id="8" dur="500" fill="hold"/>
                                        <p:tgtEl>
                                          <p:spTgt spid="12"/>
                                        </p:tgtEl>
                                        <p:attrNameLst>
                                          <p:attrName>ppt_y</p:attrName>
                                        </p:attrNameLst>
                                      </p:cBhvr>
                                      <p:tavLst>
                                        <p:tav tm="0">
                                          <p:val>
                                            <p:strVal val="#ppt_y"/>
                                          </p:val>
                                        </p:tav>
                                        <p:tav tm="100000">
                                          <p:val>
                                            <p:strVal val="#ppt_y"/>
                                          </p:val>
                                        </p:tav>
                                      </p:tavLst>
                                    </p:anim>
                                  </p:childTnLst>
                                </p:cTn>
                              </p:par>
                              <p:par>
                                <p:cTn id="9" presetID="2" presetClass="entr" presetSubtype="2" decel="100000" fill="hold" nodeType="withEffect">
                                  <p:stCondLst>
                                    <p:cond delay="0"/>
                                  </p:stCondLst>
                                  <p:childTnLst>
                                    <p:set>
                                      <p:cBhvr>
                                        <p:cTn id="10" dur="1" fill="hold">
                                          <p:stCondLst>
                                            <p:cond delay="0"/>
                                          </p:stCondLst>
                                        </p:cTn>
                                        <p:tgtEl>
                                          <p:spTgt spid="14"/>
                                        </p:tgtEl>
                                        <p:attrNameLst>
                                          <p:attrName>style.visibility</p:attrName>
                                        </p:attrNameLst>
                                      </p:cBhvr>
                                      <p:to>
                                        <p:strVal val="visible"/>
                                      </p:to>
                                    </p:set>
                                    <p:anim calcmode="lin" valueType="num">
                                      <p:cBhvr additive="base">
                                        <p:cTn id="11" dur="500" fill="hold"/>
                                        <p:tgtEl>
                                          <p:spTgt spid="14"/>
                                        </p:tgtEl>
                                        <p:attrNameLst>
                                          <p:attrName>ppt_x</p:attrName>
                                        </p:attrNameLst>
                                      </p:cBhvr>
                                      <p:tavLst>
                                        <p:tav tm="0">
                                          <p:val>
                                            <p:strVal val="1+#ppt_w/2"/>
                                          </p:val>
                                        </p:tav>
                                        <p:tav tm="100000">
                                          <p:val>
                                            <p:strVal val="#ppt_x"/>
                                          </p:val>
                                        </p:tav>
                                      </p:tavLst>
                                    </p:anim>
                                    <p:anim calcmode="lin" valueType="num">
                                      <p:cBhvr additive="base">
                                        <p:cTn id="12" dur="500" fill="hold"/>
                                        <p:tgtEl>
                                          <p:spTgt spid="14"/>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 presetClass="entr" presetSubtype="3" decel="100000" fill="hold" grpId="0" nodeType="afterEffect">
                                  <p:stCondLst>
                                    <p:cond delay="0"/>
                                  </p:stCondLst>
                                  <p:childTnLst>
                                    <p:set>
                                      <p:cBhvr>
                                        <p:cTn id="15" dur="1" fill="hold">
                                          <p:stCondLst>
                                            <p:cond delay="0"/>
                                          </p:stCondLst>
                                        </p:cTn>
                                        <p:tgtEl>
                                          <p:spTgt spid="30"/>
                                        </p:tgtEl>
                                        <p:attrNameLst>
                                          <p:attrName>style.visibility</p:attrName>
                                        </p:attrNameLst>
                                      </p:cBhvr>
                                      <p:to>
                                        <p:strVal val="visible"/>
                                      </p:to>
                                    </p:set>
                                    <p:anim calcmode="lin" valueType="num">
                                      <p:cBhvr additive="base">
                                        <p:cTn id="16" dur="500" fill="hold"/>
                                        <p:tgtEl>
                                          <p:spTgt spid="30"/>
                                        </p:tgtEl>
                                        <p:attrNameLst>
                                          <p:attrName>ppt_x</p:attrName>
                                        </p:attrNameLst>
                                      </p:cBhvr>
                                      <p:tavLst>
                                        <p:tav tm="0">
                                          <p:val>
                                            <p:strVal val="1+#ppt_w/2"/>
                                          </p:val>
                                        </p:tav>
                                        <p:tav tm="100000">
                                          <p:val>
                                            <p:strVal val="#ppt_x"/>
                                          </p:val>
                                        </p:tav>
                                      </p:tavLst>
                                    </p:anim>
                                    <p:anim calcmode="lin" valueType="num">
                                      <p:cBhvr additive="base">
                                        <p:cTn id="17" dur="500" fill="hold"/>
                                        <p:tgtEl>
                                          <p:spTgt spid="30"/>
                                        </p:tgtEl>
                                        <p:attrNameLst>
                                          <p:attrName>ppt_y</p:attrName>
                                        </p:attrNameLst>
                                      </p:cBhvr>
                                      <p:tavLst>
                                        <p:tav tm="0">
                                          <p:val>
                                            <p:strVal val="0-#ppt_h/2"/>
                                          </p:val>
                                        </p:tav>
                                        <p:tav tm="100000">
                                          <p:val>
                                            <p:strVal val="#ppt_y"/>
                                          </p:val>
                                        </p:tav>
                                      </p:tavLst>
                                    </p:anim>
                                  </p:childTnLst>
                                </p:cTn>
                              </p:par>
                              <p:par>
                                <p:cTn id="18" presetID="2" presetClass="entr" presetSubtype="3" decel="100000" fill="hold" grpId="0" nodeType="withEffect">
                                  <p:stCondLst>
                                    <p:cond delay="0"/>
                                  </p:stCondLst>
                                  <p:childTnLst>
                                    <p:set>
                                      <p:cBhvr>
                                        <p:cTn id="19" dur="1" fill="hold">
                                          <p:stCondLst>
                                            <p:cond delay="0"/>
                                          </p:stCondLst>
                                        </p:cTn>
                                        <p:tgtEl>
                                          <p:spTgt spid="29"/>
                                        </p:tgtEl>
                                        <p:attrNameLst>
                                          <p:attrName>style.visibility</p:attrName>
                                        </p:attrNameLst>
                                      </p:cBhvr>
                                      <p:to>
                                        <p:strVal val="visible"/>
                                      </p:to>
                                    </p:set>
                                    <p:anim calcmode="lin" valueType="num">
                                      <p:cBhvr additive="base">
                                        <p:cTn id="20" dur="500" fill="hold"/>
                                        <p:tgtEl>
                                          <p:spTgt spid="29"/>
                                        </p:tgtEl>
                                        <p:attrNameLst>
                                          <p:attrName>ppt_x</p:attrName>
                                        </p:attrNameLst>
                                      </p:cBhvr>
                                      <p:tavLst>
                                        <p:tav tm="0">
                                          <p:val>
                                            <p:strVal val="1+#ppt_w/2"/>
                                          </p:val>
                                        </p:tav>
                                        <p:tav tm="100000">
                                          <p:val>
                                            <p:strVal val="#ppt_x"/>
                                          </p:val>
                                        </p:tav>
                                      </p:tavLst>
                                    </p:anim>
                                    <p:anim calcmode="lin" valueType="num">
                                      <p:cBhvr additive="base">
                                        <p:cTn id="21" dur="500" fill="hold"/>
                                        <p:tgtEl>
                                          <p:spTgt spid="29"/>
                                        </p:tgtEl>
                                        <p:attrNameLst>
                                          <p:attrName>ppt_y</p:attrName>
                                        </p:attrNameLst>
                                      </p:cBhvr>
                                      <p:tavLst>
                                        <p:tav tm="0">
                                          <p:val>
                                            <p:strVal val="0-#ppt_h/2"/>
                                          </p:val>
                                        </p:tav>
                                        <p:tav tm="100000">
                                          <p:val>
                                            <p:strVal val="#ppt_y"/>
                                          </p:val>
                                        </p:tav>
                                      </p:tavLst>
                                    </p:anim>
                                  </p:childTnLst>
                                </p:cTn>
                              </p:par>
                              <p:par>
                                <p:cTn id="22" presetID="2" presetClass="entr" presetSubtype="8" decel="100000" fill="hold" grpId="0" nodeType="withEffect">
                                  <p:stCondLst>
                                    <p:cond delay="100"/>
                                  </p:stCondLst>
                                  <p:childTnLst>
                                    <p:set>
                                      <p:cBhvr>
                                        <p:cTn id="23" dur="1" fill="hold">
                                          <p:stCondLst>
                                            <p:cond delay="0"/>
                                          </p:stCondLst>
                                        </p:cTn>
                                        <p:tgtEl>
                                          <p:spTgt spid="28"/>
                                        </p:tgtEl>
                                        <p:attrNameLst>
                                          <p:attrName>style.visibility</p:attrName>
                                        </p:attrNameLst>
                                      </p:cBhvr>
                                      <p:to>
                                        <p:strVal val="visible"/>
                                      </p:to>
                                    </p:set>
                                    <p:anim calcmode="lin" valueType="num">
                                      <p:cBhvr additive="base">
                                        <p:cTn id="24" dur="500" fill="hold"/>
                                        <p:tgtEl>
                                          <p:spTgt spid="28"/>
                                        </p:tgtEl>
                                        <p:attrNameLst>
                                          <p:attrName>ppt_x</p:attrName>
                                        </p:attrNameLst>
                                      </p:cBhvr>
                                      <p:tavLst>
                                        <p:tav tm="0">
                                          <p:val>
                                            <p:strVal val="0-#ppt_w/2"/>
                                          </p:val>
                                        </p:tav>
                                        <p:tav tm="100000">
                                          <p:val>
                                            <p:strVal val="#ppt_x"/>
                                          </p:val>
                                        </p:tav>
                                      </p:tavLst>
                                    </p:anim>
                                    <p:anim calcmode="lin" valueType="num">
                                      <p:cBhvr additive="base">
                                        <p:cTn id="25" dur="500" fill="hold"/>
                                        <p:tgtEl>
                                          <p:spTgt spid="28"/>
                                        </p:tgtEl>
                                        <p:attrNameLst>
                                          <p:attrName>ppt_y</p:attrName>
                                        </p:attrNameLst>
                                      </p:cBhvr>
                                      <p:tavLst>
                                        <p:tav tm="0">
                                          <p:val>
                                            <p:strVal val="#ppt_y"/>
                                          </p:val>
                                        </p:tav>
                                        <p:tav tm="100000">
                                          <p:val>
                                            <p:strVal val="#ppt_y"/>
                                          </p:val>
                                        </p:tav>
                                      </p:tavLst>
                                    </p:anim>
                                  </p:childTnLst>
                                </p:cTn>
                              </p:par>
                              <p:par>
                                <p:cTn id="26" presetID="2" presetClass="entr" presetSubtype="8" decel="100000" fill="hold" grpId="0" nodeType="withEffect">
                                  <p:stCondLst>
                                    <p:cond delay="100"/>
                                  </p:stCondLst>
                                  <p:childTnLst>
                                    <p:set>
                                      <p:cBhvr>
                                        <p:cTn id="27" dur="1" fill="hold">
                                          <p:stCondLst>
                                            <p:cond delay="0"/>
                                          </p:stCondLst>
                                        </p:cTn>
                                        <p:tgtEl>
                                          <p:spTgt spid="27"/>
                                        </p:tgtEl>
                                        <p:attrNameLst>
                                          <p:attrName>style.visibility</p:attrName>
                                        </p:attrNameLst>
                                      </p:cBhvr>
                                      <p:to>
                                        <p:strVal val="visible"/>
                                      </p:to>
                                    </p:set>
                                    <p:anim calcmode="lin" valueType="num">
                                      <p:cBhvr additive="base">
                                        <p:cTn id="28" dur="500" fill="hold"/>
                                        <p:tgtEl>
                                          <p:spTgt spid="27"/>
                                        </p:tgtEl>
                                        <p:attrNameLst>
                                          <p:attrName>ppt_x</p:attrName>
                                        </p:attrNameLst>
                                      </p:cBhvr>
                                      <p:tavLst>
                                        <p:tav tm="0">
                                          <p:val>
                                            <p:strVal val="0-#ppt_w/2"/>
                                          </p:val>
                                        </p:tav>
                                        <p:tav tm="100000">
                                          <p:val>
                                            <p:strVal val="#ppt_x"/>
                                          </p:val>
                                        </p:tav>
                                      </p:tavLst>
                                    </p:anim>
                                    <p:anim calcmode="lin" valueType="num">
                                      <p:cBhvr additive="base">
                                        <p:cTn id="29" dur="500" fill="hold"/>
                                        <p:tgtEl>
                                          <p:spTgt spid="27"/>
                                        </p:tgtEl>
                                        <p:attrNameLst>
                                          <p:attrName>ppt_y</p:attrName>
                                        </p:attrNameLst>
                                      </p:cBhvr>
                                      <p:tavLst>
                                        <p:tav tm="0">
                                          <p:val>
                                            <p:strVal val="#ppt_y"/>
                                          </p:val>
                                        </p:tav>
                                        <p:tav tm="100000">
                                          <p:val>
                                            <p:strVal val="#ppt_y"/>
                                          </p:val>
                                        </p:tav>
                                      </p:tavLst>
                                    </p:anim>
                                  </p:childTnLst>
                                </p:cTn>
                              </p:par>
                              <p:par>
                                <p:cTn id="30" presetID="2" presetClass="entr" presetSubtype="4" decel="100000" fill="hold" grpId="0" nodeType="withEffect">
                                  <p:stCondLst>
                                    <p:cond delay="200"/>
                                  </p:stCondLst>
                                  <p:childTnLst>
                                    <p:set>
                                      <p:cBhvr>
                                        <p:cTn id="31" dur="1" fill="hold">
                                          <p:stCondLst>
                                            <p:cond delay="0"/>
                                          </p:stCondLst>
                                        </p:cTn>
                                        <p:tgtEl>
                                          <p:spTgt spid="11"/>
                                        </p:tgtEl>
                                        <p:attrNameLst>
                                          <p:attrName>style.visibility</p:attrName>
                                        </p:attrNameLst>
                                      </p:cBhvr>
                                      <p:to>
                                        <p:strVal val="visible"/>
                                      </p:to>
                                    </p:set>
                                    <p:anim calcmode="lin" valueType="num">
                                      <p:cBhvr additive="base">
                                        <p:cTn id="32" dur="500" fill="hold"/>
                                        <p:tgtEl>
                                          <p:spTgt spid="11"/>
                                        </p:tgtEl>
                                        <p:attrNameLst>
                                          <p:attrName>ppt_x</p:attrName>
                                        </p:attrNameLst>
                                      </p:cBhvr>
                                      <p:tavLst>
                                        <p:tav tm="0">
                                          <p:val>
                                            <p:strVal val="#ppt_x"/>
                                          </p:val>
                                        </p:tav>
                                        <p:tav tm="100000">
                                          <p:val>
                                            <p:strVal val="#ppt_x"/>
                                          </p:val>
                                        </p:tav>
                                      </p:tavLst>
                                    </p:anim>
                                    <p:anim calcmode="lin" valueType="num">
                                      <p:cBhvr additive="base">
                                        <p:cTn id="33" dur="500" fill="hold"/>
                                        <p:tgtEl>
                                          <p:spTgt spid="11"/>
                                        </p:tgtEl>
                                        <p:attrNameLst>
                                          <p:attrName>ppt_y</p:attrName>
                                        </p:attrNameLst>
                                      </p:cBhvr>
                                      <p:tavLst>
                                        <p:tav tm="0">
                                          <p:val>
                                            <p:strVal val="1+#ppt_h/2"/>
                                          </p:val>
                                        </p:tav>
                                        <p:tav tm="100000">
                                          <p:val>
                                            <p:strVal val="#ppt_y"/>
                                          </p:val>
                                        </p:tav>
                                      </p:tavLst>
                                    </p:anim>
                                  </p:childTnLst>
                                </p:cTn>
                              </p:par>
                              <p:par>
                                <p:cTn id="34" presetID="2" presetClass="entr" presetSubtype="4" decel="100000" fill="hold" grpId="0" nodeType="withEffect">
                                  <p:stCondLst>
                                    <p:cond delay="200"/>
                                  </p:stCondLst>
                                  <p:childTnLst>
                                    <p:set>
                                      <p:cBhvr>
                                        <p:cTn id="35" dur="1" fill="hold">
                                          <p:stCondLst>
                                            <p:cond delay="0"/>
                                          </p:stCondLst>
                                        </p:cTn>
                                        <p:tgtEl>
                                          <p:spTgt spid="24"/>
                                        </p:tgtEl>
                                        <p:attrNameLst>
                                          <p:attrName>style.visibility</p:attrName>
                                        </p:attrNameLst>
                                      </p:cBhvr>
                                      <p:to>
                                        <p:strVal val="visible"/>
                                      </p:to>
                                    </p:set>
                                    <p:anim calcmode="lin" valueType="num">
                                      <p:cBhvr additive="base">
                                        <p:cTn id="36" dur="500" fill="hold"/>
                                        <p:tgtEl>
                                          <p:spTgt spid="24"/>
                                        </p:tgtEl>
                                        <p:attrNameLst>
                                          <p:attrName>ppt_x</p:attrName>
                                        </p:attrNameLst>
                                      </p:cBhvr>
                                      <p:tavLst>
                                        <p:tav tm="0">
                                          <p:val>
                                            <p:strVal val="#ppt_x"/>
                                          </p:val>
                                        </p:tav>
                                        <p:tav tm="100000">
                                          <p:val>
                                            <p:strVal val="#ppt_x"/>
                                          </p:val>
                                        </p:tav>
                                      </p:tavLst>
                                    </p:anim>
                                    <p:anim calcmode="lin" valueType="num">
                                      <p:cBhvr additive="base">
                                        <p:cTn id="37" dur="500" fill="hold"/>
                                        <p:tgtEl>
                                          <p:spTgt spid="24"/>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9" grpId="0" animBg="1">
        <p:tmplLst>
          <p:tmpl>
            <p:tnLst>
              <p:par>
                <p:cTn presetID="2" presetClass="entr" presetSubtype="3" decel="100000" fill="hold" nodeType="withEffect">
                  <p:stCondLst>
                    <p:cond delay="0"/>
                  </p:stCondLst>
                  <p:childTnLst>
                    <p:set>
                      <p:cBhvr>
                        <p:cTn dur="1" fill="hold">
                          <p:stCondLst>
                            <p:cond delay="0"/>
                          </p:stCondLst>
                        </p:cTn>
                        <p:tgtEl>
                          <p:spTgt spid="29"/>
                        </p:tgtEl>
                        <p:attrNameLst>
                          <p:attrName>style.visibility</p:attrName>
                        </p:attrNameLst>
                      </p:cBhvr>
                      <p:to>
                        <p:strVal val="visible"/>
                      </p:to>
                    </p:set>
                    <p:anim calcmode="lin" valueType="num">
                      <p:cBhvr additive="base">
                        <p:cTn dur="500" fill="hold"/>
                        <p:tgtEl>
                          <p:spTgt spid="29"/>
                        </p:tgtEl>
                        <p:attrNameLst>
                          <p:attrName>ppt_x</p:attrName>
                        </p:attrNameLst>
                      </p:cBhvr>
                      <p:tavLst>
                        <p:tav tm="0">
                          <p:val>
                            <p:strVal val="1+#ppt_w/2"/>
                          </p:val>
                        </p:tav>
                        <p:tav tm="100000">
                          <p:val>
                            <p:strVal val="#ppt_x"/>
                          </p:val>
                        </p:tav>
                      </p:tavLst>
                    </p:anim>
                    <p:anim calcmode="lin" valueType="num">
                      <p:cBhvr additive="base">
                        <p:cTn dur="500" fill="hold"/>
                        <p:tgtEl>
                          <p:spTgt spid="29"/>
                        </p:tgtEl>
                        <p:attrNameLst>
                          <p:attrName>ppt_y</p:attrName>
                        </p:attrNameLst>
                      </p:cBhvr>
                      <p:tavLst>
                        <p:tav tm="0">
                          <p:val>
                            <p:strVal val="0-#ppt_h/2"/>
                          </p:val>
                        </p:tav>
                        <p:tav tm="100000">
                          <p:val>
                            <p:strVal val="#ppt_y"/>
                          </p:val>
                        </p:tav>
                      </p:tavLst>
                    </p:anim>
                  </p:childTnLst>
                </p:cTn>
              </p:par>
            </p:tnLst>
          </p:tmpl>
        </p:tmplLst>
      </p:bldP>
      <p:bldP spid="30" grpId="0"/>
      <p:bldP spid="27" grpId="0" animBg="1">
        <p:tmplLst>
          <p:tmpl>
            <p:tnLst>
              <p:par>
                <p:cTn presetID="2" presetClass="entr" presetSubtype="8" decel="100000" fill="hold" nodeType="withEffect">
                  <p:stCondLst>
                    <p:cond delay="100"/>
                  </p:stCondLst>
                  <p:childTnLst>
                    <p:set>
                      <p:cBhvr>
                        <p:cTn dur="1" fill="hold">
                          <p:stCondLst>
                            <p:cond delay="0"/>
                          </p:stCondLst>
                        </p:cTn>
                        <p:tgtEl>
                          <p:spTgt spid="27"/>
                        </p:tgtEl>
                        <p:attrNameLst>
                          <p:attrName>style.visibility</p:attrName>
                        </p:attrNameLst>
                      </p:cBhvr>
                      <p:to>
                        <p:strVal val="visible"/>
                      </p:to>
                    </p:set>
                    <p:anim calcmode="lin" valueType="num">
                      <p:cBhvr additive="base">
                        <p:cTn dur="500" fill="hold"/>
                        <p:tgtEl>
                          <p:spTgt spid="27"/>
                        </p:tgtEl>
                        <p:attrNameLst>
                          <p:attrName>ppt_x</p:attrName>
                        </p:attrNameLst>
                      </p:cBhvr>
                      <p:tavLst>
                        <p:tav tm="0">
                          <p:val>
                            <p:strVal val="0-#ppt_w/2"/>
                          </p:val>
                        </p:tav>
                        <p:tav tm="100000">
                          <p:val>
                            <p:strVal val="#ppt_x"/>
                          </p:val>
                        </p:tav>
                      </p:tavLst>
                    </p:anim>
                    <p:anim calcmode="lin" valueType="num">
                      <p:cBhvr additive="base">
                        <p:cTn dur="500" fill="hold"/>
                        <p:tgtEl>
                          <p:spTgt spid="27"/>
                        </p:tgtEl>
                        <p:attrNameLst>
                          <p:attrName>ppt_y</p:attrName>
                        </p:attrNameLst>
                      </p:cBhvr>
                      <p:tavLst>
                        <p:tav tm="0">
                          <p:val>
                            <p:strVal val="#ppt_y"/>
                          </p:val>
                        </p:tav>
                        <p:tav tm="100000">
                          <p:val>
                            <p:strVal val="#ppt_y"/>
                          </p:val>
                        </p:tav>
                      </p:tavLst>
                    </p:anim>
                  </p:childTnLst>
                </p:cTn>
              </p:par>
            </p:tnLst>
          </p:tmpl>
        </p:tmplLst>
      </p:bldP>
      <p:bldP spid="28" grpId="0"/>
      <p:bldP spid="24" grpId="0" animBg="1">
        <p:tmplLst>
          <p:tmpl>
            <p:tnLst>
              <p:par>
                <p:cTn presetID="2" presetClass="entr" presetSubtype="4" decel="100000" fill="hold" nodeType="withEffect">
                  <p:stCondLst>
                    <p:cond delay="200"/>
                  </p:stCondLst>
                  <p:childTnLst>
                    <p:set>
                      <p:cBhvr>
                        <p:cTn dur="1" fill="hold">
                          <p:stCondLst>
                            <p:cond delay="0"/>
                          </p:stCondLst>
                        </p:cTn>
                        <p:tgtEl>
                          <p:spTgt spid="24"/>
                        </p:tgtEl>
                        <p:attrNameLst>
                          <p:attrName>style.visibility</p:attrName>
                        </p:attrNameLst>
                      </p:cBhvr>
                      <p:to>
                        <p:strVal val="visible"/>
                      </p:to>
                    </p:set>
                    <p:anim calcmode="lin" valueType="num">
                      <p:cBhvr additive="base">
                        <p:cTn dur="500" fill="hold"/>
                        <p:tgtEl>
                          <p:spTgt spid="24"/>
                        </p:tgtEl>
                        <p:attrNameLst>
                          <p:attrName>ppt_x</p:attrName>
                        </p:attrNameLst>
                      </p:cBhvr>
                      <p:tavLst>
                        <p:tav tm="0">
                          <p:val>
                            <p:strVal val="#ppt_x"/>
                          </p:val>
                        </p:tav>
                        <p:tav tm="100000">
                          <p:val>
                            <p:strVal val="#ppt_x"/>
                          </p:val>
                        </p:tav>
                      </p:tavLst>
                    </p:anim>
                    <p:anim calcmode="lin" valueType="num">
                      <p:cBhvr additive="base">
                        <p:cTn dur="500" fill="hold"/>
                        <p:tgtEl>
                          <p:spTgt spid="24"/>
                        </p:tgtEl>
                        <p:attrNameLst>
                          <p:attrName>ppt_y</p:attrName>
                        </p:attrNameLst>
                      </p:cBhvr>
                      <p:tavLst>
                        <p:tav tm="0">
                          <p:val>
                            <p:strVal val="1+#ppt_h/2"/>
                          </p:val>
                        </p:tav>
                        <p:tav tm="100000">
                          <p:val>
                            <p:strVal val="#ppt_y"/>
                          </p:val>
                        </p:tav>
                      </p:tavLst>
                    </p:anim>
                  </p:childTnLst>
                </p:cTn>
              </p:par>
            </p:tnLst>
          </p:tmpl>
        </p:tmplLst>
      </p:bldP>
      <p:bldP spid="12" grpId="0"/>
      <p:bldP spid="11" grpId="0"/>
    </p:bld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Images and Text">
    <p:spTree>
      <p:nvGrpSpPr>
        <p:cNvPr id="1" name=""/>
        <p:cNvGrpSpPr/>
        <p:nvPr/>
      </p:nvGrpSpPr>
      <p:grpSpPr>
        <a:xfrm>
          <a:off x="0" y="0"/>
          <a:ext cx="0" cy="0"/>
          <a:chOff x="0" y="0"/>
          <a:chExt cx="0" cy="0"/>
        </a:xfrm>
      </p:grpSpPr>
      <p:sp>
        <p:nvSpPr>
          <p:cNvPr id="18" name="正方形/長方形 17"/>
          <p:cNvSpPr/>
          <p:nvPr userDrawn="1"/>
        </p:nvSpPr>
        <p:spPr>
          <a:xfrm>
            <a:off x="0" y="2668225"/>
            <a:ext cx="18286413" cy="589565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9" name="テキスト プレースホルダー 5"/>
          <p:cNvSpPr>
            <a:spLocks noGrp="1"/>
          </p:cNvSpPr>
          <p:nvPr>
            <p:ph type="body" sz="quarter" idx="13" hasCustomPrompt="1"/>
          </p:nvPr>
        </p:nvSpPr>
        <p:spPr>
          <a:xfrm>
            <a:off x="10628371" y="5215902"/>
            <a:ext cx="6745229" cy="3077948"/>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3" name="テキスト プレースホルダー 23"/>
          <p:cNvSpPr>
            <a:spLocks noGrp="1"/>
          </p:cNvSpPr>
          <p:nvPr>
            <p:ph type="body" sz="quarter" idx="28" hasCustomPrompt="1"/>
          </p:nvPr>
        </p:nvSpPr>
        <p:spPr>
          <a:xfrm rot="21232321">
            <a:off x="138901" y="5299317"/>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14" name="図プレースホルダー 8"/>
          <p:cNvSpPr>
            <a:spLocks noGrp="1"/>
          </p:cNvSpPr>
          <p:nvPr>
            <p:ph type="pic" sz="quarter" idx="29" hasCustomPrompt="1"/>
          </p:nvPr>
        </p:nvSpPr>
        <p:spPr>
          <a:xfrm rot="21232321">
            <a:off x="351845" y="5488298"/>
            <a:ext cx="4906663" cy="2486630"/>
          </a:xfrm>
        </p:spPr>
        <p:txBody>
          <a:bodyPr/>
          <a:lstStyle>
            <a:lvl1pPr>
              <a:defRPr/>
            </a:lvl1pPr>
          </a:lstStyle>
          <a:p>
            <a:r>
              <a:rPr kumimoji="1" lang="en-US" altLang="ja-JP" dirty="0" smtClean="0"/>
              <a:t>Add an image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テキスト プレースホルダー 23"/>
          <p:cNvSpPr>
            <a:spLocks noGrp="1"/>
          </p:cNvSpPr>
          <p:nvPr>
            <p:ph type="body" sz="quarter" idx="21" hasCustomPrompt="1"/>
          </p:nvPr>
        </p:nvSpPr>
        <p:spPr>
          <a:xfrm rot="21392017">
            <a:off x="900048" y="600081"/>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6" name="図プレースホルダー 8"/>
          <p:cNvSpPr>
            <a:spLocks noGrp="1"/>
          </p:cNvSpPr>
          <p:nvPr>
            <p:ph type="pic" sz="quarter" idx="20" hasCustomPrompt="1"/>
          </p:nvPr>
        </p:nvSpPr>
        <p:spPr>
          <a:xfrm rot="21392017">
            <a:off x="1112992" y="789062"/>
            <a:ext cx="4906663" cy="2486630"/>
          </a:xfrm>
        </p:spPr>
        <p:txBody>
          <a:bodyPr/>
          <a:lstStyle>
            <a:lvl1pPr>
              <a:defRPr/>
            </a:lvl1pPr>
          </a:lstStyle>
          <a:p>
            <a:r>
              <a:rPr kumimoji="1" lang="en-US" altLang="ja-JP" dirty="0" smtClean="0"/>
              <a:t>Add an image here</a:t>
            </a:r>
            <a:endParaRPr kumimoji="1" lang="ja-JP" altLang="en-US" dirty="0"/>
          </a:p>
        </p:txBody>
      </p:sp>
      <p:sp>
        <p:nvSpPr>
          <p:cNvPr id="7" name="テキスト プレースホルダー 23"/>
          <p:cNvSpPr>
            <a:spLocks noGrp="1"/>
          </p:cNvSpPr>
          <p:nvPr>
            <p:ph type="body" sz="quarter" idx="22" hasCustomPrompt="1"/>
          </p:nvPr>
        </p:nvSpPr>
        <p:spPr>
          <a:xfrm rot="586530">
            <a:off x="4605241" y="2292673"/>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8" name="図プレースホルダー 8"/>
          <p:cNvSpPr>
            <a:spLocks noGrp="1"/>
          </p:cNvSpPr>
          <p:nvPr>
            <p:ph type="pic" sz="quarter" idx="23" hasCustomPrompt="1"/>
          </p:nvPr>
        </p:nvSpPr>
        <p:spPr>
          <a:xfrm rot="586530">
            <a:off x="4818185" y="2481654"/>
            <a:ext cx="4906663" cy="2486630"/>
          </a:xfrm>
        </p:spPr>
        <p:txBody>
          <a:bodyPr/>
          <a:lstStyle>
            <a:lvl1pPr>
              <a:defRPr/>
            </a:lvl1pPr>
          </a:lstStyle>
          <a:p>
            <a:r>
              <a:rPr kumimoji="1" lang="en-US" altLang="ja-JP" dirty="0" smtClean="0"/>
              <a:t>Add an image here</a:t>
            </a:r>
            <a:endParaRPr kumimoji="1" lang="ja-JP" altLang="en-US" dirty="0"/>
          </a:p>
        </p:txBody>
      </p:sp>
      <p:sp>
        <p:nvSpPr>
          <p:cNvPr id="9" name="テキスト プレースホルダー 23"/>
          <p:cNvSpPr>
            <a:spLocks noGrp="1"/>
          </p:cNvSpPr>
          <p:nvPr>
            <p:ph type="body" sz="quarter" idx="24" hasCustomPrompt="1"/>
          </p:nvPr>
        </p:nvSpPr>
        <p:spPr>
          <a:xfrm rot="992453">
            <a:off x="1864595" y="3607255"/>
            <a:ext cx="5866796" cy="3151584"/>
          </a:xfrm>
          <a:blipFill>
            <a:blip r:embed="rId2"/>
            <a:stretch>
              <a:fillRect/>
            </a:stretch>
          </a:blipFill>
        </p:spPr>
        <p:txBody>
          <a:bodyPr/>
          <a:lstStyle/>
          <a:p>
            <a:pPr lvl="0"/>
            <a:r>
              <a:rPr kumimoji="1" lang="en-US" altLang="ja-JP" dirty="0" smtClean="0"/>
              <a:t> </a:t>
            </a:r>
            <a:endParaRPr kumimoji="1" lang="ja-JP" altLang="en-US" dirty="0"/>
          </a:p>
        </p:txBody>
      </p:sp>
      <p:sp>
        <p:nvSpPr>
          <p:cNvPr id="10" name="図プレースホルダー 8"/>
          <p:cNvSpPr>
            <a:spLocks noGrp="1"/>
          </p:cNvSpPr>
          <p:nvPr>
            <p:ph type="pic" sz="quarter" idx="25" hasCustomPrompt="1"/>
          </p:nvPr>
        </p:nvSpPr>
        <p:spPr>
          <a:xfrm rot="992453">
            <a:off x="2067379" y="3799209"/>
            <a:ext cx="5461228" cy="2767676"/>
          </a:xfrm>
        </p:spPr>
        <p:txBody>
          <a:bodyPr/>
          <a:lstStyle>
            <a:lvl1pPr>
              <a:defRPr/>
            </a:lvl1pPr>
          </a:lstStyle>
          <a:p>
            <a:r>
              <a:rPr kumimoji="1" lang="en-US" altLang="ja-JP" dirty="0" smtClean="0"/>
              <a:t>Add an image here</a:t>
            </a:r>
            <a:endParaRPr kumimoji="1" lang="ja-JP" altLang="en-US" dirty="0"/>
          </a:p>
        </p:txBody>
      </p:sp>
      <p:sp>
        <p:nvSpPr>
          <p:cNvPr id="11" name="テキスト プレースホルダー 23"/>
          <p:cNvSpPr>
            <a:spLocks noGrp="1"/>
          </p:cNvSpPr>
          <p:nvPr>
            <p:ph type="body" sz="quarter" idx="26" hasCustomPrompt="1"/>
          </p:nvPr>
        </p:nvSpPr>
        <p:spPr>
          <a:xfrm rot="21408216">
            <a:off x="4332815" y="6271778"/>
            <a:ext cx="5866796" cy="3151584"/>
          </a:xfrm>
          <a:blipFill>
            <a:blip r:embed="rId2"/>
            <a:stretch>
              <a:fillRect/>
            </a:stretch>
          </a:blipFill>
        </p:spPr>
        <p:txBody>
          <a:bodyPr/>
          <a:lstStyle/>
          <a:p>
            <a:pPr lvl="0"/>
            <a:r>
              <a:rPr kumimoji="1" lang="en-US" altLang="ja-JP" dirty="0" smtClean="0"/>
              <a:t> </a:t>
            </a:r>
            <a:endParaRPr kumimoji="1" lang="ja-JP" altLang="en-US" dirty="0"/>
          </a:p>
        </p:txBody>
      </p:sp>
      <p:sp>
        <p:nvSpPr>
          <p:cNvPr id="12" name="図プレースホルダー 8"/>
          <p:cNvSpPr>
            <a:spLocks noGrp="1"/>
          </p:cNvSpPr>
          <p:nvPr>
            <p:ph type="pic" sz="quarter" idx="27" hasCustomPrompt="1"/>
          </p:nvPr>
        </p:nvSpPr>
        <p:spPr>
          <a:xfrm rot="21408216">
            <a:off x="4535599" y="6463732"/>
            <a:ext cx="5461228" cy="2767676"/>
          </a:xfrm>
        </p:spPr>
        <p:txBody>
          <a:bodyPr/>
          <a:lstStyle>
            <a:lvl1pPr>
              <a:defRPr/>
            </a:lvl1pPr>
          </a:lstStyle>
          <a:p>
            <a:r>
              <a:rPr kumimoji="1" lang="en-US" altLang="ja-JP" dirty="0" smtClean="0"/>
              <a:t>Add an image here</a:t>
            </a:r>
            <a:endParaRPr kumimoji="1" lang="ja-JP" altLang="en-US" dirty="0"/>
          </a:p>
        </p:txBody>
      </p:sp>
      <p:pic>
        <p:nvPicPr>
          <p:cNvPr id="15" name="図 14"/>
          <p:cNvPicPr>
            <a:picLocks noChangeAspect="1"/>
          </p:cNvPicPr>
          <p:nvPr userDrawn="1"/>
        </p:nvPicPr>
        <p:blipFill rotWithShape="1">
          <a:blip r:embed="rId3">
            <a:extLst>
              <a:ext uri="{28A0092B-C50C-407E-A947-70E740481C1C}">
                <a14:useLocalDpi xmlns:a14="http://schemas.microsoft.com/office/drawing/2010/main" val="0"/>
              </a:ext>
            </a:extLst>
          </a:blip>
          <a:srcRect r="17886"/>
          <a:stretch/>
        </p:blipFill>
        <p:spPr>
          <a:xfrm>
            <a:off x="7565711" y="290892"/>
            <a:ext cx="10720702" cy="2011429"/>
          </a:xfrm>
          <a:prstGeom prst="rect">
            <a:avLst/>
          </a:prstGeom>
        </p:spPr>
      </p:pic>
      <p:sp>
        <p:nvSpPr>
          <p:cNvPr id="16" name="タイトル 1"/>
          <p:cNvSpPr>
            <a:spLocks noGrp="1"/>
          </p:cNvSpPr>
          <p:nvPr>
            <p:ph type="title" hasCustomPrompt="1"/>
          </p:nvPr>
        </p:nvSpPr>
        <p:spPr>
          <a:xfrm rot="21420000">
            <a:off x="7917704" y="965039"/>
            <a:ext cx="10097937" cy="856597"/>
          </a:xfrm>
          <a:prstGeom prst="rect">
            <a:avLst/>
          </a:prstGeom>
        </p:spPr>
        <p:txBody>
          <a:bodyPr anchor="b"/>
          <a:lstStyle>
            <a:lvl1pPr>
              <a:defRPr spc="1000" baseline="0">
                <a:solidFill>
                  <a:schemeClr val="tx1"/>
                </a:solidFill>
                <a:effectLst/>
              </a:defRPr>
            </a:lvl1pPr>
          </a:lstStyle>
          <a:p>
            <a:r>
              <a:rPr kumimoji="1" lang="en-US" altLang="ja-JP" dirty="0" smtClean="0"/>
              <a:t>TITLE GOES HERE</a:t>
            </a:r>
            <a:endParaRPr kumimoji="1" lang="ja-JP" altLang="en-US" dirty="0"/>
          </a:p>
        </p:txBody>
      </p:sp>
      <p:sp>
        <p:nvSpPr>
          <p:cNvPr id="20" name="テキスト プレースホルダー 5"/>
          <p:cNvSpPr>
            <a:spLocks noGrp="1"/>
          </p:cNvSpPr>
          <p:nvPr>
            <p:ph type="body" sz="quarter" idx="30" hasCustomPrompt="1"/>
          </p:nvPr>
        </p:nvSpPr>
        <p:spPr>
          <a:xfrm>
            <a:off x="10633892" y="2758235"/>
            <a:ext cx="6745229" cy="2384710"/>
          </a:xfrm>
          <a:noFill/>
        </p:spPr>
        <p:txBody>
          <a:bodyPr anchor="b">
            <a:noAutofit/>
          </a:bodyPr>
          <a:lstStyle>
            <a:lvl1pP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62334799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decel="100000" fill="hold" grpId="0" nodeType="with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500" fill="hold"/>
                                        <p:tgtEl>
                                          <p:spTgt spid="5"/>
                                        </p:tgtEl>
                                        <p:attrNameLst>
                                          <p:attrName>ppt_x</p:attrName>
                                        </p:attrNameLst>
                                      </p:cBhvr>
                                      <p:tavLst>
                                        <p:tav tm="0">
                                          <p:val>
                                            <p:strVal val="0-#ppt_w/2"/>
                                          </p:val>
                                        </p:tav>
                                        <p:tav tm="100000">
                                          <p:val>
                                            <p:strVal val="#ppt_x"/>
                                          </p:val>
                                        </p:tav>
                                      </p:tavLst>
                                    </p:anim>
                                    <p:anim calcmode="lin" valueType="num">
                                      <p:cBhvr additive="base">
                                        <p:cTn id="8" dur="500" fill="hold"/>
                                        <p:tgtEl>
                                          <p:spTgt spid="5"/>
                                        </p:tgtEl>
                                        <p:attrNameLst>
                                          <p:attrName>ppt_y</p:attrName>
                                        </p:attrNameLst>
                                      </p:cBhvr>
                                      <p:tavLst>
                                        <p:tav tm="0">
                                          <p:val>
                                            <p:strVal val="0-#ppt_h/2"/>
                                          </p:val>
                                        </p:tav>
                                        <p:tav tm="100000">
                                          <p:val>
                                            <p:strVal val="#ppt_y"/>
                                          </p:val>
                                        </p:tav>
                                      </p:tavLst>
                                    </p:anim>
                                  </p:childTnLst>
                                </p:cTn>
                              </p:par>
                              <p:par>
                                <p:cTn id="9" presetID="2" presetClass="entr" presetSubtype="9" decel="100000" fill="hold" grpId="0"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0-#ppt_h/2"/>
                                          </p:val>
                                        </p:tav>
                                        <p:tav tm="100000">
                                          <p:val>
                                            <p:strVal val="#ppt_y"/>
                                          </p:val>
                                        </p:tav>
                                      </p:tavLst>
                                    </p:anim>
                                  </p:childTnLst>
                                </p:cTn>
                              </p:par>
                              <p:par>
                                <p:cTn id="13" presetID="2" presetClass="entr" presetSubtype="3" decel="100000" fill="hold" grpId="0" nodeType="withEffect">
                                  <p:stCondLst>
                                    <p:cond delay="100"/>
                                  </p:stCondLst>
                                  <p:childTnLst>
                                    <p:set>
                                      <p:cBhvr>
                                        <p:cTn id="14" dur="1" fill="hold">
                                          <p:stCondLst>
                                            <p:cond delay="0"/>
                                          </p:stCondLst>
                                        </p:cTn>
                                        <p:tgtEl>
                                          <p:spTgt spid="7"/>
                                        </p:tgtEl>
                                        <p:attrNameLst>
                                          <p:attrName>style.visibility</p:attrName>
                                        </p:attrNameLst>
                                      </p:cBhvr>
                                      <p:to>
                                        <p:strVal val="visible"/>
                                      </p:to>
                                    </p:set>
                                    <p:anim calcmode="lin" valueType="num">
                                      <p:cBhvr additive="base">
                                        <p:cTn id="15" dur="500" fill="hold"/>
                                        <p:tgtEl>
                                          <p:spTgt spid="7"/>
                                        </p:tgtEl>
                                        <p:attrNameLst>
                                          <p:attrName>ppt_x</p:attrName>
                                        </p:attrNameLst>
                                      </p:cBhvr>
                                      <p:tavLst>
                                        <p:tav tm="0">
                                          <p:val>
                                            <p:strVal val="1+#ppt_w/2"/>
                                          </p:val>
                                        </p:tav>
                                        <p:tav tm="100000">
                                          <p:val>
                                            <p:strVal val="#ppt_x"/>
                                          </p:val>
                                        </p:tav>
                                      </p:tavLst>
                                    </p:anim>
                                    <p:anim calcmode="lin" valueType="num">
                                      <p:cBhvr additive="base">
                                        <p:cTn id="16" dur="500" fill="hold"/>
                                        <p:tgtEl>
                                          <p:spTgt spid="7"/>
                                        </p:tgtEl>
                                        <p:attrNameLst>
                                          <p:attrName>ppt_y</p:attrName>
                                        </p:attrNameLst>
                                      </p:cBhvr>
                                      <p:tavLst>
                                        <p:tav tm="0">
                                          <p:val>
                                            <p:strVal val="0-#ppt_h/2"/>
                                          </p:val>
                                        </p:tav>
                                        <p:tav tm="100000">
                                          <p:val>
                                            <p:strVal val="#ppt_y"/>
                                          </p:val>
                                        </p:tav>
                                      </p:tavLst>
                                    </p:anim>
                                  </p:childTnLst>
                                </p:cTn>
                              </p:par>
                              <p:par>
                                <p:cTn id="17" presetID="2" presetClass="entr" presetSubtype="3" decel="100000" fill="hold" grpId="0" nodeType="withEffect">
                                  <p:stCondLst>
                                    <p:cond delay="100"/>
                                  </p:stCondLst>
                                  <p:childTnLst>
                                    <p:set>
                                      <p:cBhvr>
                                        <p:cTn id="18" dur="1" fill="hold">
                                          <p:stCondLst>
                                            <p:cond delay="0"/>
                                          </p:stCondLst>
                                        </p:cTn>
                                        <p:tgtEl>
                                          <p:spTgt spid="8"/>
                                        </p:tgtEl>
                                        <p:attrNameLst>
                                          <p:attrName>style.visibility</p:attrName>
                                        </p:attrNameLst>
                                      </p:cBhvr>
                                      <p:to>
                                        <p:strVal val="visible"/>
                                      </p:to>
                                    </p:set>
                                    <p:anim calcmode="lin" valueType="num">
                                      <p:cBhvr additive="base">
                                        <p:cTn id="19" dur="500" fill="hold"/>
                                        <p:tgtEl>
                                          <p:spTgt spid="8"/>
                                        </p:tgtEl>
                                        <p:attrNameLst>
                                          <p:attrName>ppt_x</p:attrName>
                                        </p:attrNameLst>
                                      </p:cBhvr>
                                      <p:tavLst>
                                        <p:tav tm="0">
                                          <p:val>
                                            <p:strVal val="1+#ppt_w/2"/>
                                          </p:val>
                                        </p:tav>
                                        <p:tav tm="100000">
                                          <p:val>
                                            <p:strVal val="#ppt_x"/>
                                          </p:val>
                                        </p:tav>
                                      </p:tavLst>
                                    </p:anim>
                                    <p:anim calcmode="lin" valueType="num">
                                      <p:cBhvr additive="base">
                                        <p:cTn id="20" dur="500" fill="hold"/>
                                        <p:tgtEl>
                                          <p:spTgt spid="8"/>
                                        </p:tgtEl>
                                        <p:attrNameLst>
                                          <p:attrName>ppt_y</p:attrName>
                                        </p:attrNameLst>
                                      </p:cBhvr>
                                      <p:tavLst>
                                        <p:tav tm="0">
                                          <p:val>
                                            <p:strVal val="0-#ppt_h/2"/>
                                          </p:val>
                                        </p:tav>
                                        <p:tav tm="100000">
                                          <p:val>
                                            <p:strVal val="#ppt_y"/>
                                          </p:val>
                                        </p:tav>
                                      </p:tavLst>
                                    </p:anim>
                                  </p:childTnLst>
                                </p:cTn>
                              </p:par>
                              <p:par>
                                <p:cTn id="21" presetID="2" presetClass="entr" presetSubtype="8" decel="100000" fill="hold" grpId="0" nodeType="withEffect">
                                  <p:stCondLst>
                                    <p:cond delay="200"/>
                                  </p:stCondLst>
                                  <p:childTnLst>
                                    <p:set>
                                      <p:cBhvr>
                                        <p:cTn id="22" dur="1" fill="hold">
                                          <p:stCondLst>
                                            <p:cond delay="0"/>
                                          </p:stCondLst>
                                        </p:cTn>
                                        <p:tgtEl>
                                          <p:spTgt spid="9"/>
                                        </p:tgtEl>
                                        <p:attrNameLst>
                                          <p:attrName>style.visibility</p:attrName>
                                        </p:attrNameLst>
                                      </p:cBhvr>
                                      <p:to>
                                        <p:strVal val="visible"/>
                                      </p:to>
                                    </p:set>
                                    <p:anim calcmode="lin" valueType="num">
                                      <p:cBhvr additive="base">
                                        <p:cTn id="23" dur="500" fill="hold"/>
                                        <p:tgtEl>
                                          <p:spTgt spid="9"/>
                                        </p:tgtEl>
                                        <p:attrNameLst>
                                          <p:attrName>ppt_x</p:attrName>
                                        </p:attrNameLst>
                                      </p:cBhvr>
                                      <p:tavLst>
                                        <p:tav tm="0">
                                          <p:val>
                                            <p:strVal val="0-#ppt_w/2"/>
                                          </p:val>
                                        </p:tav>
                                        <p:tav tm="100000">
                                          <p:val>
                                            <p:strVal val="#ppt_x"/>
                                          </p:val>
                                        </p:tav>
                                      </p:tavLst>
                                    </p:anim>
                                    <p:anim calcmode="lin" valueType="num">
                                      <p:cBhvr additive="base">
                                        <p:cTn id="24" dur="500" fill="hold"/>
                                        <p:tgtEl>
                                          <p:spTgt spid="9"/>
                                        </p:tgtEl>
                                        <p:attrNameLst>
                                          <p:attrName>ppt_y</p:attrName>
                                        </p:attrNameLst>
                                      </p:cBhvr>
                                      <p:tavLst>
                                        <p:tav tm="0">
                                          <p:val>
                                            <p:strVal val="#ppt_y"/>
                                          </p:val>
                                        </p:tav>
                                        <p:tav tm="100000">
                                          <p:val>
                                            <p:strVal val="#ppt_y"/>
                                          </p:val>
                                        </p:tav>
                                      </p:tavLst>
                                    </p:anim>
                                  </p:childTnLst>
                                </p:cTn>
                              </p:par>
                              <p:par>
                                <p:cTn id="25" presetID="2" presetClass="entr" presetSubtype="8" decel="100000" fill="hold" grpId="0" nodeType="withEffect">
                                  <p:stCondLst>
                                    <p:cond delay="200"/>
                                  </p:stCondLst>
                                  <p:childTnLst>
                                    <p:set>
                                      <p:cBhvr>
                                        <p:cTn id="26" dur="1" fill="hold">
                                          <p:stCondLst>
                                            <p:cond delay="0"/>
                                          </p:stCondLst>
                                        </p:cTn>
                                        <p:tgtEl>
                                          <p:spTgt spid="10"/>
                                        </p:tgtEl>
                                        <p:attrNameLst>
                                          <p:attrName>style.visibility</p:attrName>
                                        </p:attrNameLst>
                                      </p:cBhvr>
                                      <p:to>
                                        <p:strVal val="visible"/>
                                      </p:to>
                                    </p:set>
                                    <p:anim calcmode="lin" valueType="num">
                                      <p:cBhvr additive="base">
                                        <p:cTn id="27" dur="500" fill="hold"/>
                                        <p:tgtEl>
                                          <p:spTgt spid="10"/>
                                        </p:tgtEl>
                                        <p:attrNameLst>
                                          <p:attrName>ppt_x</p:attrName>
                                        </p:attrNameLst>
                                      </p:cBhvr>
                                      <p:tavLst>
                                        <p:tav tm="0">
                                          <p:val>
                                            <p:strVal val="0-#ppt_w/2"/>
                                          </p:val>
                                        </p:tav>
                                        <p:tav tm="100000">
                                          <p:val>
                                            <p:strVal val="#ppt_x"/>
                                          </p:val>
                                        </p:tav>
                                      </p:tavLst>
                                    </p:anim>
                                    <p:anim calcmode="lin" valueType="num">
                                      <p:cBhvr additive="base">
                                        <p:cTn id="28" dur="500" fill="hold"/>
                                        <p:tgtEl>
                                          <p:spTgt spid="10"/>
                                        </p:tgtEl>
                                        <p:attrNameLst>
                                          <p:attrName>ppt_y</p:attrName>
                                        </p:attrNameLst>
                                      </p:cBhvr>
                                      <p:tavLst>
                                        <p:tav tm="0">
                                          <p:val>
                                            <p:strVal val="#ppt_y"/>
                                          </p:val>
                                        </p:tav>
                                        <p:tav tm="100000">
                                          <p:val>
                                            <p:strVal val="#ppt_y"/>
                                          </p:val>
                                        </p:tav>
                                      </p:tavLst>
                                    </p:anim>
                                  </p:childTnLst>
                                </p:cTn>
                              </p:par>
                              <p:par>
                                <p:cTn id="29" presetID="2" presetClass="entr" presetSubtype="12" decel="100000" fill="hold" grpId="0" nodeType="withEffect">
                                  <p:stCondLst>
                                    <p:cond delay="300"/>
                                  </p:stCondLst>
                                  <p:childTnLst>
                                    <p:set>
                                      <p:cBhvr>
                                        <p:cTn id="30" dur="1" fill="hold">
                                          <p:stCondLst>
                                            <p:cond delay="0"/>
                                          </p:stCondLst>
                                        </p:cTn>
                                        <p:tgtEl>
                                          <p:spTgt spid="13"/>
                                        </p:tgtEl>
                                        <p:attrNameLst>
                                          <p:attrName>style.visibility</p:attrName>
                                        </p:attrNameLst>
                                      </p:cBhvr>
                                      <p:to>
                                        <p:strVal val="visible"/>
                                      </p:to>
                                    </p:set>
                                    <p:anim calcmode="lin" valueType="num">
                                      <p:cBhvr additive="base">
                                        <p:cTn id="31" dur="500" fill="hold"/>
                                        <p:tgtEl>
                                          <p:spTgt spid="13"/>
                                        </p:tgtEl>
                                        <p:attrNameLst>
                                          <p:attrName>ppt_x</p:attrName>
                                        </p:attrNameLst>
                                      </p:cBhvr>
                                      <p:tavLst>
                                        <p:tav tm="0">
                                          <p:val>
                                            <p:strVal val="0-#ppt_w/2"/>
                                          </p:val>
                                        </p:tav>
                                        <p:tav tm="100000">
                                          <p:val>
                                            <p:strVal val="#ppt_x"/>
                                          </p:val>
                                        </p:tav>
                                      </p:tavLst>
                                    </p:anim>
                                    <p:anim calcmode="lin" valueType="num">
                                      <p:cBhvr additive="base">
                                        <p:cTn id="32" dur="500" fill="hold"/>
                                        <p:tgtEl>
                                          <p:spTgt spid="13"/>
                                        </p:tgtEl>
                                        <p:attrNameLst>
                                          <p:attrName>ppt_y</p:attrName>
                                        </p:attrNameLst>
                                      </p:cBhvr>
                                      <p:tavLst>
                                        <p:tav tm="0">
                                          <p:val>
                                            <p:strVal val="1+#ppt_h/2"/>
                                          </p:val>
                                        </p:tav>
                                        <p:tav tm="100000">
                                          <p:val>
                                            <p:strVal val="#ppt_y"/>
                                          </p:val>
                                        </p:tav>
                                      </p:tavLst>
                                    </p:anim>
                                  </p:childTnLst>
                                </p:cTn>
                              </p:par>
                              <p:par>
                                <p:cTn id="33" presetID="2" presetClass="entr" presetSubtype="12" decel="100000" fill="hold" grpId="0" nodeType="withEffect">
                                  <p:stCondLst>
                                    <p:cond delay="300"/>
                                  </p:stCondLst>
                                  <p:childTnLst>
                                    <p:set>
                                      <p:cBhvr>
                                        <p:cTn id="34" dur="1" fill="hold">
                                          <p:stCondLst>
                                            <p:cond delay="0"/>
                                          </p:stCondLst>
                                        </p:cTn>
                                        <p:tgtEl>
                                          <p:spTgt spid="14"/>
                                        </p:tgtEl>
                                        <p:attrNameLst>
                                          <p:attrName>style.visibility</p:attrName>
                                        </p:attrNameLst>
                                      </p:cBhvr>
                                      <p:to>
                                        <p:strVal val="visible"/>
                                      </p:to>
                                    </p:set>
                                    <p:anim calcmode="lin" valueType="num">
                                      <p:cBhvr additive="base">
                                        <p:cTn id="35" dur="500" fill="hold"/>
                                        <p:tgtEl>
                                          <p:spTgt spid="14"/>
                                        </p:tgtEl>
                                        <p:attrNameLst>
                                          <p:attrName>ppt_x</p:attrName>
                                        </p:attrNameLst>
                                      </p:cBhvr>
                                      <p:tavLst>
                                        <p:tav tm="0">
                                          <p:val>
                                            <p:strVal val="0-#ppt_w/2"/>
                                          </p:val>
                                        </p:tav>
                                        <p:tav tm="100000">
                                          <p:val>
                                            <p:strVal val="#ppt_x"/>
                                          </p:val>
                                        </p:tav>
                                      </p:tavLst>
                                    </p:anim>
                                    <p:anim calcmode="lin" valueType="num">
                                      <p:cBhvr additive="base">
                                        <p:cTn id="36" dur="500" fill="hold"/>
                                        <p:tgtEl>
                                          <p:spTgt spid="14"/>
                                        </p:tgtEl>
                                        <p:attrNameLst>
                                          <p:attrName>ppt_y</p:attrName>
                                        </p:attrNameLst>
                                      </p:cBhvr>
                                      <p:tavLst>
                                        <p:tav tm="0">
                                          <p:val>
                                            <p:strVal val="1+#ppt_h/2"/>
                                          </p:val>
                                        </p:tav>
                                        <p:tav tm="100000">
                                          <p:val>
                                            <p:strVal val="#ppt_y"/>
                                          </p:val>
                                        </p:tav>
                                      </p:tavLst>
                                    </p:anim>
                                  </p:childTnLst>
                                </p:cTn>
                              </p:par>
                              <p:par>
                                <p:cTn id="37" presetID="2" presetClass="entr" presetSubtype="6" decel="100000" fill="hold" grpId="0" nodeType="withEffect">
                                  <p:stCondLst>
                                    <p:cond delay="400"/>
                                  </p:stCondLst>
                                  <p:childTnLst>
                                    <p:set>
                                      <p:cBhvr>
                                        <p:cTn id="38" dur="1" fill="hold">
                                          <p:stCondLst>
                                            <p:cond delay="0"/>
                                          </p:stCondLst>
                                        </p:cTn>
                                        <p:tgtEl>
                                          <p:spTgt spid="11"/>
                                        </p:tgtEl>
                                        <p:attrNameLst>
                                          <p:attrName>style.visibility</p:attrName>
                                        </p:attrNameLst>
                                      </p:cBhvr>
                                      <p:to>
                                        <p:strVal val="visible"/>
                                      </p:to>
                                    </p:set>
                                    <p:anim calcmode="lin" valueType="num">
                                      <p:cBhvr additive="base">
                                        <p:cTn id="39" dur="500" fill="hold"/>
                                        <p:tgtEl>
                                          <p:spTgt spid="11"/>
                                        </p:tgtEl>
                                        <p:attrNameLst>
                                          <p:attrName>ppt_x</p:attrName>
                                        </p:attrNameLst>
                                      </p:cBhvr>
                                      <p:tavLst>
                                        <p:tav tm="0">
                                          <p:val>
                                            <p:strVal val="1+#ppt_w/2"/>
                                          </p:val>
                                        </p:tav>
                                        <p:tav tm="100000">
                                          <p:val>
                                            <p:strVal val="#ppt_x"/>
                                          </p:val>
                                        </p:tav>
                                      </p:tavLst>
                                    </p:anim>
                                    <p:anim calcmode="lin" valueType="num">
                                      <p:cBhvr additive="base">
                                        <p:cTn id="40" dur="500" fill="hold"/>
                                        <p:tgtEl>
                                          <p:spTgt spid="11"/>
                                        </p:tgtEl>
                                        <p:attrNameLst>
                                          <p:attrName>ppt_y</p:attrName>
                                        </p:attrNameLst>
                                      </p:cBhvr>
                                      <p:tavLst>
                                        <p:tav tm="0">
                                          <p:val>
                                            <p:strVal val="1+#ppt_h/2"/>
                                          </p:val>
                                        </p:tav>
                                        <p:tav tm="100000">
                                          <p:val>
                                            <p:strVal val="#ppt_y"/>
                                          </p:val>
                                        </p:tav>
                                      </p:tavLst>
                                    </p:anim>
                                  </p:childTnLst>
                                </p:cTn>
                              </p:par>
                              <p:par>
                                <p:cTn id="41" presetID="2" presetClass="entr" presetSubtype="6" decel="100000" fill="hold" grpId="0" nodeType="withEffect">
                                  <p:stCondLst>
                                    <p:cond delay="400"/>
                                  </p:stCondLst>
                                  <p:childTnLst>
                                    <p:set>
                                      <p:cBhvr>
                                        <p:cTn id="42" dur="1" fill="hold">
                                          <p:stCondLst>
                                            <p:cond delay="0"/>
                                          </p:stCondLst>
                                        </p:cTn>
                                        <p:tgtEl>
                                          <p:spTgt spid="12"/>
                                        </p:tgtEl>
                                        <p:attrNameLst>
                                          <p:attrName>style.visibility</p:attrName>
                                        </p:attrNameLst>
                                      </p:cBhvr>
                                      <p:to>
                                        <p:strVal val="visible"/>
                                      </p:to>
                                    </p:set>
                                    <p:anim calcmode="lin" valueType="num">
                                      <p:cBhvr additive="base">
                                        <p:cTn id="43" dur="500" fill="hold"/>
                                        <p:tgtEl>
                                          <p:spTgt spid="12"/>
                                        </p:tgtEl>
                                        <p:attrNameLst>
                                          <p:attrName>ppt_x</p:attrName>
                                        </p:attrNameLst>
                                      </p:cBhvr>
                                      <p:tavLst>
                                        <p:tav tm="0">
                                          <p:val>
                                            <p:strVal val="1+#ppt_w/2"/>
                                          </p:val>
                                        </p:tav>
                                        <p:tav tm="100000">
                                          <p:val>
                                            <p:strVal val="#ppt_x"/>
                                          </p:val>
                                        </p:tav>
                                      </p:tavLst>
                                    </p:anim>
                                    <p:anim calcmode="lin" valueType="num">
                                      <p:cBhvr additive="base">
                                        <p:cTn id="44" dur="500" fill="hold"/>
                                        <p:tgtEl>
                                          <p:spTgt spid="12"/>
                                        </p:tgtEl>
                                        <p:attrNameLst>
                                          <p:attrName>ppt_y</p:attrName>
                                        </p:attrNameLst>
                                      </p:cBhvr>
                                      <p:tavLst>
                                        <p:tav tm="0">
                                          <p:val>
                                            <p:strVal val="1+#ppt_h/2"/>
                                          </p:val>
                                        </p:tav>
                                        <p:tav tm="100000">
                                          <p:val>
                                            <p:strVal val="#ppt_y"/>
                                          </p:val>
                                        </p:tav>
                                      </p:tavLst>
                                    </p:anim>
                                  </p:childTnLst>
                                </p:cTn>
                              </p:par>
                            </p:childTnLst>
                          </p:cTn>
                        </p:par>
                        <p:par>
                          <p:cTn id="45" fill="hold">
                            <p:stCondLst>
                              <p:cond delay="900"/>
                            </p:stCondLst>
                            <p:childTnLst>
                              <p:par>
                                <p:cTn id="46" presetID="2" presetClass="entr" presetSubtype="2" decel="100000" fill="hold" grpId="0" nodeType="afterEffect">
                                  <p:stCondLst>
                                    <p:cond delay="250"/>
                                  </p:stCondLst>
                                  <p:childTnLst>
                                    <p:set>
                                      <p:cBhvr>
                                        <p:cTn id="47" dur="1" fill="hold">
                                          <p:stCondLst>
                                            <p:cond delay="0"/>
                                          </p:stCondLst>
                                        </p:cTn>
                                        <p:tgtEl>
                                          <p:spTgt spid="16"/>
                                        </p:tgtEl>
                                        <p:attrNameLst>
                                          <p:attrName>style.visibility</p:attrName>
                                        </p:attrNameLst>
                                      </p:cBhvr>
                                      <p:to>
                                        <p:strVal val="visible"/>
                                      </p:to>
                                    </p:set>
                                    <p:anim calcmode="lin" valueType="num">
                                      <p:cBhvr additive="base">
                                        <p:cTn id="48" dur="500" fill="hold"/>
                                        <p:tgtEl>
                                          <p:spTgt spid="16"/>
                                        </p:tgtEl>
                                        <p:attrNameLst>
                                          <p:attrName>ppt_x</p:attrName>
                                        </p:attrNameLst>
                                      </p:cBhvr>
                                      <p:tavLst>
                                        <p:tav tm="0">
                                          <p:val>
                                            <p:strVal val="1+#ppt_w/2"/>
                                          </p:val>
                                        </p:tav>
                                        <p:tav tm="100000">
                                          <p:val>
                                            <p:strVal val="#ppt_x"/>
                                          </p:val>
                                        </p:tav>
                                      </p:tavLst>
                                    </p:anim>
                                    <p:anim calcmode="lin" valueType="num">
                                      <p:cBhvr additive="base">
                                        <p:cTn id="49" dur="500" fill="hold"/>
                                        <p:tgtEl>
                                          <p:spTgt spid="16"/>
                                        </p:tgtEl>
                                        <p:attrNameLst>
                                          <p:attrName>ppt_y</p:attrName>
                                        </p:attrNameLst>
                                      </p:cBhvr>
                                      <p:tavLst>
                                        <p:tav tm="0">
                                          <p:val>
                                            <p:strVal val="#ppt_y"/>
                                          </p:val>
                                        </p:tav>
                                        <p:tav tm="100000">
                                          <p:val>
                                            <p:strVal val="#ppt_y"/>
                                          </p:val>
                                        </p:tav>
                                      </p:tavLst>
                                    </p:anim>
                                  </p:childTnLst>
                                </p:cTn>
                              </p:par>
                              <p:par>
                                <p:cTn id="50" presetID="2" presetClass="entr" presetSubtype="2" decel="100000" fill="hold" nodeType="withEffect">
                                  <p:stCondLst>
                                    <p:cond delay="250"/>
                                  </p:stCondLst>
                                  <p:childTnLst>
                                    <p:set>
                                      <p:cBhvr>
                                        <p:cTn id="51" dur="1" fill="hold">
                                          <p:stCondLst>
                                            <p:cond delay="0"/>
                                          </p:stCondLst>
                                        </p:cTn>
                                        <p:tgtEl>
                                          <p:spTgt spid="15"/>
                                        </p:tgtEl>
                                        <p:attrNameLst>
                                          <p:attrName>style.visibility</p:attrName>
                                        </p:attrNameLst>
                                      </p:cBhvr>
                                      <p:to>
                                        <p:strVal val="visible"/>
                                      </p:to>
                                    </p:set>
                                    <p:anim calcmode="lin" valueType="num">
                                      <p:cBhvr additive="base">
                                        <p:cTn id="52" dur="500" fill="hold"/>
                                        <p:tgtEl>
                                          <p:spTgt spid="15"/>
                                        </p:tgtEl>
                                        <p:attrNameLst>
                                          <p:attrName>ppt_x</p:attrName>
                                        </p:attrNameLst>
                                      </p:cBhvr>
                                      <p:tavLst>
                                        <p:tav tm="0">
                                          <p:val>
                                            <p:strVal val="1+#ppt_w/2"/>
                                          </p:val>
                                        </p:tav>
                                        <p:tav tm="100000">
                                          <p:val>
                                            <p:strVal val="#ppt_x"/>
                                          </p:val>
                                        </p:tav>
                                      </p:tavLst>
                                    </p:anim>
                                    <p:anim calcmode="lin" valueType="num">
                                      <p:cBhvr additive="base">
                                        <p:cTn id="53" dur="500" fill="hold"/>
                                        <p:tgtEl>
                                          <p:spTgt spid="15"/>
                                        </p:tgtEl>
                                        <p:attrNameLst>
                                          <p:attrName>ppt_y</p:attrName>
                                        </p:attrNameLst>
                                      </p:cBhvr>
                                      <p:tavLst>
                                        <p:tav tm="0">
                                          <p:val>
                                            <p:strVal val="#ppt_y"/>
                                          </p:val>
                                        </p:tav>
                                        <p:tav tm="100000">
                                          <p:val>
                                            <p:strVal val="#ppt_y"/>
                                          </p:val>
                                        </p:tav>
                                      </p:tavLst>
                                    </p:anim>
                                  </p:childTnLst>
                                </p:cTn>
                              </p:par>
                            </p:childTnLst>
                          </p:cTn>
                        </p:par>
                        <p:par>
                          <p:cTn id="54" fill="hold">
                            <p:stCondLst>
                              <p:cond delay="1650"/>
                            </p:stCondLst>
                            <p:childTnLst>
                              <p:par>
                                <p:cTn id="55" presetID="16" presetClass="entr" presetSubtype="37" fill="hold" grpId="0" nodeType="afterEffect">
                                  <p:stCondLst>
                                    <p:cond delay="0"/>
                                  </p:stCondLst>
                                  <p:childTnLst>
                                    <p:set>
                                      <p:cBhvr>
                                        <p:cTn id="56" dur="1" fill="hold">
                                          <p:stCondLst>
                                            <p:cond delay="0"/>
                                          </p:stCondLst>
                                        </p:cTn>
                                        <p:tgtEl>
                                          <p:spTgt spid="18"/>
                                        </p:tgtEl>
                                        <p:attrNameLst>
                                          <p:attrName>style.visibility</p:attrName>
                                        </p:attrNameLst>
                                      </p:cBhvr>
                                      <p:to>
                                        <p:strVal val="visible"/>
                                      </p:to>
                                    </p:set>
                                    <p:animEffect transition="in" filter="barn(outVertical)">
                                      <p:cBhvr>
                                        <p:cTn id="57" dur="500"/>
                                        <p:tgtEl>
                                          <p:spTgt spid="18"/>
                                        </p:tgtEl>
                                      </p:cBhvr>
                                    </p:animEffect>
                                  </p:childTnLst>
                                </p:cTn>
                              </p:par>
                              <p:par>
                                <p:cTn id="58" presetID="22" presetClass="entr" presetSubtype="8" fill="hold" grpId="0" nodeType="withEffect">
                                  <p:stCondLst>
                                    <p:cond delay="0"/>
                                  </p:stCondLst>
                                  <p:childTnLst>
                                    <p:set>
                                      <p:cBhvr>
                                        <p:cTn id="59" dur="1" fill="hold">
                                          <p:stCondLst>
                                            <p:cond delay="0"/>
                                          </p:stCondLst>
                                        </p:cTn>
                                        <p:tgtEl>
                                          <p:spTgt spid="20">
                                            <p:txEl>
                                              <p:pRg st="0" end="0"/>
                                            </p:txEl>
                                          </p:spTgt>
                                        </p:tgtEl>
                                        <p:attrNameLst>
                                          <p:attrName>style.visibility</p:attrName>
                                        </p:attrNameLst>
                                      </p:cBhvr>
                                      <p:to>
                                        <p:strVal val="visible"/>
                                      </p:to>
                                    </p:set>
                                    <p:animEffect transition="in" filter="wipe(left)">
                                      <p:cBhvr>
                                        <p:cTn id="60" dur="500"/>
                                        <p:tgtEl>
                                          <p:spTgt spid="20">
                                            <p:txEl>
                                              <p:pRg st="0" end="0"/>
                                            </p:txEl>
                                          </p:spTgt>
                                        </p:tgtEl>
                                      </p:cBhvr>
                                    </p:animEffect>
                                  </p:childTnLst>
                                </p:cTn>
                              </p:par>
                              <p:par>
                                <p:cTn id="61" presetID="22" presetClass="entr" presetSubtype="8" fill="hold" grpId="0" nodeType="withEffect">
                                  <p:stCondLst>
                                    <p:cond delay="500"/>
                                  </p:stCondLst>
                                  <p:childTnLst>
                                    <p:set>
                                      <p:cBhvr>
                                        <p:cTn id="62" dur="1" fill="hold">
                                          <p:stCondLst>
                                            <p:cond delay="0"/>
                                          </p:stCondLst>
                                        </p:cTn>
                                        <p:tgtEl>
                                          <p:spTgt spid="19">
                                            <p:txEl>
                                              <p:pRg st="0" end="0"/>
                                            </p:txEl>
                                          </p:spTgt>
                                        </p:tgtEl>
                                        <p:attrNameLst>
                                          <p:attrName>style.visibility</p:attrName>
                                        </p:attrNameLst>
                                      </p:cBhvr>
                                      <p:to>
                                        <p:strVal val="visible"/>
                                      </p:to>
                                    </p:set>
                                    <p:animEffect transition="in" filter="wipe(left)">
                                      <p:cBhvr>
                                        <p:cTn id="63" dur="500"/>
                                        <p:tgtEl>
                                          <p:spTgt spid="1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P spid="19" grpId="0" build="p">
        <p:tmplLst>
          <p:tmpl lvl="1">
            <p:tnLst>
              <p:par>
                <p:cTn presetID="22" presetClass="entr" presetSubtype="8" fill="hold" nodeType="withEffect">
                  <p:stCondLst>
                    <p:cond delay="500"/>
                  </p:stCondLst>
                  <p:childTnLst>
                    <p:set>
                      <p:cBhvr>
                        <p:cTn dur="1" fill="hold">
                          <p:stCondLst>
                            <p:cond delay="0"/>
                          </p:stCondLst>
                        </p:cTn>
                        <p:tgtEl>
                          <p:spTgt spid="19"/>
                        </p:tgtEl>
                        <p:attrNameLst>
                          <p:attrName>style.visibility</p:attrName>
                        </p:attrNameLst>
                      </p:cBhvr>
                      <p:to>
                        <p:strVal val="visible"/>
                      </p:to>
                    </p:set>
                    <p:animEffect transition="in" filter="wipe(left)">
                      <p:cBhvr>
                        <p:cTn dur="500"/>
                        <p:tgtEl>
                          <p:spTgt spid="19"/>
                        </p:tgtEl>
                      </p:cBhvr>
                    </p:animEffect>
                  </p:childTnLst>
                </p:cTn>
              </p:par>
            </p:tnLst>
          </p:tmpl>
        </p:tmplLst>
      </p:bldP>
      <p:bldP spid="13" grpId="0" animBg="1">
        <p:tmplLst>
          <p:tmpl>
            <p:tnLst>
              <p:par>
                <p:cTn presetID="2" presetClass="entr" presetSubtype="12" decel="100000" fill="hold" nodeType="withEffect">
                  <p:stCondLst>
                    <p:cond delay="300"/>
                  </p:stCondLst>
                  <p:childTnLst>
                    <p:set>
                      <p:cBhvr>
                        <p:cTn dur="1" fill="hold">
                          <p:stCondLst>
                            <p:cond delay="0"/>
                          </p:stCondLst>
                        </p:cTn>
                        <p:tgtEl>
                          <p:spTgt spid="13"/>
                        </p:tgtEl>
                        <p:attrNameLst>
                          <p:attrName>style.visibility</p:attrName>
                        </p:attrNameLst>
                      </p:cBhvr>
                      <p:to>
                        <p:strVal val="visible"/>
                      </p:to>
                    </p:set>
                    <p:anim calcmode="lin" valueType="num">
                      <p:cBhvr additive="base">
                        <p:cTn dur="500" fill="hold"/>
                        <p:tgtEl>
                          <p:spTgt spid="13"/>
                        </p:tgtEl>
                        <p:attrNameLst>
                          <p:attrName>ppt_x</p:attrName>
                        </p:attrNameLst>
                      </p:cBhvr>
                      <p:tavLst>
                        <p:tav tm="0">
                          <p:val>
                            <p:strVal val="0-#ppt_w/2"/>
                          </p:val>
                        </p:tav>
                        <p:tav tm="100000">
                          <p:val>
                            <p:strVal val="#ppt_x"/>
                          </p:val>
                        </p:tav>
                      </p:tavLst>
                    </p:anim>
                    <p:anim calcmode="lin" valueType="num">
                      <p:cBhvr additive="base">
                        <p:cTn dur="500" fill="hold"/>
                        <p:tgtEl>
                          <p:spTgt spid="13"/>
                        </p:tgtEl>
                        <p:attrNameLst>
                          <p:attrName>ppt_y</p:attrName>
                        </p:attrNameLst>
                      </p:cBhvr>
                      <p:tavLst>
                        <p:tav tm="0">
                          <p:val>
                            <p:strVal val="1+#ppt_h/2"/>
                          </p:val>
                        </p:tav>
                        <p:tav tm="100000">
                          <p:val>
                            <p:strVal val="#ppt_y"/>
                          </p:val>
                        </p:tav>
                      </p:tavLst>
                    </p:anim>
                  </p:childTnLst>
                </p:cTn>
              </p:par>
            </p:tnLst>
          </p:tmpl>
        </p:tmplLst>
      </p:bldP>
      <p:bldP spid="14" grpId="0"/>
      <p:bldP spid="5" grpId="0" animBg="1">
        <p:tmplLst>
          <p:tmpl>
            <p:tnLst>
              <p:par>
                <p:cTn presetID="2" presetClass="entr" presetSubtype="9" decel="100000" fill="hold" nodeType="withEffect">
                  <p:stCondLst>
                    <p:cond delay="0"/>
                  </p:stCondLst>
                  <p:childTnLst>
                    <p:set>
                      <p:cBhvr>
                        <p:cTn dur="1" fill="hold">
                          <p:stCondLst>
                            <p:cond delay="0"/>
                          </p:stCondLst>
                        </p:cTn>
                        <p:tgtEl>
                          <p:spTgt spid="5"/>
                        </p:tgtEl>
                        <p:attrNameLst>
                          <p:attrName>style.visibility</p:attrName>
                        </p:attrNameLst>
                      </p:cBhvr>
                      <p:to>
                        <p:strVal val="visible"/>
                      </p:to>
                    </p:set>
                    <p:anim calcmode="lin" valueType="num">
                      <p:cBhvr additive="base">
                        <p:cTn dur="500" fill="hold"/>
                        <p:tgtEl>
                          <p:spTgt spid="5"/>
                        </p:tgtEl>
                        <p:attrNameLst>
                          <p:attrName>ppt_x</p:attrName>
                        </p:attrNameLst>
                      </p:cBhvr>
                      <p:tavLst>
                        <p:tav tm="0">
                          <p:val>
                            <p:strVal val="0-#ppt_w/2"/>
                          </p:val>
                        </p:tav>
                        <p:tav tm="100000">
                          <p:val>
                            <p:strVal val="#ppt_x"/>
                          </p:val>
                        </p:tav>
                      </p:tavLst>
                    </p:anim>
                    <p:anim calcmode="lin" valueType="num">
                      <p:cBhvr additive="base">
                        <p:cTn dur="500" fill="hold"/>
                        <p:tgtEl>
                          <p:spTgt spid="5"/>
                        </p:tgtEl>
                        <p:attrNameLst>
                          <p:attrName>ppt_y</p:attrName>
                        </p:attrNameLst>
                      </p:cBhvr>
                      <p:tavLst>
                        <p:tav tm="0">
                          <p:val>
                            <p:strVal val="0-#ppt_h/2"/>
                          </p:val>
                        </p:tav>
                        <p:tav tm="100000">
                          <p:val>
                            <p:strVal val="#ppt_y"/>
                          </p:val>
                        </p:tav>
                      </p:tavLst>
                    </p:anim>
                  </p:childTnLst>
                </p:cTn>
              </p:par>
            </p:tnLst>
          </p:tmpl>
        </p:tmplLst>
      </p:bldP>
      <p:bldP spid="6" grpId="0"/>
      <p:bldP spid="7" grpId="0" animBg="1">
        <p:tmplLst>
          <p:tmpl>
            <p:tnLst>
              <p:par>
                <p:cTn presetID="2" presetClass="entr" presetSubtype="3" decel="100000" fill="hold" nodeType="withEffect">
                  <p:stCondLst>
                    <p:cond delay="100"/>
                  </p:stCondLst>
                  <p:childTnLst>
                    <p:set>
                      <p:cBhvr>
                        <p:cTn dur="1" fill="hold">
                          <p:stCondLst>
                            <p:cond delay="0"/>
                          </p:stCondLst>
                        </p:cTn>
                        <p:tgtEl>
                          <p:spTgt spid="7"/>
                        </p:tgtEl>
                        <p:attrNameLst>
                          <p:attrName>style.visibility</p:attrName>
                        </p:attrNameLst>
                      </p:cBhvr>
                      <p:to>
                        <p:strVal val="visible"/>
                      </p:to>
                    </p:set>
                    <p:anim calcmode="lin" valueType="num">
                      <p:cBhvr additive="base">
                        <p:cTn dur="500" fill="hold"/>
                        <p:tgtEl>
                          <p:spTgt spid="7"/>
                        </p:tgtEl>
                        <p:attrNameLst>
                          <p:attrName>ppt_x</p:attrName>
                        </p:attrNameLst>
                      </p:cBhvr>
                      <p:tavLst>
                        <p:tav tm="0">
                          <p:val>
                            <p:strVal val="1+#ppt_w/2"/>
                          </p:val>
                        </p:tav>
                        <p:tav tm="100000">
                          <p:val>
                            <p:strVal val="#ppt_x"/>
                          </p:val>
                        </p:tav>
                      </p:tavLst>
                    </p:anim>
                    <p:anim calcmode="lin" valueType="num">
                      <p:cBhvr additive="base">
                        <p:cTn dur="500" fill="hold"/>
                        <p:tgtEl>
                          <p:spTgt spid="7"/>
                        </p:tgtEl>
                        <p:attrNameLst>
                          <p:attrName>ppt_y</p:attrName>
                        </p:attrNameLst>
                      </p:cBhvr>
                      <p:tavLst>
                        <p:tav tm="0">
                          <p:val>
                            <p:strVal val="0-#ppt_h/2"/>
                          </p:val>
                        </p:tav>
                        <p:tav tm="100000">
                          <p:val>
                            <p:strVal val="#ppt_y"/>
                          </p:val>
                        </p:tav>
                      </p:tavLst>
                    </p:anim>
                  </p:childTnLst>
                </p:cTn>
              </p:par>
            </p:tnLst>
          </p:tmpl>
        </p:tmplLst>
      </p:bldP>
      <p:bldP spid="8" grpId="0"/>
      <p:bldP spid="9" grpId="0" animBg="1">
        <p:tmplLst>
          <p:tmpl>
            <p:tnLst>
              <p:par>
                <p:cTn presetID="2" presetClass="entr" presetSubtype="8" decel="100000" fill="hold" nodeType="withEffect">
                  <p:stCondLst>
                    <p:cond delay="200"/>
                  </p:stCondLst>
                  <p:childTnLst>
                    <p:set>
                      <p:cBhvr>
                        <p:cTn dur="1" fill="hold">
                          <p:stCondLst>
                            <p:cond delay="0"/>
                          </p:stCondLst>
                        </p:cTn>
                        <p:tgtEl>
                          <p:spTgt spid="9"/>
                        </p:tgtEl>
                        <p:attrNameLst>
                          <p:attrName>style.visibility</p:attrName>
                        </p:attrNameLst>
                      </p:cBhvr>
                      <p:to>
                        <p:strVal val="visible"/>
                      </p:to>
                    </p:set>
                    <p:anim calcmode="lin" valueType="num">
                      <p:cBhvr additive="base">
                        <p:cTn dur="500" fill="hold"/>
                        <p:tgtEl>
                          <p:spTgt spid="9"/>
                        </p:tgtEl>
                        <p:attrNameLst>
                          <p:attrName>ppt_x</p:attrName>
                        </p:attrNameLst>
                      </p:cBhvr>
                      <p:tavLst>
                        <p:tav tm="0">
                          <p:val>
                            <p:strVal val="0-#ppt_w/2"/>
                          </p:val>
                        </p:tav>
                        <p:tav tm="100000">
                          <p:val>
                            <p:strVal val="#ppt_x"/>
                          </p:val>
                        </p:tav>
                      </p:tavLst>
                    </p:anim>
                    <p:anim calcmode="lin" valueType="num">
                      <p:cBhvr additive="base">
                        <p:cTn dur="500" fill="hold"/>
                        <p:tgtEl>
                          <p:spTgt spid="9"/>
                        </p:tgtEl>
                        <p:attrNameLst>
                          <p:attrName>ppt_y</p:attrName>
                        </p:attrNameLst>
                      </p:cBhvr>
                      <p:tavLst>
                        <p:tav tm="0">
                          <p:val>
                            <p:strVal val="#ppt_y"/>
                          </p:val>
                        </p:tav>
                        <p:tav tm="100000">
                          <p:val>
                            <p:strVal val="#ppt_y"/>
                          </p:val>
                        </p:tav>
                      </p:tavLst>
                    </p:anim>
                  </p:childTnLst>
                </p:cTn>
              </p:par>
            </p:tnLst>
          </p:tmpl>
        </p:tmplLst>
      </p:bldP>
      <p:bldP spid="10" grpId="0"/>
      <p:bldP spid="11" grpId="0" animBg="1">
        <p:tmplLst>
          <p:tmpl>
            <p:tnLst>
              <p:par>
                <p:cTn presetID="2" presetClass="entr" presetSubtype="6" decel="100000" fill="hold" nodeType="withEffect">
                  <p:stCondLst>
                    <p:cond delay="400"/>
                  </p:stCondLst>
                  <p:childTnLst>
                    <p:set>
                      <p:cBhvr>
                        <p:cTn dur="1" fill="hold">
                          <p:stCondLst>
                            <p:cond delay="0"/>
                          </p:stCondLst>
                        </p:cTn>
                        <p:tgtEl>
                          <p:spTgt spid="11"/>
                        </p:tgtEl>
                        <p:attrNameLst>
                          <p:attrName>style.visibility</p:attrName>
                        </p:attrNameLst>
                      </p:cBhvr>
                      <p:to>
                        <p:strVal val="visible"/>
                      </p:to>
                    </p:set>
                    <p:anim calcmode="lin" valueType="num">
                      <p:cBhvr additive="base">
                        <p:cTn dur="500" fill="hold"/>
                        <p:tgtEl>
                          <p:spTgt spid="11"/>
                        </p:tgtEl>
                        <p:attrNameLst>
                          <p:attrName>ppt_x</p:attrName>
                        </p:attrNameLst>
                      </p:cBhvr>
                      <p:tavLst>
                        <p:tav tm="0">
                          <p:val>
                            <p:strVal val="1+#ppt_w/2"/>
                          </p:val>
                        </p:tav>
                        <p:tav tm="100000">
                          <p:val>
                            <p:strVal val="#ppt_x"/>
                          </p:val>
                        </p:tav>
                      </p:tavLst>
                    </p:anim>
                    <p:anim calcmode="lin" valueType="num">
                      <p:cBhvr additive="base">
                        <p:cTn dur="500" fill="hold"/>
                        <p:tgtEl>
                          <p:spTgt spid="11"/>
                        </p:tgtEl>
                        <p:attrNameLst>
                          <p:attrName>ppt_y</p:attrName>
                        </p:attrNameLst>
                      </p:cBhvr>
                      <p:tavLst>
                        <p:tav tm="0">
                          <p:val>
                            <p:strVal val="1+#ppt_h/2"/>
                          </p:val>
                        </p:tav>
                        <p:tav tm="100000">
                          <p:val>
                            <p:strVal val="#ppt_y"/>
                          </p:val>
                        </p:tav>
                      </p:tavLst>
                    </p:anim>
                  </p:childTnLst>
                </p:cTn>
              </p:par>
            </p:tnLst>
          </p:tmpl>
        </p:tmplLst>
      </p:bldP>
      <p:bldP spid="12" grpId="0"/>
      <p:bldP spid="16" grpId="0"/>
      <p:bldP spid="20" grpId="0" build="p">
        <p:tmplLst>
          <p:tmpl lvl="1">
            <p:tnLst>
              <p:par>
                <p:cTn presetID="22" presetClass="entr" presetSubtype="8" fill="hold" nodeType="withEffect">
                  <p:stCondLst>
                    <p:cond delay="0"/>
                  </p:stCondLst>
                  <p:childTnLst>
                    <p:set>
                      <p:cBhvr>
                        <p:cTn dur="1" fill="hold">
                          <p:stCondLst>
                            <p:cond delay="0"/>
                          </p:stCondLst>
                        </p:cTn>
                        <p:tgtEl>
                          <p:spTgt spid="20"/>
                        </p:tgtEl>
                        <p:attrNameLst>
                          <p:attrName>style.visibility</p:attrName>
                        </p:attrNameLst>
                      </p:cBhvr>
                      <p:to>
                        <p:strVal val="visible"/>
                      </p:to>
                    </p:set>
                    <p:animEffect transition="in" filter="wipe(left)">
                      <p:cBhvr>
                        <p:cTn dur="500"/>
                        <p:tgtEl>
                          <p:spTgt spid="20"/>
                        </p:tgtEl>
                      </p:cBhvr>
                    </p:animEffect>
                  </p:childTnLst>
                </p:cTn>
              </p:par>
            </p:tnLst>
          </p:tmpl>
        </p:tmplLst>
      </p:bldP>
    </p:bld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Images and Text 2">
    <p:spTree>
      <p:nvGrpSpPr>
        <p:cNvPr id="1" name=""/>
        <p:cNvGrpSpPr/>
        <p:nvPr/>
      </p:nvGrpSpPr>
      <p:grpSpPr>
        <a:xfrm>
          <a:off x="0" y="0"/>
          <a:ext cx="0" cy="0"/>
          <a:chOff x="0" y="0"/>
          <a:chExt cx="0" cy="0"/>
        </a:xfrm>
      </p:grpSpPr>
      <p:sp>
        <p:nvSpPr>
          <p:cNvPr id="7" name="正方形/長方形 6"/>
          <p:cNvSpPr/>
          <p:nvPr userDrawn="1"/>
        </p:nvSpPr>
        <p:spPr>
          <a:xfrm>
            <a:off x="0" y="6581987"/>
            <a:ext cx="18286413" cy="29671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6" name="テキスト プレースホルダー 23"/>
          <p:cNvSpPr>
            <a:spLocks noGrp="1"/>
          </p:cNvSpPr>
          <p:nvPr>
            <p:ph type="body" sz="quarter" idx="26" hasCustomPrompt="1"/>
          </p:nvPr>
        </p:nvSpPr>
        <p:spPr>
          <a:xfrm rot="21408216">
            <a:off x="11559287" y="309353"/>
            <a:ext cx="6356474" cy="3414634"/>
          </a:xfrm>
          <a:blipFill>
            <a:blip r:embed="rId2"/>
            <a:stretch>
              <a:fillRect/>
            </a:stretch>
          </a:blipFill>
        </p:spPr>
        <p:txBody>
          <a:bodyPr/>
          <a:lstStyle/>
          <a:p>
            <a:pPr lvl="0"/>
            <a:r>
              <a:rPr kumimoji="1" lang="en-US" altLang="ja-JP" dirty="0" smtClean="0"/>
              <a:t> </a:t>
            </a:r>
            <a:endParaRPr kumimoji="1" lang="ja-JP" altLang="en-US" dirty="0"/>
          </a:p>
        </p:txBody>
      </p:sp>
      <p:sp>
        <p:nvSpPr>
          <p:cNvPr id="17" name="図プレースホルダー 8"/>
          <p:cNvSpPr>
            <a:spLocks noGrp="1"/>
          </p:cNvSpPr>
          <p:nvPr>
            <p:ph type="pic" sz="quarter" idx="27" hasCustomPrompt="1"/>
          </p:nvPr>
        </p:nvSpPr>
        <p:spPr>
          <a:xfrm rot="21408216">
            <a:off x="11778997" y="517329"/>
            <a:ext cx="5917055" cy="2998683"/>
          </a:xfrm>
        </p:spPr>
        <p:txBody>
          <a:bodyPr/>
          <a:lstStyle>
            <a:lvl1pPr>
              <a:defRPr/>
            </a:lvl1pPr>
          </a:lstStyle>
          <a:p>
            <a:r>
              <a:rPr kumimoji="1" lang="en-US" altLang="ja-JP" dirty="0" smtClean="0"/>
              <a:t>Add an image here</a:t>
            </a:r>
            <a:endParaRPr kumimoji="1" lang="ja-JP" altLang="en-US" dirty="0"/>
          </a:p>
        </p:txBody>
      </p:sp>
      <p:sp>
        <p:nvSpPr>
          <p:cNvPr id="2" name="タイトル 1"/>
          <p:cNvSpPr>
            <a:spLocks noGrp="1"/>
          </p:cNvSpPr>
          <p:nvPr>
            <p:ph type="title" hasCustomPrompt="1"/>
          </p:nvPr>
        </p:nvSpPr>
        <p:spPr>
          <a:xfrm>
            <a:off x="913606" y="6869289"/>
            <a:ext cx="16457613" cy="1433407"/>
          </a:xfrm>
          <a:prstGeom prst="rect">
            <a:avLst/>
          </a:prstGeom>
        </p:spPr>
        <p:txBody>
          <a:bodyPr anchor="ctr"/>
          <a:lstStyle>
            <a:lvl1pPr algn="ctr">
              <a:defRPr sz="8800" spc="1000" baseline="0">
                <a:effectLst>
                  <a:outerShdw blurRad="50800" dist="25400" dir="2700000" algn="tl" rotWithShape="0">
                    <a:schemeClr val="tx1">
                      <a:alpha val="75000"/>
                    </a:schemeClr>
                  </a:outerShdw>
                </a:effectLst>
              </a:defRPr>
            </a:lvl1pPr>
          </a:lstStyle>
          <a:p>
            <a:r>
              <a:rPr kumimoji="1" lang="en-US" altLang="ja-JP" dirty="0" smtClean="0"/>
              <a:t>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テキスト プレースホルダー 5"/>
          <p:cNvSpPr>
            <a:spLocks noGrp="1"/>
          </p:cNvSpPr>
          <p:nvPr>
            <p:ph type="body" sz="quarter" idx="13" hasCustomPrompt="1"/>
          </p:nvPr>
        </p:nvSpPr>
        <p:spPr>
          <a:xfrm>
            <a:off x="1447351" y="8103334"/>
            <a:ext cx="15926249" cy="1136320"/>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8" name="テキスト プレースホルダー 23"/>
          <p:cNvSpPr>
            <a:spLocks noGrp="1"/>
          </p:cNvSpPr>
          <p:nvPr>
            <p:ph type="body" sz="quarter" idx="28" hasCustomPrompt="1"/>
          </p:nvPr>
        </p:nvSpPr>
        <p:spPr>
          <a:xfrm rot="21232321">
            <a:off x="9961217" y="2922150"/>
            <a:ext cx="6639926" cy="3566902"/>
          </a:xfrm>
          <a:blipFill>
            <a:blip r:embed="rId2"/>
            <a:stretch>
              <a:fillRect/>
            </a:stretch>
          </a:blipFill>
        </p:spPr>
        <p:txBody>
          <a:bodyPr/>
          <a:lstStyle/>
          <a:p>
            <a:pPr lvl="0"/>
            <a:r>
              <a:rPr kumimoji="1" lang="en-US" altLang="ja-JP" dirty="0" smtClean="0"/>
              <a:t> </a:t>
            </a:r>
            <a:endParaRPr kumimoji="1" lang="ja-JP" altLang="en-US" dirty="0"/>
          </a:p>
        </p:txBody>
      </p:sp>
      <p:sp>
        <p:nvSpPr>
          <p:cNvPr id="9" name="図プレースホルダー 8"/>
          <p:cNvSpPr>
            <a:spLocks noGrp="1"/>
          </p:cNvSpPr>
          <p:nvPr>
            <p:ph type="pic" sz="quarter" idx="29" hasCustomPrompt="1"/>
          </p:nvPr>
        </p:nvSpPr>
        <p:spPr>
          <a:xfrm rot="21232321">
            <a:off x="10185962" y="3146376"/>
            <a:ext cx="6190436" cy="3118451"/>
          </a:xfrm>
        </p:spPr>
        <p:txBody>
          <a:bodyPr/>
          <a:lstStyle>
            <a:lvl1pPr>
              <a:defRPr/>
            </a:lvl1pPr>
          </a:lstStyle>
          <a:p>
            <a:r>
              <a:rPr kumimoji="1" lang="en-US" altLang="ja-JP" dirty="0" smtClean="0"/>
              <a:t>Add an image here</a:t>
            </a:r>
            <a:endParaRPr kumimoji="1" lang="ja-JP" altLang="en-US" dirty="0"/>
          </a:p>
        </p:txBody>
      </p:sp>
      <p:sp>
        <p:nvSpPr>
          <p:cNvPr id="10" name="テキスト プレースホルダー 23"/>
          <p:cNvSpPr>
            <a:spLocks noGrp="1"/>
          </p:cNvSpPr>
          <p:nvPr>
            <p:ph type="body" sz="quarter" idx="21" hasCustomPrompt="1"/>
          </p:nvPr>
        </p:nvSpPr>
        <p:spPr>
          <a:xfrm rot="21392017">
            <a:off x="88006" y="518988"/>
            <a:ext cx="5524241" cy="2967567"/>
          </a:xfrm>
          <a:blipFill>
            <a:blip r:embed="rId2"/>
            <a:stretch>
              <a:fillRect/>
            </a:stretch>
          </a:blipFill>
        </p:spPr>
        <p:txBody>
          <a:bodyPr/>
          <a:lstStyle/>
          <a:p>
            <a:pPr lvl="0"/>
            <a:r>
              <a:rPr kumimoji="1" lang="en-US" altLang="ja-JP" dirty="0" smtClean="0"/>
              <a:t> </a:t>
            </a:r>
            <a:endParaRPr kumimoji="1" lang="ja-JP" altLang="en-US" dirty="0"/>
          </a:p>
        </p:txBody>
      </p:sp>
      <p:sp>
        <p:nvSpPr>
          <p:cNvPr id="11" name="図プレースホルダー 8"/>
          <p:cNvSpPr>
            <a:spLocks noGrp="1"/>
          </p:cNvSpPr>
          <p:nvPr>
            <p:ph type="pic" sz="quarter" idx="20" hasCustomPrompt="1"/>
          </p:nvPr>
        </p:nvSpPr>
        <p:spPr>
          <a:xfrm rot="21392017">
            <a:off x="308605" y="714763"/>
            <a:ext cx="5083043" cy="2576017"/>
          </a:xfrm>
        </p:spPr>
        <p:txBody>
          <a:bodyPr/>
          <a:lstStyle>
            <a:lvl1pPr>
              <a:defRPr/>
            </a:lvl1pPr>
          </a:lstStyle>
          <a:p>
            <a:r>
              <a:rPr kumimoji="1" lang="en-US" altLang="ja-JP" dirty="0" smtClean="0"/>
              <a:t>Add an image here</a:t>
            </a:r>
            <a:endParaRPr kumimoji="1" lang="ja-JP" altLang="en-US" dirty="0"/>
          </a:p>
        </p:txBody>
      </p:sp>
      <p:sp>
        <p:nvSpPr>
          <p:cNvPr id="12" name="テキスト プレースホルダー 23"/>
          <p:cNvSpPr>
            <a:spLocks noGrp="1"/>
          </p:cNvSpPr>
          <p:nvPr>
            <p:ph type="body" sz="quarter" idx="22" hasCustomPrompt="1"/>
          </p:nvPr>
        </p:nvSpPr>
        <p:spPr>
          <a:xfrm rot="586530">
            <a:off x="1644336" y="2626210"/>
            <a:ext cx="6716821" cy="3608209"/>
          </a:xfrm>
          <a:blipFill>
            <a:blip r:embed="rId2"/>
            <a:stretch>
              <a:fillRect/>
            </a:stretch>
          </a:blipFill>
        </p:spPr>
        <p:txBody>
          <a:bodyPr/>
          <a:lstStyle/>
          <a:p>
            <a:pPr lvl="0"/>
            <a:r>
              <a:rPr kumimoji="1" lang="en-US" altLang="ja-JP" dirty="0" smtClean="0"/>
              <a:t> </a:t>
            </a:r>
            <a:endParaRPr kumimoji="1" lang="ja-JP" altLang="en-US" dirty="0"/>
          </a:p>
        </p:txBody>
      </p:sp>
      <p:sp>
        <p:nvSpPr>
          <p:cNvPr id="13" name="図プレースホルダー 8"/>
          <p:cNvSpPr>
            <a:spLocks noGrp="1"/>
          </p:cNvSpPr>
          <p:nvPr>
            <p:ph type="pic" sz="quarter" idx="23" hasCustomPrompt="1"/>
          </p:nvPr>
        </p:nvSpPr>
        <p:spPr>
          <a:xfrm rot="586530">
            <a:off x="1858877" y="2828972"/>
            <a:ext cx="6287738" cy="3202685"/>
          </a:xfrm>
        </p:spPr>
        <p:txBody>
          <a:bodyPr/>
          <a:lstStyle>
            <a:lvl1pPr>
              <a:defRPr/>
            </a:lvl1pPr>
          </a:lstStyle>
          <a:p>
            <a:r>
              <a:rPr kumimoji="1" lang="en-US" altLang="ja-JP" dirty="0" smtClean="0"/>
              <a:t>Add an image here</a:t>
            </a:r>
            <a:endParaRPr kumimoji="1" lang="ja-JP" altLang="en-US" dirty="0"/>
          </a:p>
        </p:txBody>
      </p:sp>
      <p:sp>
        <p:nvSpPr>
          <p:cNvPr id="14" name="テキスト プレースホルダー 23"/>
          <p:cNvSpPr>
            <a:spLocks noGrp="1"/>
          </p:cNvSpPr>
          <p:nvPr>
            <p:ph type="body" sz="quarter" idx="24" hasCustomPrompt="1"/>
          </p:nvPr>
        </p:nvSpPr>
        <p:spPr>
          <a:xfrm rot="465092">
            <a:off x="5132673" y="646211"/>
            <a:ext cx="7032731" cy="3777913"/>
          </a:xfrm>
          <a:blipFill>
            <a:blip r:embed="rId2"/>
            <a:stretch>
              <a:fillRect/>
            </a:stretch>
          </a:blipFill>
        </p:spPr>
        <p:txBody>
          <a:bodyPr/>
          <a:lstStyle/>
          <a:p>
            <a:pPr lvl="0"/>
            <a:r>
              <a:rPr kumimoji="1" lang="en-US" altLang="ja-JP" dirty="0" smtClean="0"/>
              <a:t> </a:t>
            </a:r>
            <a:endParaRPr kumimoji="1" lang="ja-JP" altLang="en-US" dirty="0"/>
          </a:p>
        </p:txBody>
      </p:sp>
      <p:sp>
        <p:nvSpPr>
          <p:cNvPr id="15" name="図プレースホルダー 8"/>
          <p:cNvSpPr>
            <a:spLocks noGrp="1"/>
          </p:cNvSpPr>
          <p:nvPr>
            <p:ph type="pic" sz="quarter" idx="25" hasCustomPrompt="1"/>
          </p:nvPr>
        </p:nvSpPr>
        <p:spPr>
          <a:xfrm rot="465092">
            <a:off x="5354067" y="865320"/>
            <a:ext cx="6589942" cy="3339694"/>
          </a:xfrm>
        </p:spPr>
        <p:txBody>
          <a:bodyPr/>
          <a:lstStyle>
            <a:lvl1pPr>
              <a:defRPr/>
            </a:lvl1pPr>
          </a:lstStyle>
          <a:p>
            <a:r>
              <a:rPr kumimoji="1" lang="en-US" altLang="ja-JP" dirty="0" smtClean="0"/>
              <a:t>Add an image here</a:t>
            </a:r>
            <a:endParaRPr kumimoji="1" lang="ja-JP" altLang="en-US" dirty="0"/>
          </a:p>
        </p:txBody>
      </p:sp>
    </p:spTree>
    <p:extLst>
      <p:ext uri="{BB962C8B-B14F-4D97-AF65-F5344CB8AC3E}">
        <p14:creationId xmlns:p14="http://schemas.microsoft.com/office/powerpoint/2010/main" val="114741870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3" decel="100000" fill="hold" grpId="0" nodeType="with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additive="base">
                                        <p:cTn id="7" dur="500" fill="hold"/>
                                        <p:tgtEl>
                                          <p:spTgt spid="10"/>
                                        </p:tgtEl>
                                        <p:attrNameLst>
                                          <p:attrName>ppt_x</p:attrName>
                                        </p:attrNameLst>
                                      </p:cBhvr>
                                      <p:tavLst>
                                        <p:tav tm="0">
                                          <p:val>
                                            <p:strVal val="1+#ppt_w/2"/>
                                          </p:val>
                                        </p:tav>
                                        <p:tav tm="100000">
                                          <p:val>
                                            <p:strVal val="#ppt_x"/>
                                          </p:val>
                                        </p:tav>
                                      </p:tavLst>
                                    </p:anim>
                                    <p:anim calcmode="lin" valueType="num">
                                      <p:cBhvr additive="base">
                                        <p:cTn id="8" dur="500" fill="hold"/>
                                        <p:tgtEl>
                                          <p:spTgt spid="10"/>
                                        </p:tgtEl>
                                        <p:attrNameLst>
                                          <p:attrName>ppt_y</p:attrName>
                                        </p:attrNameLst>
                                      </p:cBhvr>
                                      <p:tavLst>
                                        <p:tav tm="0">
                                          <p:val>
                                            <p:strVal val="0-#ppt_h/2"/>
                                          </p:val>
                                        </p:tav>
                                        <p:tav tm="100000">
                                          <p:val>
                                            <p:strVal val="#ppt_y"/>
                                          </p:val>
                                        </p:tav>
                                      </p:tavLst>
                                    </p:anim>
                                  </p:childTnLst>
                                </p:cTn>
                              </p:par>
                              <p:par>
                                <p:cTn id="9" presetID="2" presetClass="entr" presetSubtype="3" decel="100000" fill="hold" grpId="0" nodeType="withEffect">
                                  <p:stCondLst>
                                    <p:cond delay="0"/>
                                  </p:stCondLst>
                                  <p:childTnLst>
                                    <p:set>
                                      <p:cBhvr>
                                        <p:cTn id="10" dur="1" fill="hold">
                                          <p:stCondLst>
                                            <p:cond delay="0"/>
                                          </p:stCondLst>
                                        </p:cTn>
                                        <p:tgtEl>
                                          <p:spTgt spid="11"/>
                                        </p:tgtEl>
                                        <p:attrNameLst>
                                          <p:attrName>style.visibility</p:attrName>
                                        </p:attrNameLst>
                                      </p:cBhvr>
                                      <p:to>
                                        <p:strVal val="visible"/>
                                      </p:to>
                                    </p:set>
                                    <p:anim calcmode="lin" valueType="num">
                                      <p:cBhvr additive="base">
                                        <p:cTn id="11" dur="500" fill="hold"/>
                                        <p:tgtEl>
                                          <p:spTgt spid="11"/>
                                        </p:tgtEl>
                                        <p:attrNameLst>
                                          <p:attrName>ppt_x</p:attrName>
                                        </p:attrNameLst>
                                      </p:cBhvr>
                                      <p:tavLst>
                                        <p:tav tm="0">
                                          <p:val>
                                            <p:strVal val="1+#ppt_w/2"/>
                                          </p:val>
                                        </p:tav>
                                        <p:tav tm="100000">
                                          <p:val>
                                            <p:strVal val="#ppt_x"/>
                                          </p:val>
                                        </p:tav>
                                      </p:tavLst>
                                    </p:anim>
                                    <p:anim calcmode="lin" valueType="num">
                                      <p:cBhvr additive="base">
                                        <p:cTn id="12" dur="500" fill="hold"/>
                                        <p:tgtEl>
                                          <p:spTgt spid="11"/>
                                        </p:tgtEl>
                                        <p:attrNameLst>
                                          <p:attrName>ppt_y</p:attrName>
                                        </p:attrNameLst>
                                      </p:cBhvr>
                                      <p:tavLst>
                                        <p:tav tm="0">
                                          <p:val>
                                            <p:strVal val="0-#ppt_h/2"/>
                                          </p:val>
                                        </p:tav>
                                        <p:tav tm="100000">
                                          <p:val>
                                            <p:strVal val="#ppt_y"/>
                                          </p:val>
                                        </p:tav>
                                      </p:tavLst>
                                    </p:anim>
                                  </p:childTnLst>
                                </p:cTn>
                              </p:par>
                              <p:par>
                                <p:cTn id="13" presetID="2" presetClass="entr" presetSubtype="9" decel="100000" fill="hold" grpId="0" nodeType="withEffect">
                                  <p:stCondLst>
                                    <p:cond delay="250"/>
                                  </p:stCondLst>
                                  <p:childTnLst>
                                    <p:set>
                                      <p:cBhvr>
                                        <p:cTn id="14" dur="1" fill="hold">
                                          <p:stCondLst>
                                            <p:cond delay="0"/>
                                          </p:stCondLst>
                                        </p:cTn>
                                        <p:tgtEl>
                                          <p:spTgt spid="12"/>
                                        </p:tgtEl>
                                        <p:attrNameLst>
                                          <p:attrName>style.visibility</p:attrName>
                                        </p:attrNameLst>
                                      </p:cBhvr>
                                      <p:to>
                                        <p:strVal val="visible"/>
                                      </p:to>
                                    </p:set>
                                    <p:anim calcmode="lin" valueType="num">
                                      <p:cBhvr additive="base">
                                        <p:cTn id="15" dur="500" fill="hold"/>
                                        <p:tgtEl>
                                          <p:spTgt spid="12"/>
                                        </p:tgtEl>
                                        <p:attrNameLst>
                                          <p:attrName>ppt_x</p:attrName>
                                        </p:attrNameLst>
                                      </p:cBhvr>
                                      <p:tavLst>
                                        <p:tav tm="0">
                                          <p:val>
                                            <p:strVal val="0-#ppt_w/2"/>
                                          </p:val>
                                        </p:tav>
                                        <p:tav tm="100000">
                                          <p:val>
                                            <p:strVal val="#ppt_x"/>
                                          </p:val>
                                        </p:tav>
                                      </p:tavLst>
                                    </p:anim>
                                    <p:anim calcmode="lin" valueType="num">
                                      <p:cBhvr additive="base">
                                        <p:cTn id="16" dur="500" fill="hold"/>
                                        <p:tgtEl>
                                          <p:spTgt spid="12"/>
                                        </p:tgtEl>
                                        <p:attrNameLst>
                                          <p:attrName>ppt_y</p:attrName>
                                        </p:attrNameLst>
                                      </p:cBhvr>
                                      <p:tavLst>
                                        <p:tav tm="0">
                                          <p:val>
                                            <p:strVal val="0-#ppt_h/2"/>
                                          </p:val>
                                        </p:tav>
                                        <p:tav tm="100000">
                                          <p:val>
                                            <p:strVal val="#ppt_y"/>
                                          </p:val>
                                        </p:tav>
                                      </p:tavLst>
                                    </p:anim>
                                  </p:childTnLst>
                                </p:cTn>
                              </p:par>
                              <p:par>
                                <p:cTn id="17" presetID="2" presetClass="entr" presetSubtype="9" decel="100000" fill="hold" grpId="0" nodeType="withEffect">
                                  <p:stCondLst>
                                    <p:cond delay="250"/>
                                  </p:stCondLst>
                                  <p:childTnLst>
                                    <p:set>
                                      <p:cBhvr>
                                        <p:cTn id="18" dur="1" fill="hold">
                                          <p:stCondLst>
                                            <p:cond delay="0"/>
                                          </p:stCondLst>
                                        </p:cTn>
                                        <p:tgtEl>
                                          <p:spTgt spid="13"/>
                                        </p:tgtEl>
                                        <p:attrNameLst>
                                          <p:attrName>style.visibility</p:attrName>
                                        </p:attrNameLst>
                                      </p:cBhvr>
                                      <p:to>
                                        <p:strVal val="visible"/>
                                      </p:to>
                                    </p:set>
                                    <p:anim calcmode="lin" valueType="num">
                                      <p:cBhvr additive="base">
                                        <p:cTn id="19" dur="500" fill="hold"/>
                                        <p:tgtEl>
                                          <p:spTgt spid="13"/>
                                        </p:tgtEl>
                                        <p:attrNameLst>
                                          <p:attrName>ppt_x</p:attrName>
                                        </p:attrNameLst>
                                      </p:cBhvr>
                                      <p:tavLst>
                                        <p:tav tm="0">
                                          <p:val>
                                            <p:strVal val="0-#ppt_w/2"/>
                                          </p:val>
                                        </p:tav>
                                        <p:tav tm="100000">
                                          <p:val>
                                            <p:strVal val="#ppt_x"/>
                                          </p:val>
                                        </p:tav>
                                      </p:tavLst>
                                    </p:anim>
                                    <p:anim calcmode="lin" valueType="num">
                                      <p:cBhvr additive="base">
                                        <p:cTn id="20" dur="500" fill="hold"/>
                                        <p:tgtEl>
                                          <p:spTgt spid="13"/>
                                        </p:tgtEl>
                                        <p:attrNameLst>
                                          <p:attrName>ppt_y</p:attrName>
                                        </p:attrNameLst>
                                      </p:cBhvr>
                                      <p:tavLst>
                                        <p:tav tm="0">
                                          <p:val>
                                            <p:strVal val="0-#ppt_h/2"/>
                                          </p:val>
                                        </p:tav>
                                        <p:tav tm="100000">
                                          <p:val>
                                            <p:strVal val="#ppt_y"/>
                                          </p:val>
                                        </p:tav>
                                      </p:tavLst>
                                    </p:anim>
                                  </p:childTnLst>
                                </p:cTn>
                              </p:par>
                              <p:par>
                                <p:cTn id="21" presetID="2" presetClass="entr" presetSubtype="6" decel="100000" fill="hold" grpId="0" nodeType="withEffect">
                                  <p:stCondLst>
                                    <p:cond delay="500"/>
                                  </p:stCondLst>
                                  <p:childTnLst>
                                    <p:set>
                                      <p:cBhvr>
                                        <p:cTn id="22" dur="1" fill="hold">
                                          <p:stCondLst>
                                            <p:cond delay="0"/>
                                          </p:stCondLst>
                                        </p:cTn>
                                        <p:tgtEl>
                                          <p:spTgt spid="14"/>
                                        </p:tgtEl>
                                        <p:attrNameLst>
                                          <p:attrName>style.visibility</p:attrName>
                                        </p:attrNameLst>
                                      </p:cBhvr>
                                      <p:to>
                                        <p:strVal val="visible"/>
                                      </p:to>
                                    </p:set>
                                    <p:anim calcmode="lin" valueType="num">
                                      <p:cBhvr additive="base">
                                        <p:cTn id="23" dur="500" fill="hold"/>
                                        <p:tgtEl>
                                          <p:spTgt spid="14"/>
                                        </p:tgtEl>
                                        <p:attrNameLst>
                                          <p:attrName>ppt_x</p:attrName>
                                        </p:attrNameLst>
                                      </p:cBhvr>
                                      <p:tavLst>
                                        <p:tav tm="0">
                                          <p:val>
                                            <p:strVal val="1+#ppt_w/2"/>
                                          </p:val>
                                        </p:tav>
                                        <p:tav tm="100000">
                                          <p:val>
                                            <p:strVal val="#ppt_x"/>
                                          </p:val>
                                        </p:tav>
                                      </p:tavLst>
                                    </p:anim>
                                    <p:anim calcmode="lin" valueType="num">
                                      <p:cBhvr additive="base">
                                        <p:cTn id="24" dur="500" fill="hold"/>
                                        <p:tgtEl>
                                          <p:spTgt spid="14"/>
                                        </p:tgtEl>
                                        <p:attrNameLst>
                                          <p:attrName>ppt_y</p:attrName>
                                        </p:attrNameLst>
                                      </p:cBhvr>
                                      <p:tavLst>
                                        <p:tav tm="0">
                                          <p:val>
                                            <p:strVal val="1+#ppt_h/2"/>
                                          </p:val>
                                        </p:tav>
                                        <p:tav tm="100000">
                                          <p:val>
                                            <p:strVal val="#ppt_y"/>
                                          </p:val>
                                        </p:tav>
                                      </p:tavLst>
                                    </p:anim>
                                  </p:childTnLst>
                                </p:cTn>
                              </p:par>
                              <p:par>
                                <p:cTn id="25" presetID="2" presetClass="entr" presetSubtype="6" decel="100000" fill="hold" grpId="0" nodeType="withEffect">
                                  <p:stCondLst>
                                    <p:cond delay="500"/>
                                  </p:stCondLst>
                                  <p:childTnLst>
                                    <p:set>
                                      <p:cBhvr>
                                        <p:cTn id="26" dur="1" fill="hold">
                                          <p:stCondLst>
                                            <p:cond delay="0"/>
                                          </p:stCondLst>
                                        </p:cTn>
                                        <p:tgtEl>
                                          <p:spTgt spid="15"/>
                                        </p:tgtEl>
                                        <p:attrNameLst>
                                          <p:attrName>style.visibility</p:attrName>
                                        </p:attrNameLst>
                                      </p:cBhvr>
                                      <p:to>
                                        <p:strVal val="visible"/>
                                      </p:to>
                                    </p:set>
                                    <p:anim calcmode="lin" valueType="num">
                                      <p:cBhvr additive="base">
                                        <p:cTn id="27" dur="500" fill="hold"/>
                                        <p:tgtEl>
                                          <p:spTgt spid="15"/>
                                        </p:tgtEl>
                                        <p:attrNameLst>
                                          <p:attrName>ppt_x</p:attrName>
                                        </p:attrNameLst>
                                      </p:cBhvr>
                                      <p:tavLst>
                                        <p:tav tm="0">
                                          <p:val>
                                            <p:strVal val="1+#ppt_w/2"/>
                                          </p:val>
                                        </p:tav>
                                        <p:tav tm="100000">
                                          <p:val>
                                            <p:strVal val="#ppt_x"/>
                                          </p:val>
                                        </p:tav>
                                      </p:tavLst>
                                    </p:anim>
                                    <p:anim calcmode="lin" valueType="num">
                                      <p:cBhvr additive="base">
                                        <p:cTn id="28" dur="500" fill="hold"/>
                                        <p:tgtEl>
                                          <p:spTgt spid="15"/>
                                        </p:tgtEl>
                                        <p:attrNameLst>
                                          <p:attrName>ppt_y</p:attrName>
                                        </p:attrNameLst>
                                      </p:cBhvr>
                                      <p:tavLst>
                                        <p:tav tm="0">
                                          <p:val>
                                            <p:strVal val="1+#ppt_h/2"/>
                                          </p:val>
                                        </p:tav>
                                        <p:tav tm="100000">
                                          <p:val>
                                            <p:strVal val="#ppt_y"/>
                                          </p:val>
                                        </p:tav>
                                      </p:tavLst>
                                    </p:anim>
                                  </p:childTnLst>
                                </p:cTn>
                              </p:par>
                              <p:par>
                                <p:cTn id="29" presetID="2" presetClass="entr" presetSubtype="3" decel="100000" fill="hold" grpId="0" nodeType="withEffect">
                                  <p:stCondLst>
                                    <p:cond delay="750"/>
                                  </p:stCondLst>
                                  <p:childTnLst>
                                    <p:set>
                                      <p:cBhvr>
                                        <p:cTn id="30" dur="1" fill="hold">
                                          <p:stCondLst>
                                            <p:cond delay="0"/>
                                          </p:stCondLst>
                                        </p:cTn>
                                        <p:tgtEl>
                                          <p:spTgt spid="8"/>
                                        </p:tgtEl>
                                        <p:attrNameLst>
                                          <p:attrName>style.visibility</p:attrName>
                                        </p:attrNameLst>
                                      </p:cBhvr>
                                      <p:to>
                                        <p:strVal val="visible"/>
                                      </p:to>
                                    </p:set>
                                    <p:anim calcmode="lin" valueType="num">
                                      <p:cBhvr additive="base">
                                        <p:cTn id="31" dur="500" fill="hold"/>
                                        <p:tgtEl>
                                          <p:spTgt spid="8"/>
                                        </p:tgtEl>
                                        <p:attrNameLst>
                                          <p:attrName>ppt_x</p:attrName>
                                        </p:attrNameLst>
                                      </p:cBhvr>
                                      <p:tavLst>
                                        <p:tav tm="0">
                                          <p:val>
                                            <p:strVal val="1+#ppt_w/2"/>
                                          </p:val>
                                        </p:tav>
                                        <p:tav tm="100000">
                                          <p:val>
                                            <p:strVal val="#ppt_x"/>
                                          </p:val>
                                        </p:tav>
                                      </p:tavLst>
                                    </p:anim>
                                    <p:anim calcmode="lin" valueType="num">
                                      <p:cBhvr additive="base">
                                        <p:cTn id="32" dur="500" fill="hold"/>
                                        <p:tgtEl>
                                          <p:spTgt spid="8"/>
                                        </p:tgtEl>
                                        <p:attrNameLst>
                                          <p:attrName>ppt_y</p:attrName>
                                        </p:attrNameLst>
                                      </p:cBhvr>
                                      <p:tavLst>
                                        <p:tav tm="0">
                                          <p:val>
                                            <p:strVal val="0-#ppt_h/2"/>
                                          </p:val>
                                        </p:tav>
                                        <p:tav tm="100000">
                                          <p:val>
                                            <p:strVal val="#ppt_y"/>
                                          </p:val>
                                        </p:tav>
                                      </p:tavLst>
                                    </p:anim>
                                  </p:childTnLst>
                                </p:cTn>
                              </p:par>
                              <p:par>
                                <p:cTn id="33" presetID="2" presetClass="entr" presetSubtype="3" decel="100000" fill="hold" grpId="0" nodeType="withEffect">
                                  <p:stCondLst>
                                    <p:cond delay="750"/>
                                  </p:stCondLst>
                                  <p:childTnLst>
                                    <p:set>
                                      <p:cBhvr>
                                        <p:cTn id="34" dur="1" fill="hold">
                                          <p:stCondLst>
                                            <p:cond delay="0"/>
                                          </p:stCondLst>
                                        </p:cTn>
                                        <p:tgtEl>
                                          <p:spTgt spid="9"/>
                                        </p:tgtEl>
                                        <p:attrNameLst>
                                          <p:attrName>style.visibility</p:attrName>
                                        </p:attrNameLst>
                                      </p:cBhvr>
                                      <p:to>
                                        <p:strVal val="visible"/>
                                      </p:to>
                                    </p:set>
                                    <p:anim calcmode="lin" valueType="num">
                                      <p:cBhvr additive="base">
                                        <p:cTn id="35" dur="500" fill="hold"/>
                                        <p:tgtEl>
                                          <p:spTgt spid="9"/>
                                        </p:tgtEl>
                                        <p:attrNameLst>
                                          <p:attrName>ppt_x</p:attrName>
                                        </p:attrNameLst>
                                      </p:cBhvr>
                                      <p:tavLst>
                                        <p:tav tm="0">
                                          <p:val>
                                            <p:strVal val="1+#ppt_w/2"/>
                                          </p:val>
                                        </p:tav>
                                        <p:tav tm="100000">
                                          <p:val>
                                            <p:strVal val="#ppt_x"/>
                                          </p:val>
                                        </p:tav>
                                      </p:tavLst>
                                    </p:anim>
                                    <p:anim calcmode="lin" valueType="num">
                                      <p:cBhvr additive="base">
                                        <p:cTn id="36" dur="500" fill="hold"/>
                                        <p:tgtEl>
                                          <p:spTgt spid="9"/>
                                        </p:tgtEl>
                                        <p:attrNameLst>
                                          <p:attrName>ppt_y</p:attrName>
                                        </p:attrNameLst>
                                      </p:cBhvr>
                                      <p:tavLst>
                                        <p:tav tm="0">
                                          <p:val>
                                            <p:strVal val="0-#ppt_h/2"/>
                                          </p:val>
                                        </p:tav>
                                        <p:tav tm="100000">
                                          <p:val>
                                            <p:strVal val="#ppt_y"/>
                                          </p:val>
                                        </p:tav>
                                      </p:tavLst>
                                    </p:anim>
                                  </p:childTnLst>
                                </p:cTn>
                              </p:par>
                              <p:par>
                                <p:cTn id="37" presetID="2" presetClass="entr" presetSubtype="12" decel="100000" fill="hold" grpId="0" nodeType="withEffect">
                                  <p:stCondLst>
                                    <p:cond delay="1000"/>
                                  </p:stCondLst>
                                  <p:childTnLst>
                                    <p:set>
                                      <p:cBhvr>
                                        <p:cTn id="38" dur="1" fill="hold">
                                          <p:stCondLst>
                                            <p:cond delay="0"/>
                                          </p:stCondLst>
                                        </p:cTn>
                                        <p:tgtEl>
                                          <p:spTgt spid="16"/>
                                        </p:tgtEl>
                                        <p:attrNameLst>
                                          <p:attrName>style.visibility</p:attrName>
                                        </p:attrNameLst>
                                      </p:cBhvr>
                                      <p:to>
                                        <p:strVal val="visible"/>
                                      </p:to>
                                    </p:set>
                                    <p:anim calcmode="lin" valueType="num">
                                      <p:cBhvr additive="base">
                                        <p:cTn id="39" dur="500" fill="hold"/>
                                        <p:tgtEl>
                                          <p:spTgt spid="16"/>
                                        </p:tgtEl>
                                        <p:attrNameLst>
                                          <p:attrName>ppt_x</p:attrName>
                                        </p:attrNameLst>
                                      </p:cBhvr>
                                      <p:tavLst>
                                        <p:tav tm="0">
                                          <p:val>
                                            <p:strVal val="0-#ppt_w/2"/>
                                          </p:val>
                                        </p:tav>
                                        <p:tav tm="100000">
                                          <p:val>
                                            <p:strVal val="#ppt_x"/>
                                          </p:val>
                                        </p:tav>
                                      </p:tavLst>
                                    </p:anim>
                                    <p:anim calcmode="lin" valueType="num">
                                      <p:cBhvr additive="base">
                                        <p:cTn id="40" dur="500" fill="hold"/>
                                        <p:tgtEl>
                                          <p:spTgt spid="16"/>
                                        </p:tgtEl>
                                        <p:attrNameLst>
                                          <p:attrName>ppt_y</p:attrName>
                                        </p:attrNameLst>
                                      </p:cBhvr>
                                      <p:tavLst>
                                        <p:tav tm="0">
                                          <p:val>
                                            <p:strVal val="1+#ppt_h/2"/>
                                          </p:val>
                                        </p:tav>
                                        <p:tav tm="100000">
                                          <p:val>
                                            <p:strVal val="#ppt_y"/>
                                          </p:val>
                                        </p:tav>
                                      </p:tavLst>
                                    </p:anim>
                                  </p:childTnLst>
                                </p:cTn>
                              </p:par>
                              <p:par>
                                <p:cTn id="41" presetID="2" presetClass="entr" presetSubtype="12" decel="100000" fill="hold" grpId="0" nodeType="withEffect">
                                  <p:stCondLst>
                                    <p:cond delay="1000"/>
                                  </p:stCondLst>
                                  <p:childTnLst>
                                    <p:set>
                                      <p:cBhvr>
                                        <p:cTn id="42" dur="1" fill="hold">
                                          <p:stCondLst>
                                            <p:cond delay="0"/>
                                          </p:stCondLst>
                                        </p:cTn>
                                        <p:tgtEl>
                                          <p:spTgt spid="17"/>
                                        </p:tgtEl>
                                        <p:attrNameLst>
                                          <p:attrName>style.visibility</p:attrName>
                                        </p:attrNameLst>
                                      </p:cBhvr>
                                      <p:to>
                                        <p:strVal val="visible"/>
                                      </p:to>
                                    </p:set>
                                    <p:anim calcmode="lin" valueType="num">
                                      <p:cBhvr additive="base">
                                        <p:cTn id="43" dur="500" fill="hold"/>
                                        <p:tgtEl>
                                          <p:spTgt spid="17"/>
                                        </p:tgtEl>
                                        <p:attrNameLst>
                                          <p:attrName>ppt_x</p:attrName>
                                        </p:attrNameLst>
                                      </p:cBhvr>
                                      <p:tavLst>
                                        <p:tav tm="0">
                                          <p:val>
                                            <p:strVal val="0-#ppt_w/2"/>
                                          </p:val>
                                        </p:tav>
                                        <p:tav tm="100000">
                                          <p:val>
                                            <p:strVal val="#ppt_x"/>
                                          </p:val>
                                        </p:tav>
                                      </p:tavLst>
                                    </p:anim>
                                    <p:anim calcmode="lin" valueType="num">
                                      <p:cBhvr additive="base">
                                        <p:cTn id="44" dur="500" fill="hold"/>
                                        <p:tgtEl>
                                          <p:spTgt spid="17"/>
                                        </p:tgtEl>
                                        <p:attrNameLst>
                                          <p:attrName>ppt_y</p:attrName>
                                        </p:attrNameLst>
                                      </p:cBhvr>
                                      <p:tavLst>
                                        <p:tav tm="0">
                                          <p:val>
                                            <p:strVal val="1+#ppt_h/2"/>
                                          </p:val>
                                        </p:tav>
                                        <p:tav tm="100000">
                                          <p:val>
                                            <p:strVal val="#ppt_y"/>
                                          </p:val>
                                        </p:tav>
                                      </p:tavLst>
                                    </p:anim>
                                  </p:childTnLst>
                                </p:cTn>
                              </p:par>
                            </p:childTnLst>
                          </p:cTn>
                        </p:par>
                        <p:par>
                          <p:cTn id="45" fill="hold">
                            <p:stCondLst>
                              <p:cond delay="1500"/>
                            </p:stCondLst>
                            <p:childTnLst>
                              <p:par>
                                <p:cTn id="46" presetID="16" presetClass="entr" presetSubtype="37" fill="hold" grpId="0" nodeType="afterEffect">
                                  <p:stCondLst>
                                    <p:cond delay="500"/>
                                  </p:stCondLst>
                                  <p:childTnLst>
                                    <p:set>
                                      <p:cBhvr>
                                        <p:cTn id="47" dur="1" fill="hold">
                                          <p:stCondLst>
                                            <p:cond delay="0"/>
                                          </p:stCondLst>
                                        </p:cTn>
                                        <p:tgtEl>
                                          <p:spTgt spid="7"/>
                                        </p:tgtEl>
                                        <p:attrNameLst>
                                          <p:attrName>style.visibility</p:attrName>
                                        </p:attrNameLst>
                                      </p:cBhvr>
                                      <p:to>
                                        <p:strVal val="visible"/>
                                      </p:to>
                                    </p:set>
                                    <p:animEffect transition="in" filter="barn(outVertical)">
                                      <p:cBhvr>
                                        <p:cTn id="48" dur="500"/>
                                        <p:tgtEl>
                                          <p:spTgt spid="7"/>
                                        </p:tgtEl>
                                      </p:cBhvr>
                                    </p:animEffect>
                                  </p:childTnLst>
                                </p:cTn>
                              </p:par>
                            </p:childTnLst>
                          </p:cTn>
                        </p:par>
                        <p:par>
                          <p:cTn id="49" fill="hold">
                            <p:stCondLst>
                              <p:cond delay="2500"/>
                            </p:stCondLst>
                            <p:childTnLst>
                              <p:par>
                                <p:cTn id="50" presetID="22" presetClass="entr" presetSubtype="8" fill="hold" grpId="0" nodeType="afterEffect">
                                  <p:stCondLst>
                                    <p:cond delay="0"/>
                                  </p:stCondLst>
                                  <p:childTnLst>
                                    <p:set>
                                      <p:cBhvr>
                                        <p:cTn id="51" dur="1" fill="hold">
                                          <p:stCondLst>
                                            <p:cond delay="0"/>
                                          </p:stCondLst>
                                        </p:cTn>
                                        <p:tgtEl>
                                          <p:spTgt spid="2"/>
                                        </p:tgtEl>
                                        <p:attrNameLst>
                                          <p:attrName>style.visibility</p:attrName>
                                        </p:attrNameLst>
                                      </p:cBhvr>
                                      <p:to>
                                        <p:strVal val="visible"/>
                                      </p:to>
                                    </p:set>
                                    <p:animEffect transition="in" filter="wipe(left)">
                                      <p:cBhvr>
                                        <p:cTn id="52" dur="500"/>
                                        <p:tgtEl>
                                          <p:spTgt spid="2"/>
                                        </p:tgtEl>
                                      </p:cBhvr>
                                    </p:animEffect>
                                  </p:childTnLst>
                                </p:cTn>
                              </p:par>
                            </p:childTnLst>
                          </p:cTn>
                        </p:par>
                        <p:par>
                          <p:cTn id="53" fill="hold">
                            <p:stCondLst>
                              <p:cond delay="3000"/>
                            </p:stCondLst>
                            <p:childTnLst>
                              <p:par>
                                <p:cTn id="54" presetID="22" presetClass="entr" presetSubtype="8" fill="hold" grpId="0" nodeType="afterEffect">
                                  <p:stCondLst>
                                    <p:cond delay="0"/>
                                  </p:stCondLst>
                                  <p:childTnLst>
                                    <p:set>
                                      <p:cBhvr>
                                        <p:cTn id="55" dur="1" fill="hold">
                                          <p:stCondLst>
                                            <p:cond delay="0"/>
                                          </p:stCondLst>
                                        </p:cTn>
                                        <p:tgtEl>
                                          <p:spTgt spid="6"/>
                                        </p:tgtEl>
                                        <p:attrNameLst>
                                          <p:attrName>style.visibility</p:attrName>
                                        </p:attrNameLst>
                                      </p:cBhvr>
                                      <p:to>
                                        <p:strVal val="visible"/>
                                      </p:to>
                                    </p:set>
                                    <p:animEffect transition="in" filter="wipe(left)">
                                      <p:cBhvr>
                                        <p:cTn id="56"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animBg="1"/>
      <p:bldP spid="16" grpId="0" animBg="1">
        <p:tmplLst>
          <p:tmpl>
            <p:tnLst>
              <p:par>
                <p:cTn presetID="2" presetClass="entr" presetSubtype="12" decel="100000" fill="hold" nodeType="withEffect">
                  <p:stCondLst>
                    <p:cond delay="1000"/>
                  </p:stCondLst>
                  <p:childTnLst>
                    <p:set>
                      <p:cBhvr>
                        <p:cTn dur="1" fill="hold">
                          <p:stCondLst>
                            <p:cond delay="0"/>
                          </p:stCondLst>
                        </p:cTn>
                        <p:tgtEl>
                          <p:spTgt spid="16"/>
                        </p:tgtEl>
                        <p:attrNameLst>
                          <p:attrName>style.visibility</p:attrName>
                        </p:attrNameLst>
                      </p:cBhvr>
                      <p:to>
                        <p:strVal val="visible"/>
                      </p:to>
                    </p:set>
                    <p:anim calcmode="lin" valueType="num">
                      <p:cBhvr additive="base">
                        <p:cTn dur="500" fill="hold"/>
                        <p:tgtEl>
                          <p:spTgt spid="16"/>
                        </p:tgtEl>
                        <p:attrNameLst>
                          <p:attrName>ppt_x</p:attrName>
                        </p:attrNameLst>
                      </p:cBhvr>
                      <p:tavLst>
                        <p:tav tm="0">
                          <p:val>
                            <p:strVal val="0-#ppt_w/2"/>
                          </p:val>
                        </p:tav>
                        <p:tav tm="100000">
                          <p:val>
                            <p:strVal val="#ppt_x"/>
                          </p:val>
                        </p:tav>
                      </p:tavLst>
                    </p:anim>
                    <p:anim calcmode="lin" valueType="num">
                      <p:cBhvr additive="base">
                        <p:cTn dur="500" fill="hold"/>
                        <p:tgtEl>
                          <p:spTgt spid="16"/>
                        </p:tgtEl>
                        <p:attrNameLst>
                          <p:attrName>ppt_y</p:attrName>
                        </p:attrNameLst>
                      </p:cBhvr>
                      <p:tavLst>
                        <p:tav tm="0">
                          <p:val>
                            <p:strVal val="1+#ppt_h/2"/>
                          </p:val>
                        </p:tav>
                        <p:tav tm="100000">
                          <p:val>
                            <p:strVal val="#ppt_y"/>
                          </p:val>
                        </p:tav>
                      </p:tavLst>
                    </p:anim>
                  </p:childTnLst>
                </p:cTn>
              </p:par>
            </p:tnLst>
          </p:tmpl>
        </p:tmplLst>
      </p:bldP>
      <p:bldP spid="17" grpId="0"/>
      <p:bldP spid="2" grpId="0"/>
      <p:bldP spid="6" grpId="0">
        <p:tmplLst>
          <p:tmpl>
            <p:tnLst>
              <p:par>
                <p:cTn presetID="22" presetClass="entr" presetSubtype="8"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wipe(left)">
                      <p:cBhvr>
                        <p:cTn dur="500"/>
                        <p:tgtEl>
                          <p:spTgt spid="6"/>
                        </p:tgtEl>
                      </p:cBhvr>
                    </p:animEffect>
                  </p:childTnLst>
                </p:cTn>
              </p:par>
            </p:tnLst>
          </p:tmpl>
        </p:tmplLst>
      </p:bldP>
      <p:bldP spid="8" grpId="0" animBg="1">
        <p:tmplLst>
          <p:tmpl>
            <p:tnLst>
              <p:par>
                <p:cTn presetID="2" presetClass="entr" presetSubtype="3" decel="100000" fill="hold" nodeType="withEffect">
                  <p:stCondLst>
                    <p:cond delay="750"/>
                  </p:stCondLst>
                  <p:childTnLst>
                    <p:set>
                      <p:cBhvr>
                        <p:cTn dur="1" fill="hold">
                          <p:stCondLst>
                            <p:cond delay="0"/>
                          </p:stCondLst>
                        </p:cTn>
                        <p:tgtEl>
                          <p:spTgt spid="8"/>
                        </p:tgtEl>
                        <p:attrNameLst>
                          <p:attrName>style.visibility</p:attrName>
                        </p:attrNameLst>
                      </p:cBhvr>
                      <p:to>
                        <p:strVal val="visible"/>
                      </p:to>
                    </p:set>
                    <p:anim calcmode="lin" valueType="num">
                      <p:cBhvr additive="base">
                        <p:cTn dur="500" fill="hold"/>
                        <p:tgtEl>
                          <p:spTgt spid="8"/>
                        </p:tgtEl>
                        <p:attrNameLst>
                          <p:attrName>ppt_x</p:attrName>
                        </p:attrNameLst>
                      </p:cBhvr>
                      <p:tavLst>
                        <p:tav tm="0">
                          <p:val>
                            <p:strVal val="1+#ppt_w/2"/>
                          </p:val>
                        </p:tav>
                        <p:tav tm="100000">
                          <p:val>
                            <p:strVal val="#ppt_x"/>
                          </p:val>
                        </p:tav>
                      </p:tavLst>
                    </p:anim>
                    <p:anim calcmode="lin" valueType="num">
                      <p:cBhvr additive="base">
                        <p:cTn dur="500" fill="hold"/>
                        <p:tgtEl>
                          <p:spTgt spid="8"/>
                        </p:tgtEl>
                        <p:attrNameLst>
                          <p:attrName>ppt_y</p:attrName>
                        </p:attrNameLst>
                      </p:cBhvr>
                      <p:tavLst>
                        <p:tav tm="0">
                          <p:val>
                            <p:strVal val="0-#ppt_h/2"/>
                          </p:val>
                        </p:tav>
                        <p:tav tm="100000">
                          <p:val>
                            <p:strVal val="#ppt_y"/>
                          </p:val>
                        </p:tav>
                      </p:tavLst>
                    </p:anim>
                  </p:childTnLst>
                </p:cTn>
              </p:par>
            </p:tnLst>
          </p:tmpl>
        </p:tmplLst>
      </p:bldP>
      <p:bldP spid="9" grpId="0"/>
      <p:bldP spid="10" grpId="0" animBg="1">
        <p:tmplLst>
          <p:tmpl>
            <p:tnLst>
              <p:par>
                <p:cTn presetID="2" presetClass="entr" presetSubtype="3" decel="100000" fill="hold" nodeType="withEffect">
                  <p:stCondLst>
                    <p:cond delay="0"/>
                  </p:stCondLst>
                  <p:childTnLst>
                    <p:set>
                      <p:cBhvr>
                        <p:cTn dur="1" fill="hold">
                          <p:stCondLst>
                            <p:cond delay="0"/>
                          </p:stCondLst>
                        </p:cTn>
                        <p:tgtEl>
                          <p:spTgt spid="10"/>
                        </p:tgtEl>
                        <p:attrNameLst>
                          <p:attrName>style.visibility</p:attrName>
                        </p:attrNameLst>
                      </p:cBhvr>
                      <p:to>
                        <p:strVal val="visible"/>
                      </p:to>
                    </p:set>
                    <p:anim calcmode="lin" valueType="num">
                      <p:cBhvr additive="base">
                        <p:cTn dur="500" fill="hold"/>
                        <p:tgtEl>
                          <p:spTgt spid="10"/>
                        </p:tgtEl>
                        <p:attrNameLst>
                          <p:attrName>ppt_x</p:attrName>
                        </p:attrNameLst>
                      </p:cBhvr>
                      <p:tavLst>
                        <p:tav tm="0">
                          <p:val>
                            <p:strVal val="1+#ppt_w/2"/>
                          </p:val>
                        </p:tav>
                        <p:tav tm="100000">
                          <p:val>
                            <p:strVal val="#ppt_x"/>
                          </p:val>
                        </p:tav>
                      </p:tavLst>
                    </p:anim>
                    <p:anim calcmode="lin" valueType="num">
                      <p:cBhvr additive="base">
                        <p:cTn dur="500" fill="hold"/>
                        <p:tgtEl>
                          <p:spTgt spid="10"/>
                        </p:tgtEl>
                        <p:attrNameLst>
                          <p:attrName>ppt_y</p:attrName>
                        </p:attrNameLst>
                      </p:cBhvr>
                      <p:tavLst>
                        <p:tav tm="0">
                          <p:val>
                            <p:strVal val="0-#ppt_h/2"/>
                          </p:val>
                        </p:tav>
                        <p:tav tm="100000">
                          <p:val>
                            <p:strVal val="#ppt_y"/>
                          </p:val>
                        </p:tav>
                      </p:tavLst>
                    </p:anim>
                  </p:childTnLst>
                </p:cTn>
              </p:par>
            </p:tnLst>
          </p:tmpl>
        </p:tmplLst>
      </p:bldP>
      <p:bldP spid="11" grpId="0"/>
      <p:bldP spid="12" grpId="0" animBg="1">
        <p:tmplLst>
          <p:tmpl>
            <p:tnLst>
              <p:par>
                <p:cTn presetID="2" presetClass="entr" presetSubtype="9" decel="100000" fill="hold" nodeType="withEffect">
                  <p:stCondLst>
                    <p:cond delay="250"/>
                  </p:stCondLst>
                  <p:childTnLst>
                    <p:set>
                      <p:cBhvr>
                        <p:cTn dur="1" fill="hold">
                          <p:stCondLst>
                            <p:cond delay="0"/>
                          </p:stCondLst>
                        </p:cTn>
                        <p:tgtEl>
                          <p:spTgt spid="12"/>
                        </p:tgtEl>
                        <p:attrNameLst>
                          <p:attrName>style.visibility</p:attrName>
                        </p:attrNameLst>
                      </p:cBhvr>
                      <p:to>
                        <p:strVal val="visible"/>
                      </p:to>
                    </p:set>
                    <p:anim calcmode="lin" valueType="num">
                      <p:cBhvr additive="base">
                        <p:cTn dur="500" fill="hold"/>
                        <p:tgtEl>
                          <p:spTgt spid="12"/>
                        </p:tgtEl>
                        <p:attrNameLst>
                          <p:attrName>ppt_x</p:attrName>
                        </p:attrNameLst>
                      </p:cBhvr>
                      <p:tavLst>
                        <p:tav tm="0">
                          <p:val>
                            <p:strVal val="0-#ppt_w/2"/>
                          </p:val>
                        </p:tav>
                        <p:tav tm="100000">
                          <p:val>
                            <p:strVal val="#ppt_x"/>
                          </p:val>
                        </p:tav>
                      </p:tavLst>
                    </p:anim>
                    <p:anim calcmode="lin" valueType="num">
                      <p:cBhvr additive="base">
                        <p:cTn dur="500" fill="hold"/>
                        <p:tgtEl>
                          <p:spTgt spid="12"/>
                        </p:tgtEl>
                        <p:attrNameLst>
                          <p:attrName>ppt_y</p:attrName>
                        </p:attrNameLst>
                      </p:cBhvr>
                      <p:tavLst>
                        <p:tav tm="0">
                          <p:val>
                            <p:strVal val="0-#ppt_h/2"/>
                          </p:val>
                        </p:tav>
                        <p:tav tm="100000">
                          <p:val>
                            <p:strVal val="#ppt_y"/>
                          </p:val>
                        </p:tav>
                      </p:tavLst>
                    </p:anim>
                  </p:childTnLst>
                </p:cTn>
              </p:par>
            </p:tnLst>
          </p:tmpl>
        </p:tmplLst>
      </p:bldP>
      <p:bldP spid="13" grpId="0"/>
      <p:bldP spid="14" grpId="0" animBg="1">
        <p:tmplLst>
          <p:tmpl>
            <p:tnLst>
              <p:par>
                <p:cTn presetID="2" presetClass="entr" presetSubtype="6" decel="100000" fill="hold" nodeType="withEffect">
                  <p:stCondLst>
                    <p:cond delay="500"/>
                  </p:stCondLst>
                  <p:childTnLst>
                    <p:set>
                      <p:cBhvr>
                        <p:cTn dur="1" fill="hold">
                          <p:stCondLst>
                            <p:cond delay="0"/>
                          </p:stCondLst>
                        </p:cTn>
                        <p:tgtEl>
                          <p:spTgt spid="14"/>
                        </p:tgtEl>
                        <p:attrNameLst>
                          <p:attrName>style.visibility</p:attrName>
                        </p:attrNameLst>
                      </p:cBhvr>
                      <p:to>
                        <p:strVal val="visible"/>
                      </p:to>
                    </p:set>
                    <p:anim calcmode="lin" valueType="num">
                      <p:cBhvr additive="base">
                        <p:cTn dur="500" fill="hold"/>
                        <p:tgtEl>
                          <p:spTgt spid="14"/>
                        </p:tgtEl>
                        <p:attrNameLst>
                          <p:attrName>ppt_x</p:attrName>
                        </p:attrNameLst>
                      </p:cBhvr>
                      <p:tavLst>
                        <p:tav tm="0">
                          <p:val>
                            <p:strVal val="1+#ppt_w/2"/>
                          </p:val>
                        </p:tav>
                        <p:tav tm="100000">
                          <p:val>
                            <p:strVal val="#ppt_x"/>
                          </p:val>
                        </p:tav>
                      </p:tavLst>
                    </p:anim>
                    <p:anim calcmode="lin" valueType="num">
                      <p:cBhvr additive="base">
                        <p:cTn dur="500" fill="hold"/>
                        <p:tgtEl>
                          <p:spTgt spid="14"/>
                        </p:tgtEl>
                        <p:attrNameLst>
                          <p:attrName>ppt_y</p:attrName>
                        </p:attrNameLst>
                      </p:cBhvr>
                      <p:tavLst>
                        <p:tav tm="0">
                          <p:val>
                            <p:strVal val="1+#ppt_h/2"/>
                          </p:val>
                        </p:tav>
                        <p:tav tm="100000">
                          <p:val>
                            <p:strVal val="#ppt_y"/>
                          </p:val>
                        </p:tav>
                      </p:tavLst>
                    </p:anim>
                  </p:childTnLst>
                </p:cTn>
              </p:par>
            </p:tnLst>
          </p:tmpl>
        </p:tmplLst>
      </p:bldP>
      <p:bldP spid="15" grpId="0"/>
    </p:bld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1 Mobile">
    <p:spTree>
      <p:nvGrpSpPr>
        <p:cNvPr id="1" name=""/>
        <p:cNvGrpSpPr/>
        <p:nvPr/>
      </p:nvGrpSpPr>
      <p:grpSpPr>
        <a:xfrm>
          <a:off x="0" y="0"/>
          <a:ext cx="0" cy="0"/>
          <a:chOff x="0" y="0"/>
          <a:chExt cx="0" cy="0"/>
        </a:xfrm>
      </p:grpSpPr>
      <p:sp>
        <p:nvSpPr>
          <p:cNvPr id="14" name="正方形/長方形 13"/>
          <p:cNvSpPr/>
          <p:nvPr userDrawn="1"/>
        </p:nvSpPr>
        <p:spPr>
          <a:xfrm>
            <a:off x="0" y="4738455"/>
            <a:ext cx="18286413" cy="351039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3" name="図 12"/>
          <p:cNvPicPr>
            <a:picLocks noChangeAspect="1"/>
          </p:cNvPicPr>
          <p:nvPr userDrawn="1"/>
        </p:nvPicPr>
        <p:blipFill rotWithShape="1">
          <a:blip r:embed="rId2">
            <a:extLst>
              <a:ext uri="{28A0092B-C50C-407E-A947-70E740481C1C}">
                <a14:useLocalDpi xmlns:a14="http://schemas.microsoft.com/office/drawing/2010/main" val="0"/>
              </a:ext>
            </a:extLst>
          </a:blip>
          <a:srcRect r="7863"/>
          <a:stretch/>
        </p:blipFill>
        <p:spPr>
          <a:xfrm>
            <a:off x="6257085" y="2653497"/>
            <a:ext cx="12029330" cy="2011429"/>
          </a:xfrm>
          <a:prstGeom prst="rect">
            <a:avLst/>
          </a:prstGeom>
        </p:spPr>
      </p:pic>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7" name="図 6"/>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403395">
            <a:off x="1809687" y="793966"/>
            <a:ext cx="4276222" cy="8867901"/>
          </a:xfrm>
          <a:prstGeom prst="rect">
            <a:avLst/>
          </a:prstGeom>
          <a:effectLst>
            <a:outerShdw blurRad="50800" dist="38100" dir="2700000" algn="tl" rotWithShape="0">
              <a:prstClr val="black">
                <a:alpha val="40000"/>
              </a:prstClr>
            </a:outerShdw>
          </a:effectLst>
        </p:spPr>
      </p:pic>
      <p:sp>
        <p:nvSpPr>
          <p:cNvPr id="8" name="図プレースホルダー 4"/>
          <p:cNvSpPr>
            <a:spLocks noGrp="1"/>
          </p:cNvSpPr>
          <p:nvPr>
            <p:ph type="pic" sz="quarter" idx="12" hasCustomPrompt="1"/>
          </p:nvPr>
        </p:nvSpPr>
        <p:spPr>
          <a:xfrm rot="21403395">
            <a:off x="2074879" y="1888337"/>
            <a:ext cx="3756988" cy="6675057"/>
          </a:xfrm>
        </p:spPr>
        <p:txBody>
          <a:bodyPr>
            <a:normAutofit/>
          </a:bodyPr>
          <a:lstStyle>
            <a:lvl1pPr>
              <a:defRPr sz="2000">
                <a:solidFill>
                  <a:schemeClr val="tx1"/>
                </a:solidFill>
              </a:defRPr>
            </a:lvl1pPr>
          </a:lstStyle>
          <a:p>
            <a:r>
              <a:rPr kumimoji="1" lang="en-US" altLang="ja-JP" dirty="0" smtClean="0"/>
              <a:t>Add an image</a:t>
            </a:r>
            <a:endParaRPr kumimoji="1" lang="ja-JP" altLang="en-US" dirty="0"/>
          </a:p>
        </p:txBody>
      </p:sp>
      <p:sp>
        <p:nvSpPr>
          <p:cNvPr id="9" name="タイトル 1"/>
          <p:cNvSpPr>
            <a:spLocks noGrp="1"/>
          </p:cNvSpPr>
          <p:nvPr>
            <p:ph type="title" hasCustomPrompt="1"/>
          </p:nvPr>
        </p:nvSpPr>
        <p:spPr>
          <a:xfrm rot="21420000">
            <a:off x="6608903" y="3320955"/>
            <a:ext cx="10353563" cy="856597"/>
          </a:xfrm>
          <a:prstGeom prst="rect">
            <a:avLst/>
          </a:prstGeom>
        </p:spPr>
        <p:txBody>
          <a:bodyPr anchor="b"/>
          <a:lstStyle>
            <a:lvl1pPr>
              <a:defRPr spc="1000" baseline="0">
                <a:solidFill>
                  <a:schemeClr val="tx1"/>
                </a:solidFill>
                <a:effectLst/>
              </a:defRPr>
            </a:lvl1pPr>
          </a:lstStyle>
          <a:p>
            <a:r>
              <a:rPr kumimoji="1" lang="en-US" altLang="ja-JP" dirty="0" smtClean="0"/>
              <a:t>TITLE GOES HERE</a:t>
            </a:r>
            <a:endParaRPr kumimoji="1" lang="ja-JP" altLang="en-US" dirty="0"/>
          </a:p>
        </p:txBody>
      </p:sp>
      <p:sp>
        <p:nvSpPr>
          <p:cNvPr id="10" name="テキスト プレースホルダー 5"/>
          <p:cNvSpPr>
            <a:spLocks noGrp="1"/>
          </p:cNvSpPr>
          <p:nvPr>
            <p:ph type="body" sz="quarter" idx="13" hasCustomPrompt="1"/>
          </p:nvPr>
        </p:nvSpPr>
        <p:spPr>
          <a:xfrm>
            <a:off x="6971803" y="4945872"/>
            <a:ext cx="10401797" cy="3077948"/>
          </a:xfrm>
          <a:noFill/>
        </p:spPr>
        <p:txBody>
          <a:bodyPr anchor="ctr">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188011274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9" decel="100000" fill="hold" nodeType="with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500" fill="hold"/>
                                        <p:tgtEl>
                                          <p:spTgt spid="7"/>
                                        </p:tgtEl>
                                        <p:attrNameLst>
                                          <p:attrName>ppt_x</p:attrName>
                                        </p:attrNameLst>
                                      </p:cBhvr>
                                      <p:tavLst>
                                        <p:tav tm="0">
                                          <p:val>
                                            <p:strVal val="0-#ppt_w/2"/>
                                          </p:val>
                                        </p:tav>
                                        <p:tav tm="100000">
                                          <p:val>
                                            <p:strVal val="#ppt_x"/>
                                          </p:val>
                                        </p:tav>
                                      </p:tavLst>
                                    </p:anim>
                                    <p:anim calcmode="lin" valueType="num">
                                      <p:cBhvr additive="base">
                                        <p:cTn id="8" dur="500" fill="hold"/>
                                        <p:tgtEl>
                                          <p:spTgt spid="7"/>
                                        </p:tgtEl>
                                        <p:attrNameLst>
                                          <p:attrName>ppt_y</p:attrName>
                                        </p:attrNameLst>
                                      </p:cBhvr>
                                      <p:tavLst>
                                        <p:tav tm="0">
                                          <p:val>
                                            <p:strVal val="0-#ppt_h/2"/>
                                          </p:val>
                                        </p:tav>
                                        <p:tav tm="100000">
                                          <p:val>
                                            <p:strVal val="#ppt_y"/>
                                          </p:val>
                                        </p:tav>
                                      </p:tavLst>
                                    </p:anim>
                                  </p:childTnLst>
                                </p:cTn>
                              </p:par>
                              <p:par>
                                <p:cTn id="9" presetID="2" presetClass="entr" presetSubtype="9" decel="100000" fill="hold" grpId="0" nodeType="withEffect">
                                  <p:stCondLst>
                                    <p:cond delay="0"/>
                                  </p:stCondLst>
                                  <p:childTnLst>
                                    <p:set>
                                      <p:cBhvr>
                                        <p:cTn id="10" dur="1" fill="hold">
                                          <p:stCondLst>
                                            <p:cond delay="0"/>
                                          </p:stCondLst>
                                        </p:cTn>
                                        <p:tgtEl>
                                          <p:spTgt spid="8"/>
                                        </p:tgtEl>
                                        <p:attrNameLst>
                                          <p:attrName>style.visibility</p:attrName>
                                        </p:attrNameLst>
                                      </p:cBhvr>
                                      <p:to>
                                        <p:strVal val="visible"/>
                                      </p:to>
                                    </p:set>
                                    <p:anim calcmode="lin" valueType="num">
                                      <p:cBhvr additive="base">
                                        <p:cTn id="11" dur="500" fill="hold"/>
                                        <p:tgtEl>
                                          <p:spTgt spid="8"/>
                                        </p:tgtEl>
                                        <p:attrNameLst>
                                          <p:attrName>ppt_x</p:attrName>
                                        </p:attrNameLst>
                                      </p:cBhvr>
                                      <p:tavLst>
                                        <p:tav tm="0">
                                          <p:val>
                                            <p:strVal val="0-#ppt_w/2"/>
                                          </p:val>
                                        </p:tav>
                                        <p:tav tm="100000">
                                          <p:val>
                                            <p:strVal val="#ppt_x"/>
                                          </p:val>
                                        </p:tav>
                                      </p:tavLst>
                                    </p:anim>
                                    <p:anim calcmode="lin" valueType="num">
                                      <p:cBhvr additive="base">
                                        <p:cTn id="12" dur="500" fill="hold"/>
                                        <p:tgtEl>
                                          <p:spTgt spid="8"/>
                                        </p:tgtEl>
                                        <p:attrNameLst>
                                          <p:attrName>ppt_y</p:attrName>
                                        </p:attrNameLst>
                                      </p:cBhvr>
                                      <p:tavLst>
                                        <p:tav tm="0">
                                          <p:val>
                                            <p:strVal val="0-#ppt_h/2"/>
                                          </p:val>
                                        </p:tav>
                                        <p:tav tm="100000">
                                          <p:val>
                                            <p:strVal val="#ppt_y"/>
                                          </p:val>
                                        </p:tav>
                                      </p:tavLst>
                                    </p:anim>
                                  </p:childTnLst>
                                </p:cTn>
                              </p:par>
                            </p:childTnLst>
                          </p:cTn>
                        </p:par>
                        <p:par>
                          <p:cTn id="13" fill="hold">
                            <p:stCondLst>
                              <p:cond delay="500"/>
                            </p:stCondLst>
                            <p:childTnLst>
                              <p:par>
                                <p:cTn id="14" presetID="2" presetClass="entr" presetSubtype="2" decel="100000" fill="hold" grpId="0" nodeType="afterEffect">
                                  <p:stCondLst>
                                    <p:cond delay="250"/>
                                  </p:stCondLst>
                                  <p:childTnLst>
                                    <p:set>
                                      <p:cBhvr>
                                        <p:cTn id="15" dur="1" fill="hold">
                                          <p:stCondLst>
                                            <p:cond delay="0"/>
                                          </p:stCondLst>
                                        </p:cTn>
                                        <p:tgtEl>
                                          <p:spTgt spid="9"/>
                                        </p:tgtEl>
                                        <p:attrNameLst>
                                          <p:attrName>style.visibility</p:attrName>
                                        </p:attrNameLst>
                                      </p:cBhvr>
                                      <p:to>
                                        <p:strVal val="visible"/>
                                      </p:to>
                                    </p:set>
                                    <p:anim calcmode="lin" valueType="num">
                                      <p:cBhvr additive="base">
                                        <p:cTn id="16" dur="500" fill="hold"/>
                                        <p:tgtEl>
                                          <p:spTgt spid="9"/>
                                        </p:tgtEl>
                                        <p:attrNameLst>
                                          <p:attrName>ppt_x</p:attrName>
                                        </p:attrNameLst>
                                      </p:cBhvr>
                                      <p:tavLst>
                                        <p:tav tm="0">
                                          <p:val>
                                            <p:strVal val="1+#ppt_w/2"/>
                                          </p:val>
                                        </p:tav>
                                        <p:tav tm="100000">
                                          <p:val>
                                            <p:strVal val="#ppt_x"/>
                                          </p:val>
                                        </p:tav>
                                      </p:tavLst>
                                    </p:anim>
                                    <p:anim calcmode="lin" valueType="num">
                                      <p:cBhvr additive="base">
                                        <p:cTn id="17" dur="500" fill="hold"/>
                                        <p:tgtEl>
                                          <p:spTgt spid="9"/>
                                        </p:tgtEl>
                                        <p:attrNameLst>
                                          <p:attrName>ppt_y</p:attrName>
                                        </p:attrNameLst>
                                      </p:cBhvr>
                                      <p:tavLst>
                                        <p:tav tm="0">
                                          <p:val>
                                            <p:strVal val="#ppt_y"/>
                                          </p:val>
                                        </p:tav>
                                        <p:tav tm="100000">
                                          <p:val>
                                            <p:strVal val="#ppt_y"/>
                                          </p:val>
                                        </p:tav>
                                      </p:tavLst>
                                    </p:anim>
                                  </p:childTnLst>
                                </p:cTn>
                              </p:par>
                              <p:par>
                                <p:cTn id="18" presetID="2" presetClass="entr" presetSubtype="2" decel="100000" fill="hold" nodeType="withEffect">
                                  <p:stCondLst>
                                    <p:cond delay="250"/>
                                  </p:stCondLst>
                                  <p:childTnLst>
                                    <p:set>
                                      <p:cBhvr>
                                        <p:cTn id="19" dur="1" fill="hold">
                                          <p:stCondLst>
                                            <p:cond delay="0"/>
                                          </p:stCondLst>
                                        </p:cTn>
                                        <p:tgtEl>
                                          <p:spTgt spid="13"/>
                                        </p:tgtEl>
                                        <p:attrNameLst>
                                          <p:attrName>style.visibility</p:attrName>
                                        </p:attrNameLst>
                                      </p:cBhvr>
                                      <p:to>
                                        <p:strVal val="visible"/>
                                      </p:to>
                                    </p:set>
                                    <p:anim calcmode="lin" valueType="num">
                                      <p:cBhvr additive="base">
                                        <p:cTn id="20" dur="500" fill="hold"/>
                                        <p:tgtEl>
                                          <p:spTgt spid="13"/>
                                        </p:tgtEl>
                                        <p:attrNameLst>
                                          <p:attrName>ppt_x</p:attrName>
                                        </p:attrNameLst>
                                      </p:cBhvr>
                                      <p:tavLst>
                                        <p:tav tm="0">
                                          <p:val>
                                            <p:strVal val="1+#ppt_w/2"/>
                                          </p:val>
                                        </p:tav>
                                        <p:tav tm="100000">
                                          <p:val>
                                            <p:strVal val="#ppt_x"/>
                                          </p:val>
                                        </p:tav>
                                      </p:tavLst>
                                    </p:anim>
                                    <p:anim calcmode="lin" valueType="num">
                                      <p:cBhvr additive="base">
                                        <p:cTn id="21" dur="500" fill="hold"/>
                                        <p:tgtEl>
                                          <p:spTgt spid="13"/>
                                        </p:tgtEl>
                                        <p:attrNameLst>
                                          <p:attrName>ppt_y</p:attrName>
                                        </p:attrNameLst>
                                      </p:cBhvr>
                                      <p:tavLst>
                                        <p:tav tm="0">
                                          <p:val>
                                            <p:strVal val="#ppt_y"/>
                                          </p:val>
                                        </p:tav>
                                        <p:tav tm="100000">
                                          <p:val>
                                            <p:strVal val="#ppt_y"/>
                                          </p:val>
                                        </p:tav>
                                      </p:tavLst>
                                    </p:anim>
                                  </p:childTnLst>
                                </p:cTn>
                              </p:par>
                              <p:par>
                                <p:cTn id="22" presetID="22" presetClass="entr" presetSubtype="8" fill="hold" grpId="0" nodeType="withEffect">
                                  <p:stCondLst>
                                    <p:cond delay="250"/>
                                  </p:stCondLst>
                                  <p:childTnLst>
                                    <p:set>
                                      <p:cBhvr>
                                        <p:cTn id="23" dur="1" fill="hold">
                                          <p:stCondLst>
                                            <p:cond delay="0"/>
                                          </p:stCondLst>
                                        </p:cTn>
                                        <p:tgtEl>
                                          <p:spTgt spid="10">
                                            <p:txEl>
                                              <p:pRg st="0" end="0"/>
                                            </p:txEl>
                                          </p:spTgt>
                                        </p:tgtEl>
                                        <p:attrNameLst>
                                          <p:attrName>style.visibility</p:attrName>
                                        </p:attrNameLst>
                                      </p:cBhvr>
                                      <p:to>
                                        <p:strVal val="visible"/>
                                      </p:to>
                                    </p:set>
                                    <p:animEffect transition="in" filter="wipe(left)">
                                      <p:cBhvr>
                                        <p:cTn id="24" dur="500"/>
                                        <p:tgtEl>
                                          <p:spTgt spid="10">
                                            <p:txEl>
                                              <p:pRg st="0" end="0"/>
                                            </p:txEl>
                                          </p:spTgt>
                                        </p:tgtEl>
                                      </p:cBhvr>
                                    </p:animEffect>
                                  </p:childTnLst>
                                </p:cTn>
                              </p:par>
                              <p:par>
                                <p:cTn id="25" presetID="16" presetClass="entr" presetSubtype="37" fill="hold" grpId="0" nodeType="withEffect">
                                  <p:stCondLst>
                                    <p:cond delay="0"/>
                                  </p:stCondLst>
                                  <p:childTnLst>
                                    <p:set>
                                      <p:cBhvr>
                                        <p:cTn id="26" dur="1" fill="hold">
                                          <p:stCondLst>
                                            <p:cond delay="0"/>
                                          </p:stCondLst>
                                        </p:cTn>
                                        <p:tgtEl>
                                          <p:spTgt spid="14"/>
                                        </p:tgtEl>
                                        <p:attrNameLst>
                                          <p:attrName>style.visibility</p:attrName>
                                        </p:attrNameLst>
                                      </p:cBhvr>
                                      <p:to>
                                        <p:strVal val="visible"/>
                                      </p:to>
                                    </p:set>
                                    <p:animEffect transition="in" filter="barn(outVertical)">
                                      <p:cBhvr>
                                        <p:cTn id="27" dur="500"/>
                                        <p:tgtEl>
                                          <p:spTgt spid="1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animBg="1"/>
      <p:bldP spid="8" grpId="0"/>
      <p:bldP spid="9" grpId="0"/>
      <p:bldP spid="10" grpId="0" build="p">
        <p:tmplLst>
          <p:tmpl lvl="1">
            <p:tnLst>
              <p:par>
                <p:cTn presetID="22" presetClass="entr" presetSubtype="8" fill="hold" nodeType="withEffect">
                  <p:stCondLst>
                    <p:cond delay="250"/>
                  </p:stCondLst>
                  <p:childTnLst>
                    <p:set>
                      <p:cBhvr>
                        <p:cTn dur="1" fill="hold">
                          <p:stCondLst>
                            <p:cond delay="0"/>
                          </p:stCondLst>
                        </p:cTn>
                        <p:tgtEl>
                          <p:spTgt spid="10"/>
                        </p:tgtEl>
                        <p:attrNameLst>
                          <p:attrName>style.visibility</p:attrName>
                        </p:attrNameLst>
                      </p:cBhvr>
                      <p:to>
                        <p:strVal val="visible"/>
                      </p:to>
                    </p:set>
                    <p:animEffect transition="in" filter="wipe(left)">
                      <p:cBhvr>
                        <p:cTn dur="500"/>
                        <p:tgtEl>
                          <p:spTgt spid="10"/>
                        </p:tgtEl>
                      </p:cBhvr>
                    </p:animEffect>
                  </p:childTnLst>
                </p:cTn>
              </p:par>
            </p:tnLst>
          </p:tmpl>
        </p:tmplLst>
      </p:bldP>
    </p:bldLst>
  </p:timing>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2 Mobiles">
    <p:spTree>
      <p:nvGrpSpPr>
        <p:cNvPr id="1" name=""/>
        <p:cNvGrpSpPr/>
        <p:nvPr/>
      </p:nvGrpSpPr>
      <p:grpSpPr>
        <a:xfrm>
          <a:off x="0" y="0"/>
          <a:ext cx="0" cy="0"/>
          <a:chOff x="0" y="0"/>
          <a:chExt cx="0" cy="0"/>
        </a:xfrm>
      </p:grpSpPr>
      <p:sp>
        <p:nvSpPr>
          <p:cNvPr id="14" name="正方形/長方形 13"/>
          <p:cNvSpPr/>
          <p:nvPr userDrawn="1"/>
        </p:nvSpPr>
        <p:spPr>
          <a:xfrm>
            <a:off x="0" y="3428722"/>
            <a:ext cx="18286413" cy="497232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2" name="図 1"/>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180000">
            <a:off x="3647691" y="1021636"/>
            <a:ext cx="5828396" cy="8240945"/>
          </a:xfrm>
          <a:prstGeom prst="rect">
            <a:avLst/>
          </a:prstGeom>
          <a:effectLst>
            <a:outerShdw blurRad="177800" dist="127000" dir="2700000" algn="tl" rotWithShape="0">
              <a:prstClr val="black">
                <a:alpha val="40000"/>
              </a:prstClr>
            </a:outerShdw>
          </a:effectLst>
        </p:spPr>
      </p:pic>
      <p:sp>
        <p:nvSpPr>
          <p:cNvPr id="6" name="図プレースホルダー 5"/>
          <p:cNvSpPr>
            <a:spLocks noGrp="1"/>
          </p:cNvSpPr>
          <p:nvPr>
            <p:ph type="pic" sz="quarter" idx="14" hasCustomPrompt="1"/>
          </p:nvPr>
        </p:nvSpPr>
        <p:spPr>
          <a:xfrm rot="-180000">
            <a:off x="4015206" y="1766192"/>
            <a:ext cx="5097180" cy="6771209"/>
          </a:xfrm>
        </p:spPr>
        <p:txBody>
          <a:bodyPr/>
          <a:lstStyle>
            <a:lvl1pPr>
              <a:defRPr>
                <a:solidFill>
                  <a:schemeClr val="tx1"/>
                </a:solidFill>
              </a:defRPr>
            </a:lvl1pPr>
          </a:lstStyle>
          <a:p>
            <a:r>
              <a:rPr lang="en-US" dirty="0" smtClean="0"/>
              <a:t>Add an image</a:t>
            </a:r>
            <a:endParaRPr lang="en-US" dirty="0"/>
          </a:p>
        </p:txBody>
      </p:sp>
      <p:sp>
        <p:nvSpPr>
          <p:cNvPr id="11" name="テキスト プレースホルダー 10"/>
          <p:cNvSpPr>
            <a:spLocks noGrp="1"/>
          </p:cNvSpPr>
          <p:nvPr>
            <p:ph type="body" sz="quarter" idx="15" hasCustomPrompt="1"/>
          </p:nvPr>
        </p:nvSpPr>
        <p:spPr>
          <a:xfrm rot="10800000">
            <a:off x="7230748" y="908376"/>
            <a:ext cx="11055665" cy="1958681"/>
          </a:xfrm>
          <a:blipFill>
            <a:blip r:embed="rId3"/>
            <a:stretch>
              <a:fillRect/>
            </a:stretch>
          </a:blipFill>
        </p:spPr>
        <p:txBody>
          <a:bodyPr/>
          <a:lstStyle>
            <a:lvl2pPr>
              <a:defRPr/>
            </a:lvl2pPr>
          </a:lstStyle>
          <a:p>
            <a:pPr lvl="0"/>
            <a:r>
              <a:rPr lang="en-US" altLang="ja-JP" dirty="0" smtClean="0"/>
              <a:t> </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7" name="図 6"/>
          <p:cNvPicPr>
            <a:picLocks noChangeAspect="1"/>
          </p:cNvPicPr>
          <p:nvPr userDrawn="1"/>
        </p:nvPicPr>
        <p:blipFill>
          <a:blip r:embed="rId4" cstate="print">
            <a:extLst>
              <a:ext uri="{28A0092B-C50C-407E-A947-70E740481C1C}">
                <a14:useLocalDpi xmlns:a14="http://schemas.microsoft.com/office/drawing/2010/main" val="0"/>
              </a:ext>
            </a:extLst>
          </a:blip>
          <a:stretch>
            <a:fillRect/>
          </a:stretch>
        </p:blipFill>
        <p:spPr>
          <a:xfrm rot="21420000">
            <a:off x="901065" y="3080512"/>
            <a:ext cx="3015911" cy="6254305"/>
          </a:xfrm>
          <a:prstGeom prst="rect">
            <a:avLst/>
          </a:prstGeom>
          <a:effectLst>
            <a:outerShdw blurRad="177800" dist="127000" dir="2700000" algn="tl" rotWithShape="0">
              <a:prstClr val="black">
                <a:alpha val="40000"/>
              </a:prstClr>
            </a:outerShdw>
          </a:effectLst>
        </p:spPr>
      </p:pic>
      <p:sp>
        <p:nvSpPr>
          <p:cNvPr id="8" name="図プレースホルダー 4"/>
          <p:cNvSpPr>
            <a:spLocks noGrp="1"/>
          </p:cNvSpPr>
          <p:nvPr>
            <p:ph type="pic" sz="quarter" idx="12" hasCustomPrompt="1"/>
          </p:nvPr>
        </p:nvSpPr>
        <p:spPr>
          <a:xfrm rot="21420000">
            <a:off x="1102557" y="3870558"/>
            <a:ext cx="2631755" cy="4690499"/>
          </a:xfrm>
        </p:spPr>
        <p:txBody>
          <a:bodyPr>
            <a:normAutofit/>
          </a:bodyPr>
          <a:lstStyle>
            <a:lvl1pPr>
              <a:defRPr sz="2000">
                <a:solidFill>
                  <a:schemeClr val="tx1"/>
                </a:solidFill>
              </a:defRPr>
            </a:lvl1pPr>
          </a:lstStyle>
          <a:p>
            <a:r>
              <a:rPr kumimoji="1" lang="en-US" altLang="ja-JP" dirty="0" smtClean="0"/>
              <a:t>Add an image</a:t>
            </a:r>
            <a:endParaRPr kumimoji="1" lang="ja-JP" altLang="en-US" dirty="0"/>
          </a:p>
        </p:txBody>
      </p:sp>
      <p:sp>
        <p:nvSpPr>
          <p:cNvPr id="9" name="タイトル 1"/>
          <p:cNvSpPr>
            <a:spLocks noGrp="1"/>
          </p:cNvSpPr>
          <p:nvPr>
            <p:ph type="title" hasCustomPrompt="1"/>
          </p:nvPr>
        </p:nvSpPr>
        <p:spPr>
          <a:xfrm rot="21420000">
            <a:off x="7524789" y="1623061"/>
            <a:ext cx="10613359" cy="856597"/>
          </a:xfrm>
          <a:prstGeom prst="rect">
            <a:avLst/>
          </a:prstGeom>
        </p:spPr>
        <p:txBody>
          <a:bodyPr anchor="b"/>
          <a:lstStyle>
            <a:lvl1pPr>
              <a:defRPr spc="1000" baseline="0">
                <a:solidFill>
                  <a:schemeClr val="tx1"/>
                </a:solidFill>
                <a:effectLst/>
              </a:defRPr>
            </a:lvl1pPr>
          </a:lstStyle>
          <a:p>
            <a:r>
              <a:rPr kumimoji="1" lang="en-US" altLang="ja-JP" dirty="0" smtClean="0"/>
              <a:t>TITLE GOES HERE</a:t>
            </a:r>
            <a:endParaRPr kumimoji="1" lang="ja-JP" altLang="en-US" dirty="0"/>
          </a:p>
        </p:txBody>
      </p:sp>
      <p:sp>
        <p:nvSpPr>
          <p:cNvPr id="15" name="テキスト プレースホルダー 5"/>
          <p:cNvSpPr>
            <a:spLocks noGrp="1"/>
          </p:cNvSpPr>
          <p:nvPr>
            <p:ph type="body" sz="quarter" idx="20" hasCustomPrompt="1"/>
          </p:nvPr>
        </p:nvSpPr>
        <p:spPr>
          <a:xfrm>
            <a:off x="10059876" y="3681353"/>
            <a:ext cx="7885223"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6" name="テキスト プレースホルダー 5"/>
          <p:cNvSpPr>
            <a:spLocks noGrp="1"/>
          </p:cNvSpPr>
          <p:nvPr>
            <p:ph type="body" sz="quarter" idx="21" hasCustomPrompt="1"/>
          </p:nvPr>
        </p:nvSpPr>
        <p:spPr>
          <a:xfrm>
            <a:off x="10059876" y="4284568"/>
            <a:ext cx="7885223" cy="1522644"/>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7" name="テキスト プレースホルダー 5"/>
          <p:cNvSpPr>
            <a:spLocks noGrp="1"/>
          </p:cNvSpPr>
          <p:nvPr>
            <p:ph type="body" sz="quarter" idx="22" hasCustomPrompt="1"/>
          </p:nvPr>
        </p:nvSpPr>
        <p:spPr>
          <a:xfrm>
            <a:off x="10059876" y="6016146"/>
            <a:ext cx="7885223"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8" name="テキスト プレースホルダー 5"/>
          <p:cNvSpPr>
            <a:spLocks noGrp="1"/>
          </p:cNvSpPr>
          <p:nvPr>
            <p:ph type="body" sz="quarter" idx="23" hasCustomPrompt="1"/>
          </p:nvPr>
        </p:nvSpPr>
        <p:spPr>
          <a:xfrm>
            <a:off x="10059876" y="6619361"/>
            <a:ext cx="7885223" cy="1522644"/>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241238651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decel="100000" fill="hold" nodeType="with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500" fill="hold"/>
                                        <p:tgtEl>
                                          <p:spTgt spid="7"/>
                                        </p:tgtEl>
                                        <p:attrNameLst>
                                          <p:attrName>ppt_x</p:attrName>
                                        </p:attrNameLst>
                                      </p:cBhvr>
                                      <p:tavLst>
                                        <p:tav tm="0">
                                          <p:val>
                                            <p:strVal val="#ppt_x"/>
                                          </p:val>
                                        </p:tav>
                                        <p:tav tm="100000">
                                          <p:val>
                                            <p:strVal val="#ppt_x"/>
                                          </p:val>
                                        </p:tav>
                                      </p:tavLst>
                                    </p:anim>
                                    <p:anim calcmode="lin" valueType="num">
                                      <p:cBhvr additive="base">
                                        <p:cTn id="8" dur="500" fill="hold"/>
                                        <p:tgtEl>
                                          <p:spTgt spid="7"/>
                                        </p:tgtEl>
                                        <p:attrNameLst>
                                          <p:attrName>ppt_y</p:attrName>
                                        </p:attrNameLst>
                                      </p:cBhvr>
                                      <p:tavLst>
                                        <p:tav tm="0">
                                          <p:val>
                                            <p:strVal val="0-#ppt_h/2"/>
                                          </p:val>
                                        </p:tav>
                                        <p:tav tm="100000">
                                          <p:val>
                                            <p:strVal val="#ppt_y"/>
                                          </p:val>
                                        </p:tav>
                                      </p:tavLst>
                                    </p:anim>
                                  </p:childTnLst>
                                </p:cTn>
                              </p:par>
                              <p:par>
                                <p:cTn id="9" presetID="2" presetClass="entr" presetSubtype="1" decel="100000" fill="hold" grpId="0" nodeType="withEffect">
                                  <p:stCondLst>
                                    <p:cond delay="0"/>
                                  </p:stCondLst>
                                  <p:childTnLst>
                                    <p:set>
                                      <p:cBhvr>
                                        <p:cTn id="10" dur="1" fill="hold">
                                          <p:stCondLst>
                                            <p:cond delay="0"/>
                                          </p:stCondLst>
                                        </p:cTn>
                                        <p:tgtEl>
                                          <p:spTgt spid="8"/>
                                        </p:tgtEl>
                                        <p:attrNameLst>
                                          <p:attrName>style.visibility</p:attrName>
                                        </p:attrNameLst>
                                      </p:cBhvr>
                                      <p:to>
                                        <p:strVal val="visible"/>
                                      </p:to>
                                    </p:set>
                                    <p:anim calcmode="lin" valueType="num">
                                      <p:cBhvr additive="base">
                                        <p:cTn id="11" dur="500" fill="hold"/>
                                        <p:tgtEl>
                                          <p:spTgt spid="8"/>
                                        </p:tgtEl>
                                        <p:attrNameLst>
                                          <p:attrName>ppt_x</p:attrName>
                                        </p:attrNameLst>
                                      </p:cBhvr>
                                      <p:tavLst>
                                        <p:tav tm="0">
                                          <p:val>
                                            <p:strVal val="#ppt_x"/>
                                          </p:val>
                                        </p:tav>
                                        <p:tav tm="100000">
                                          <p:val>
                                            <p:strVal val="#ppt_x"/>
                                          </p:val>
                                        </p:tav>
                                      </p:tavLst>
                                    </p:anim>
                                    <p:anim calcmode="lin" valueType="num">
                                      <p:cBhvr additive="base">
                                        <p:cTn id="12" dur="500" fill="hold"/>
                                        <p:tgtEl>
                                          <p:spTgt spid="8"/>
                                        </p:tgtEl>
                                        <p:attrNameLst>
                                          <p:attrName>ppt_y</p:attrName>
                                        </p:attrNameLst>
                                      </p:cBhvr>
                                      <p:tavLst>
                                        <p:tav tm="0">
                                          <p:val>
                                            <p:strVal val="0-#ppt_h/2"/>
                                          </p:val>
                                        </p:tav>
                                        <p:tav tm="100000">
                                          <p:val>
                                            <p:strVal val="#ppt_y"/>
                                          </p:val>
                                        </p:tav>
                                      </p:tavLst>
                                    </p:anim>
                                  </p:childTnLst>
                                </p:cTn>
                              </p:par>
                              <p:par>
                                <p:cTn id="13" presetID="2" presetClass="entr" presetSubtype="2" decel="100000" fill="hold" nodeType="withEffect">
                                  <p:stCondLst>
                                    <p:cond delay="0"/>
                                  </p:stCondLst>
                                  <p:childTnLst>
                                    <p:set>
                                      <p:cBhvr>
                                        <p:cTn id="14" dur="1" fill="hold">
                                          <p:stCondLst>
                                            <p:cond delay="0"/>
                                          </p:stCondLst>
                                        </p:cTn>
                                        <p:tgtEl>
                                          <p:spTgt spid="2"/>
                                        </p:tgtEl>
                                        <p:attrNameLst>
                                          <p:attrName>style.visibility</p:attrName>
                                        </p:attrNameLst>
                                      </p:cBhvr>
                                      <p:to>
                                        <p:strVal val="visible"/>
                                      </p:to>
                                    </p:set>
                                    <p:anim calcmode="lin" valueType="num">
                                      <p:cBhvr additive="base">
                                        <p:cTn id="15" dur="500" fill="hold"/>
                                        <p:tgtEl>
                                          <p:spTgt spid="2"/>
                                        </p:tgtEl>
                                        <p:attrNameLst>
                                          <p:attrName>ppt_x</p:attrName>
                                        </p:attrNameLst>
                                      </p:cBhvr>
                                      <p:tavLst>
                                        <p:tav tm="0">
                                          <p:val>
                                            <p:strVal val="1+#ppt_w/2"/>
                                          </p:val>
                                        </p:tav>
                                        <p:tav tm="100000">
                                          <p:val>
                                            <p:strVal val="#ppt_x"/>
                                          </p:val>
                                        </p:tav>
                                      </p:tavLst>
                                    </p:anim>
                                    <p:anim calcmode="lin" valueType="num">
                                      <p:cBhvr additive="base">
                                        <p:cTn id="16" dur="500" fill="hold"/>
                                        <p:tgtEl>
                                          <p:spTgt spid="2"/>
                                        </p:tgtEl>
                                        <p:attrNameLst>
                                          <p:attrName>ppt_y</p:attrName>
                                        </p:attrNameLst>
                                      </p:cBhvr>
                                      <p:tavLst>
                                        <p:tav tm="0">
                                          <p:val>
                                            <p:strVal val="#ppt_y"/>
                                          </p:val>
                                        </p:tav>
                                        <p:tav tm="100000">
                                          <p:val>
                                            <p:strVal val="#ppt_y"/>
                                          </p:val>
                                        </p:tav>
                                      </p:tavLst>
                                    </p:anim>
                                  </p:childTnLst>
                                </p:cTn>
                              </p:par>
                              <p:par>
                                <p:cTn id="17" presetID="2" presetClass="entr" presetSubtype="2" decel="100000" fill="hold" grpId="0" nodeType="withEffect">
                                  <p:stCondLst>
                                    <p:cond delay="0"/>
                                  </p:stCondLst>
                                  <p:childTnLst>
                                    <p:set>
                                      <p:cBhvr>
                                        <p:cTn id="18" dur="1" fill="hold">
                                          <p:stCondLst>
                                            <p:cond delay="0"/>
                                          </p:stCondLst>
                                        </p:cTn>
                                        <p:tgtEl>
                                          <p:spTgt spid="6"/>
                                        </p:tgtEl>
                                        <p:attrNameLst>
                                          <p:attrName>style.visibility</p:attrName>
                                        </p:attrNameLst>
                                      </p:cBhvr>
                                      <p:to>
                                        <p:strVal val="visible"/>
                                      </p:to>
                                    </p:set>
                                    <p:anim calcmode="lin" valueType="num">
                                      <p:cBhvr additive="base">
                                        <p:cTn id="19" dur="500" fill="hold"/>
                                        <p:tgtEl>
                                          <p:spTgt spid="6"/>
                                        </p:tgtEl>
                                        <p:attrNameLst>
                                          <p:attrName>ppt_x</p:attrName>
                                        </p:attrNameLst>
                                      </p:cBhvr>
                                      <p:tavLst>
                                        <p:tav tm="0">
                                          <p:val>
                                            <p:strVal val="1+#ppt_w/2"/>
                                          </p:val>
                                        </p:tav>
                                        <p:tav tm="100000">
                                          <p:val>
                                            <p:strVal val="#ppt_x"/>
                                          </p:val>
                                        </p:tav>
                                      </p:tavLst>
                                    </p:anim>
                                    <p:anim calcmode="lin" valueType="num">
                                      <p:cBhvr additive="base">
                                        <p:cTn id="20" dur="500" fill="hold"/>
                                        <p:tgtEl>
                                          <p:spTgt spid="6"/>
                                        </p:tgtEl>
                                        <p:attrNameLst>
                                          <p:attrName>ppt_y</p:attrName>
                                        </p:attrNameLst>
                                      </p:cBhvr>
                                      <p:tavLst>
                                        <p:tav tm="0">
                                          <p:val>
                                            <p:strVal val="#ppt_y"/>
                                          </p:val>
                                        </p:tav>
                                        <p:tav tm="100000">
                                          <p:val>
                                            <p:strVal val="#ppt_y"/>
                                          </p:val>
                                        </p:tav>
                                      </p:tavLst>
                                    </p:anim>
                                  </p:childTnLst>
                                </p:cTn>
                              </p:par>
                            </p:childTnLst>
                          </p:cTn>
                        </p:par>
                        <p:par>
                          <p:cTn id="21" fill="hold">
                            <p:stCondLst>
                              <p:cond delay="500"/>
                            </p:stCondLst>
                            <p:childTnLst>
                              <p:par>
                                <p:cTn id="22" presetID="2" presetClass="entr" presetSubtype="2" decel="100000" fill="hold" grpId="0" nodeType="afterEffect">
                                  <p:stCondLst>
                                    <p:cond delay="250"/>
                                  </p:stCondLst>
                                  <p:childTnLst>
                                    <p:set>
                                      <p:cBhvr>
                                        <p:cTn id="23" dur="1" fill="hold">
                                          <p:stCondLst>
                                            <p:cond delay="0"/>
                                          </p:stCondLst>
                                        </p:cTn>
                                        <p:tgtEl>
                                          <p:spTgt spid="9"/>
                                        </p:tgtEl>
                                        <p:attrNameLst>
                                          <p:attrName>style.visibility</p:attrName>
                                        </p:attrNameLst>
                                      </p:cBhvr>
                                      <p:to>
                                        <p:strVal val="visible"/>
                                      </p:to>
                                    </p:set>
                                    <p:anim calcmode="lin" valueType="num">
                                      <p:cBhvr additive="base">
                                        <p:cTn id="24" dur="500" fill="hold"/>
                                        <p:tgtEl>
                                          <p:spTgt spid="9"/>
                                        </p:tgtEl>
                                        <p:attrNameLst>
                                          <p:attrName>ppt_x</p:attrName>
                                        </p:attrNameLst>
                                      </p:cBhvr>
                                      <p:tavLst>
                                        <p:tav tm="0">
                                          <p:val>
                                            <p:strVal val="1+#ppt_w/2"/>
                                          </p:val>
                                        </p:tav>
                                        <p:tav tm="100000">
                                          <p:val>
                                            <p:strVal val="#ppt_x"/>
                                          </p:val>
                                        </p:tav>
                                      </p:tavLst>
                                    </p:anim>
                                    <p:anim calcmode="lin" valueType="num">
                                      <p:cBhvr additive="base">
                                        <p:cTn id="25" dur="500" fill="hold"/>
                                        <p:tgtEl>
                                          <p:spTgt spid="9"/>
                                        </p:tgtEl>
                                        <p:attrNameLst>
                                          <p:attrName>ppt_y</p:attrName>
                                        </p:attrNameLst>
                                      </p:cBhvr>
                                      <p:tavLst>
                                        <p:tav tm="0">
                                          <p:val>
                                            <p:strVal val="#ppt_y"/>
                                          </p:val>
                                        </p:tav>
                                        <p:tav tm="100000">
                                          <p:val>
                                            <p:strVal val="#ppt_y"/>
                                          </p:val>
                                        </p:tav>
                                      </p:tavLst>
                                    </p:anim>
                                  </p:childTnLst>
                                </p:cTn>
                              </p:par>
                              <p:par>
                                <p:cTn id="26" presetID="2" presetClass="entr" presetSubtype="2" decel="100000" fill="hold" grpId="0" nodeType="withEffect">
                                  <p:stCondLst>
                                    <p:cond delay="250"/>
                                  </p:stCondLst>
                                  <p:childTnLst>
                                    <p:set>
                                      <p:cBhvr>
                                        <p:cTn id="27" dur="1" fill="hold">
                                          <p:stCondLst>
                                            <p:cond delay="0"/>
                                          </p:stCondLst>
                                        </p:cTn>
                                        <p:tgtEl>
                                          <p:spTgt spid="11"/>
                                        </p:tgtEl>
                                        <p:attrNameLst>
                                          <p:attrName>style.visibility</p:attrName>
                                        </p:attrNameLst>
                                      </p:cBhvr>
                                      <p:to>
                                        <p:strVal val="visible"/>
                                      </p:to>
                                    </p:set>
                                    <p:anim calcmode="lin" valueType="num">
                                      <p:cBhvr additive="base">
                                        <p:cTn id="28" dur="500" fill="hold"/>
                                        <p:tgtEl>
                                          <p:spTgt spid="11"/>
                                        </p:tgtEl>
                                        <p:attrNameLst>
                                          <p:attrName>ppt_x</p:attrName>
                                        </p:attrNameLst>
                                      </p:cBhvr>
                                      <p:tavLst>
                                        <p:tav tm="0">
                                          <p:val>
                                            <p:strVal val="1+#ppt_w/2"/>
                                          </p:val>
                                        </p:tav>
                                        <p:tav tm="100000">
                                          <p:val>
                                            <p:strVal val="#ppt_x"/>
                                          </p:val>
                                        </p:tav>
                                      </p:tavLst>
                                    </p:anim>
                                    <p:anim calcmode="lin" valueType="num">
                                      <p:cBhvr additive="base">
                                        <p:cTn id="29" dur="500" fill="hold"/>
                                        <p:tgtEl>
                                          <p:spTgt spid="11"/>
                                        </p:tgtEl>
                                        <p:attrNameLst>
                                          <p:attrName>ppt_y</p:attrName>
                                        </p:attrNameLst>
                                      </p:cBhvr>
                                      <p:tavLst>
                                        <p:tav tm="0">
                                          <p:val>
                                            <p:strVal val="#ppt_y"/>
                                          </p:val>
                                        </p:tav>
                                        <p:tav tm="100000">
                                          <p:val>
                                            <p:strVal val="#ppt_y"/>
                                          </p:val>
                                        </p:tav>
                                      </p:tavLst>
                                    </p:anim>
                                  </p:childTnLst>
                                </p:cTn>
                              </p:par>
                            </p:childTnLst>
                          </p:cTn>
                        </p:par>
                        <p:par>
                          <p:cTn id="30" fill="hold">
                            <p:stCondLst>
                              <p:cond delay="1250"/>
                            </p:stCondLst>
                            <p:childTnLst>
                              <p:par>
                                <p:cTn id="31" presetID="16" presetClass="entr" presetSubtype="37" fill="hold" grpId="0" nodeType="afterEffect">
                                  <p:stCondLst>
                                    <p:cond delay="250"/>
                                  </p:stCondLst>
                                  <p:childTnLst>
                                    <p:set>
                                      <p:cBhvr>
                                        <p:cTn id="32" dur="1" fill="hold">
                                          <p:stCondLst>
                                            <p:cond delay="0"/>
                                          </p:stCondLst>
                                        </p:cTn>
                                        <p:tgtEl>
                                          <p:spTgt spid="14"/>
                                        </p:tgtEl>
                                        <p:attrNameLst>
                                          <p:attrName>style.visibility</p:attrName>
                                        </p:attrNameLst>
                                      </p:cBhvr>
                                      <p:to>
                                        <p:strVal val="visible"/>
                                      </p:to>
                                    </p:set>
                                    <p:animEffect transition="in" filter="barn(outVertical)">
                                      <p:cBhvr>
                                        <p:cTn id="33" dur="500"/>
                                        <p:tgtEl>
                                          <p:spTgt spid="14"/>
                                        </p:tgtEl>
                                      </p:cBhvr>
                                    </p:animEffect>
                                  </p:childTnLst>
                                </p:cTn>
                              </p:par>
                            </p:childTnLst>
                          </p:cTn>
                        </p:par>
                        <p:par>
                          <p:cTn id="34" fill="hold">
                            <p:stCondLst>
                              <p:cond delay="2000"/>
                            </p:stCondLst>
                            <p:childTnLst>
                              <p:par>
                                <p:cTn id="35" presetID="22" presetClass="entr" presetSubtype="8" fill="hold" grpId="0" nodeType="afterEffect">
                                  <p:stCondLst>
                                    <p:cond delay="0"/>
                                  </p:stCondLst>
                                  <p:childTnLst>
                                    <p:set>
                                      <p:cBhvr>
                                        <p:cTn id="36" dur="1" fill="hold">
                                          <p:stCondLst>
                                            <p:cond delay="0"/>
                                          </p:stCondLst>
                                        </p:cTn>
                                        <p:tgtEl>
                                          <p:spTgt spid="15">
                                            <p:txEl>
                                              <p:pRg st="0" end="0"/>
                                            </p:txEl>
                                          </p:spTgt>
                                        </p:tgtEl>
                                        <p:attrNameLst>
                                          <p:attrName>style.visibility</p:attrName>
                                        </p:attrNameLst>
                                      </p:cBhvr>
                                      <p:to>
                                        <p:strVal val="visible"/>
                                      </p:to>
                                    </p:set>
                                    <p:animEffect transition="in" filter="wipe(left)">
                                      <p:cBhvr>
                                        <p:cTn id="37" dur="500"/>
                                        <p:tgtEl>
                                          <p:spTgt spid="15">
                                            <p:txEl>
                                              <p:pRg st="0" end="0"/>
                                            </p:txEl>
                                          </p:spTgt>
                                        </p:tgtEl>
                                      </p:cBhvr>
                                    </p:animEffect>
                                  </p:childTnLst>
                                </p:cTn>
                              </p:par>
                              <p:par>
                                <p:cTn id="38" presetID="22" presetClass="entr" presetSubtype="8" fill="hold" grpId="0" nodeType="withEffect">
                                  <p:stCondLst>
                                    <p:cond delay="250"/>
                                  </p:stCondLst>
                                  <p:childTnLst>
                                    <p:set>
                                      <p:cBhvr>
                                        <p:cTn id="39" dur="1" fill="hold">
                                          <p:stCondLst>
                                            <p:cond delay="0"/>
                                          </p:stCondLst>
                                        </p:cTn>
                                        <p:tgtEl>
                                          <p:spTgt spid="16">
                                            <p:txEl>
                                              <p:pRg st="0" end="0"/>
                                            </p:txEl>
                                          </p:spTgt>
                                        </p:tgtEl>
                                        <p:attrNameLst>
                                          <p:attrName>style.visibility</p:attrName>
                                        </p:attrNameLst>
                                      </p:cBhvr>
                                      <p:to>
                                        <p:strVal val="visible"/>
                                      </p:to>
                                    </p:set>
                                    <p:animEffect transition="in" filter="wipe(left)">
                                      <p:cBhvr>
                                        <p:cTn id="40" dur="500"/>
                                        <p:tgtEl>
                                          <p:spTgt spid="16">
                                            <p:txEl>
                                              <p:pRg st="0" end="0"/>
                                            </p:txEl>
                                          </p:spTgt>
                                        </p:tgtEl>
                                      </p:cBhvr>
                                    </p:animEffect>
                                  </p:childTnLst>
                                </p:cTn>
                              </p:par>
                            </p:childTnLst>
                          </p:cTn>
                        </p:par>
                        <p:par>
                          <p:cTn id="41" fill="hold">
                            <p:stCondLst>
                              <p:cond delay="2750"/>
                            </p:stCondLst>
                            <p:childTnLst>
                              <p:par>
                                <p:cTn id="42" presetID="22" presetClass="entr" presetSubtype="8" fill="hold" grpId="0" nodeType="afterEffect">
                                  <p:stCondLst>
                                    <p:cond delay="0"/>
                                  </p:stCondLst>
                                  <p:childTnLst>
                                    <p:set>
                                      <p:cBhvr>
                                        <p:cTn id="43" dur="1" fill="hold">
                                          <p:stCondLst>
                                            <p:cond delay="0"/>
                                          </p:stCondLst>
                                        </p:cTn>
                                        <p:tgtEl>
                                          <p:spTgt spid="17">
                                            <p:txEl>
                                              <p:pRg st="0" end="0"/>
                                            </p:txEl>
                                          </p:spTgt>
                                        </p:tgtEl>
                                        <p:attrNameLst>
                                          <p:attrName>style.visibility</p:attrName>
                                        </p:attrNameLst>
                                      </p:cBhvr>
                                      <p:to>
                                        <p:strVal val="visible"/>
                                      </p:to>
                                    </p:set>
                                    <p:animEffect transition="in" filter="wipe(left)">
                                      <p:cBhvr>
                                        <p:cTn id="44" dur="500"/>
                                        <p:tgtEl>
                                          <p:spTgt spid="17">
                                            <p:txEl>
                                              <p:pRg st="0" end="0"/>
                                            </p:txEl>
                                          </p:spTgt>
                                        </p:tgtEl>
                                      </p:cBhvr>
                                    </p:animEffect>
                                  </p:childTnLst>
                                </p:cTn>
                              </p:par>
                              <p:par>
                                <p:cTn id="45" presetID="22" presetClass="entr" presetSubtype="8" fill="hold" grpId="0" nodeType="withEffect">
                                  <p:stCondLst>
                                    <p:cond delay="250"/>
                                  </p:stCondLst>
                                  <p:childTnLst>
                                    <p:set>
                                      <p:cBhvr>
                                        <p:cTn id="46" dur="1" fill="hold">
                                          <p:stCondLst>
                                            <p:cond delay="0"/>
                                          </p:stCondLst>
                                        </p:cTn>
                                        <p:tgtEl>
                                          <p:spTgt spid="18">
                                            <p:txEl>
                                              <p:pRg st="0" end="0"/>
                                            </p:txEl>
                                          </p:spTgt>
                                        </p:tgtEl>
                                        <p:attrNameLst>
                                          <p:attrName>style.visibility</p:attrName>
                                        </p:attrNameLst>
                                      </p:cBhvr>
                                      <p:to>
                                        <p:strVal val="visible"/>
                                      </p:to>
                                    </p:set>
                                    <p:animEffect transition="in" filter="wipe(left)">
                                      <p:cBhvr>
                                        <p:cTn id="47" dur="500"/>
                                        <p:tgtEl>
                                          <p:spTgt spid="1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animBg="1"/>
      <p:bldP spid="6" grpId="0"/>
      <p:bldP spid="11" grpId="0" animBg="1">
        <p:tmplLst>
          <p:tmpl>
            <p:tnLst>
              <p:par>
                <p:cTn presetID="2" presetClass="entr" presetSubtype="2" decel="100000" fill="hold" nodeType="withEffect">
                  <p:stCondLst>
                    <p:cond delay="250"/>
                  </p:stCondLst>
                  <p:childTnLst>
                    <p:set>
                      <p:cBhvr>
                        <p:cTn dur="1" fill="hold">
                          <p:stCondLst>
                            <p:cond delay="0"/>
                          </p:stCondLst>
                        </p:cTn>
                        <p:tgtEl>
                          <p:spTgt spid="11"/>
                        </p:tgtEl>
                        <p:attrNameLst>
                          <p:attrName>style.visibility</p:attrName>
                        </p:attrNameLst>
                      </p:cBhvr>
                      <p:to>
                        <p:strVal val="visible"/>
                      </p:to>
                    </p:set>
                    <p:anim calcmode="lin" valueType="num">
                      <p:cBhvr additive="base">
                        <p:cTn dur="500" fill="hold"/>
                        <p:tgtEl>
                          <p:spTgt spid="11"/>
                        </p:tgtEl>
                        <p:attrNameLst>
                          <p:attrName>ppt_x</p:attrName>
                        </p:attrNameLst>
                      </p:cBhvr>
                      <p:tavLst>
                        <p:tav tm="0">
                          <p:val>
                            <p:strVal val="1+#ppt_w/2"/>
                          </p:val>
                        </p:tav>
                        <p:tav tm="100000">
                          <p:val>
                            <p:strVal val="#ppt_x"/>
                          </p:val>
                        </p:tav>
                      </p:tavLst>
                    </p:anim>
                    <p:anim calcmode="lin" valueType="num">
                      <p:cBhvr additive="base">
                        <p:cTn dur="500" fill="hold"/>
                        <p:tgtEl>
                          <p:spTgt spid="11"/>
                        </p:tgtEl>
                        <p:attrNameLst>
                          <p:attrName>ppt_y</p:attrName>
                        </p:attrNameLst>
                      </p:cBhvr>
                      <p:tavLst>
                        <p:tav tm="0">
                          <p:val>
                            <p:strVal val="#ppt_y"/>
                          </p:val>
                        </p:tav>
                        <p:tav tm="100000">
                          <p:val>
                            <p:strVal val="#ppt_y"/>
                          </p:val>
                        </p:tav>
                      </p:tavLst>
                    </p:anim>
                  </p:childTnLst>
                </p:cTn>
              </p:par>
            </p:tnLst>
          </p:tmpl>
        </p:tmplLst>
      </p:bldP>
      <p:bldP spid="8" grpId="0"/>
      <p:bldP spid="9" grpId="0"/>
      <p:bldP spid="15" grpId="0" build="p">
        <p:tmplLst>
          <p:tmpl lvl="1">
            <p:tnLst>
              <p:par>
                <p:cTn presetID="22" presetClass="entr" presetSubtype="8" fill="hold" nodeType="afterEffect">
                  <p:stCondLst>
                    <p:cond delay="0"/>
                  </p:stCondLst>
                  <p:childTnLst>
                    <p:set>
                      <p:cBhvr>
                        <p:cTn dur="1" fill="hold">
                          <p:stCondLst>
                            <p:cond delay="0"/>
                          </p:stCondLst>
                        </p:cTn>
                        <p:tgtEl>
                          <p:spTgt spid="15"/>
                        </p:tgtEl>
                        <p:attrNameLst>
                          <p:attrName>style.visibility</p:attrName>
                        </p:attrNameLst>
                      </p:cBhvr>
                      <p:to>
                        <p:strVal val="visible"/>
                      </p:to>
                    </p:set>
                    <p:animEffect transition="in" filter="wipe(left)">
                      <p:cBhvr>
                        <p:cTn dur="500"/>
                        <p:tgtEl>
                          <p:spTgt spid="15"/>
                        </p:tgtEl>
                      </p:cBhvr>
                    </p:animEffect>
                  </p:childTnLst>
                </p:cTn>
              </p:par>
            </p:tnLst>
          </p:tmpl>
        </p:tmplLst>
      </p:bldP>
      <p:bldP spid="16" grpId="0" build="p">
        <p:tmplLst>
          <p:tmpl lvl="1">
            <p:tnLst>
              <p:par>
                <p:cTn presetID="22" presetClass="entr" presetSubtype="8" fill="hold" nodeType="withEffect">
                  <p:stCondLst>
                    <p:cond delay="250"/>
                  </p:stCondLst>
                  <p:childTnLst>
                    <p:set>
                      <p:cBhvr>
                        <p:cTn dur="1" fill="hold">
                          <p:stCondLst>
                            <p:cond delay="0"/>
                          </p:stCondLst>
                        </p:cTn>
                        <p:tgtEl>
                          <p:spTgt spid="16"/>
                        </p:tgtEl>
                        <p:attrNameLst>
                          <p:attrName>style.visibility</p:attrName>
                        </p:attrNameLst>
                      </p:cBhvr>
                      <p:to>
                        <p:strVal val="visible"/>
                      </p:to>
                    </p:set>
                    <p:animEffect transition="in" filter="wipe(left)">
                      <p:cBhvr>
                        <p:cTn dur="500"/>
                        <p:tgtEl>
                          <p:spTgt spid="16"/>
                        </p:tgtEl>
                      </p:cBhvr>
                    </p:animEffect>
                  </p:childTnLst>
                </p:cTn>
              </p:par>
            </p:tnLst>
          </p:tmpl>
        </p:tmplLst>
      </p:bldP>
      <p:bldP spid="17" grpId="0" build="p">
        <p:tmplLst>
          <p:tmpl lvl="1">
            <p:tnLst>
              <p:par>
                <p:cTn presetID="22" presetClass="entr" presetSubtype="8"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wipe(left)">
                      <p:cBhvr>
                        <p:cTn dur="500"/>
                        <p:tgtEl>
                          <p:spTgt spid="17"/>
                        </p:tgtEl>
                      </p:cBhvr>
                    </p:animEffect>
                  </p:childTnLst>
                </p:cTn>
              </p:par>
            </p:tnLst>
          </p:tmpl>
        </p:tmplLst>
      </p:bldP>
      <p:bldP spid="18" grpId="0" build="p">
        <p:tmplLst>
          <p:tmpl lvl="1">
            <p:tnLst>
              <p:par>
                <p:cTn presetID="22" presetClass="entr" presetSubtype="8" fill="hold" nodeType="withEffect">
                  <p:stCondLst>
                    <p:cond delay="250"/>
                  </p:stCondLst>
                  <p:childTnLst>
                    <p:set>
                      <p:cBhvr>
                        <p:cTn dur="1" fill="hold">
                          <p:stCondLst>
                            <p:cond delay="0"/>
                          </p:stCondLst>
                        </p:cTn>
                        <p:tgtEl>
                          <p:spTgt spid="18"/>
                        </p:tgtEl>
                        <p:attrNameLst>
                          <p:attrName>style.visibility</p:attrName>
                        </p:attrNameLst>
                      </p:cBhvr>
                      <p:to>
                        <p:strVal val="visible"/>
                      </p:to>
                    </p:set>
                    <p:animEffect transition="in" filter="wipe(left)">
                      <p:cBhvr>
                        <p:cTn dur="500"/>
                        <p:tgtEl>
                          <p:spTgt spid="18"/>
                        </p:tgtEl>
                      </p:cBhvr>
                    </p:animEffect>
                  </p:childTnLst>
                </p:cTn>
              </p:par>
            </p:tnLst>
          </p:tmpl>
        </p:tmplLst>
      </p:bldP>
    </p:bldLst>
  </p:timing>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Vision">
    <p:spTree>
      <p:nvGrpSpPr>
        <p:cNvPr id="1" name=""/>
        <p:cNvGrpSpPr/>
        <p:nvPr/>
      </p:nvGrpSpPr>
      <p:grpSpPr>
        <a:xfrm>
          <a:off x="0" y="0"/>
          <a:ext cx="0" cy="0"/>
          <a:chOff x="0" y="0"/>
          <a:chExt cx="0" cy="0"/>
        </a:xfrm>
      </p:grpSpPr>
      <p:sp>
        <p:nvSpPr>
          <p:cNvPr id="14" name="正方形/長方形 13"/>
          <p:cNvSpPr/>
          <p:nvPr userDrawn="1"/>
        </p:nvSpPr>
        <p:spPr>
          <a:xfrm>
            <a:off x="9142413" y="0"/>
            <a:ext cx="9144000" cy="102870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0" name="テキスト プレースホルダー 5"/>
          <p:cNvSpPr>
            <a:spLocks noGrp="1"/>
          </p:cNvSpPr>
          <p:nvPr>
            <p:ph type="body" sz="quarter" idx="13" hasCustomPrompt="1"/>
          </p:nvPr>
        </p:nvSpPr>
        <p:spPr>
          <a:xfrm>
            <a:off x="9593256" y="1183060"/>
            <a:ext cx="7780344" cy="8145905"/>
          </a:xfrm>
          <a:noFill/>
        </p:spPr>
        <p:txBody>
          <a:bodyPr anchor="ctr">
            <a:noAutofit/>
          </a:bodyPr>
          <a:lstStyle>
            <a:lvl1pPr>
              <a:lnSpc>
                <a:spcPct val="120000"/>
              </a:lnSpc>
              <a:spcBef>
                <a:spcPts val="18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2" name="タイトル 1"/>
          <p:cNvSpPr>
            <a:spLocks noGrp="1"/>
          </p:cNvSpPr>
          <p:nvPr>
            <p:ph type="title" hasCustomPrompt="1"/>
          </p:nvPr>
        </p:nvSpPr>
        <p:spPr>
          <a:xfrm>
            <a:off x="547251" y="2443201"/>
            <a:ext cx="8595162" cy="5400599"/>
          </a:xfrm>
          <a:prstGeom prst="rect">
            <a:avLst/>
          </a:prstGeom>
        </p:spPr>
        <p:txBody>
          <a:bodyPr anchor="ctr"/>
          <a:lstStyle>
            <a:lvl1pPr algn="ctr">
              <a:defRPr sz="8800" spc="1000" baseline="0">
                <a:effectLst>
                  <a:outerShdw blurRad="50800" dist="25400" dir="2700000" algn="tl" rotWithShape="0">
                    <a:schemeClr val="tx1">
                      <a:alpha val="75000"/>
                    </a:schemeClr>
                  </a:outerShdw>
                </a:effectLst>
              </a:defRPr>
            </a:lvl1pPr>
          </a:lstStyle>
          <a:p>
            <a:r>
              <a:rPr kumimoji="1" lang="en-US" altLang="ja-JP" dirty="0" smtClean="0"/>
              <a:t>TEXT HERE</a:t>
            </a:r>
            <a:endParaRPr kumimoji="1" lang="ja-JP" altLang="en-US" dirty="0"/>
          </a:p>
        </p:txBody>
      </p:sp>
      <p:pic>
        <p:nvPicPr>
          <p:cNvPr id="2" name="図 1"/>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5400000">
            <a:off x="3598913" y="4743500"/>
            <a:ext cx="10287000" cy="800000"/>
          </a:xfrm>
          <a:prstGeom prst="rect">
            <a:avLst/>
          </a:prstGeom>
        </p:spPr>
      </p:pic>
    </p:spTree>
    <p:extLst>
      <p:ext uri="{BB962C8B-B14F-4D97-AF65-F5344CB8AC3E}">
        <p14:creationId xmlns:p14="http://schemas.microsoft.com/office/powerpoint/2010/main" val="1029577507"/>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iterate type="wd">
                                    <p:tmPct val="10000"/>
                                  </p:iterate>
                                  <p:childTnLst>
                                    <p:set>
                                      <p:cBhvr>
                                        <p:cTn id="6" dur="1" fill="hold">
                                          <p:stCondLst>
                                            <p:cond delay="0"/>
                                          </p:stCondLst>
                                        </p:cTn>
                                        <p:tgtEl>
                                          <p:spTgt spid="12"/>
                                        </p:tgtEl>
                                        <p:attrNameLst>
                                          <p:attrName>style.visibility</p:attrName>
                                        </p:attrNameLst>
                                      </p:cBhvr>
                                      <p:to>
                                        <p:strVal val="visible"/>
                                      </p:to>
                                    </p:set>
                                    <p:anim calcmode="lin" valueType="num">
                                      <p:cBhvr additive="base">
                                        <p:cTn id="7" dur="500" fill="hold"/>
                                        <p:tgtEl>
                                          <p:spTgt spid="12"/>
                                        </p:tgtEl>
                                        <p:attrNameLst>
                                          <p:attrName>ppt_x</p:attrName>
                                        </p:attrNameLst>
                                      </p:cBhvr>
                                      <p:tavLst>
                                        <p:tav tm="0">
                                          <p:val>
                                            <p:strVal val="0-#ppt_w/2"/>
                                          </p:val>
                                        </p:tav>
                                        <p:tav tm="100000">
                                          <p:val>
                                            <p:strVal val="#ppt_x"/>
                                          </p:val>
                                        </p:tav>
                                      </p:tavLst>
                                    </p:anim>
                                    <p:anim calcmode="lin" valueType="num">
                                      <p:cBhvr additive="base">
                                        <p:cTn id="8" dur="500" fill="hold"/>
                                        <p:tgtEl>
                                          <p:spTgt spid="12"/>
                                        </p:tgtEl>
                                        <p:attrNameLst>
                                          <p:attrName>ppt_y</p:attrName>
                                        </p:attrNameLst>
                                      </p:cBhvr>
                                      <p:tavLst>
                                        <p:tav tm="0">
                                          <p:val>
                                            <p:strVal val="#ppt_y"/>
                                          </p:val>
                                        </p:tav>
                                        <p:tav tm="100000">
                                          <p:val>
                                            <p:strVal val="#ppt_y"/>
                                          </p:val>
                                        </p:tav>
                                      </p:tavLst>
                                    </p:anim>
                                  </p:childTnLst>
                                </p:cTn>
                              </p:par>
                            </p:childTnLst>
                          </p:cTn>
                        </p:par>
                        <p:par>
                          <p:cTn id="9" fill="hold">
                            <p:stCondLst>
                              <p:cond delay="550"/>
                            </p:stCondLst>
                            <p:childTnLst>
                              <p:par>
                                <p:cTn id="10" presetID="22" presetClass="entr" presetSubtype="4" fill="hold" grpId="0" nodeType="afterEffect">
                                  <p:stCondLst>
                                    <p:cond delay="0"/>
                                  </p:stCondLst>
                                  <p:childTnLst>
                                    <p:set>
                                      <p:cBhvr>
                                        <p:cTn id="11" dur="1" fill="hold">
                                          <p:stCondLst>
                                            <p:cond delay="0"/>
                                          </p:stCondLst>
                                        </p:cTn>
                                        <p:tgtEl>
                                          <p:spTgt spid="14"/>
                                        </p:tgtEl>
                                        <p:attrNameLst>
                                          <p:attrName>style.visibility</p:attrName>
                                        </p:attrNameLst>
                                      </p:cBhvr>
                                      <p:to>
                                        <p:strVal val="visible"/>
                                      </p:to>
                                    </p:set>
                                    <p:animEffect transition="in" filter="wipe(down)">
                                      <p:cBhvr>
                                        <p:cTn id="12" dur="500"/>
                                        <p:tgtEl>
                                          <p:spTgt spid="14"/>
                                        </p:tgtEl>
                                      </p:cBhvr>
                                    </p:animEffect>
                                  </p:childTnLst>
                                </p:cTn>
                              </p:par>
                              <p:par>
                                <p:cTn id="13" presetID="22" presetClass="entr" presetSubtype="4" fill="hold" nodeType="withEffect">
                                  <p:stCondLst>
                                    <p:cond delay="0"/>
                                  </p:stCondLst>
                                  <p:childTnLst>
                                    <p:set>
                                      <p:cBhvr>
                                        <p:cTn id="14" dur="1" fill="hold">
                                          <p:stCondLst>
                                            <p:cond delay="0"/>
                                          </p:stCondLst>
                                        </p:cTn>
                                        <p:tgtEl>
                                          <p:spTgt spid="2"/>
                                        </p:tgtEl>
                                        <p:attrNameLst>
                                          <p:attrName>style.visibility</p:attrName>
                                        </p:attrNameLst>
                                      </p:cBhvr>
                                      <p:to>
                                        <p:strVal val="visible"/>
                                      </p:to>
                                    </p:set>
                                    <p:animEffect transition="in" filter="wipe(down)">
                                      <p:cBhvr>
                                        <p:cTn id="15" dur="500"/>
                                        <p:tgtEl>
                                          <p:spTgt spid="2"/>
                                        </p:tgtEl>
                                      </p:cBhvr>
                                    </p:animEffect>
                                  </p:childTnLst>
                                </p:cTn>
                              </p:par>
                              <p:par>
                                <p:cTn id="16" presetID="22" presetClass="entr" presetSubtype="8" fill="hold" grpId="0" nodeType="withEffect">
                                  <p:stCondLst>
                                    <p:cond delay="500"/>
                                  </p:stCondLst>
                                  <p:childTnLst>
                                    <p:set>
                                      <p:cBhvr>
                                        <p:cTn id="17" dur="1" fill="hold">
                                          <p:stCondLst>
                                            <p:cond delay="0"/>
                                          </p:stCondLst>
                                        </p:cTn>
                                        <p:tgtEl>
                                          <p:spTgt spid="10"/>
                                        </p:tgtEl>
                                        <p:attrNameLst>
                                          <p:attrName>style.visibility</p:attrName>
                                        </p:attrNameLst>
                                      </p:cBhvr>
                                      <p:to>
                                        <p:strVal val="visible"/>
                                      </p:to>
                                    </p:set>
                                    <p:animEffect transition="in" filter="wipe(left)">
                                      <p:cBhvr>
                                        <p:cTn id="18" dur="500"/>
                                        <p:tgtEl>
                                          <p:spTgt spid="10"/>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 grpId="0" animBg="1"/>
      <p:bldP spid="10" grpId="0">
        <p:tmplLst>
          <p:tmpl>
            <p:tnLst>
              <p:par>
                <p:cTn presetID="22" presetClass="entr" presetSubtype="8" fill="hold" nodeType="withEffect">
                  <p:stCondLst>
                    <p:cond delay="500"/>
                  </p:stCondLst>
                  <p:childTnLst>
                    <p:set>
                      <p:cBhvr>
                        <p:cTn dur="1" fill="hold">
                          <p:stCondLst>
                            <p:cond delay="0"/>
                          </p:stCondLst>
                        </p:cTn>
                        <p:tgtEl>
                          <p:spTgt spid="10"/>
                        </p:tgtEl>
                        <p:attrNameLst>
                          <p:attrName>style.visibility</p:attrName>
                        </p:attrNameLst>
                      </p:cBhvr>
                      <p:to>
                        <p:strVal val="visible"/>
                      </p:to>
                    </p:set>
                    <p:animEffect transition="in" filter="wipe(left)">
                      <p:cBhvr>
                        <p:cTn dur="500"/>
                        <p:tgtEl>
                          <p:spTgt spid="10"/>
                        </p:tgtEl>
                      </p:cBhvr>
                    </p:animEffect>
                  </p:childTnLst>
                </p:cTn>
              </p:par>
            </p:tnLst>
          </p:tmpl>
        </p:tmplLst>
      </p:bldP>
      <p:bldP spid="12" grpId="0"/>
    </p:bldLst>
  </p:timing>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userDrawn="1">
  <p:cSld name="Welcome">
    <p:spTree>
      <p:nvGrpSpPr>
        <p:cNvPr id="1" name=""/>
        <p:cNvGrpSpPr/>
        <p:nvPr/>
      </p:nvGrpSpPr>
      <p:grpSpPr>
        <a:xfrm>
          <a:off x="0" y="0"/>
          <a:ext cx="0" cy="0"/>
          <a:chOff x="0" y="0"/>
          <a:chExt cx="0" cy="0"/>
        </a:xfrm>
      </p:grpSpPr>
      <p:sp>
        <p:nvSpPr>
          <p:cNvPr id="7" name="正方形/長方形 6"/>
          <p:cNvSpPr/>
          <p:nvPr userDrawn="1"/>
        </p:nvSpPr>
        <p:spPr>
          <a:xfrm>
            <a:off x="0" y="4693450"/>
            <a:ext cx="18286413" cy="207023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a:xfrm>
            <a:off x="914400" y="2938255"/>
            <a:ext cx="16457613" cy="1714500"/>
          </a:xfrm>
          <a:prstGeom prst="rect">
            <a:avLst/>
          </a:prstGeom>
        </p:spPr>
        <p:txBody>
          <a:bodyPr anchor="ctr"/>
          <a:lstStyle>
            <a:lvl1pPr algn="ctr">
              <a:defRPr sz="9600" spc="1000" baseline="0">
                <a:effectLst>
                  <a:outerShdw blurRad="50800" dist="25400" dir="2700000" algn="tl" rotWithShape="0">
                    <a:schemeClr val="tx1">
                      <a:alpha val="75000"/>
                    </a:schemeClr>
                  </a:outerShdw>
                </a:effectLst>
                <a:latin typeface="Reenie Beanie" panose="02000000000000000000" pitchFamily="2" charset="0"/>
              </a:defRPr>
            </a:lvl1pPr>
          </a:lstStyle>
          <a:p>
            <a:r>
              <a:rPr kumimoji="1" lang="en-US" altLang="ja-JP" dirty="0" smtClean="0"/>
              <a:t>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テキスト プレースホルダー 5"/>
          <p:cNvSpPr>
            <a:spLocks noGrp="1"/>
          </p:cNvSpPr>
          <p:nvPr>
            <p:ph type="body" sz="quarter" idx="13" hasCustomPrompt="1"/>
          </p:nvPr>
        </p:nvSpPr>
        <p:spPr>
          <a:xfrm>
            <a:off x="2546463" y="4873470"/>
            <a:ext cx="13193486" cy="1665185"/>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8" name="図 7"/>
          <p:cNvPicPr>
            <a:picLocks noChangeAspect="1"/>
          </p:cNvPicPr>
          <p:nvPr userDrawn="1"/>
        </p:nvPicPr>
        <p:blipFill>
          <a:blip r:embed="rId2" cstate="print">
            <a:extLst>
              <a:ext uri="{BEBA8EAE-BF5A-486C-A8C5-ECC9F3942E4B}">
                <a14:imgProps xmlns:a14="http://schemas.microsoft.com/office/drawing/2010/main">
                  <a14:imgLayer r:embed="rId3">
                    <a14:imgEffect>
                      <a14:colorTemperature colorTemp="5900"/>
                    </a14:imgEffect>
                    <a14:imgEffect>
                      <a14:saturation sat="66000"/>
                    </a14:imgEffect>
                  </a14:imgLayer>
                </a14:imgProps>
              </a:ext>
              <a:ext uri="{28A0092B-C50C-407E-A947-70E740481C1C}">
                <a14:useLocalDpi xmlns:a14="http://schemas.microsoft.com/office/drawing/2010/main" val="0"/>
              </a:ext>
            </a:extLst>
          </a:blip>
          <a:stretch>
            <a:fillRect/>
          </a:stretch>
        </p:blipFill>
        <p:spPr>
          <a:xfrm rot="1215117" flipH="1">
            <a:off x="16186722" y="1317309"/>
            <a:ext cx="460258" cy="8472928"/>
          </a:xfrm>
          <a:prstGeom prst="rect">
            <a:avLst/>
          </a:prstGeom>
          <a:effectLst>
            <a:outerShdw blurRad="152400" dist="76200" dir="11160000" algn="tl" rotWithShape="0">
              <a:prstClr val="black">
                <a:alpha val="40000"/>
              </a:prstClr>
            </a:outerShdw>
          </a:effectLst>
        </p:spPr>
      </p:pic>
    </p:spTree>
    <p:extLst>
      <p:ext uri="{BB962C8B-B14F-4D97-AF65-F5344CB8AC3E}">
        <p14:creationId xmlns:p14="http://schemas.microsoft.com/office/powerpoint/2010/main" val="163685741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withEffect">
                                  <p:stCondLst>
                                    <p:cond delay="0"/>
                                  </p:stCondLst>
                                  <p:iterate type="lt">
                                    <p:tmPct val="10000"/>
                                  </p:iterate>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par>
                          <p:cTn id="8" fill="hold">
                            <p:stCondLst>
                              <p:cond delay="1100"/>
                            </p:stCondLst>
                            <p:childTnLst>
                              <p:par>
                                <p:cTn id="9" presetID="10" presetClass="entr" presetSubtype="0" fill="hold" nodeType="afterEffect">
                                  <p:stCondLst>
                                    <p:cond delay="0"/>
                                  </p:stCondLst>
                                  <p:childTnLst>
                                    <p:set>
                                      <p:cBhvr>
                                        <p:cTn id="10" dur="1" fill="hold">
                                          <p:stCondLst>
                                            <p:cond delay="0"/>
                                          </p:stCondLst>
                                        </p:cTn>
                                        <p:tgtEl>
                                          <p:spTgt spid="8"/>
                                        </p:tgtEl>
                                        <p:attrNameLst>
                                          <p:attrName>style.visibility</p:attrName>
                                        </p:attrNameLst>
                                      </p:cBhvr>
                                      <p:to>
                                        <p:strVal val="visible"/>
                                      </p:to>
                                    </p:set>
                                    <p:animEffect transition="in" filter="fade">
                                      <p:cBhvr>
                                        <p:cTn id="11" dur="500"/>
                                        <p:tgtEl>
                                          <p:spTgt spid="8"/>
                                        </p:tgtEl>
                                      </p:cBhvr>
                                    </p:animEffect>
                                  </p:childTnLst>
                                </p:cTn>
                              </p:par>
                            </p:childTnLst>
                          </p:cTn>
                        </p:par>
                        <p:par>
                          <p:cTn id="12" fill="hold">
                            <p:stCondLst>
                              <p:cond delay="1600"/>
                            </p:stCondLst>
                            <p:childTnLst>
                              <p:par>
                                <p:cTn id="13" presetID="16" presetClass="entr" presetSubtype="37" fill="hold" grpId="0" nodeType="afterEffect">
                                  <p:stCondLst>
                                    <p:cond delay="0"/>
                                  </p:stCondLst>
                                  <p:childTnLst>
                                    <p:set>
                                      <p:cBhvr>
                                        <p:cTn id="14" dur="1" fill="hold">
                                          <p:stCondLst>
                                            <p:cond delay="0"/>
                                          </p:stCondLst>
                                        </p:cTn>
                                        <p:tgtEl>
                                          <p:spTgt spid="6"/>
                                        </p:tgtEl>
                                        <p:attrNameLst>
                                          <p:attrName>style.visibility</p:attrName>
                                        </p:attrNameLst>
                                      </p:cBhvr>
                                      <p:to>
                                        <p:strVal val="visible"/>
                                      </p:to>
                                    </p:set>
                                    <p:animEffect transition="in" filter="barn(outVertical)">
                                      <p:cBhvr>
                                        <p:cTn id="15" dur="500"/>
                                        <p:tgtEl>
                                          <p:spTgt spid="6"/>
                                        </p:tgtEl>
                                      </p:cBhvr>
                                    </p:animEffect>
                                  </p:childTnLst>
                                </p:cTn>
                              </p:par>
                              <p:par>
                                <p:cTn id="16" presetID="16" presetClass="entr" presetSubtype="37" fill="hold" grpId="0" nodeType="withEffect">
                                  <p:stCondLst>
                                    <p:cond delay="0"/>
                                  </p:stCondLst>
                                  <p:childTnLst>
                                    <p:set>
                                      <p:cBhvr>
                                        <p:cTn id="17" dur="1" fill="hold">
                                          <p:stCondLst>
                                            <p:cond delay="0"/>
                                          </p:stCondLst>
                                        </p:cTn>
                                        <p:tgtEl>
                                          <p:spTgt spid="7"/>
                                        </p:tgtEl>
                                        <p:attrNameLst>
                                          <p:attrName>style.visibility</p:attrName>
                                        </p:attrNameLst>
                                      </p:cBhvr>
                                      <p:to>
                                        <p:strVal val="visible"/>
                                      </p:to>
                                    </p:set>
                                    <p:animEffect transition="in" filter="barn(outVertical)">
                                      <p:cBhvr>
                                        <p:cTn id="18"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animBg="1"/>
      <p:bldP spid="2" grpId="0"/>
      <p:bldP spid="6" grpId="0">
        <p:tmplLst>
          <p:tmpl>
            <p:tnLst>
              <p:par>
                <p:cTn presetID="16" presetClass="entr" presetSubtype="37"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barn(outVertical)">
                      <p:cBhvr>
                        <p:cTn dur="500"/>
                        <p:tgtEl>
                          <p:spTgt spid="6"/>
                        </p:tgtEl>
                      </p:cBhvr>
                    </p:animEffect>
                  </p:childTnLst>
                </p:cTn>
              </p:par>
            </p:tnLst>
          </p:tmpl>
        </p:tmplLst>
      </p:bldP>
    </p:bldLst>
  </p:timing>
</p:sldLayout>
</file>

<file path=ppt/slideLayouts/slideLayout14.xml><?xml version="1.0" encoding="utf-8"?>
<p:sldLayout xmlns:a="http://schemas.openxmlformats.org/drawingml/2006/main" xmlns:r="http://schemas.openxmlformats.org/officeDocument/2006/relationships" xmlns:p="http://schemas.openxmlformats.org/presentationml/2006/main" preserve="1" userDrawn="1">
  <p:cSld name="Thank You">
    <p:spTree>
      <p:nvGrpSpPr>
        <p:cNvPr id="1" name=""/>
        <p:cNvGrpSpPr/>
        <p:nvPr/>
      </p:nvGrpSpPr>
      <p:grpSpPr>
        <a:xfrm>
          <a:off x="0" y="0"/>
          <a:ext cx="0" cy="0"/>
          <a:chOff x="0" y="0"/>
          <a:chExt cx="0" cy="0"/>
        </a:xfrm>
      </p:grpSpPr>
      <p:sp>
        <p:nvSpPr>
          <p:cNvPr id="7" name="正方形/長方形 6"/>
          <p:cNvSpPr/>
          <p:nvPr userDrawn="1"/>
        </p:nvSpPr>
        <p:spPr>
          <a:xfrm>
            <a:off x="0" y="5518950"/>
            <a:ext cx="18286413" cy="90725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a:xfrm>
            <a:off x="913606" y="3763755"/>
            <a:ext cx="16457613" cy="1714500"/>
          </a:xfrm>
          <a:prstGeom prst="rect">
            <a:avLst/>
          </a:prstGeom>
        </p:spPr>
        <p:txBody>
          <a:bodyPr anchor="ctr"/>
          <a:lstStyle>
            <a:lvl1pPr algn="ctr">
              <a:defRPr sz="9600" spc="1000" baseline="0">
                <a:effectLst>
                  <a:outerShdw blurRad="50800" dist="25400" dir="2700000" algn="tl" rotWithShape="0">
                    <a:schemeClr val="tx1">
                      <a:alpha val="75000"/>
                    </a:schemeClr>
                  </a:outerShdw>
                </a:effectLst>
                <a:latin typeface="Reenie Beanie" panose="02000000000000000000" pitchFamily="2" charset="0"/>
              </a:defRPr>
            </a:lvl1pPr>
          </a:lstStyle>
          <a:p>
            <a:r>
              <a:rPr kumimoji="1" lang="en-US" altLang="ja-JP" dirty="0" smtClean="0"/>
              <a:t>TITLE GOES HERE</a:t>
            </a:r>
            <a:endParaRPr kumimoji="1" lang="ja-JP" altLang="en-US" dirty="0"/>
          </a:p>
        </p:txBody>
      </p:sp>
      <p:sp>
        <p:nvSpPr>
          <p:cNvPr id="6" name="テキスト プレースホルダー 5"/>
          <p:cNvSpPr>
            <a:spLocks noGrp="1"/>
          </p:cNvSpPr>
          <p:nvPr>
            <p:ph type="body" sz="quarter" idx="13" hasCustomPrompt="1"/>
          </p:nvPr>
        </p:nvSpPr>
        <p:spPr>
          <a:xfrm>
            <a:off x="2125549" y="5698971"/>
            <a:ext cx="14035315" cy="511330"/>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8" name="テキスト プレースホルダー 5"/>
          <p:cNvSpPr>
            <a:spLocks noGrp="1"/>
          </p:cNvSpPr>
          <p:nvPr>
            <p:ph type="body" sz="quarter" idx="14" hasCustomPrompt="1"/>
          </p:nvPr>
        </p:nvSpPr>
        <p:spPr>
          <a:xfrm>
            <a:off x="3176585" y="7518400"/>
            <a:ext cx="11933243" cy="2603501"/>
          </a:xfrm>
          <a:noFill/>
        </p:spPr>
        <p:txBody>
          <a:bodyPr anchor="b">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9" name="図 8"/>
          <p:cNvPicPr>
            <a:picLocks noChangeAspect="1"/>
          </p:cNvPicPr>
          <p:nvPr userDrawn="1"/>
        </p:nvPicPr>
        <p:blipFill>
          <a:blip r:embed="rId2" cstate="print">
            <a:extLst>
              <a:ext uri="{BEBA8EAE-BF5A-486C-A8C5-ECC9F3942E4B}">
                <a14:imgProps xmlns:a14="http://schemas.microsoft.com/office/drawing/2010/main">
                  <a14:imgLayer r:embed="rId3">
                    <a14:imgEffect>
                      <a14:colorTemperature colorTemp="5900"/>
                    </a14:imgEffect>
                    <a14:imgEffect>
                      <a14:saturation sat="66000"/>
                    </a14:imgEffect>
                  </a14:imgLayer>
                </a14:imgProps>
              </a:ext>
              <a:ext uri="{28A0092B-C50C-407E-A947-70E740481C1C}">
                <a14:useLocalDpi xmlns:a14="http://schemas.microsoft.com/office/drawing/2010/main" val="0"/>
              </a:ext>
            </a:extLst>
          </a:blip>
          <a:stretch>
            <a:fillRect/>
          </a:stretch>
        </p:blipFill>
        <p:spPr>
          <a:xfrm rot="1215117" flipH="1">
            <a:off x="16373934" y="1282485"/>
            <a:ext cx="460258" cy="8472928"/>
          </a:xfrm>
          <a:prstGeom prst="rect">
            <a:avLst/>
          </a:prstGeom>
          <a:effectLst>
            <a:outerShdw blurRad="152400" dist="76200" dir="11160000" algn="tl" rotWithShape="0">
              <a:prstClr val="black">
                <a:alpha val="40000"/>
              </a:prstClr>
            </a:outerShdw>
          </a:effectLst>
        </p:spPr>
      </p:pic>
    </p:spTree>
    <p:extLst>
      <p:ext uri="{BB962C8B-B14F-4D97-AF65-F5344CB8AC3E}">
        <p14:creationId xmlns:p14="http://schemas.microsoft.com/office/powerpoint/2010/main" val="260395077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withEffect">
                                  <p:stCondLst>
                                    <p:cond delay="0"/>
                                  </p:stCondLst>
                                  <p:iterate type="lt">
                                    <p:tmPct val="10000"/>
                                  </p:iterate>
                                  <p:childTnLst>
                                    <p:set>
                                      <p:cBhvr>
                                        <p:cTn id="6" dur="1" fill="hold">
                                          <p:stCondLst>
                                            <p:cond delay="0"/>
                                          </p:stCondLst>
                                        </p:cTn>
                                        <p:tgtEl>
                                          <p:spTgt spid="2"/>
                                        </p:tgtEl>
                                        <p:attrNameLst>
                                          <p:attrName>style.visibility</p:attrName>
                                        </p:attrNameLst>
                                      </p:cBhvr>
                                      <p:to>
                                        <p:strVal val="visible"/>
                                      </p:to>
                                    </p:set>
                                    <p:animEffect transition="in" filter="wipe(left)">
                                      <p:cBhvr>
                                        <p:cTn id="7" dur="500"/>
                                        <p:tgtEl>
                                          <p:spTgt spid="2"/>
                                        </p:tgtEl>
                                      </p:cBhvr>
                                    </p:animEffect>
                                  </p:childTnLst>
                                </p:cTn>
                              </p:par>
                            </p:childTnLst>
                          </p:cTn>
                        </p:par>
                        <p:par>
                          <p:cTn id="8" fill="hold">
                            <p:stCondLst>
                              <p:cond delay="1100"/>
                            </p:stCondLst>
                            <p:childTnLst>
                              <p:par>
                                <p:cTn id="9" presetID="10" presetClass="entr" presetSubtype="0" fill="hold" nodeType="afterEffect">
                                  <p:stCondLst>
                                    <p:cond delay="0"/>
                                  </p:stCondLst>
                                  <p:childTnLst>
                                    <p:set>
                                      <p:cBhvr>
                                        <p:cTn id="10" dur="1" fill="hold">
                                          <p:stCondLst>
                                            <p:cond delay="0"/>
                                          </p:stCondLst>
                                        </p:cTn>
                                        <p:tgtEl>
                                          <p:spTgt spid="9"/>
                                        </p:tgtEl>
                                        <p:attrNameLst>
                                          <p:attrName>style.visibility</p:attrName>
                                        </p:attrNameLst>
                                      </p:cBhvr>
                                      <p:to>
                                        <p:strVal val="visible"/>
                                      </p:to>
                                    </p:set>
                                    <p:animEffect transition="in" filter="fade">
                                      <p:cBhvr>
                                        <p:cTn id="11" dur="500"/>
                                        <p:tgtEl>
                                          <p:spTgt spid="9"/>
                                        </p:tgtEl>
                                      </p:cBhvr>
                                    </p:animEffect>
                                  </p:childTnLst>
                                </p:cTn>
                              </p:par>
                            </p:childTnLst>
                          </p:cTn>
                        </p:par>
                        <p:par>
                          <p:cTn id="12" fill="hold">
                            <p:stCondLst>
                              <p:cond delay="1600"/>
                            </p:stCondLst>
                            <p:childTnLst>
                              <p:par>
                                <p:cTn id="13" presetID="16" presetClass="entr" presetSubtype="37" fill="hold" grpId="0" nodeType="afterEffect">
                                  <p:stCondLst>
                                    <p:cond delay="0"/>
                                  </p:stCondLst>
                                  <p:childTnLst>
                                    <p:set>
                                      <p:cBhvr>
                                        <p:cTn id="14" dur="1" fill="hold">
                                          <p:stCondLst>
                                            <p:cond delay="0"/>
                                          </p:stCondLst>
                                        </p:cTn>
                                        <p:tgtEl>
                                          <p:spTgt spid="7"/>
                                        </p:tgtEl>
                                        <p:attrNameLst>
                                          <p:attrName>style.visibility</p:attrName>
                                        </p:attrNameLst>
                                      </p:cBhvr>
                                      <p:to>
                                        <p:strVal val="visible"/>
                                      </p:to>
                                    </p:set>
                                    <p:animEffect transition="in" filter="barn(outVertical)">
                                      <p:cBhvr>
                                        <p:cTn id="15" dur="500"/>
                                        <p:tgtEl>
                                          <p:spTgt spid="7"/>
                                        </p:tgtEl>
                                      </p:cBhvr>
                                    </p:animEffect>
                                  </p:childTnLst>
                                </p:cTn>
                              </p:par>
                              <p:par>
                                <p:cTn id="16" presetID="22" presetClass="entr" presetSubtype="8" fill="hold" grpId="0" nodeType="withEffect">
                                  <p:stCondLst>
                                    <p:cond delay="250"/>
                                  </p:stCondLst>
                                  <p:childTnLst>
                                    <p:set>
                                      <p:cBhvr>
                                        <p:cTn id="17" dur="1" fill="hold">
                                          <p:stCondLst>
                                            <p:cond delay="0"/>
                                          </p:stCondLst>
                                        </p:cTn>
                                        <p:tgtEl>
                                          <p:spTgt spid="6">
                                            <p:txEl>
                                              <p:pRg st="0" end="0"/>
                                            </p:txEl>
                                          </p:spTgt>
                                        </p:tgtEl>
                                        <p:attrNameLst>
                                          <p:attrName>style.visibility</p:attrName>
                                        </p:attrNameLst>
                                      </p:cBhvr>
                                      <p:to>
                                        <p:strVal val="visible"/>
                                      </p:to>
                                    </p:set>
                                    <p:animEffect transition="in" filter="wipe(left)">
                                      <p:cBhvr>
                                        <p:cTn id="18" dur="500"/>
                                        <p:tgtEl>
                                          <p:spTgt spid="6">
                                            <p:txEl>
                                              <p:pRg st="0" end="0"/>
                                            </p:txEl>
                                          </p:spTgt>
                                        </p:tgtEl>
                                      </p:cBhvr>
                                    </p:animEffect>
                                  </p:childTnLst>
                                </p:cTn>
                              </p:par>
                            </p:childTnLst>
                          </p:cTn>
                        </p:par>
                        <p:par>
                          <p:cTn id="19" fill="hold">
                            <p:stCondLst>
                              <p:cond delay="2350"/>
                            </p:stCondLst>
                            <p:childTnLst>
                              <p:par>
                                <p:cTn id="20" presetID="10" presetClass="entr" presetSubtype="0" fill="hold" grpId="0" nodeType="afterEffect">
                                  <p:stCondLst>
                                    <p:cond delay="250"/>
                                  </p:stCondLst>
                                  <p:childTnLst>
                                    <p:set>
                                      <p:cBhvr>
                                        <p:cTn id="21" dur="1" fill="hold">
                                          <p:stCondLst>
                                            <p:cond delay="0"/>
                                          </p:stCondLst>
                                        </p:cTn>
                                        <p:tgtEl>
                                          <p:spTgt spid="8">
                                            <p:txEl>
                                              <p:pRg st="0" end="0"/>
                                            </p:txEl>
                                          </p:spTgt>
                                        </p:tgtEl>
                                        <p:attrNameLst>
                                          <p:attrName>style.visibility</p:attrName>
                                        </p:attrNameLst>
                                      </p:cBhvr>
                                      <p:to>
                                        <p:strVal val="visible"/>
                                      </p:to>
                                    </p:set>
                                    <p:animEffect transition="in" filter="fade">
                                      <p:cBhvr>
                                        <p:cTn id="22" dur="500"/>
                                        <p:tgtEl>
                                          <p:spTgt spid="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animBg="1"/>
      <p:bldP spid="2" grpId="0"/>
      <p:bldP spid="6" grpId="0" build="p">
        <p:tmplLst>
          <p:tmpl lvl="1">
            <p:tnLst>
              <p:par>
                <p:cTn presetID="22" presetClass="entr" presetSubtype="8" fill="hold" nodeType="withEffect">
                  <p:stCondLst>
                    <p:cond delay="250"/>
                  </p:stCondLst>
                  <p:childTnLst>
                    <p:set>
                      <p:cBhvr>
                        <p:cTn dur="1" fill="hold">
                          <p:stCondLst>
                            <p:cond delay="0"/>
                          </p:stCondLst>
                        </p:cTn>
                        <p:tgtEl>
                          <p:spTgt spid="6"/>
                        </p:tgtEl>
                        <p:attrNameLst>
                          <p:attrName>style.visibility</p:attrName>
                        </p:attrNameLst>
                      </p:cBhvr>
                      <p:to>
                        <p:strVal val="visible"/>
                      </p:to>
                    </p:set>
                    <p:animEffect transition="in" filter="wipe(left)">
                      <p:cBhvr>
                        <p:cTn dur="500"/>
                        <p:tgtEl>
                          <p:spTgt spid="6"/>
                        </p:tgtEl>
                      </p:cBhvr>
                    </p:animEffect>
                  </p:childTnLst>
                </p:cTn>
              </p:par>
            </p:tnLst>
          </p:tmpl>
        </p:tmplLst>
      </p:bldP>
      <p:bldP spid="8" grpId="0" build="p">
        <p:tmplLst>
          <p:tmpl lvl="1">
            <p:tnLst>
              <p:par>
                <p:cTn presetID="10" presetClass="entr" presetSubtype="0" fill="hold" nodeType="afterEffect">
                  <p:stCondLst>
                    <p:cond delay="250"/>
                  </p:stCondLst>
                  <p:childTnLst>
                    <p:set>
                      <p:cBhvr>
                        <p:cTn dur="1" fill="hold">
                          <p:stCondLst>
                            <p:cond delay="0"/>
                          </p:stCondLst>
                        </p:cTn>
                        <p:tgtEl>
                          <p:spTgt spid="8"/>
                        </p:tgtEl>
                        <p:attrNameLst>
                          <p:attrName>style.visibility</p:attrName>
                        </p:attrNameLst>
                      </p:cBhvr>
                      <p:to>
                        <p:strVal val="visible"/>
                      </p:to>
                    </p:set>
                    <p:animEffect transition="in" filter="fade">
                      <p:cBhvr>
                        <p:cTn dur="500"/>
                        <p:tgtEl>
                          <p:spTgt spid="8"/>
                        </p:tgtEl>
                      </p:cBhvr>
                    </p:animEffect>
                  </p:childTnLst>
                </p:cTn>
              </p:par>
            </p:tnLst>
          </p:tmpl>
        </p:tmplLst>
      </p:bldP>
    </p:bldLst>
  </p:timing>
</p:sldLayout>
</file>

<file path=ppt/slideLayouts/slideLayout15.xml><?xml version="1.0" encoding="utf-8"?>
<p:sldLayout xmlns:a="http://schemas.openxmlformats.org/drawingml/2006/main" xmlns:r="http://schemas.openxmlformats.org/officeDocument/2006/relationships" xmlns:p="http://schemas.openxmlformats.org/presentationml/2006/main" preserve="1" userDrawn="1">
  <p:cSld name="1 Wide Image">
    <p:spTree>
      <p:nvGrpSpPr>
        <p:cNvPr id="1" name=""/>
        <p:cNvGrpSpPr/>
        <p:nvPr/>
      </p:nvGrpSpPr>
      <p:grpSpPr>
        <a:xfrm>
          <a:off x="0" y="0"/>
          <a:ext cx="0" cy="0"/>
          <a:chOff x="0" y="0"/>
          <a:chExt cx="0" cy="0"/>
        </a:xfrm>
      </p:grpSpPr>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087310" y="770484"/>
            <a:ext cx="16246806" cy="6061595"/>
          </a:xfrm>
          <a:prstGeom prst="rect">
            <a:avLst/>
          </a:prstGeom>
        </p:spPr>
      </p:pic>
      <p:sp>
        <p:nvSpPr>
          <p:cNvPr id="7" name="図プレースホルダー 6"/>
          <p:cNvSpPr>
            <a:spLocks noGrp="1"/>
          </p:cNvSpPr>
          <p:nvPr>
            <p:ph type="pic" sz="quarter" idx="12" hasCustomPrompt="1"/>
          </p:nvPr>
        </p:nvSpPr>
        <p:spPr>
          <a:xfrm>
            <a:off x="1340724" y="1009843"/>
            <a:ext cx="15739979" cy="5582876"/>
          </a:xfrm>
        </p:spPr>
        <p:txBody>
          <a:bodyPr/>
          <a:lstStyle>
            <a:lvl1pPr>
              <a:defRPr baseline="0"/>
            </a:lvl1pPr>
          </a:lstStyle>
          <a:p>
            <a:r>
              <a:rPr kumimoji="1" lang="en-US" altLang="ja-JP" dirty="0" smtClean="0"/>
              <a:t>Add an image</a:t>
            </a:r>
            <a:endParaRPr kumimoji="1" lang="ja-JP" altLang="en-US" dirty="0"/>
          </a:p>
        </p:txBody>
      </p:sp>
      <p:sp>
        <p:nvSpPr>
          <p:cNvPr id="13" name="テキスト プレースホルダー 12"/>
          <p:cNvSpPr>
            <a:spLocks noGrp="1"/>
          </p:cNvSpPr>
          <p:nvPr>
            <p:ph type="body" sz="quarter" idx="24" hasCustomPrompt="1"/>
          </p:nvPr>
        </p:nvSpPr>
        <p:spPr>
          <a:xfrm>
            <a:off x="-7323" y="540159"/>
            <a:ext cx="11482903" cy="1998000"/>
          </a:xfrm>
          <a:blipFill>
            <a:blip r:embed="rId3"/>
            <a:srcRect/>
            <a:stretch>
              <a:fillRect l="-24300"/>
            </a:stretch>
          </a:blipFill>
        </p:spPr>
        <p:txBody>
          <a:bodyPr/>
          <a:lstStyle/>
          <a:p>
            <a:pPr lvl="0"/>
            <a:r>
              <a:rPr lang="en-US" dirty="0" smtClean="0"/>
              <a:t> </a:t>
            </a:r>
            <a:endParaRPr lang="en-US" dirty="0"/>
          </a:p>
        </p:txBody>
      </p:sp>
      <p:sp>
        <p:nvSpPr>
          <p:cNvPr id="8" name="正方形/長方形 7"/>
          <p:cNvSpPr/>
          <p:nvPr userDrawn="1"/>
        </p:nvSpPr>
        <p:spPr>
          <a:xfrm>
            <a:off x="0" y="5554378"/>
            <a:ext cx="18286413" cy="3864598"/>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9" name="テキスト プレースホルダー 5"/>
          <p:cNvSpPr>
            <a:spLocks noGrp="1"/>
          </p:cNvSpPr>
          <p:nvPr>
            <p:ph type="body" sz="quarter" idx="13" hasCustomPrompt="1"/>
          </p:nvPr>
        </p:nvSpPr>
        <p:spPr>
          <a:xfrm>
            <a:off x="794779" y="7675464"/>
            <a:ext cx="16696854" cy="1569344"/>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0" name="テキスト プレースホルダー 5"/>
          <p:cNvSpPr>
            <a:spLocks noGrp="1"/>
          </p:cNvSpPr>
          <p:nvPr>
            <p:ph type="body" sz="quarter" idx="23" hasCustomPrompt="1"/>
          </p:nvPr>
        </p:nvSpPr>
        <p:spPr>
          <a:xfrm rot="21600000">
            <a:off x="1087311" y="6865374"/>
            <a:ext cx="16111790" cy="855095"/>
          </a:xfrm>
          <a:noFill/>
        </p:spPr>
        <p:txBody>
          <a:bodyPr anchor="t">
            <a:noAutofit/>
          </a:bodyPr>
          <a:lstStyle>
            <a:lvl1pPr algn="ctr">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2" name="タイトル 1"/>
          <p:cNvSpPr>
            <a:spLocks noGrp="1"/>
          </p:cNvSpPr>
          <p:nvPr>
            <p:ph type="title" hasCustomPrompt="1"/>
          </p:nvPr>
        </p:nvSpPr>
        <p:spPr>
          <a:xfrm rot="21420000">
            <a:off x="494590" y="730993"/>
            <a:ext cx="10726897" cy="1231200"/>
          </a:xfrm>
          <a:prstGeom prst="rect">
            <a:avLst/>
          </a:prstGeom>
        </p:spPr>
        <p:txBody>
          <a:bodyPr anchor="ctr"/>
          <a:lstStyle>
            <a:lvl1pPr algn="r">
              <a:defRPr spc="1000" baseline="0">
                <a:solidFill>
                  <a:schemeClr val="tx1"/>
                </a:solidFill>
              </a:defRPr>
            </a:lvl1pPr>
          </a:lstStyle>
          <a:p>
            <a:r>
              <a:rPr kumimoji="1" lang="en-US" altLang="ja-JP" dirty="0" smtClean="0"/>
              <a:t>TITLE GOES HERE</a:t>
            </a:r>
            <a:endParaRPr kumimoji="1" lang="ja-JP" altLang="en-US" dirty="0"/>
          </a:p>
        </p:txBody>
      </p:sp>
    </p:spTree>
    <p:extLst>
      <p:ext uri="{BB962C8B-B14F-4D97-AF65-F5344CB8AC3E}">
        <p14:creationId xmlns:p14="http://schemas.microsoft.com/office/powerpoint/2010/main" val="2759709287"/>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barn(outVertical)">
                                      <p:cBhvr>
                                        <p:cTn id="7" dur="500"/>
                                        <p:tgtEl>
                                          <p:spTgt spid="5"/>
                                        </p:tgtEl>
                                      </p:cBhvr>
                                    </p:animEffect>
                                  </p:childTnLst>
                                </p:cTn>
                              </p:par>
                              <p:par>
                                <p:cTn id="8" presetID="16" presetClass="entr" presetSubtype="37" fill="hold" grpId="0" nodeType="withEffect">
                                  <p:stCondLst>
                                    <p:cond delay="0"/>
                                  </p:stCondLst>
                                  <p:childTnLst>
                                    <p:set>
                                      <p:cBhvr>
                                        <p:cTn id="9" dur="1" fill="hold">
                                          <p:stCondLst>
                                            <p:cond delay="0"/>
                                          </p:stCondLst>
                                        </p:cTn>
                                        <p:tgtEl>
                                          <p:spTgt spid="7"/>
                                        </p:tgtEl>
                                        <p:attrNameLst>
                                          <p:attrName>style.visibility</p:attrName>
                                        </p:attrNameLst>
                                      </p:cBhvr>
                                      <p:to>
                                        <p:strVal val="visible"/>
                                      </p:to>
                                    </p:set>
                                    <p:animEffect transition="in" filter="barn(outVertical)">
                                      <p:cBhvr>
                                        <p:cTn id="10" dur="500"/>
                                        <p:tgtEl>
                                          <p:spTgt spid="7"/>
                                        </p:tgtEl>
                                      </p:cBhvr>
                                    </p:animEffect>
                                  </p:childTnLst>
                                </p:cTn>
                              </p:par>
                            </p:childTnLst>
                          </p:cTn>
                        </p:par>
                        <p:par>
                          <p:cTn id="11" fill="hold">
                            <p:stCondLst>
                              <p:cond delay="500"/>
                            </p:stCondLst>
                            <p:childTnLst>
                              <p:par>
                                <p:cTn id="12" presetID="2" presetClass="entr" presetSubtype="8" decel="100000" fill="hold" grpId="0" nodeType="afterEffect">
                                  <p:stCondLst>
                                    <p:cond delay="250"/>
                                  </p:stCondLst>
                                  <p:childTnLst>
                                    <p:set>
                                      <p:cBhvr>
                                        <p:cTn id="13" dur="1" fill="hold">
                                          <p:stCondLst>
                                            <p:cond delay="0"/>
                                          </p:stCondLst>
                                        </p:cTn>
                                        <p:tgtEl>
                                          <p:spTgt spid="12"/>
                                        </p:tgtEl>
                                        <p:attrNameLst>
                                          <p:attrName>style.visibility</p:attrName>
                                        </p:attrNameLst>
                                      </p:cBhvr>
                                      <p:to>
                                        <p:strVal val="visible"/>
                                      </p:to>
                                    </p:set>
                                    <p:anim calcmode="lin" valueType="num">
                                      <p:cBhvr additive="base">
                                        <p:cTn id="14" dur="500" fill="hold"/>
                                        <p:tgtEl>
                                          <p:spTgt spid="12"/>
                                        </p:tgtEl>
                                        <p:attrNameLst>
                                          <p:attrName>ppt_x</p:attrName>
                                        </p:attrNameLst>
                                      </p:cBhvr>
                                      <p:tavLst>
                                        <p:tav tm="0">
                                          <p:val>
                                            <p:strVal val="0-#ppt_w/2"/>
                                          </p:val>
                                        </p:tav>
                                        <p:tav tm="100000">
                                          <p:val>
                                            <p:strVal val="#ppt_x"/>
                                          </p:val>
                                        </p:tav>
                                      </p:tavLst>
                                    </p:anim>
                                    <p:anim calcmode="lin" valueType="num">
                                      <p:cBhvr additive="base">
                                        <p:cTn id="15" dur="500" fill="hold"/>
                                        <p:tgtEl>
                                          <p:spTgt spid="12"/>
                                        </p:tgtEl>
                                        <p:attrNameLst>
                                          <p:attrName>ppt_y</p:attrName>
                                        </p:attrNameLst>
                                      </p:cBhvr>
                                      <p:tavLst>
                                        <p:tav tm="0">
                                          <p:val>
                                            <p:strVal val="#ppt_y"/>
                                          </p:val>
                                        </p:tav>
                                        <p:tav tm="100000">
                                          <p:val>
                                            <p:strVal val="#ppt_y"/>
                                          </p:val>
                                        </p:tav>
                                      </p:tavLst>
                                    </p:anim>
                                  </p:childTnLst>
                                </p:cTn>
                              </p:par>
                              <p:par>
                                <p:cTn id="16" presetID="2" presetClass="entr" presetSubtype="8" decel="100000" fill="hold" grpId="0" nodeType="withEffect">
                                  <p:stCondLst>
                                    <p:cond delay="250"/>
                                  </p:stCondLst>
                                  <p:childTnLst>
                                    <p:set>
                                      <p:cBhvr>
                                        <p:cTn id="17" dur="1" fill="hold">
                                          <p:stCondLst>
                                            <p:cond delay="0"/>
                                          </p:stCondLst>
                                        </p:cTn>
                                        <p:tgtEl>
                                          <p:spTgt spid="13"/>
                                        </p:tgtEl>
                                        <p:attrNameLst>
                                          <p:attrName>style.visibility</p:attrName>
                                        </p:attrNameLst>
                                      </p:cBhvr>
                                      <p:to>
                                        <p:strVal val="visible"/>
                                      </p:to>
                                    </p:set>
                                    <p:anim calcmode="lin" valueType="num">
                                      <p:cBhvr additive="base">
                                        <p:cTn id="18" dur="500" fill="hold"/>
                                        <p:tgtEl>
                                          <p:spTgt spid="13"/>
                                        </p:tgtEl>
                                        <p:attrNameLst>
                                          <p:attrName>ppt_x</p:attrName>
                                        </p:attrNameLst>
                                      </p:cBhvr>
                                      <p:tavLst>
                                        <p:tav tm="0">
                                          <p:val>
                                            <p:strVal val="0-#ppt_w/2"/>
                                          </p:val>
                                        </p:tav>
                                        <p:tav tm="100000">
                                          <p:val>
                                            <p:strVal val="#ppt_x"/>
                                          </p:val>
                                        </p:tav>
                                      </p:tavLst>
                                    </p:anim>
                                    <p:anim calcmode="lin" valueType="num">
                                      <p:cBhvr additive="base">
                                        <p:cTn id="19" dur="500" fill="hold"/>
                                        <p:tgtEl>
                                          <p:spTgt spid="13"/>
                                        </p:tgtEl>
                                        <p:attrNameLst>
                                          <p:attrName>ppt_y</p:attrName>
                                        </p:attrNameLst>
                                      </p:cBhvr>
                                      <p:tavLst>
                                        <p:tav tm="0">
                                          <p:val>
                                            <p:strVal val="#ppt_y"/>
                                          </p:val>
                                        </p:tav>
                                        <p:tav tm="100000">
                                          <p:val>
                                            <p:strVal val="#ppt_y"/>
                                          </p:val>
                                        </p:tav>
                                      </p:tavLst>
                                    </p:anim>
                                  </p:childTnLst>
                                </p:cTn>
                              </p:par>
                            </p:childTnLst>
                          </p:cTn>
                        </p:par>
                        <p:par>
                          <p:cTn id="20" fill="hold">
                            <p:stCondLst>
                              <p:cond delay="1250"/>
                            </p:stCondLst>
                            <p:childTnLst>
                              <p:par>
                                <p:cTn id="21" presetID="16" presetClass="entr" presetSubtype="37" fill="hold" grpId="0" nodeType="afterEffect">
                                  <p:stCondLst>
                                    <p:cond delay="0"/>
                                  </p:stCondLst>
                                  <p:childTnLst>
                                    <p:set>
                                      <p:cBhvr>
                                        <p:cTn id="22" dur="1" fill="hold">
                                          <p:stCondLst>
                                            <p:cond delay="0"/>
                                          </p:stCondLst>
                                        </p:cTn>
                                        <p:tgtEl>
                                          <p:spTgt spid="8"/>
                                        </p:tgtEl>
                                        <p:attrNameLst>
                                          <p:attrName>style.visibility</p:attrName>
                                        </p:attrNameLst>
                                      </p:cBhvr>
                                      <p:to>
                                        <p:strVal val="visible"/>
                                      </p:to>
                                    </p:set>
                                    <p:animEffect transition="in" filter="barn(outVertical)">
                                      <p:cBhvr>
                                        <p:cTn id="23" dur="500"/>
                                        <p:tgtEl>
                                          <p:spTgt spid="8"/>
                                        </p:tgtEl>
                                      </p:cBhvr>
                                    </p:animEffect>
                                  </p:childTnLst>
                                </p:cTn>
                              </p:par>
                            </p:childTnLst>
                          </p:cTn>
                        </p:par>
                        <p:par>
                          <p:cTn id="24" fill="hold">
                            <p:stCondLst>
                              <p:cond delay="1750"/>
                            </p:stCondLst>
                            <p:childTnLst>
                              <p:par>
                                <p:cTn id="25" presetID="10" presetClass="entr" presetSubtype="0" fill="hold" grpId="0" nodeType="afterEffect">
                                  <p:stCondLst>
                                    <p:cond delay="0"/>
                                  </p:stCondLst>
                                  <p:childTnLst>
                                    <p:set>
                                      <p:cBhvr>
                                        <p:cTn id="26" dur="1" fill="hold">
                                          <p:stCondLst>
                                            <p:cond delay="0"/>
                                          </p:stCondLst>
                                        </p:cTn>
                                        <p:tgtEl>
                                          <p:spTgt spid="10">
                                            <p:txEl>
                                              <p:pRg st="0" end="0"/>
                                            </p:txEl>
                                          </p:spTgt>
                                        </p:tgtEl>
                                        <p:attrNameLst>
                                          <p:attrName>style.visibility</p:attrName>
                                        </p:attrNameLst>
                                      </p:cBhvr>
                                      <p:to>
                                        <p:strVal val="visible"/>
                                      </p:to>
                                    </p:set>
                                    <p:animEffect transition="in" filter="fade">
                                      <p:cBhvr>
                                        <p:cTn id="27" dur="500"/>
                                        <p:tgtEl>
                                          <p:spTgt spid="10">
                                            <p:txEl>
                                              <p:pRg st="0" end="0"/>
                                            </p:txEl>
                                          </p:spTgt>
                                        </p:tgtEl>
                                      </p:cBhvr>
                                    </p:animEffect>
                                  </p:childTnLst>
                                </p:cTn>
                              </p:par>
                              <p:par>
                                <p:cTn id="28" presetID="22" presetClass="entr" presetSubtype="8" fill="hold" grpId="0" nodeType="withEffect">
                                  <p:stCondLst>
                                    <p:cond delay="250"/>
                                  </p:stCondLst>
                                  <p:childTnLst>
                                    <p:set>
                                      <p:cBhvr>
                                        <p:cTn id="29" dur="1" fill="hold">
                                          <p:stCondLst>
                                            <p:cond delay="0"/>
                                          </p:stCondLst>
                                        </p:cTn>
                                        <p:tgtEl>
                                          <p:spTgt spid="9">
                                            <p:txEl>
                                              <p:pRg st="0" end="0"/>
                                            </p:txEl>
                                          </p:spTgt>
                                        </p:tgtEl>
                                        <p:attrNameLst>
                                          <p:attrName>style.visibility</p:attrName>
                                        </p:attrNameLst>
                                      </p:cBhvr>
                                      <p:to>
                                        <p:strVal val="visible"/>
                                      </p:to>
                                    </p:set>
                                    <p:animEffect transition="in" filter="wipe(left)">
                                      <p:cBhvr>
                                        <p:cTn id="30" dur="500"/>
                                        <p:tgtEl>
                                          <p:spTgt spid="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13" grpId="0" animBg="1">
        <p:tmplLst>
          <p:tmpl>
            <p:tnLst>
              <p:par>
                <p:cTn presetID="2" presetClass="entr" presetSubtype="8" decel="100000" fill="hold" nodeType="withEffect">
                  <p:stCondLst>
                    <p:cond delay="250"/>
                  </p:stCondLst>
                  <p:childTnLst>
                    <p:set>
                      <p:cBhvr>
                        <p:cTn dur="1" fill="hold">
                          <p:stCondLst>
                            <p:cond delay="0"/>
                          </p:stCondLst>
                        </p:cTn>
                        <p:tgtEl>
                          <p:spTgt spid="13"/>
                        </p:tgtEl>
                        <p:attrNameLst>
                          <p:attrName>style.visibility</p:attrName>
                        </p:attrNameLst>
                      </p:cBhvr>
                      <p:to>
                        <p:strVal val="visible"/>
                      </p:to>
                    </p:set>
                    <p:anim calcmode="lin" valueType="num">
                      <p:cBhvr additive="base">
                        <p:cTn dur="500" fill="hold"/>
                        <p:tgtEl>
                          <p:spTgt spid="13"/>
                        </p:tgtEl>
                        <p:attrNameLst>
                          <p:attrName>ppt_x</p:attrName>
                        </p:attrNameLst>
                      </p:cBhvr>
                      <p:tavLst>
                        <p:tav tm="0">
                          <p:val>
                            <p:strVal val="0-#ppt_w/2"/>
                          </p:val>
                        </p:tav>
                        <p:tav tm="100000">
                          <p:val>
                            <p:strVal val="#ppt_x"/>
                          </p:val>
                        </p:tav>
                      </p:tavLst>
                    </p:anim>
                    <p:anim calcmode="lin" valueType="num">
                      <p:cBhvr additive="base">
                        <p:cTn dur="500" fill="hold"/>
                        <p:tgtEl>
                          <p:spTgt spid="13"/>
                        </p:tgtEl>
                        <p:attrNameLst>
                          <p:attrName>ppt_y</p:attrName>
                        </p:attrNameLst>
                      </p:cBhvr>
                      <p:tavLst>
                        <p:tav tm="0">
                          <p:val>
                            <p:strVal val="#ppt_y"/>
                          </p:val>
                        </p:tav>
                        <p:tav tm="100000">
                          <p:val>
                            <p:strVal val="#ppt_y"/>
                          </p:val>
                        </p:tav>
                      </p:tavLst>
                    </p:anim>
                  </p:childTnLst>
                </p:cTn>
              </p:par>
            </p:tnLst>
          </p:tmpl>
        </p:tmplLst>
      </p:bldP>
      <p:bldP spid="8" grpId="0" animBg="1"/>
      <p:bldP spid="9" grpId="0" build="p">
        <p:tmplLst>
          <p:tmpl lvl="1">
            <p:tnLst>
              <p:par>
                <p:cTn presetID="22" presetClass="entr" presetSubtype="8" fill="hold" nodeType="withEffect">
                  <p:stCondLst>
                    <p:cond delay="250"/>
                  </p:stCondLst>
                  <p:childTnLst>
                    <p:set>
                      <p:cBhvr>
                        <p:cTn dur="1" fill="hold">
                          <p:stCondLst>
                            <p:cond delay="0"/>
                          </p:stCondLst>
                        </p:cTn>
                        <p:tgtEl>
                          <p:spTgt spid="9"/>
                        </p:tgtEl>
                        <p:attrNameLst>
                          <p:attrName>style.visibility</p:attrName>
                        </p:attrNameLst>
                      </p:cBhvr>
                      <p:to>
                        <p:strVal val="visible"/>
                      </p:to>
                    </p:set>
                    <p:animEffect transition="in" filter="wipe(left)">
                      <p:cBhvr>
                        <p:cTn dur="500"/>
                        <p:tgtEl>
                          <p:spTgt spid="9"/>
                        </p:tgtEl>
                      </p:cBhvr>
                    </p:animEffect>
                  </p:childTnLst>
                </p:cTn>
              </p:par>
            </p:tnLst>
          </p:tmpl>
        </p:tmplLst>
      </p:bldP>
      <p:bldP spid="10" grpId="0" build="p">
        <p:tmplLst>
          <p:tmpl lvl="1">
            <p:tnLst>
              <p:par>
                <p:cTn presetID="10" presetClass="entr" presetSubtype="0"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P spid="12" grpId="0"/>
    </p:bldLst>
  </p:timing>
</p:sldLayout>
</file>

<file path=ppt/slideLayouts/slideLayout16.xml><?xml version="1.0" encoding="utf-8"?>
<p:sldLayout xmlns:a="http://schemas.openxmlformats.org/drawingml/2006/main" xmlns:r="http://schemas.openxmlformats.org/officeDocument/2006/relationships" xmlns:p="http://schemas.openxmlformats.org/presentationml/2006/main" preserve="1" userDrawn="1">
  <p:cSld name="5 Points">
    <p:spTree>
      <p:nvGrpSpPr>
        <p:cNvPr id="1" name=""/>
        <p:cNvGrpSpPr/>
        <p:nvPr/>
      </p:nvGrpSpPr>
      <p:grpSpPr>
        <a:xfrm>
          <a:off x="0" y="0"/>
          <a:ext cx="0" cy="0"/>
          <a:chOff x="0" y="0"/>
          <a:chExt cx="0" cy="0"/>
        </a:xfrm>
      </p:grpSpPr>
      <p:sp>
        <p:nvSpPr>
          <p:cNvPr id="5" name="正方形/長方形 4"/>
          <p:cNvSpPr/>
          <p:nvPr userDrawn="1"/>
        </p:nvSpPr>
        <p:spPr>
          <a:xfrm>
            <a:off x="9142413" y="0"/>
            <a:ext cx="9144000" cy="102870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8" name="図 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5400000">
            <a:off x="3607258" y="4803967"/>
            <a:ext cx="10287000" cy="800000"/>
          </a:xfrm>
          <a:prstGeom prst="rect">
            <a:avLst/>
          </a:prstGeom>
        </p:spPr>
      </p:pic>
      <p:sp>
        <p:nvSpPr>
          <p:cNvPr id="6" name="テキスト プレースホルダー 12"/>
          <p:cNvSpPr>
            <a:spLocks noGrp="1"/>
          </p:cNvSpPr>
          <p:nvPr>
            <p:ph type="body" sz="quarter" idx="24" hasCustomPrompt="1"/>
          </p:nvPr>
        </p:nvSpPr>
        <p:spPr>
          <a:xfrm>
            <a:off x="-7323" y="540159"/>
            <a:ext cx="11482903" cy="1998000"/>
          </a:xfrm>
          <a:blipFill>
            <a:blip r:embed="rId3"/>
            <a:srcRect/>
            <a:stretch>
              <a:fillRect l="-24300"/>
            </a:stretch>
          </a:blipFill>
        </p:spPr>
        <p:txBody>
          <a:bodyPr/>
          <a:lstStyle/>
          <a:p>
            <a:pPr lvl="0"/>
            <a:r>
              <a:rPr lang="en-US" dirty="0" smtClean="0"/>
              <a:t> </a:t>
            </a:r>
            <a:endParaRPr lang="en-US" dirty="0"/>
          </a:p>
        </p:txBody>
      </p:sp>
      <p:sp>
        <p:nvSpPr>
          <p:cNvPr id="7" name="タイトル 1"/>
          <p:cNvSpPr>
            <a:spLocks noGrp="1"/>
          </p:cNvSpPr>
          <p:nvPr>
            <p:ph type="title" hasCustomPrompt="1"/>
          </p:nvPr>
        </p:nvSpPr>
        <p:spPr>
          <a:xfrm rot="21420000">
            <a:off x="494590" y="730993"/>
            <a:ext cx="10726897" cy="1231200"/>
          </a:xfrm>
          <a:prstGeom prst="rect">
            <a:avLst/>
          </a:prstGeom>
        </p:spPr>
        <p:txBody>
          <a:bodyPr anchor="ctr"/>
          <a:lstStyle>
            <a:lvl1pPr algn="r">
              <a:defRPr spc="1000" baseline="0">
                <a:solidFill>
                  <a:schemeClr val="tx1"/>
                </a:solidFill>
              </a:defRPr>
            </a:lvl1pPr>
          </a:lstStyle>
          <a:p>
            <a:r>
              <a:rPr kumimoji="1" lang="en-US" altLang="ja-JP" dirty="0" smtClean="0"/>
              <a:t>TITLE GOES HERE</a:t>
            </a:r>
            <a:endParaRPr kumimoji="1" lang="ja-JP" altLang="en-US" dirty="0"/>
          </a:p>
        </p:txBody>
      </p:sp>
      <p:sp>
        <p:nvSpPr>
          <p:cNvPr id="10" name="テキスト プレースホルダー 5"/>
          <p:cNvSpPr>
            <a:spLocks noGrp="1"/>
          </p:cNvSpPr>
          <p:nvPr>
            <p:ph type="body" sz="quarter" idx="23" hasCustomPrompt="1"/>
          </p:nvPr>
        </p:nvSpPr>
        <p:spPr>
          <a:xfrm rot="21600000">
            <a:off x="348343" y="2906865"/>
            <a:ext cx="8333613" cy="5908520"/>
          </a:xfrm>
          <a:noFill/>
        </p:spPr>
        <p:txBody>
          <a:bodyPr anchor="ctr">
            <a:noAutofit/>
          </a:bodyPr>
          <a:lstStyle>
            <a:lvl1pPr algn="ctr">
              <a:lnSpc>
                <a:spcPct val="100000"/>
              </a:lnSpc>
              <a:spcBef>
                <a:spcPts val="0"/>
              </a:spcBef>
              <a:defRPr sz="66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1" name="図プレースホルダー 7"/>
          <p:cNvSpPr>
            <a:spLocks noGrp="1"/>
          </p:cNvSpPr>
          <p:nvPr>
            <p:ph type="pic" sz="quarter" idx="26" hasCustomPrompt="1"/>
          </p:nvPr>
        </p:nvSpPr>
        <p:spPr>
          <a:xfrm>
            <a:off x="9605789" y="2622220"/>
            <a:ext cx="774251" cy="773342"/>
          </a:xfrm>
        </p:spPr>
        <p:txBody>
          <a:bodyPr>
            <a:normAutofit/>
          </a:bodyPr>
          <a:lstStyle>
            <a:lvl1pPr>
              <a:defRPr sz="1800"/>
            </a:lvl1pPr>
          </a:lstStyle>
          <a:p>
            <a:r>
              <a:rPr kumimoji="1" lang="en-US" altLang="ja-JP" dirty="0" smtClean="0"/>
              <a:t>Icon</a:t>
            </a:r>
            <a:endParaRPr kumimoji="1" lang="ja-JP" altLang="en-US" dirty="0"/>
          </a:p>
        </p:txBody>
      </p:sp>
      <p:sp>
        <p:nvSpPr>
          <p:cNvPr id="12" name="テキスト プレースホルダー 5"/>
          <p:cNvSpPr>
            <a:spLocks noGrp="1"/>
          </p:cNvSpPr>
          <p:nvPr>
            <p:ph type="body" sz="quarter" idx="13" hasCustomPrompt="1"/>
          </p:nvPr>
        </p:nvSpPr>
        <p:spPr>
          <a:xfrm>
            <a:off x="10452610" y="2414193"/>
            <a:ext cx="7299332" cy="1184565"/>
          </a:xfrm>
          <a:noFill/>
        </p:spPr>
        <p:txBody>
          <a:bodyPr anchor="ctr">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3" name="図プレースホルダー 7"/>
          <p:cNvSpPr>
            <a:spLocks noGrp="1"/>
          </p:cNvSpPr>
          <p:nvPr>
            <p:ph type="pic" sz="quarter" idx="27" hasCustomPrompt="1"/>
          </p:nvPr>
        </p:nvSpPr>
        <p:spPr>
          <a:xfrm>
            <a:off x="9605789" y="3969637"/>
            <a:ext cx="774251" cy="773342"/>
          </a:xfrm>
        </p:spPr>
        <p:txBody>
          <a:bodyPr>
            <a:normAutofit/>
          </a:bodyPr>
          <a:lstStyle>
            <a:lvl1pPr>
              <a:defRPr sz="1800"/>
            </a:lvl1pPr>
          </a:lstStyle>
          <a:p>
            <a:r>
              <a:rPr kumimoji="1" lang="en-US" altLang="ja-JP" dirty="0" smtClean="0"/>
              <a:t>Icon</a:t>
            </a:r>
            <a:endParaRPr kumimoji="1" lang="ja-JP" altLang="en-US" dirty="0"/>
          </a:p>
        </p:txBody>
      </p:sp>
      <p:sp>
        <p:nvSpPr>
          <p:cNvPr id="14" name="テキスト プレースホルダー 5"/>
          <p:cNvSpPr>
            <a:spLocks noGrp="1"/>
          </p:cNvSpPr>
          <p:nvPr>
            <p:ph type="body" sz="quarter" idx="28" hasCustomPrompt="1"/>
          </p:nvPr>
        </p:nvSpPr>
        <p:spPr>
          <a:xfrm>
            <a:off x="10452610" y="3761610"/>
            <a:ext cx="7299332" cy="1184565"/>
          </a:xfrm>
          <a:noFill/>
        </p:spPr>
        <p:txBody>
          <a:bodyPr anchor="ctr">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5" name="図プレースホルダー 7"/>
          <p:cNvSpPr>
            <a:spLocks noGrp="1"/>
          </p:cNvSpPr>
          <p:nvPr>
            <p:ph type="pic" sz="quarter" idx="29" hasCustomPrompt="1"/>
          </p:nvPr>
        </p:nvSpPr>
        <p:spPr>
          <a:xfrm>
            <a:off x="9605789" y="5317054"/>
            <a:ext cx="774251" cy="773342"/>
          </a:xfrm>
        </p:spPr>
        <p:txBody>
          <a:bodyPr>
            <a:normAutofit/>
          </a:bodyPr>
          <a:lstStyle>
            <a:lvl1pPr>
              <a:defRPr sz="1800"/>
            </a:lvl1pPr>
          </a:lstStyle>
          <a:p>
            <a:r>
              <a:rPr kumimoji="1" lang="en-US" altLang="ja-JP" dirty="0" smtClean="0"/>
              <a:t>Icon</a:t>
            </a:r>
            <a:endParaRPr kumimoji="1" lang="ja-JP" altLang="en-US" dirty="0"/>
          </a:p>
        </p:txBody>
      </p:sp>
      <p:sp>
        <p:nvSpPr>
          <p:cNvPr id="16" name="テキスト プレースホルダー 5"/>
          <p:cNvSpPr>
            <a:spLocks noGrp="1"/>
          </p:cNvSpPr>
          <p:nvPr>
            <p:ph type="body" sz="quarter" idx="30" hasCustomPrompt="1"/>
          </p:nvPr>
        </p:nvSpPr>
        <p:spPr>
          <a:xfrm>
            <a:off x="10452610" y="5109027"/>
            <a:ext cx="7299332" cy="1184565"/>
          </a:xfrm>
          <a:noFill/>
        </p:spPr>
        <p:txBody>
          <a:bodyPr anchor="ctr">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7" name="図プレースホルダー 7"/>
          <p:cNvSpPr>
            <a:spLocks noGrp="1"/>
          </p:cNvSpPr>
          <p:nvPr>
            <p:ph type="pic" sz="quarter" idx="31" hasCustomPrompt="1"/>
          </p:nvPr>
        </p:nvSpPr>
        <p:spPr>
          <a:xfrm>
            <a:off x="9605789" y="6664471"/>
            <a:ext cx="774251" cy="773342"/>
          </a:xfrm>
        </p:spPr>
        <p:txBody>
          <a:bodyPr>
            <a:normAutofit/>
          </a:bodyPr>
          <a:lstStyle>
            <a:lvl1pPr>
              <a:defRPr sz="1800"/>
            </a:lvl1pPr>
          </a:lstStyle>
          <a:p>
            <a:r>
              <a:rPr kumimoji="1" lang="en-US" altLang="ja-JP" dirty="0" smtClean="0"/>
              <a:t>Icon</a:t>
            </a:r>
            <a:endParaRPr kumimoji="1" lang="ja-JP" altLang="en-US" dirty="0"/>
          </a:p>
        </p:txBody>
      </p:sp>
      <p:sp>
        <p:nvSpPr>
          <p:cNvPr id="18" name="テキスト プレースホルダー 5"/>
          <p:cNvSpPr>
            <a:spLocks noGrp="1"/>
          </p:cNvSpPr>
          <p:nvPr>
            <p:ph type="body" sz="quarter" idx="32" hasCustomPrompt="1"/>
          </p:nvPr>
        </p:nvSpPr>
        <p:spPr>
          <a:xfrm>
            <a:off x="10452610" y="6456444"/>
            <a:ext cx="7299332" cy="1184565"/>
          </a:xfrm>
          <a:noFill/>
        </p:spPr>
        <p:txBody>
          <a:bodyPr anchor="ctr">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9" name="図プレースホルダー 7"/>
          <p:cNvSpPr>
            <a:spLocks noGrp="1"/>
          </p:cNvSpPr>
          <p:nvPr>
            <p:ph type="pic" sz="quarter" idx="33" hasCustomPrompt="1"/>
          </p:nvPr>
        </p:nvSpPr>
        <p:spPr>
          <a:xfrm>
            <a:off x="9611215" y="8011888"/>
            <a:ext cx="774251" cy="773342"/>
          </a:xfrm>
        </p:spPr>
        <p:txBody>
          <a:bodyPr>
            <a:normAutofit/>
          </a:bodyPr>
          <a:lstStyle>
            <a:lvl1pPr>
              <a:defRPr sz="1800"/>
            </a:lvl1pPr>
          </a:lstStyle>
          <a:p>
            <a:r>
              <a:rPr kumimoji="1" lang="en-US" altLang="ja-JP" dirty="0" smtClean="0"/>
              <a:t>Icon</a:t>
            </a:r>
            <a:endParaRPr kumimoji="1" lang="ja-JP" altLang="en-US" dirty="0"/>
          </a:p>
        </p:txBody>
      </p:sp>
      <p:sp>
        <p:nvSpPr>
          <p:cNvPr id="20" name="テキスト プレースホルダー 5"/>
          <p:cNvSpPr>
            <a:spLocks noGrp="1"/>
          </p:cNvSpPr>
          <p:nvPr>
            <p:ph type="body" sz="quarter" idx="34" hasCustomPrompt="1"/>
          </p:nvPr>
        </p:nvSpPr>
        <p:spPr>
          <a:xfrm>
            <a:off x="10458036" y="7803861"/>
            <a:ext cx="7299332" cy="1184565"/>
          </a:xfrm>
          <a:noFill/>
        </p:spPr>
        <p:txBody>
          <a:bodyPr anchor="ctr">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17821144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500" fill="hold"/>
                                        <p:tgtEl>
                                          <p:spTgt spid="7"/>
                                        </p:tgtEl>
                                        <p:attrNameLst>
                                          <p:attrName>ppt_x</p:attrName>
                                        </p:attrNameLst>
                                      </p:cBhvr>
                                      <p:tavLst>
                                        <p:tav tm="0">
                                          <p:val>
                                            <p:strVal val="0-#ppt_w/2"/>
                                          </p:val>
                                        </p:tav>
                                        <p:tav tm="100000">
                                          <p:val>
                                            <p:strVal val="#ppt_x"/>
                                          </p:val>
                                        </p:tav>
                                      </p:tavLst>
                                    </p:anim>
                                    <p:anim calcmode="lin" valueType="num">
                                      <p:cBhvr additive="base">
                                        <p:cTn id="8" dur="500" fill="hold"/>
                                        <p:tgtEl>
                                          <p:spTgt spid="7"/>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4" fill="hold" grpId="0" nodeType="afterEffect">
                                  <p:stCondLst>
                                    <p:cond delay="0"/>
                                  </p:stCondLst>
                                  <p:childTnLst>
                                    <p:set>
                                      <p:cBhvr>
                                        <p:cTn id="15" dur="1" fill="hold">
                                          <p:stCondLst>
                                            <p:cond delay="0"/>
                                          </p:stCondLst>
                                        </p:cTn>
                                        <p:tgtEl>
                                          <p:spTgt spid="5"/>
                                        </p:tgtEl>
                                        <p:attrNameLst>
                                          <p:attrName>style.visibility</p:attrName>
                                        </p:attrNameLst>
                                      </p:cBhvr>
                                      <p:to>
                                        <p:strVal val="visible"/>
                                      </p:to>
                                    </p:set>
                                    <p:animEffect transition="in" filter="wipe(down)">
                                      <p:cBhvr>
                                        <p:cTn id="16" dur="500"/>
                                        <p:tgtEl>
                                          <p:spTgt spid="5"/>
                                        </p:tgtEl>
                                      </p:cBhvr>
                                    </p:animEffect>
                                  </p:childTnLst>
                                </p:cTn>
                              </p:par>
                              <p:par>
                                <p:cTn id="17" presetID="22" presetClass="entr" presetSubtype="4" fill="hold" nodeType="withEffect">
                                  <p:stCondLst>
                                    <p:cond delay="0"/>
                                  </p:stCondLst>
                                  <p:childTnLst>
                                    <p:set>
                                      <p:cBhvr>
                                        <p:cTn id="18" dur="1" fill="hold">
                                          <p:stCondLst>
                                            <p:cond delay="0"/>
                                          </p:stCondLst>
                                        </p:cTn>
                                        <p:tgtEl>
                                          <p:spTgt spid="8"/>
                                        </p:tgtEl>
                                        <p:attrNameLst>
                                          <p:attrName>style.visibility</p:attrName>
                                        </p:attrNameLst>
                                      </p:cBhvr>
                                      <p:to>
                                        <p:strVal val="visible"/>
                                      </p:to>
                                    </p:set>
                                    <p:animEffect transition="in" filter="wipe(down)">
                                      <p:cBhvr>
                                        <p:cTn id="19" dur="500"/>
                                        <p:tgtEl>
                                          <p:spTgt spid="8"/>
                                        </p:tgtEl>
                                      </p:cBhvr>
                                    </p:animEffect>
                                  </p:childTnLst>
                                </p:cTn>
                              </p:par>
                            </p:childTnLst>
                          </p:cTn>
                        </p:par>
                        <p:par>
                          <p:cTn id="20" fill="hold">
                            <p:stCondLst>
                              <p:cond delay="1000"/>
                            </p:stCondLst>
                            <p:childTnLst>
                              <p:par>
                                <p:cTn id="21" presetID="2" presetClass="entr" presetSubtype="12" decel="100000" fill="hold" grpId="0" nodeType="afterEffect">
                                  <p:stCondLst>
                                    <p:cond delay="250"/>
                                  </p:stCondLst>
                                  <p:iterate type="wd">
                                    <p:tmPct val="10000"/>
                                  </p:iterate>
                                  <p:childTnLst>
                                    <p:set>
                                      <p:cBhvr>
                                        <p:cTn id="22" dur="1" fill="hold">
                                          <p:stCondLst>
                                            <p:cond delay="0"/>
                                          </p:stCondLst>
                                        </p:cTn>
                                        <p:tgtEl>
                                          <p:spTgt spid="10">
                                            <p:txEl>
                                              <p:pRg st="0" end="0"/>
                                            </p:txEl>
                                          </p:spTgt>
                                        </p:tgtEl>
                                        <p:attrNameLst>
                                          <p:attrName>style.visibility</p:attrName>
                                        </p:attrNameLst>
                                      </p:cBhvr>
                                      <p:to>
                                        <p:strVal val="visible"/>
                                      </p:to>
                                    </p:set>
                                    <p:anim calcmode="lin" valueType="num">
                                      <p:cBhvr additive="base">
                                        <p:cTn id="23" dur="500" fill="hold"/>
                                        <p:tgtEl>
                                          <p:spTgt spid="10">
                                            <p:txEl>
                                              <p:pRg st="0" end="0"/>
                                            </p:txEl>
                                          </p:spTgt>
                                        </p:tgtEl>
                                        <p:attrNameLst>
                                          <p:attrName>ppt_x</p:attrName>
                                        </p:attrNameLst>
                                      </p:cBhvr>
                                      <p:tavLst>
                                        <p:tav tm="0">
                                          <p:val>
                                            <p:strVal val="0-#ppt_w/2"/>
                                          </p:val>
                                        </p:tav>
                                        <p:tav tm="100000">
                                          <p:val>
                                            <p:strVal val="#ppt_x"/>
                                          </p:val>
                                        </p:tav>
                                      </p:tavLst>
                                    </p:anim>
                                    <p:anim calcmode="lin" valueType="num">
                                      <p:cBhvr additive="base">
                                        <p:cTn id="24" dur="500" fill="hold"/>
                                        <p:tgtEl>
                                          <p:spTgt spid="10">
                                            <p:txEl>
                                              <p:pRg st="0" end="0"/>
                                            </p:txEl>
                                          </p:spTgt>
                                        </p:tgtEl>
                                        <p:attrNameLst>
                                          <p:attrName>ppt_y</p:attrName>
                                        </p:attrNameLst>
                                      </p:cBhvr>
                                      <p:tavLst>
                                        <p:tav tm="0">
                                          <p:val>
                                            <p:strVal val="1+#ppt_h/2"/>
                                          </p:val>
                                        </p:tav>
                                        <p:tav tm="100000">
                                          <p:val>
                                            <p:strVal val="#ppt_y"/>
                                          </p:val>
                                        </p:tav>
                                      </p:tavLst>
                                    </p:anim>
                                  </p:childTnLst>
                                </p:cTn>
                              </p:par>
                            </p:childTnLst>
                          </p:cTn>
                        </p:par>
                        <p:par>
                          <p:cTn id="25" fill="hold">
                            <p:stCondLst>
                              <p:cond delay="1800"/>
                            </p:stCondLst>
                            <p:childTnLst>
                              <p:par>
                                <p:cTn id="26" presetID="31" presetClass="entr" presetSubtype="0" fill="hold" grpId="0" nodeType="afterEffect">
                                  <p:stCondLst>
                                    <p:cond delay="500"/>
                                  </p:stCondLst>
                                  <p:childTnLst>
                                    <p:set>
                                      <p:cBhvr>
                                        <p:cTn id="27" dur="1" fill="hold">
                                          <p:stCondLst>
                                            <p:cond delay="0"/>
                                          </p:stCondLst>
                                        </p:cTn>
                                        <p:tgtEl>
                                          <p:spTgt spid="11"/>
                                        </p:tgtEl>
                                        <p:attrNameLst>
                                          <p:attrName>style.visibility</p:attrName>
                                        </p:attrNameLst>
                                      </p:cBhvr>
                                      <p:to>
                                        <p:strVal val="visible"/>
                                      </p:to>
                                    </p:set>
                                    <p:anim calcmode="lin" valueType="num">
                                      <p:cBhvr>
                                        <p:cTn id="28" dur="500" fill="hold"/>
                                        <p:tgtEl>
                                          <p:spTgt spid="11"/>
                                        </p:tgtEl>
                                        <p:attrNameLst>
                                          <p:attrName>ppt_w</p:attrName>
                                        </p:attrNameLst>
                                      </p:cBhvr>
                                      <p:tavLst>
                                        <p:tav tm="0">
                                          <p:val>
                                            <p:fltVal val="0"/>
                                          </p:val>
                                        </p:tav>
                                        <p:tav tm="100000">
                                          <p:val>
                                            <p:strVal val="#ppt_w"/>
                                          </p:val>
                                        </p:tav>
                                      </p:tavLst>
                                    </p:anim>
                                    <p:anim calcmode="lin" valueType="num">
                                      <p:cBhvr>
                                        <p:cTn id="29" dur="500" fill="hold"/>
                                        <p:tgtEl>
                                          <p:spTgt spid="11"/>
                                        </p:tgtEl>
                                        <p:attrNameLst>
                                          <p:attrName>ppt_h</p:attrName>
                                        </p:attrNameLst>
                                      </p:cBhvr>
                                      <p:tavLst>
                                        <p:tav tm="0">
                                          <p:val>
                                            <p:fltVal val="0"/>
                                          </p:val>
                                        </p:tav>
                                        <p:tav tm="100000">
                                          <p:val>
                                            <p:strVal val="#ppt_h"/>
                                          </p:val>
                                        </p:tav>
                                      </p:tavLst>
                                    </p:anim>
                                    <p:anim calcmode="lin" valueType="num">
                                      <p:cBhvr>
                                        <p:cTn id="30" dur="500" fill="hold"/>
                                        <p:tgtEl>
                                          <p:spTgt spid="11"/>
                                        </p:tgtEl>
                                        <p:attrNameLst>
                                          <p:attrName>style.rotation</p:attrName>
                                        </p:attrNameLst>
                                      </p:cBhvr>
                                      <p:tavLst>
                                        <p:tav tm="0">
                                          <p:val>
                                            <p:fltVal val="90"/>
                                          </p:val>
                                        </p:tav>
                                        <p:tav tm="100000">
                                          <p:val>
                                            <p:fltVal val="0"/>
                                          </p:val>
                                        </p:tav>
                                      </p:tavLst>
                                    </p:anim>
                                    <p:animEffect transition="in" filter="fade">
                                      <p:cBhvr>
                                        <p:cTn id="31" dur="500"/>
                                        <p:tgtEl>
                                          <p:spTgt spid="11"/>
                                        </p:tgtEl>
                                      </p:cBhvr>
                                    </p:animEffect>
                                  </p:childTnLst>
                                </p:cTn>
                              </p:par>
                              <p:par>
                                <p:cTn id="32" presetID="22" presetClass="entr" presetSubtype="8" fill="hold" grpId="0" nodeType="withEffect">
                                  <p:stCondLst>
                                    <p:cond delay="750"/>
                                  </p:stCondLst>
                                  <p:childTnLst>
                                    <p:set>
                                      <p:cBhvr>
                                        <p:cTn id="33" dur="1" fill="hold">
                                          <p:stCondLst>
                                            <p:cond delay="0"/>
                                          </p:stCondLst>
                                        </p:cTn>
                                        <p:tgtEl>
                                          <p:spTgt spid="12">
                                            <p:txEl>
                                              <p:pRg st="0" end="0"/>
                                            </p:txEl>
                                          </p:spTgt>
                                        </p:tgtEl>
                                        <p:attrNameLst>
                                          <p:attrName>style.visibility</p:attrName>
                                        </p:attrNameLst>
                                      </p:cBhvr>
                                      <p:to>
                                        <p:strVal val="visible"/>
                                      </p:to>
                                    </p:set>
                                    <p:animEffect transition="in" filter="wipe(left)">
                                      <p:cBhvr>
                                        <p:cTn id="34" dur="500"/>
                                        <p:tgtEl>
                                          <p:spTgt spid="12">
                                            <p:txEl>
                                              <p:pRg st="0" end="0"/>
                                            </p:txEl>
                                          </p:spTgt>
                                        </p:tgtEl>
                                      </p:cBhvr>
                                    </p:animEffect>
                                  </p:childTnLst>
                                </p:cTn>
                              </p:par>
                            </p:childTnLst>
                          </p:cTn>
                        </p:par>
                        <p:par>
                          <p:cTn id="35" fill="hold">
                            <p:stCondLst>
                              <p:cond delay="3050"/>
                            </p:stCondLst>
                            <p:childTnLst>
                              <p:par>
                                <p:cTn id="36" presetID="31" presetClass="entr" presetSubtype="0" fill="hold" grpId="0" nodeType="afterEffect">
                                  <p:stCondLst>
                                    <p:cond delay="0"/>
                                  </p:stCondLst>
                                  <p:childTnLst>
                                    <p:set>
                                      <p:cBhvr>
                                        <p:cTn id="37" dur="1" fill="hold">
                                          <p:stCondLst>
                                            <p:cond delay="0"/>
                                          </p:stCondLst>
                                        </p:cTn>
                                        <p:tgtEl>
                                          <p:spTgt spid="13"/>
                                        </p:tgtEl>
                                        <p:attrNameLst>
                                          <p:attrName>style.visibility</p:attrName>
                                        </p:attrNameLst>
                                      </p:cBhvr>
                                      <p:to>
                                        <p:strVal val="visible"/>
                                      </p:to>
                                    </p:set>
                                    <p:anim calcmode="lin" valueType="num">
                                      <p:cBhvr>
                                        <p:cTn id="38" dur="500" fill="hold"/>
                                        <p:tgtEl>
                                          <p:spTgt spid="13"/>
                                        </p:tgtEl>
                                        <p:attrNameLst>
                                          <p:attrName>ppt_w</p:attrName>
                                        </p:attrNameLst>
                                      </p:cBhvr>
                                      <p:tavLst>
                                        <p:tav tm="0">
                                          <p:val>
                                            <p:fltVal val="0"/>
                                          </p:val>
                                        </p:tav>
                                        <p:tav tm="100000">
                                          <p:val>
                                            <p:strVal val="#ppt_w"/>
                                          </p:val>
                                        </p:tav>
                                      </p:tavLst>
                                    </p:anim>
                                    <p:anim calcmode="lin" valueType="num">
                                      <p:cBhvr>
                                        <p:cTn id="39" dur="500" fill="hold"/>
                                        <p:tgtEl>
                                          <p:spTgt spid="13"/>
                                        </p:tgtEl>
                                        <p:attrNameLst>
                                          <p:attrName>ppt_h</p:attrName>
                                        </p:attrNameLst>
                                      </p:cBhvr>
                                      <p:tavLst>
                                        <p:tav tm="0">
                                          <p:val>
                                            <p:fltVal val="0"/>
                                          </p:val>
                                        </p:tav>
                                        <p:tav tm="100000">
                                          <p:val>
                                            <p:strVal val="#ppt_h"/>
                                          </p:val>
                                        </p:tav>
                                      </p:tavLst>
                                    </p:anim>
                                    <p:anim calcmode="lin" valueType="num">
                                      <p:cBhvr>
                                        <p:cTn id="40" dur="500" fill="hold"/>
                                        <p:tgtEl>
                                          <p:spTgt spid="13"/>
                                        </p:tgtEl>
                                        <p:attrNameLst>
                                          <p:attrName>style.rotation</p:attrName>
                                        </p:attrNameLst>
                                      </p:cBhvr>
                                      <p:tavLst>
                                        <p:tav tm="0">
                                          <p:val>
                                            <p:fltVal val="90"/>
                                          </p:val>
                                        </p:tav>
                                        <p:tav tm="100000">
                                          <p:val>
                                            <p:fltVal val="0"/>
                                          </p:val>
                                        </p:tav>
                                      </p:tavLst>
                                    </p:anim>
                                    <p:animEffect transition="in" filter="fade">
                                      <p:cBhvr>
                                        <p:cTn id="41" dur="500"/>
                                        <p:tgtEl>
                                          <p:spTgt spid="13"/>
                                        </p:tgtEl>
                                      </p:cBhvr>
                                    </p:animEffect>
                                  </p:childTnLst>
                                </p:cTn>
                              </p:par>
                              <p:par>
                                <p:cTn id="42" presetID="22" presetClass="entr" presetSubtype="8" fill="hold" grpId="0" nodeType="withEffect">
                                  <p:stCondLst>
                                    <p:cond delay="250"/>
                                  </p:stCondLst>
                                  <p:childTnLst>
                                    <p:set>
                                      <p:cBhvr>
                                        <p:cTn id="43" dur="1" fill="hold">
                                          <p:stCondLst>
                                            <p:cond delay="0"/>
                                          </p:stCondLst>
                                        </p:cTn>
                                        <p:tgtEl>
                                          <p:spTgt spid="14">
                                            <p:txEl>
                                              <p:pRg st="0" end="0"/>
                                            </p:txEl>
                                          </p:spTgt>
                                        </p:tgtEl>
                                        <p:attrNameLst>
                                          <p:attrName>style.visibility</p:attrName>
                                        </p:attrNameLst>
                                      </p:cBhvr>
                                      <p:to>
                                        <p:strVal val="visible"/>
                                      </p:to>
                                    </p:set>
                                    <p:animEffect transition="in" filter="wipe(left)">
                                      <p:cBhvr>
                                        <p:cTn id="44" dur="500"/>
                                        <p:tgtEl>
                                          <p:spTgt spid="14">
                                            <p:txEl>
                                              <p:pRg st="0" end="0"/>
                                            </p:txEl>
                                          </p:spTgt>
                                        </p:tgtEl>
                                      </p:cBhvr>
                                    </p:animEffect>
                                  </p:childTnLst>
                                </p:cTn>
                              </p:par>
                            </p:childTnLst>
                          </p:cTn>
                        </p:par>
                        <p:par>
                          <p:cTn id="45" fill="hold">
                            <p:stCondLst>
                              <p:cond delay="3800"/>
                            </p:stCondLst>
                            <p:childTnLst>
                              <p:par>
                                <p:cTn id="46" presetID="31" presetClass="entr" presetSubtype="0" fill="hold" grpId="0" nodeType="afterEffect">
                                  <p:stCondLst>
                                    <p:cond delay="0"/>
                                  </p:stCondLst>
                                  <p:childTnLst>
                                    <p:set>
                                      <p:cBhvr>
                                        <p:cTn id="47" dur="1" fill="hold">
                                          <p:stCondLst>
                                            <p:cond delay="0"/>
                                          </p:stCondLst>
                                        </p:cTn>
                                        <p:tgtEl>
                                          <p:spTgt spid="15"/>
                                        </p:tgtEl>
                                        <p:attrNameLst>
                                          <p:attrName>style.visibility</p:attrName>
                                        </p:attrNameLst>
                                      </p:cBhvr>
                                      <p:to>
                                        <p:strVal val="visible"/>
                                      </p:to>
                                    </p:set>
                                    <p:anim calcmode="lin" valueType="num">
                                      <p:cBhvr>
                                        <p:cTn id="48" dur="500" fill="hold"/>
                                        <p:tgtEl>
                                          <p:spTgt spid="15"/>
                                        </p:tgtEl>
                                        <p:attrNameLst>
                                          <p:attrName>ppt_w</p:attrName>
                                        </p:attrNameLst>
                                      </p:cBhvr>
                                      <p:tavLst>
                                        <p:tav tm="0">
                                          <p:val>
                                            <p:fltVal val="0"/>
                                          </p:val>
                                        </p:tav>
                                        <p:tav tm="100000">
                                          <p:val>
                                            <p:strVal val="#ppt_w"/>
                                          </p:val>
                                        </p:tav>
                                      </p:tavLst>
                                    </p:anim>
                                    <p:anim calcmode="lin" valueType="num">
                                      <p:cBhvr>
                                        <p:cTn id="49" dur="500" fill="hold"/>
                                        <p:tgtEl>
                                          <p:spTgt spid="15"/>
                                        </p:tgtEl>
                                        <p:attrNameLst>
                                          <p:attrName>ppt_h</p:attrName>
                                        </p:attrNameLst>
                                      </p:cBhvr>
                                      <p:tavLst>
                                        <p:tav tm="0">
                                          <p:val>
                                            <p:fltVal val="0"/>
                                          </p:val>
                                        </p:tav>
                                        <p:tav tm="100000">
                                          <p:val>
                                            <p:strVal val="#ppt_h"/>
                                          </p:val>
                                        </p:tav>
                                      </p:tavLst>
                                    </p:anim>
                                    <p:anim calcmode="lin" valueType="num">
                                      <p:cBhvr>
                                        <p:cTn id="50" dur="500" fill="hold"/>
                                        <p:tgtEl>
                                          <p:spTgt spid="15"/>
                                        </p:tgtEl>
                                        <p:attrNameLst>
                                          <p:attrName>style.rotation</p:attrName>
                                        </p:attrNameLst>
                                      </p:cBhvr>
                                      <p:tavLst>
                                        <p:tav tm="0">
                                          <p:val>
                                            <p:fltVal val="90"/>
                                          </p:val>
                                        </p:tav>
                                        <p:tav tm="100000">
                                          <p:val>
                                            <p:fltVal val="0"/>
                                          </p:val>
                                        </p:tav>
                                      </p:tavLst>
                                    </p:anim>
                                    <p:animEffect transition="in" filter="fade">
                                      <p:cBhvr>
                                        <p:cTn id="51" dur="500"/>
                                        <p:tgtEl>
                                          <p:spTgt spid="15"/>
                                        </p:tgtEl>
                                      </p:cBhvr>
                                    </p:animEffect>
                                  </p:childTnLst>
                                </p:cTn>
                              </p:par>
                              <p:par>
                                <p:cTn id="52" presetID="22" presetClass="entr" presetSubtype="8" fill="hold" grpId="0" nodeType="withEffect">
                                  <p:stCondLst>
                                    <p:cond delay="250"/>
                                  </p:stCondLst>
                                  <p:childTnLst>
                                    <p:set>
                                      <p:cBhvr>
                                        <p:cTn id="53" dur="1" fill="hold">
                                          <p:stCondLst>
                                            <p:cond delay="0"/>
                                          </p:stCondLst>
                                        </p:cTn>
                                        <p:tgtEl>
                                          <p:spTgt spid="16">
                                            <p:txEl>
                                              <p:pRg st="0" end="0"/>
                                            </p:txEl>
                                          </p:spTgt>
                                        </p:tgtEl>
                                        <p:attrNameLst>
                                          <p:attrName>style.visibility</p:attrName>
                                        </p:attrNameLst>
                                      </p:cBhvr>
                                      <p:to>
                                        <p:strVal val="visible"/>
                                      </p:to>
                                    </p:set>
                                    <p:animEffect transition="in" filter="wipe(left)">
                                      <p:cBhvr>
                                        <p:cTn id="54" dur="500"/>
                                        <p:tgtEl>
                                          <p:spTgt spid="16">
                                            <p:txEl>
                                              <p:pRg st="0" end="0"/>
                                            </p:txEl>
                                          </p:spTgt>
                                        </p:tgtEl>
                                      </p:cBhvr>
                                    </p:animEffect>
                                  </p:childTnLst>
                                </p:cTn>
                              </p:par>
                            </p:childTnLst>
                          </p:cTn>
                        </p:par>
                        <p:par>
                          <p:cTn id="55" fill="hold">
                            <p:stCondLst>
                              <p:cond delay="4550"/>
                            </p:stCondLst>
                            <p:childTnLst>
                              <p:par>
                                <p:cTn id="56" presetID="31" presetClass="entr" presetSubtype="0" fill="hold" grpId="0" nodeType="afterEffect">
                                  <p:stCondLst>
                                    <p:cond delay="0"/>
                                  </p:stCondLst>
                                  <p:childTnLst>
                                    <p:set>
                                      <p:cBhvr>
                                        <p:cTn id="57" dur="1" fill="hold">
                                          <p:stCondLst>
                                            <p:cond delay="0"/>
                                          </p:stCondLst>
                                        </p:cTn>
                                        <p:tgtEl>
                                          <p:spTgt spid="17"/>
                                        </p:tgtEl>
                                        <p:attrNameLst>
                                          <p:attrName>style.visibility</p:attrName>
                                        </p:attrNameLst>
                                      </p:cBhvr>
                                      <p:to>
                                        <p:strVal val="visible"/>
                                      </p:to>
                                    </p:set>
                                    <p:anim calcmode="lin" valueType="num">
                                      <p:cBhvr>
                                        <p:cTn id="58" dur="500" fill="hold"/>
                                        <p:tgtEl>
                                          <p:spTgt spid="17"/>
                                        </p:tgtEl>
                                        <p:attrNameLst>
                                          <p:attrName>ppt_w</p:attrName>
                                        </p:attrNameLst>
                                      </p:cBhvr>
                                      <p:tavLst>
                                        <p:tav tm="0">
                                          <p:val>
                                            <p:fltVal val="0"/>
                                          </p:val>
                                        </p:tav>
                                        <p:tav tm="100000">
                                          <p:val>
                                            <p:strVal val="#ppt_w"/>
                                          </p:val>
                                        </p:tav>
                                      </p:tavLst>
                                    </p:anim>
                                    <p:anim calcmode="lin" valueType="num">
                                      <p:cBhvr>
                                        <p:cTn id="59" dur="500" fill="hold"/>
                                        <p:tgtEl>
                                          <p:spTgt spid="17"/>
                                        </p:tgtEl>
                                        <p:attrNameLst>
                                          <p:attrName>ppt_h</p:attrName>
                                        </p:attrNameLst>
                                      </p:cBhvr>
                                      <p:tavLst>
                                        <p:tav tm="0">
                                          <p:val>
                                            <p:fltVal val="0"/>
                                          </p:val>
                                        </p:tav>
                                        <p:tav tm="100000">
                                          <p:val>
                                            <p:strVal val="#ppt_h"/>
                                          </p:val>
                                        </p:tav>
                                      </p:tavLst>
                                    </p:anim>
                                    <p:anim calcmode="lin" valueType="num">
                                      <p:cBhvr>
                                        <p:cTn id="60" dur="500" fill="hold"/>
                                        <p:tgtEl>
                                          <p:spTgt spid="17"/>
                                        </p:tgtEl>
                                        <p:attrNameLst>
                                          <p:attrName>style.rotation</p:attrName>
                                        </p:attrNameLst>
                                      </p:cBhvr>
                                      <p:tavLst>
                                        <p:tav tm="0">
                                          <p:val>
                                            <p:fltVal val="90"/>
                                          </p:val>
                                        </p:tav>
                                        <p:tav tm="100000">
                                          <p:val>
                                            <p:fltVal val="0"/>
                                          </p:val>
                                        </p:tav>
                                      </p:tavLst>
                                    </p:anim>
                                    <p:animEffect transition="in" filter="fade">
                                      <p:cBhvr>
                                        <p:cTn id="61" dur="500"/>
                                        <p:tgtEl>
                                          <p:spTgt spid="17"/>
                                        </p:tgtEl>
                                      </p:cBhvr>
                                    </p:animEffect>
                                  </p:childTnLst>
                                </p:cTn>
                              </p:par>
                              <p:par>
                                <p:cTn id="62" presetID="22" presetClass="entr" presetSubtype="8" fill="hold" grpId="0" nodeType="withEffect">
                                  <p:stCondLst>
                                    <p:cond delay="250"/>
                                  </p:stCondLst>
                                  <p:childTnLst>
                                    <p:set>
                                      <p:cBhvr>
                                        <p:cTn id="63" dur="1" fill="hold">
                                          <p:stCondLst>
                                            <p:cond delay="0"/>
                                          </p:stCondLst>
                                        </p:cTn>
                                        <p:tgtEl>
                                          <p:spTgt spid="18">
                                            <p:txEl>
                                              <p:pRg st="0" end="0"/>
                                            </p:txEl>
                                          </p:spTgt>
                                        </p:tgtEl>
                                        <p:attrNameLst>
                                          <p:attrName>style.visibility</p:attrName>
                                        </p:attrNameLst>
                                      </p:cBhvr>
                                      <p:to>
                                        <p:strVal val="visible"/>
                                      </p:to>
                                    </p:set>
                                    <p:animEffect transition="in" filter="wipe(left)">
                                      <p:cBhvr>
                                        <p:cTn id="64" dur="500"/>
                                        <p:tgtEl>
                                          <p:spTgt spid="18">
                                            <p:txEl>
                                              <p:pRg st="0" end="0"/>
                                            </p:txEl>
                                          </p:spTgt>
                                        </p:tgtEl>
                                      </p:cBhvr>
                                    </p:animEffect>
                                  </p:childTnLst>
                                </p:cTn>
                              </p:par>
                            </p:childTnLst>
                          </p:cTn>
                        </p:par>
                        <p:par>
                          <p:cTn id="65" fill="hold">
                            <p:stCondLst>
                              <p:cond delay="5300"/>
                            </p:stCondLst>
                            <p:childTnLst>
                              <p:par>
                                <p:cTn id="66" presetID="31" presetClass="entr" presetSubtype="0" fill="hold" grpId="0" nodeType="afterEffect">
                                  <p:stCondLst>
                                    <p:cond delay="0"/>
                                  </p:stCondLst>
                                  <p:childTnLst>
                                    <p:set>
                                      <p:cBhvr>
                                        <p:cTn id="67" dur="1" fill="hold">
                                          <p:stCondLst>
                                            <p:cond delay="0"/>
                                          </p:stCondLst>
                                        </p:cTn>
                                        <p:tgtEl>
                                          <p:spTgt spid="19"/>
                                        </p:tgtEl>
                                        <p:attrNameLst>
                                          <p:attrName>style.visibility</p:attrName>
                                        </p:attrNameLst>
                                      </p:cBhvr>
                                      <p:to>
                                        <p:strVal val="visible"/>
                                      </p:to>
                                    </p:set>
                                    <p:anim calcmode="lin" valueType="num">
                                      <p:cBhvr>
                                        <p:cTn id="68" dur="500" fill="hold"/>
                                        <p:tgtEl>
                                          <p:spTgt spid="19"/>
                                        </p:tgtEl>
                                        <p:attrNameLst>
                                          <p:attrName>ppt_w</p:attrName>
                                        </p:attrNameLst>
                                      </p:cBhvr>
                                      <p:tavLst>
                                        <p:tav tm="0">
                                          <p:val>
                                            <p:fltVal val="0"/>
                                          </p:val>
                                        </p:tav>
                                        <p:tav tm="100000">
                                          <p:val>
                                            <p:strVal val="#ppt_w"/>
                                          </p:val>
                                        </p:tav>
                                      </p:tavLst>
                                    </p:anim>
                                    <p:anim calcmode="lin" valueType="num">
                                      <p:cBhvr>
                                        <p:cTn id="69" dur="500" fill="hold"/>
                                        <p:tgtEl>
                                          <p:spTgt spid="19"/>
                                        </p:tgtEl>
                                        <p:attrNameLst>
                                          <p:attrName>ppt_h</p:attrName>
                                        </p:attrNameLst>
                                      </p:cBhvr>
                                      <p:tavLst>
                                        <p:tav tm="0">
                                          <p:val>
                                            <p:fltVal val="0"/>
                                          </p:val>
                                        </p:tav>
                                        <p:tav tm="100000">
                                          <p:val>
                                            <p:strVal val="#ppt_h"/>
                                          </p:val>
                                        </p:tav>
                                      </p:tavLst>
                                    </p:anim>
                                    <p:anim calcmode="lin" valueType="num">
                                      <p:cBhvr>
                                        <p:cTn id="70" dur="500" fill="hold"/>
                                        <p:tgtEl>
                                          <p:spTgt spid="19"/>
                                        </p:tgtEl>
                                        <p:attrNameLst>
                                          <p:attrName>style.rotation</p:attrName>
                                        </p:attrNameLst>
                                      </p:cBhvr>
                                      <p:tavLst>
                                        <p:tav tm="0">
                                          <p:val>
                                            <p:fltVal val="90"/>
                                          </p:val>
                                        </p:tav>
                                        <p:tav tm="100000">
                                          <p:val>
                                            <p:fltVal val="0"/>
                                          </p:val>
                                        </p:tav>
                                      </p:tavLst>
                                    </p:anim>
                                    <p:animEffect transition="in" filter="fade">
                                      <p:cBhvr>
                                        <p:cTn id="71" dur="500"/>
                                        <p:tgtEl>
                                          <p:spTgt spid="19"/>
                                        </p:tgtEl>
                                      </p:cBhvr>
                                    </p:animEffect>
                                  </p:childTnLst>
                                </p:cTn>
                              </p:par>
                              <p:par>
                                <p:cTn id="72" presetID="22" presetClass="entr" presetSubtype="8" fill="hold" grpId="0" nodeType="withEffect">
                                  <p:stCondLst>
                                    <p:cond delay="250"/>
                                  </p:stCondLst>
                                  <p:childTnLst>
                                    <p:set>
                                      <p:cBhvr>
                                        <p:cTn id="73" dur="1" fill="hold">
                                          <p:stCondLst>
                                            <p:cond delay="0"/>
                                          </p:stCondLst>
                                        </p:cTn>
                                        <p:tgtEl>
                                          <p:spTgt spid="20">
                                            <p:txEl>
                                              <p:pRg st="0" end="0"/>
                                            </p:txEl>
                                          </p:spTgt>
                                        </p:tgtEl>
                                        <p:attrNameLst>
                                          <p:attrName>style.visibility</p:attrName>
                                        </p:attrNameLst>
                                      </p:cBhvr>
                                      <p:to>
                                        <p:strVal val="visible"/>
                                      </p:to>
                                    </p:set>
                                    <p:animEffect transition="in" filter="wipe(left)">
                                      <p:cBhvr>
                                        <p:cTn id="74" dur="500"/>
                                        <p:tgtEl>
                                          <p:spTgt spid="20">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animBg="1">
        <p:tmplLst>
          <p:tmpl>
            <p:tnLst>
              <p:par>
                <p:cTn presetID="2" presetClass="entr" presetSubtype="8" decel="100000" fill="hold" nodeType="withEffect">
                  <p:stCondLst>
                    <p:cond delay="0"/>
                  </p:stCondLst>
                  <p:childTnLst>
                    <p:set>
                      <p:cBhvr>
                        <p:cTn dur="1" fill="hold">
                          <p:stCondLst>
                            <p:cond delay="0"/>
                          </p:stCondLst>
                        </p:cTn>
                        <p:tgtEl>
                          <p:spTgt spid="6"/>
                        </p:tgtEl>
                        <p:attrNameLst>
                          <p:attrName>style.visibility</p:attrName>
                        </p:attrNameLst>
                      </p:cBhvr>
                      <p:to>
                        <p:strVal val="visible"/>
                      </p:to>
                    </p:set>
                    <p:anim calcmode="lin" valueType="num">
                      <p:cBhvr additive="base">
                        <p:cTn dur="500" fill="hold"/>
                        <p:tgtEl>
                          <p:spTgt spid="6"/>
                        </p:tgtEl>
                        <p:attrNameLst>
                          <p:attrName>ppt_x</p:attrName>
                        </p:attrNameLst>
                      </p:cBhvr>
                      <p:tavLst>
                        <p:tav tm="0">
                          <p:val>
                            <p:strVal val="0-#ppt_w/2"/>
                          </p:val>
                        </p:tav>
                        <p:tav tm="100000">
                          <p:val>
                            <p:strVal val="#ppt_x"/>
                          </p:val>
                        </p:tav>
                      </p:tavLst>
                    </p:anim>
                    <p:anim calcmode="lin" valueType="num">
                      <p:cBhvr additive="base">
                        <p:cTn dur="500" fill="hold"/>
                        <p:tgtEl>
                          <p:spTgt spid="6"/>
                        </p:tgtEl>
                        <p:attrNameLst>
                          <p:attrName>ppt_y</p:attrName>
                        </p:attrNameLst>
                      </p:cBhvr>
                      <p:tavLst>
                        <p:tav tm="0">
                          <p:val>
                            <p:strVal val="#ppt_y"/>
                          </p:val>
                        </p:tav>
                        <p:tav tm="100000">
                          <p:val>
                            <p:strVal val="#ppt_y"/>
                          </p:val>
                        </p:tav>
                      </p:tavLst>
                    </p:anim>
                  </p:childTnLst>
                </p:cTn>
              </p:par>
            </p:tnLst>
          </p:tmpl>
        </p:tmplLst>
      </p:bldP>
      <p:bldP spid="7" grpId="0"/>
      <p:bldP spid="10" grpId="0" build="p">
        <p:tmplLst>
          <p:tmpl lvl="1">
            <p:tnLst>
              <p:par>
                <p:cTn presetID="2" presetClass="entr" presetSubtype="12" decel="100000" fill="hold" nodeType="afterEffect">
                  <p:stCondLst>
                    <p:cond delay="250"/>
                  </p:stCondLst>
                  <p:iterate type="wd">
                    <p:tmPct val="10000"/>
                  </p:iterate>
                  <p:childTnLst>
                    <p:set>
                      <p:cBhvr>
                        <p:cTn dur="1" fill="hold">
                          <p:stCondLst>
                            <p:cond delay="0"/>
                          </p:stCondLst>
                        </p:cTn>
                        <p:tgtEl>
                          <p:spTgt spid="10"/>
                        </p:tgtEl>
                        <p:attrNameLst>
                          <p:attrName>style.visibility</p:attrName>
                        </p:attrNameLst>
                      </p:cBhvr>
                      <p:to>
                        <p:strVal val="visible"/>
                      </p:to>
                    </p:set>
                    <p:anim calcmode="lin" valueType="num">
                      <p:cBhvr additive="base">
                        <p:cTn dur="500" fill="hold"/>
                        <p:tgtEl>
                          <p:spTgt spid="10"/>
                        </p:tgtEl>
                        <p:attrNameLst>
                          <p:attrName>ppt_x</p:attrName>
                        </p:attrNameLst>
                      </p:cBhvr>
                      <p:tavLst>
                        <p:tav tm="0">
                          <p:val>
                            <p:strVal val="0-#ppt_w/2"/>
                          </p:val>
                        </p:tav>
                        <p:tav tm="100000">
                          <p:val>
                            <p:strVal val="#ppt_x"/>
                          </p:val>
                        </p:tav>
                      </p:tavLst>
                    </p:anim>
                    <p:anim calcmode="lin" valueType="num">
                      <p:cBhvr additive="base">
                        <p:cTn dur="500" fill="hold"/>
                        <p:tgtEl>
                          <p:spTgt spid="10"/>
                        </p:tgtEl>
                        <p:attrNameLst>
                          <p:attrName>ppt_y</p:attrName>
                        </p:attrNameLst>
                      </p:cBhvr>
                      <p:tavLst>
                        <p:tav tm="0">
                          <p:val>
                            <p:strVal val="1+#ppt_h/2"/>
                          </p:val>
                        </p:tav>
                        <p:tav tm="100000">
                          <p:val>
                            <p:strVal val="#ppt_y"/>
                          </p:val>
                        </p:tav>
                      </p:tavLst>
                    </p:anim>
                  </p:childTnLst>
                </p:cTn>
              </p:par>
            </p:tnLst>
          </p:tmpl>
        </p:tmplLst>
      </p:bldP>
      <p:bldP spid="11" grpId="0"/>
      <p:bldP spid="12" grpId="0" build="p">
        <p:tmplLst>
          <p:tmpl lvl="1">
            <p:tnLst>
              <p:par>
                <p:cTn presetID="22" presetClass="entr" presetSubtype="8" fill="hold" nodeType="withEffect">
                  <p:stCondLst>
                    <p:cond delay="750"/>
                  </p:stCondLst>
                  <p:childTnLst>
                    <p:set>
                      <p:cBhvr>
                        <p:cTn dur="1" fill="hold">
                          <p:stCondLst>
                            <p:cond delay="0"/>
                          </p:stCondLst>
                        </p:cTn>
                        <p:tgtEl>
                          <p:spTgt spid="12"/>
                        </p:tgtEl>
                        <p:attrNameLst>
                          <p:attrName>style.visibility</p:attrName>
                        </p:attrNameLst>
                      </p:cBhvr>
                      <p:to>
                        <p:strVal val="visible"/>
                      </p:to>
                    </p:set>
                    <p:animEffect transition="in" filter="wipe(left)">
                      <p:cBhvr>
                        <p:cTn dur="500"/>
                        <p:tgtEl>
                          <p:spTgt spid="12"/>
                        </p:tgtEl>
                      </p:cBhvr>
                    </p:animEffect>
                  </p:childTnLst>
                </p:cTn>
              </p:par>
            </p:tnLst>
          </p:tmpl>
        </p:tmplLst>
      </p:bldP>
      <p:bldP spid="13" grpId="0"/>
      <p:bldP spid="14" grpId="0" build="p">
        <p:tmplLst>
          <p:tmpl lvl="1">
            <p:tnLst>
              <p:par>
                <p:cTn presetID="22" presetClass="entr" presetSubtype="8" fill="hold" nodeType="withEffect">
                  <p:stCondLst>
                    <p:cond delay="250"/>
                  </p:stCondLst>
                  <p:childTnLst>
                    <p:set>
                      <p:cBhvr>
                        <p:cTn dur="1" fill="hold">
                          <p:stCondLst>
                            <p:cond delay="0"/>
                          </p:stCondLst>
                        </p:cTn>
                        <p:tgtEl>
                          <p:spTgt spid="14"/>
                        </p:tgtEl>
                        <p:attrNameLst>
                          <p:attrName>style.visibility</p:attrName>
                        </p:attrNameLst>
                      </p:cBhvr>
                      <p:to>
                        <p:strVal val="visible"/>
                      </p:to>
                    </p:set>
                    <p:animEffect transition="in" filter="wipe(left)">
                      <p:cBhvr>
                        <p:cTn dur="500"/>
                        <p:tgtEl>
                          <p:spTgt spid="14"/>
                        </p:tgtEl>
                      </p:cBhvr>
                    </p:animEffect>
                  </p:childTnLst>
                </p:cTn>
              </p:par>
            </p:tnLst>
          </p:tmpl>
        </p:tmplLst>
      </p:bldP>
      <p:bldP spid="15" grpId="0"/>
      <p:bldP spid="16" grpId="0" build="p">
        <p:tmplLst>
          <p:tmpl lvl="1">
            <p:tnLst>
              <p:par>
                <p:cTn presetID="22" presetClass="entr" presetSubtype="8" fill="hold" nodeType="withEffect">
                  <p:stCondLst>
                    <p:cond delay="250"/>
                  </p:stCondLst>
                  <p:childTnLst>
                    <p:set>
                      <p:cBhvr>
                        <p:cTn dur="1" fill="hold">
                          <p:stCondLst>
                            <p:cond delay="0"/>
                          </p:stCondLst>
                        </p:cTn>
                        <p:tgtEl>
                          <p:spTgt spid="16"/>
                        </p:tgtEl>
                        <p:attrNameLst>
                          <p:attrName>style.visibility</p:attrName>
                        </p:attrNameLst>
                      </p:cBhvr>
                      <p:to>
                        <p:strVal val="visible"/>
                      </p:to>
                    </p:set>
                    <p:animEffect transition="in" filter="wipe(left)">
                      <p:cBhvr>
                        <p:cTn dur="500"/>
                        <p:tgtEl>
                          <p:spTgt spid="16"/>
                        </p:tgtEl>
                      </p:cBhvr>
                    </p:animEffect>
                  </p:childTnLst>
                </p:cTn>
              </p:par>
            </p:tnLst>
          </p:tmpl>
        </p:tmplLst>
      </p:bldP>
      <p:bldP spid="17" grpId="0"/>
      <p:bldP spid="18" grpId="0" build="p">
        <p:tmplLst>
          <p:tmpl lvl="1">
            <p:tnLst>
              <p:par>
                <p:cTn presetID="22" presetClass="entr" presetSubtype="8" fill="hold" nodeType="withEffect">
                  <p:stCondLst>
                    <p:cond delay="250"/>
                  </p:stCondLst>
                  <p:childTnLst>
                    <p:set>
                      <p:cBhvr>
                        <p:cTn dur="1" fill="hold">
                          <p:stCondLst>
                            <p:cond delay="0"/>
                          </p:stCondLst>
                        </p:cTn>
                        <p:tgtEl>
                          <p:spTgt spid="18"/>
                        </p:tgtEl>
                        <p:attrNameLst>
                          <p:attrName>style.visibility</p:attrName>
                        </p:attrNameLst>
                      </p:cBhvr>
                      <p:to>
                        <p:strVal val="visible"/>
                      </p:to>
                    </p:set>
                    <p:animEffect transition="in" filter="wipe(left)">
                      <p:cBhvr>
                        <p:cTn dur="500"/>
                        <p:tgtEl>
                          <p:spTgt spid="18"/>
                        </p:tgtEl>
                      </p:cBhvr>
                    </p:animEffect>
                  </p:childTnLst>
                </p:cTn>
              </p:par>
            </p:tnLst>
          </p:tmpl>
        </p:tmplLst>
      </p:bldP>
      <p:bldP spid="19" grpId="0"/>
      <p:bldP spid="20" grpId="0" build="p">
        <p:tmplLst>
          <p:tmpl lvl="1">
            <p:tnLst>
              <p:par>
                <p:cTn presetID="22" presetClass="entr" presetSubtype="8" fill="hold" nodeType="withEffect">
                  <p:stCondLst>
                    <p:cond delay="250"/>
                  </p:stCondLst>
                  <p:childTnLst>
                    <p:set>
                      <p:cBhvr>
                        <p:cTn dur="1" fill="hold">
                          <p:stCondLst>
                            <p:cond delay="0"/>
                          </p:stCondLst>
                        </p:cTn>
                        <p:tgtEl>
                          <p:spTgt spid="20"/>
                        </p:tgtEl>
                        <p:attrNameLst>
                          <p:attrName>style.visibility</p:attrName>
                        </p:attrNameLst>
                      </p:cBhvr>
                      <p:to>
                        <p:strVal val="visible"/>
                      </p:to>
                    </p:set>
                    <p:animEffect transition="in" filter="wipe(left)">
                      <p:cBhvr>
                        <p:cTn dur="500"/>
                        <p:tgtEl>
                          <p:spTgt spid="20"/>
                        </p:tgtEl>
                      </p:cBhvr>
                    </p:animEffect>
                  </p:childTnLst>
                </p:cTn>
              </p:par>
            </p:tnLst>
          </p:tmpl>
        </p:tmplLst>
      </p:bldP>
    </p:bldLst>
  </p:timing>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Graph and Right Pain">
    <p:spTree>
      <p:nvGrpSpPr>
        <p:cNvPr id="1" name=""/>
        <p:cNvGrpSpPr/>
        <p:nvPr/>
      </p:nvGrpSpPr>
      <p:grpSpPr>
        <a:xfrm>
          <a:off x="0" y="0"/>
          <a:ext cx="0" cy="0"/>
          <a:chOff x="0" y="0"/>
          <a:chExt cx="0" cy="0"/>
        </a:xfrm>
      </p:grpSpPr>
      <p:pic>
        <p:nvPicPr>
          <p:cNvPr id="8" name="図 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5400000">
            <a:off x="3426329" y="4743500"/>
            <a:ext cx="10287000" cy="800000"/>
          </a:xfrm>
          <a:prstGeom prst="rect">
            <a:avLst/>
          </a:prstGeom>
        </p:spPr>
      </p:pic>
      <p:sp>
        <p:nvSpPr>
          <p:cNvPr id="5" name="正方形/長方形 4"/>
          <p:cNvSpPr/>
          <p:nvPr userDrawn="1"/>
        </p:nvSpPr>
        <p:spPr>
          <a:xfrm>
            <a:off x="8969829" y="0"/>
            <a:ext cx="9316584" cy="102870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6" name="テキスト プレースホルダー 12"/>
          <p:cNvSpPr>
            <a:spLocks noGrp="1"/>
          </p:cNvSpPr>
          <p:nvPr>
            <p:ph type="body" sz="quarter" idx="24" hasCustomPrompt="1"/>
          </p:nvPr>
        </p:nvSpPr>
        <p:spPr>
          <a:xfrm>
            <a:off x="-7323" y="540159"/>
            <a:ext cx="11482903" cy="1998000"/>
          </a:xfrm>
          <a:blipFill>
            <a:blip r:embed="rId3"/>
            <a:srcRect/>
            <a:stretch>
              <a:fillRect l="-24300"/>
            </a:stretch>
          </a:blipFill>
        </p:spPr>
        <p:txBody>
          <a:bodyPr/>
          <a:lstStyle/>
          <a:p>
            <a:pPr lvl="0"/>
            <a:r>
              <a:rPr lang="en-US" dirty="0" smtClean="0"/>
              <a:t> </a:t>
            </a:r>
            <a:endParaRPr lang="en-US" dirty="0"/>
          </a:p>
        </p:txBody>
      </p:sp>
      <p:sp>
        <p:nvSpPr>
          <p:cNvPr id="7" name="タイトル 1"/>
          <p:cNvSpPr>
            <a:spLocks noGrp="1"/>
          </p:cNvSpPr>
          <p:nvPr>
            <p:ph type="title" hasCustomPrompt="1"/>
          </p:nvPr>
        </p:nvSpPr>
        <p:spPr>
          <a:xfrm rot="21420000">
            <a:off x="494590" y="730993"/>
            <a:ext cx="10726897" cy="1231200"/>
          </a:xfrm>
          <a:prstGeom prst="rect">
            <a:avLst/>
          </a:prstGeom>
        </p:spPr>
        <p:txBody>
          <a:bodyPr anchor="ctr"/>
          <a:lstStyle>
            <a:lvl1pPr algn="r">
              <a:defRPr spc="1000" baseline="0">
                <a:solidFill>
                  <a:schemeClr val="tx1"/>
                </a:solidFill>
              </a:defRPr>
            </a:lvl1pPr>
          </a:lstStyle>
          <a:p>
            <a:r>
              <a:rPr kumimoji="1" lang="en-US" altLang="ja-JP" dirty="0" smtClean="0"/>
              <a:t>TITLE GOES HERE</a:t>
            </a:r>
            <a:endParaRPr kumimoji="1" lang="ja-JP" altLang="en-US" dirty="0"/>
          </a:p>
        </p:txBody>
      </p:sp>
      <p:sp>
        <p:nvSpPr>
          <p:cNvPr id="3" name="グラフ プレースホルダー 2"/>
          <p:cNvSpPr>
            <a:spLocks noGrp="1"/>
          </p:cNvSpPr>
          <p:nvPr>
            <p:ph type="chart" sz="quarter" idx="25" hasCustomPrompt="1"/>
          </p:nvPr>
        </p:nvSpPr>
        <p:spPr>
          <a:xfrm>
            <a:off x="469723" y="2365375"/>
            <a:ext cx="7899164" cy="7475538"/>
          </a:xfrm>
          <a:solidFill>
            <a:schemeClr val="tx1">
              <a:alpha val="30000"/>
            </a:schemeClr>
          </a:solidFill>
        </p:spPr>
        <p:txBody>
          <a:bodyPr/>
          <a:lstStyle>
            <a:lvl1pPr>
              <a:defRPr baseline="0"/>
            </a:lvl1pPr>
          </a:lstStyle>
          <a:p>
            <a:r>
              <a:rPr lang="en-US" dirty="0" smtClean="0"/>
              <a:t>Add graph here</a:t>
            </a:r>
            <a:endParaRPr lang="en-US" dirty="0"/>
          </a:p>
        </p:txBody>
      </p:sp>
      <p:sp>
        <p:nvSpPr>
          <p:cNvPr id="21" name="正方形/長方形 20"/>
          <p:cNvSpPr/>
          <p:nvPr userDrawn="1"/>
        </p:nvSpPr>
        <p:spPr>
          <a:xfrm rot="-180000">
            <a:off x="8585204" y="2515722"/>
            <a:ext cx="7076948" cy="792088"/>
          </a:xfrm>
          <a:prstGeom prst="rect">
            <a:avLst/>
          </a:prstGeom>
          <a:blipFill dpi="0" rotWithShape="1">
            <a:blip r:embed="rId4"/>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2" name="テキスト プレースホルダー 5"/>
          <p:cNvSpPr>
            <a:spLocks noGrp="1"/>
          </p:cNvSpPr>
          <p:nvPr>
            <p:ph type="body" sz="quarter" idx="13" hasCustomPrompt="1"/>
          </p:nvPr>
        </p:nvSpPr>
        <p:spPr>
          <a:xfrm>
            <a:off x="9373466" y="3646317"/>
            <a:ext cx="8188820" cy="2087207"/>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3" name="テキスト プレースホルダー 5"/>
          <p:cNvSpPr>
            <a:spLocks noGrp="1"/>
          </p:cNvSpPr>
          <p:nvPr>
            <p:ph type="body" sz="quarter" idx="14" hasCustomPrompt="1"/>
          </p:nvPr>
        </p:nvSpPr>
        <p:spPr>
          <a:xfrm rot="-180000">
            <a:off x="8720219" y="2470718"/>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24" name="正方形/長方形 23"/>
          <p:cNvSpPr/>
          <p:nvPr userDrawn="1"/>
        </p:nvSpPr>
        <p:spPr>
          <a:xfrm rot="-180000">
            <a:off x="8585204" y="6162039"/>
            <a:ext cx="7076948" cy="792088"/>
          </a:xfrm>
          <a:prstGeom prst="rect">
            <a:avLst/>
          </a:prstGeom>
          <a:blipFill dpi="0" rotWithShape="1">
            <a:blip r:embed="rId4"/>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5" name="テキスト プレースホルダー 5"/>
          <p:cNvSpPr>
            <a:spLocks noGrp="1"/>
          </p:cNvSpPr>
          <p:nvPr>
            <p:ph type="body" sz="quarter" idx="26" hasCustomPrompt="1"/>
          </p:nvPr>
        </p:nvSpPr>
        <p:spPr>
          <a:xfrm>
            <a:off x="9373466" y="7292634"/>
            <a:ext cx="8188820" cy="2087207"/>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6" name="テキスト プレースホルダー 5"/>
          <p:cNvSpPr>
            <a:spLocks noGrp="1"/>
          </p:cNvSpPr>
          <p:nvPr>
            <p:ph type="body" sz="quarter" idx="27" hasCustomPrompt="1"/>
          </p:nvPr>
        </p:nvSpPr>
        <p:spPr>
          <a:xfrm rot="-180000">
            <a:off x="8720219" y="6117035"/>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87246655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additive="base">
                                        <p:cTn id="7" dur="500" fill="hold"/>
                                        <p:tgtEl>
                                          <p:spTgt spid="7"/>
                                        </p:tgtEl>
                                        <p:attrNameLst>
                                          <p:attrName>ppt_x</p:attrName>
                                        </p:attrNameLst>
                                      </p:cBhvr>
                                      <p:tavLst>
                                        <p:tav tm="0">
                                          <p:val>
                                            <p:strVal val="0-#ppt_w/2"/>
                                          </p:val>
                                        </p:tav>
                                        <p:tav tm="100000">
                                          <p:val>
                                            <p:strVal val="#ppt_x"/>
                                          </p:val>
                                        </p:tav>
                                      </p:tavLst>
                                    </p:anim>
                                    <p:anim calcmode="lin" valueType="num">
                                      <p:cBhvr additive="base">
                                        <p:cTn id="8" dur="500" fill="hold"/>
                                        <p:tgtEl>
                                          <p:spTgt spid="7"/>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additive="base">
                                        <p:cTn id="11" dur="500" fill="hold"/>
                                        <p:tgtEl>
                                          <p:spTgt spid="6"/>
                                        </p:tgtEl>
                                        <p:attrNameLst>
                                          <p:attrName>ppt_x</p:attrName>
                                        </p:attrNameLst>
                                      </p:cBhvr>
                                      <p:tavLst>
                                        <p:tav tm="0">
                                          <p:val>
                                            <p:strVal val="0-#ppt_w/2"/>
                                          </p:val>
                                        </p:tav>
                                        <p:tav tm="100000">
                                          <p:val>
                                            <p:strVal val="#ppt_x"/>
                                          </p:val>
                                        </p:tav>
                                      </p:tavLst>
                                    </p:anim>
                                    <p:anim calcmode="lin" valueType="num">
                                      <p:cBhvr additive="base">
                                        <p:cTn id="12" dur="500" fill="hold"/>
                                        <p:tgtEl>
                                          <p:spTgt spid="6"/>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2" presetClass="entr" presetSubtype="8" fill="hold" grpId="0" nodeType="afterEffect">
                                  <p:stCondLst>
                                    <p:cond delay="0"/>
                                  </p:stCondLst>
                                  <p:childTnLst>
                                    <p:set>
                                      <p:cBhvr>
                                        <p:cTn id="15" dur="1" fill="hold">
                                          <p:stCondLst>
                                            <p:cond delay="0"/>
                                          </p:stCondLst>
                                        </p:cTn>
                                        <p:tgtEl>
                                          <p:spTgt spid="3"/>
                                        </p:tgtEl>
                                        <p:attrNameLst>
                                          <p:attrName>style.visibility</p:attrName>
                                        </p:attrNameLst>
                                      </p:cBhvr>
                                      <p:to>
                                        <p:strVal val="visible"/>
                                      </p:to>
                                    </p:set>
                                    <p:animEffect transition="in" filter="wipe(left)">
                                      <p:cBhvr>
                                        <p:cTn id="16" dur="500"/>
                                        <p:tgtEl>
                                          <p:spTgt spid="3"/>
                                        </p:tgtEl>
                                      </p:cBhvr>
                                    </p:animEffect>
                                  </p:childTnLst>
                                </p:cTn>
                              </p:par>
                            </p:childTnLst>
                          </p:cTn>
                        </p:par>
                        <p:par>
                          <p:cTn id="17" fill="hold">
                            <p:stCondLst>
                              <p:cond delay="1000"/>
                            </p:stCondLst>
                            <p:childTnLst>
                              <p:par>
                                <p:cTn id="18" presetID="22" presetClass="entr" presetSubtype="4" fill="hold" grpId="0" nodeType="afterEffect">
                                  <p:stCondLst>
                                    <p:cond delay="500"/>
                                  </p:stCondLst>
                                  <p:childTnLst>
                                    <p:set>
                                      <p:cBhvr>
                                        <p:cTn id="19" dur="1" fill="hold">
                                          <p:stCondLst>
                                            <p:cond delay="0"/>
                                          </p:stCondLst>
                                        </p:cTn>
                                        <p:tgtEl>
                                          <p:spTgt spid="5"/>
                                        </p:tgtEl>
                                        <p:attrNameLst>
                                          <p:attrName>style.visibility</p:attrName>
                                        </p:attrNameLst>
                                      </p:cBhvr>
                                      <p:to>
                                        <p:strVal val="visible"/>
                                      </p:to>
                                    </p:set>
                                    <p:animEffect transition="in" filter="wipe(down)">
                                      <p:cBhvr>
                                        <p:cTn id="20" dur="500"/>
                                        <p:tgtEl>
                                          <p:spTgt spid="5"/>
                                        </p:tgtEl>
                                      </p:cBhvr>
                                    </p:animEffect>
                                  </p:childTnLst>
                                </p:cTn>
                              </p:par>
                              <p:par>
                                <p:cTn id="21" presetID="22" presetClass="entr" presetSubtype="4" fill="hold" nodeType="withEffect">
                                  <p:stCondLst>
                                    <p:cond delay="500"/>
                                  </p:stCondLst>
                                  <p:childTnLst>
                                    <p:set>
                                      <p:cBhvr>
                                        <p:cTn id="22" dur="1" fill="hold">
                                          <p:stCondLst>
                                            <p:cond delay="0"/>
                                          </p:stCondLst>
                                        </p:cTn>
                                        <p:tgtEl>
                                          <p:spTgt spid="8"/>
                                        </p:tgtEl>
                                        <p:attrNameLst>
                                          <p:attrName>style.visibility</p:attrName>
                                        </p:attrNameLst>
                                      </p:cBhvr>
                                      <p:to>
                                        <p:strVal val="visible"/>
                                      </p:to>
                                    </p:set>
                                    <p:animEffect transition="in" filter="wipe(down)">
                                      <p:cBhvr>
                                        <p:cTn id="23" dur="500"/>
                                        <p:tgtEl>
                                          <p:spTgt spid="8"/>
                                        </p:tgtEl>
                                      </p:cBhvr>
                                    </p:animEffect>
                                  </p:childTnLst>
                                </p:cTn>
                              </p:par>
                            </p:childTnLst>
                          </p:cTn>
                        </p:par>
                        <p:par>
                          <p:cTn id="24" fill="hold">
                            <p:stCondLst>
                              <p:cond delay="2000"/>
                            </p:stCondLst>
                            <p:childTnLst>
                              <p:par>
                                <p:cTn id="25" presetID="2" presetClass="entr" presetSubtype="2" decel="100000" fill="hold" grpId="0" nodeType="afterEffect">
                                  <p:stCondLst>
                                    <p:cond delay="250"/>
                                  </p:stCondLst>
                                  <p:childTnLst>
                                    <p:set>
                                      <p:cBhvr>
                                        <p:cTn id="26" dur="1" fill="hold">
                                          <p:stCondLst>
                                            <p:cond delay="0"/>
                                          </p:stCondLst>
                                        </p:cTn>
                                        <p:tgtEl>
                                          <p:spTgt spid="23"/>
                                        </p:tgtEl>
                                        <p:attrNameLst>
                                          <p:attrName>style.visibility</p:attrName>
                                        </p:attrNameLst>
                                      </p:cBhvr>
                                      <p:to>
                                        <p:strVal val="visible"/>
                                      </p:to>
                                    </p:set>
                                    <p:anim calcmode="lin" valueType="num">
                                      <p:cBhvr additive="base">
                                        <p:cTn id="27" dur="500" fill="hold"/>
                                        <p:tgtEl>
                                          <p:spTgt spid="23"/>
                                        </p:tgtEl>
                                        <p:attrNameLst>
                                          <p:attrName>ppt_x</p:attrName>
                                        </p:attrNameLst>
                                      </p:cBhvr>
                                      <p:tavLst>
                                        <p:tav tm="0">
                                          <p:val>
                                            <p:strVal val="1+#ppt_w/2"/>
                                          </p:val>
                                        </p:tav>
                                        <p:tav tm="100000">
                                          <p:val>
                                            <p:strVal val="#ppt_x"/>
                                          </p:val>
                                        </p:tav>
                                      </p:tavLst>
                                    </p:anim>
                                    <p:anim calcmode="lin" valueType="num">
                                      <p:cBhvr additive="base">
                                        <p:cTn id="28" dur="500" fill="hold"/>
                                        <p:tgtEl>
                                          <p:spTgt spid="23"/>
                                        </p:tgtEl>
                                        <p:attrNameLst>
                                          <p:attrName>ppt_y</p:attrName>
                                        </p:attrNameLst>
                                      </p:cBhvr>
                                      <p:tavLst>
                                        <p:tav tm="0">
                                          <p:val>
                                            <p:strVal val="#ppt_y"/>
                                          </p:val>
                                        </p:tav>
                                        <p:tav tm="100000">
                                          <p:val>
                                            <p:strVal val="#ppt_y"/>
                                          </p:val>
                                        </p:tav>
                                      </p:tavLst>
                                    </p:anim>
                                  </p:childTnLst>
                                </p:cTn>
                              </p:par>
                              <p:par>
                                <p:cTn id="29" presetID="2" presetClass="entr" presetSubtype="2" decel="100000" fill="hold" grpId="0" nodeType="withEffect">
                                  <p:stCondLst>
                                    <p:cond delay="250"/>
                                  </p:stCondLst>
                                  <p:childTnLst>
                                    <p:set>
                                      <p:cBhvr>
                                        <p:cTn id="30" dur="1" fill="hold">
                                          <p:stCondLst>
                                            <p:cond delay="0"/>
                                          </p:stCondLst>
                                        </p:cTn>
                                        <p:tgtEl>
                                          <p:spTgt spid="21"/>
                                        </p:tgtEl>
                                        <p:attrNameLst>
                                          <p:attrName>style.visibility</p:attrName>
                                        </p:attrNameLst>
                                      </p:cBhvr>
                                      <p:to>
                                        <p:strVal val="visible"/>
                                      </p:to>
                                    </p:set>
                                    <p:anim calcmode="lin" valueType="num">
                                      <p:cBhvr additive="base">
                                        <p:cTn id="31" dur="500" fill="hold"/>
                                        <p:tgtEl>
                                          <p:spTgt spid="21"/>
                                        </p:tgtEl>
                                        <p:attrNameLst>
                                          <p:attrName>ppt_x</p:attrName>
                                        </p:attrNameLst>
                                      </p:cBhvr>
                                      <p:tavLst>
                                        <p:tav tm="0">
                                          <p:val>
                                            <p:strVal val="1+#ppt_w/2"/>
                                          </p:val>
                                        </p:tav>
                                        <p:tav tm="100000">
                                          <p:val>
                                            <p:strVal val="#ppt_x"/>
                                          </p:val>
                                        </p:tav>
                                      </p:tavLst>
                                    </p:anim>
                                    <p:anim calcmode="lin" valueType="num">
                                      <p:cBhvr additive="base">
                                        <p:cTn id="32" dur="500" fill="hold"/>
                                        <p:tgtEl>
                                          <p:spTgt spid="21"/>
                                        </p:tgtEl>
                                        <p:attrNameLst>
                                          <p:attrName>ppt_y</p:attrName>
                                        </p:attrNameLst>
                                      </p:cBhvr>
                                      <p:tavLst>
                                        <p:tav tm="0">
                                          <p:val>
                                            <p:strVal val="#ppt_y"/>
                                          </p:val>
                                        </p:tav>
                                        <p:tav tm="100000">
                                          <p:val>
                                            <p:strVal val="#ppt_y"/>
                                          </p:val>
                                        </p:tav>
                                      </p:tavLst>
                                    </p:anim>
                                  </p:childTnLst>
                                </p:cTn>
                              </p:par>
                            </p:childTnLst>
                          </p:cTn>
                        </p:par>
                        <p:par>
                          <p:cTn id="33" fill="hold">
                            <p:stCondLst>
                              <p:cond delay="2750"/>
                            </p:stCondLst>
                            <p:childTnLst>
                              <p:par>
                                <p:cTn id="34" presetID="22" presetClass="entr" presetSubtype="8" fill="hold" grpId="0" nodeType="afterEffect">
                                  <p:stCondLst>
                                    <p:cond delay="0"/>
                                  </p:stCondLst>
                                  <p:childTnLst>
                                    <p:set>
                                      <p:cBhvr>
                                        <p:cTn id="35" dur="1" fill="hold">
                                          <p:stCondLst>
                                            <p:cond delay="0"/>
                                          </p:stCondLst>
                                        </p:cTn>
                                        <p:tgtEl>
                                          <p:spTgt spid="22">
                                            <p:txEl>
                                              <p:pRg st="0" end="0"/>
                                            </p:txEl>
                                          </p:spTgt>
                                        </p:tgtEl>
                                        <p:attrNameLst>
                                          <p:attrName>style.visibility</p:attrName>
                                        </p:attrNameLst>
                                      </p:cBhvr>
                                      <p:to>
                                        <p:strVal val="visible"/>
                                      </p:to>
                                    </p:set>
                                    <p:animEffect transition="in" filter="wipe(left)">
                                      <p:cBhvr>
                                        <p:cTn id="36" dur="500"/>
                                        <p:tgtEl>
                                          <p:spTgt spid="22">
                                            <p:txEl>
                                              <p:pRg st="0" end="0"/>
                                            </p:txEl>
                                          </p:spTgt>
                                        </p:tgtEl>
                                      </p:cBhvr>
                                    </p:animEffect>
                                  </p:childTnLst>
                                </p:cTn>
                              </p:par>
                            </p:childTnLst>
                          </p:cTn>
                        </p:par>
                        <p:par>
                          <p:cTn id="37" fill="hold">
                            <p:stCondLst>
                              <p:cond delay="3250"/>
                            </p:stCondLst>
                            <p:childTnLst>
                              <p:par>
                                <p:cTn id="38" presetID="2" presetClass="entr" presetSubtype="2" decel="100000" fill="hold" grpId="0" nodeType="afterEffect">
                                  <p:stCondLst>
                                    <p:cond delay="500"/>
                                  </p:stCondLst>
                                  <p:childTnLst>
                                    <p:set>
                                      <p:cBhvr>
                                        <p:cTn id="39" dur="1" fill="hold">
                                          <p:stCondLst>
                                            <p:cond delay="0"/>
                                          </p:stCondLst>
                                        </p:cTn>
                                        <p:tgtEl>
                                          <p:spTgt spid="26"/>
                                        </p:tgtEl>
                                        <p:attrNameLst>
                                          <p:attrName>style.visibility</p:attrName>
                                        </p:attrNameLst>
                                      </p:cBhvr>
                                      <p:to>
                                        <p:strVal val="visible"/>
                                      </p:to>
                                    </p:set>
                                    <p:anim calcmode="lin" valueType="num">
                                      <p:cBhvr additive="base">
                                        <p:cTn id="40" dur="500" fill="hold"/>
                                        <p:tgtEl>
                                          <p:spTgt spid="26"/>
                                        </p:tgtEl>
                                        <p:attrNameLst>
                                          <p:attrName>ppt_x</p:attrName>
                                        </p:attrNameLst>
                                      </p:cBhvr>
                                      <p:tavLst>
                                        <p:tav tm="0">
                                          <p:val>
                                            <p:strVal val="1+#ppt_w/2"/>
                                          </p:val>
                                        </p:tav>
                                        <p:tav tm="100000">
                                          <p:val>
                                            <p:strVal val="#ppt_x"/>
                                          </p:val>
                                        </p:tav>
                                      </p:tavLst>
                                    </p:anim>
                                    <p:anim calcmode="lin" valueType="num">
                                      <p:cBhvr additive="base">
                                        <p:cTn id="41" dur="500" fill="hold"/>
                                        <p:tgtEl>
                                          <p:spTgt spid="26"/>
                                        </p:tgtEl>
                                        <p:attrNameLst>
                                          <p:attrName>ppt_y</p:attrName>
                                        </p:attrNameLst>
                                      </p:cBhvr>
                                      <p:tavLst>
                                        <p:tav tm="0">
                                          <p:val>
                                            <p:strVal val="#ppt_y"/>
                                          </p:val>
                                        </p:tav>
                                        <p:tav tm="100000">
                                          <p:val>
                                            <p:strVal val="#ppt_y"/>
                                          </p:val>
                                        </p:tav>
                                      </p:tavLst>
                                    </p:anim>
                                  </p:childTnLst>
                                </p:cTn>
                              </p:par>
                              <p:par>
                                <p:cTn id="42" presetID="2" presetClass="entr" presetSubtype="2" decel="100000" fill="hold" grpId="0" nodeType="withEffect">
                                  <p:stCondLst>
                                    <p:cond delay="500"/>
                                  </p:stCondLst>
                                  <p:childTnLst>
                                    <p:set>
                                      <p:cBhvr>
                                        <p:cTn id="43" dur="1" fill="hold">
                                          <p:stCondLst>
                                            <p:cond delay="0"/>
                                          </p:stCondLst>
                                        </p:cTn>
                                        <p:tgtEl>
                                          <p:spTgt spid="24"/>
                                        </p:tgtEl>
                                        <p:attrNameLst>
                                          <p:attrName>style.visibility</p:attrName>
                                        </p:attrNameLst>
                                      </p:cBhvr>
                                      <p:to>
                                        <p:strVal val="visible"/>
                                      </p:to>
                                    </p:set>
                                    <p:anim calcmode="lin" valueType="num">
                                      <p:cBhvr additive="base">
                                        <p:cTn id="44" dur="500" fill="hold"/>
                                        <p:tgtEl>
                                          <p:spTgt spid="24"/>
                                        </p:tgtEl>
                                        <p:attrNameLst>
                                          <p:attrName>ppt_x</p:attrName>
                                        </p:attrNameLst>
                                      </p:cBhvr>
                                      <p:tavLst>
                                        <p:tav tm="0">
                                          <p:val>
                                            <p:strVal val="1+#ppt_w/2"/>
                                          </p:val>
                                        </p:tav>
                                        <p:tav tm="100000">
                                          <p:val>
                                            <p:strVal val="#ppt_x"/>
                                          </p:val>
                                        </p:tav>
                                      </p:tavLst>
                                    </p:anim>
                                    <p:anim calcmode="lin" valueType="num">
                                      <p:cBhvr additive="base">
                                        <p:cTn id="45" dur="500" fill="hold"/>
                                        <p:tgtEl>
                                          <p:spTgt spid="24"/>
                                        </p:tgtEl>
                                        <p:attrNameLst>
                                          <p:attrName>ppt_y</p:attrName>
                                        </p:attrNameLst>
                                      </p:cBhvr>
                                      <p:tavLst>
                                        <p:tav tm="0">
                                          <p:val>
                                            <p:strVal val="#ppt_y"/>
                                          </p:val>
                                        </p:tav>
                                        <p:tav tm="100000">
                                          <p:val>
                                            <p:strVal val="#ppt_y"/>
                                          </p:val>
                                        </p:tav>
                                      </p:tavLst>
                                    </p:anim>
                                  </p:childTnLst>
                                </p:cTn>
                              </p:par>
                            </p:childTnLst>
                          </p:cTn>
                        </p:par>
                        <p:par>
                          <p:cTn id="46" fill="hold">
                            <p:stCondLst>
                              <p:cond delay="4250"/>
                            </p:stCondLst>
                            <p:childTnLst>
                              <p:par>
                                <p:cTn id="47" presetID="22" presetClass="entr" presetSubtype="8" fill="hold" grpId="0" nodeType="afterEffect">
                                  <p:stCondLst>
                                    <p:cond delay="0"/>
                                  </p:stCondLst>
                                  <p:childTnLst>
                                    <p:set>
                                      <p:cBhvr>
                                        <p:cTn id="48" dur="1" fill="hold">
                                          <p:stCondLst>
                                            <p:cond delay="0"/>
                                          </p:stCondLst>
                                        </p:cTn>
                                        <p:tgtEl>
                                          <p:spTgt spid="25">
                                            <p:txEl>
                                              <p:pRg st="0" end="0"/>
                                            </p:txEl>
                                          </p:spTgt>
                                        </p:tgtEl>
                                        <p:attrNameLst>
                                          <p:attrName>style.visibility</p:attrName>
                                        </p:attrNameLst>
                                      </p:cBhvr>
                                      <p:to>
                                        <p:strVal val="visible"/>
                                      </p:to>
                                    </p:set>
                                    <p:animEffect transition="in" filter="wipe(left)">
                                      <p:cBhvr>
                                        <p:cTn id="49" dur="500"/>
                                        <p:tgtEl>
                                          <p:spTgt spid="25">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6" grpId="0" animBg="1">
        <p:tmplLst>
          <p:tmpl>
            <p:tnLst>
              <p:par>
                <p:cTn presetID="2" presetClass="entr" presetSubtype="8" decel="100000" fill="hold" nodeType="withEffect">
                  <p:stCondLst>
                    <p:cond delay="0"/>
                  </p:stCondLst>
                  <p:childTnLst>
                    <p:set>
                      <p:cBhvr>
                        <p:cTn dur="1" fill="hold">
                          <p:stCondLst>
                            <p:cond delay="0"/>
                          </p:stCondLst>
                        </p:cTn>
                        <p:tgtEl>
                          <p:spTgt spid="6"/>
                        </p:tgtEl>
                        <p:attrNameLst>
                          <p:attrName>style.visibility</p:attrName>
                        </p:attrNameLst>
                      </p:cBhvr>
                      <p:to>
                        <p:strVal val="visible"/>
                      </p:to>
                    </p:set>
                    <p:anim calcmode="lin" valueType="num">
                      <p:cBhvr additive="base">
                        <p:cTn dur="500" fill="hold"/>
                        <p:tgtEl>
                          <p:spTgt spid="6"/>
                        </p:tgtEl>
                        <p:attrNameLst>
                          <p:attrName>ppt_x</p:attrName>
                        </p:attrNameLst>
                      </p:cBhvr>
                      <p:tavLst>
                        <p:tav tm="0">
                          <p:val>
                            <p:strVal val="0-#ppt_w/2"/>
                          </p:val>
                        </p:tav>
                        <p:tav tm="100000">
                          <p:val>
                            <p:strVal val="#ppt_x"/>
                          </p:val>
                        </p:tav>
                      </p:tavLst>
                    </p:anim>
                    <p:anim calcmode="lin" valueType="num">
                      <p:cBhvr additive="base">
                        <p:cTn dur="500" fill="hold"/>
                        <p:tgtEl>
                          <p:spTgt spid="6"/>
                        </p:tgtEl>
                        <p:attrNameLst>
                          <p:attrName>ppt_y</p:attrName>
                        </p:attrNameLst>
                      </p:cBhvr>
                      <p:tavLst>
                        <p:tav tm="0">
                          <p:val>
                            <p:strVal val="#ppt_y"/>
                          </p:val>
                        </p:tav>
                        <p:tav tm="100000">
                          <p:val>
                            <p:strVal val="#ppt_y"/>
                          </p:val>
                        </p:tav>
                      </p:tavLst>
                    </p:anim>
                  </p:childTnLst>
                </p:cTn>
              </p:par>
            </p:tnLst>
          </p:tmpl>
        </p:tmplLst>
      </p:bldP>
      <p:bldP spid="7" grpId="0"/>
      <p:bldP spid="3" grpId="0" animBg="1"/>
      <p:bldP spid="21" grpId="0" animBg="1"/>
      <p:bldP spid="22" grpId="0" build="p">
        <p:tmplLst>
          <p:tmpl lvl="1">
            <p:tnLst>
              <p:par>
                <p:cTn presetID="22" presetClass="entr" presetSubtype="8"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wipe(left)">
                      <p:cBhvr>
                        <p:cTn dur="500"/>
                        <p:tgtEl>
                          <p:spTgt spid="22"/>
                        </p:tgtEl>
                      </p:cBhvr>
                    </p:animEffect>
                  </p:childTnLst>
                </p:cTn>
              </p:par>
            </p:tnLst>
          </p:tmpl>
        </p:tmplLst>
      </p:bldP>
      <p:bldP spid="23" grpId="0">
        <p:tmplLst>
          <p:tmpl>
            <p:tnLst>
              <p:par>
                <p:cTn presetID="2" presetClass="entr" presetSubtype="2" decel="100000" fill="hold" nodeType="afterEffect">
                  <p:stCondLst>
                    <p:cond delay="250"/>
                  </p:stCondLst>
                  <p:childTnLst>
                    <p:set>
                      <p:cBhvr>
                        <p:cTn dur="1" fill="hold">
                          <p:stCondLst>
                            <p:cond delay="0"/>
                          </p:stCondLst>
                        </p:cTn>
                        <p:tgtEl>
                          <p:spTgt spid="23"/>
                        </p:tgtEl>
                        <p:attrNameLst>
                          <p:attrName>style.visibility</p:attrName>
                        </p:attrNameLst>
                      </p:cBhvr>
                      <p:to>
                        <p:strVal val="visible"/>
                      </p:to>
                    </p:set>
                    <p:anim calcmode="lin" valueType="num">
                      <p:cBhvr additive="base">
                        <p:cTn dur="500" fill="hold"/>
                        <p:tgtEl>
                          <p:spTgt spid="23"/>
                        </p:tgtEl>
                        <p:attrNameLst>
                          <p:attrName>ppt_x</p:attrName>
                        </p:attrNameLst>
                      </p:cBhvr>
                      <p:tavLst>
                        <p:tav tm="0">
                          <p:val>
                            <p:strVal val="1+#ppt_w/2"/>
                          </p:val>
                        </p:tav>
                        <p:tav tm="100000">
                          <p:val>
                            <p:strVal val="#ppt_x"/>
                          </p:val>
                        </p:tav>
                      </p:tavLst>
                    </p:anim>
                    <p:anim calcmode="lin" valueType="num">
                      <p:cBhvr additive="base">
                        <p:cTn dur="500" fill="hold"/>
                        <p:tgtEl>
                          <p:spTgt spid="23"/>
                        </p:tgtEl>
                        <p:attrNameLst>
                          <p:attrName>ppt_y</p:attrName>
                        </p:attrNameLst>
                      </p:cBhvr>
                      <p:tavLst>
                        <p:tav tm="0">
                          <p:val>
                            <p:strVal val="#ppt_y"/>
                          </p:val>
                        </p:tav>
                        <p:tav tm="100000">
                          <p:val>
                            <p:strVal val="#ppt_y"/>
                          </p:val>
                        </p:tav>
                      </p:tavLst>
                    </p:anim>
                  </p:childTnLst>
                </p:cTn>
              </p:par>
            </p:tnLst>
          </p:tmpl>
        </p:tmplLst>
      </p:bldP>
      <p:bldP spid="24" grpId="0" animBg="1"/>
      <p:bldP spid="25" grpId="0" build="p">
        <p:tmplLst>
          <p:tmpl lvl="1">
            <p:tnLst>
              <p:par>
                <p:cTn presetID="22" presetClass="entr" presetSubtype="8" fill="hold" nodeType="afterEffect">
                  <p:stCondLst>
                    <p:cond delay="0"/>
                  </p:stCondLst>
                  <p:childTnLst>
                    <p:set>
                      <p:cBhvr>
                        <p:cTn dur="1" fill="hold">
                          <p:stCondLst>
                            <p:cond delay="0"/>
                          </p:stCondLst>
                        </p:cTn>
                        <p:tgtEl>
                          <p:spTgt spid="25"/>
                        </p:tgtEl>
                        <p:attrNameLst>
                          <p:attrName>style.visibility</p:attrName>
                        </p:attrNameLst>
                      </p:cBhvr>
                      <p:to>
                        <p:strVal val="visible"/>
                      </p:to>
                    </p:set>
                    <p:animEffect transition="in" filter="wipe(left)">
                      <p:cBhvr>
                        <p:cTn dur="500"/>
                        <p:tgtEl>
                          <p:spTgt spid="25"/>
                        </p:tgtEl>
                      </p:cBhvr>
                    </p:animEffect>
                  </p:childTnLst>
                </p:cTn>
              </p:par>
            </p:tnLst>
          </p:tmpl>
        </p:tmplLst>
      </p:bldP>
      <p:bldP spid="26" grpId="0">
        <p:tmplLst>
          <p:tmpl>
            <p:tnLst>
              <p:par>
                <p:cTn presetID="2" presetClass="entr" presetSubtype="2" decel="100000" fill="hold" nodeType="afterEffect">
                  <p:stCondLst>
                    <p:cond delay="500"/>
                  </p:stCondLst>
                  <p:childTnLst>
                    <p:set>
                      <p:cBhvr>
                        <p:cTn dur="1" fill="hold">
                          <p:stCondLst>
                            <p:cond delay="0"/>
                          </p:stCondLst>
                        </p:cTn>
                        <p:tgtEl>
                          <p:spTgt spid="26"/>
                        </p:tgtEl>
                        <p:attrNameLst>
                          <p:attrName>style.visibility</p:attrName>
                        </p:attrNameLst>
                      </p:cBhvr>
                      <p:to>
                        <p:strVal val="visible"/>
                      </p:to>
                    </p:set>
                    <p:anim calcmode="lin" valueType="num">
                      <p:cBhvr additive="base">
                        <p:cTn dur="500" fill="hold"/>
                        <p:tgtEl>
                          <p:spTgt spid="26"/>
                        </p:tgtEl>
                        <p:attrNameLst>
                          <p:attrName>ppt_x</p:attrName>
                        </p:attrNameLst>
                      </p:cBhvr>
                      <p:tavLst>
                        <p:tav tm="0">
                          <p:val>
                            <p:strVal val="1+#ppt_w/2"/>
                          </p:val>
                        </p:tav>
                        <p:tav tm="100000">
                          <p:val>
                            <p:strVal val="#ppt_x"/>
                          </p:val>
                        </p:tav>
                      </p:tavLst>
                    </p:anim>
                    <p:anim calcmode="lin" valueType="num">
                      <p:cBhvr additive="base">
                        <p:cTn dur="500" fill="hold"/>
                        <p:tgtEl>
                          <p:spTgt spid="26"/>
                        </p:tgtEl>
                        <p:attrNameLst>
                          <p:attrName>ppt_y</p:attrName>
                        </p:attrNameLst>
                      </p:cBhvr>
                      <p:tavLst>
                        <p:tav tm="0">
                          <p:val>
                            <p:strVal val="#ppt_y"/>
                          </p:val>
                        </p:tav>
                        <p:tav tm="100000">
                          <p:val>
                            <p:strVal val="#ppt_y"/>
                          </p:val>
                        </p:tav>
                      </p:tavLst>
                    </p:anim>
                  </p:childTnLst>
                </p:cTn>
              </p:par>
            </p:tnLst>
          </p:tmpl>
        </p:tmplLst>
      </p:bldP>
    </p:bldLst>
  </p:timing>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3 Images and Images ">
    <p:spTree>
      <p:nvGrpSpPr>
        <p:cNvPr id="1" name=""/>
        <p:cNvGrpSpPr/>
        <p:nvPr/>
      </p:nvGrpSpPr>
      <p:grpSpPr>
        <a:xfrm>
          <a:off x="0" y="0"/>
          <a:ext cx="0" cy="0"/>
          <a:chOff x="0" y="0"/>
          <a:chExt cx="0" cy="0"/>
        </a:xfrm>
      </p:grpSpPr>
      <p:sp>
        <p:nvSpPr>
          <p:cNvPr id="6" name="図プレースホルダー 5"/>
          <p:cNvSpPr>
            <a:spLocks noGrp="1"/>
          </p:cNvSpPr>
          <p:nvPr>
            <p:ph type="pic" sz="quarter" idx="12" hasCustomPrompt="1"/>
          </p:nvPr>
        </p:nvSpPr>
        <p:spPr>
          <a:xfrm>
            <a:off x="1392553" y="0"/>
            <a:ext cx="4839432" cy="10287000"/>
          </a:xfrm>
          <a:solidFill>
            <a:schemeClr val="tx1">
              <a:lumMod val="95000"/>
              <a:alpha val="42000"/>
            </a:schemeClr>
          </a:solidFill>
          <a:effectLst>
            <a:outerShdw blurRad="50800" dist="127000" algn="l" rotWithShape="0">
              <a:prstClr val="black">
                <a:alpha val="40000"/>
              </a:prstClr>
            </a:outerShdw>
          </a:effectLst>
        </p:spPr>
        <p:txBody>
          <a:bodyPr/>
          <a:lstStyle>
            <a:lvl1pPr>
              <a:defRPr/>
            </a:lvl1pPr>
          </a:lstStyle>
          <a:p>
            <a:r>
              <a:rPr lang="en-US" dirty="0" smtClean="0"/>
              <a:t>Add an image</a:t>
            </a:r>
            <a:endParaRPr lang="en-US" dirty="0"/>
          </a:p>
        </p:txBody>
      </p:sp>
      <p:sp>
        <p:nvSpPr>
          <p:cNvPr id="11" name="テキスト プレースホルダー 10"/>
          <p:cNvSpPr>
            <a:spLocks noGrp="1"/>
          </p:cNvSpPr>
          <p:nvPr>
            <p:ph type="body" sz="quarter" idx="15" hasCustomPrompt="1"/>
          </p:nvPr>
        </p:nvSpPr>
        <p:spPr>
          <a:xfrm>
            <a:off x="1392553" y="6859353"/>
            <a:ext cx="4839432" cy="3427647"/>
          </a:xfrm>
          <a:solidFill>
            <a:srgbClr val="F8F8F8">
              <a:alpha val="70000"/>
            </a:srgbClr>
          </a:solidFill>
        </p:spPr>
        <p:txBody>
          <a:bodyPr/>
          <a:lstStyle>
            <a:lvl1pPr>
              <a:defRPr/>
            </a:lvl1pPr>
          </a:lstStyle>
          <a:p>
            <a:pPr lvl="0"/>
            <a:r>
              <a:rPr lang="en-US" dirty="0" smtClean="0"/>
              <a:t> </a:t>
            </a:r>
            <a:endParaRPr 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8" name="図プレースホルダー 5"/>
          <p:cNvSpPr>
            <a:spLocks noGrp="1"/>
          </p:cNvSpPr>
          <p:nvPr>
            <p:ph type="pic" sz="quarter" idx="13" hasCustomPrompt="1"/>
          </p:nvPr>
        </p:nvSpPr>
        <p:spPr>
          <a:xfrm>
            <a:off x="6735932" y="0"/>
            <a:ext cx="4839432" cy="10287000"/>
          </a:xfrm>
          <a:solidFill>
            <a:schemeClr val="tx1">
              <a:lumMod val="95000"/>
              <a:alpha val="42000"/>
            </a:schemeClr>
          </a:solidFill>
          <a:effectLst>
            <a:outerShdw blurRad="50800" dist="127000" algn="l" rotWithShape="0">
              <a:prstClr val="black">
                <a:alpha val="40000"/>
              </a:prstClr>
            </a:outerShdw>
          </a:effectLst>
        </p:spPr>
        <p:txBody>
          <a:bodyPr/>
          <a:lstStyle>
            <a:lvl1pPr>
              <a:defRPr/>
            </a:lvl1pPr>
          </a:lstStyle>
          <a:p>
            <a:r>
              <a:rPr lang="en-US" dirty="0" smtClean="0"/>
              <a:t>Add an image</a:t>
            </a:r>
            <a:endParaRPr lang="en-US" dirty="0"/>
          </a:p>
        </p:txBody>
      </p:sp>
      <p:sp>
        <p:nvSpPr>
          <p:cNvPr id="9" name="図プレースホルダー 5"/>
          <p:cNvSpPr>
            <a:spLocks noGrp="1"/>
          </p:cNvSpPr>
          <p:nvPr>
            <p:ph type="pic" sz="quarter" idx="14" hasCustomPrompt="1"/>
          </p:nvPr>
        </p:nvSpPr>
        <p:spPr>
          <a:xfrm>
            <a:off x="12079311" y="0"/>
            <a:ext cx="4839432" cy="10287000"/>
          </a:xfrm>
          <a:solidFill>
            <a:schemeClr val="tx1">
              <a:lumMod val="95000"/>
              <a:alpha val="42000"/>
            </a:schemeClr>
          </a:solidFill>
          <a:effectLst>
            <a:outerShdw blurRad="50800" dist="127000" algn="l" rotWithShape="0">
              <a:prstClr val="black">
                <a:alpha val="40000"/>
              </a:prstClr>
            </a:outerShdw>
          </a:effectLst>
        </p:spPr>
        <p:txBody>
          <a:bodyPr/>
          <a:lstStyle>
            <a:lvl1pPr>
              <a:defRPr/>
            </a:lvl1pPr>
          </a:lstStyle>
          <a:p>
            <a:r>
              <a:rPr lang="en-US" dirty="0" smtClean="0"/>
              <a:t>Add an image</a:t>
            </a:r>
            <a:endParaRPr lang="en-US" dirty="0"/>
          </a:p>
        </p:txBody>
      </p:sp>
      <p:sp>
        <p:nvSpPr>
          <p:cNvPr id="12" name="テキスト プレースホルダー 10"/>
          <p:cNvSpPr>
            <a:spLocks noGrp="1"/>
          </p:cNvSpPr>
          <p:nvPr>
            <p:ph type="body" sz="quarter" idx="16" hasCustomPrompt="1"/>
          </p:nvPr>
        </p:nvSpPr>
        <p:spPr>
          <a:xfrm>
            <a:off x="6735932" y="6865257"/>
            <a:ext cx="4839432" cy="3421743"/>
          </a:xfrm>
          <a:solidFill>
            <a:srgbClr val="F8F8F8">
              <a:alpha val="70000"/>
            </a:srgbClr>
          </a:solidFill>
        </p:spPr>
        <p:txBody>
          <a:bodyPr/>
          <a:lstStyle>
            <a:lvl1pPr>
              <a:defRPr/>
            </a:lvl1pPr>
          </a:lstStyle>
          <a:p>
            <a:pPr lvl="0"/>
            <a:r>
              <a:rPr lang="en-US" dirty="0" smtClean="0"/>
              <a:t> </a:t>
            </a:r>
            <a:endParaRPr lang="en-US" dirty="0"/>
          </a:p>
        </p:txBody>
      </p:sp>
      <p:sp>
        <p:nvSpPr>
          <p:cNvPr id="13" name="テキスト プレースホルダー 10"/>
          <p:cNvSpPr>
            <a:spLocks noGrp="1"/>
          </p:cNvSpPr>
          <p:nvPr>
            <p:ph type="body" sz="quarter" idx="17" hasCustomPrompt="1"/>
          </p:nvPr>
        </p:nvSpPr>
        <p:spPr>
          <a:xfrm>
            <a:off x="12079311" y="6865257"/>
            <a:ext cx="4839432" cy="3421743"/>
          </a:xfrm>
          <a:solidFill>
            <a:srgbClr val="F8F8F8">
              <a:alpha val="70000"/>
            </a:srgbClr>
          </a:solidFill>
        </p:spPr>
        <p:txBody>
          <a:bodyPr/>
          <a:lstStyle>
            <a:lvl1pPr>
              <a:defRPr/>
            </a:lvl1pPr>
          </a:lstStyle>
          <a:p>
            <a:pPr lvl="0"/>
            <a:r>
              <a:rPr lang="en-US" dirty="0" smtClean="0"/>
              <a:t> </a:t>
            </a:r>
            <a:endParaRPr lang="en-US" dirty="0"/>
          </a:p>
        </p:txBody>
      </p:sp>
      <p:sp>
        <p:nvSpPr>
          <p:cNvPr id="16" name="テキスト プレースホルダー 10"/>
          <p:cNvSpPr>
            <a:spLocks noGrp="1"/>
          </p:cNvSpPr>
          <p:nvPr>
            <p:ph type="body" sz="quarter" idx="27" hasCustomPrompt="1"/>
          </p:nvPr>
        </p:nvSpPr>
        <p:spPr>
          <a:xfrm>
            <a:off x="3068073" y="6109253"/>
            <a:ext cx="1488392" cy="1488392"/>
          </a:xfrm>
          <a:blipFill>
            <a:blip r:embed="rId2"/>
            <a:stretch>
              <a:fillRect/>
            </a:stretch>
          </a:blipFill>
        </p:spPr>
        <p:txBody>
          <a:bodyPr/>
          <a:lstStyle>
            <a:lvl1pPr>
              <a:defRPr/>
            </a:lvl1pPr>
          </a:lstStyle>
          <a:p>
            <a:pPr lvl="0"/>
            <a:r>
              <a:rPr lang="en-US" dirty="0" smtClean="0"/>
              <a:t> </a:t>
            </a:r>
            <a:endParaRPr lang="en-US" dirty="0"/>
          </a:p>
        </p:txBody>
      </p:sp>
      <p:sp>
        <p:nvSpPr>
          <p:cNvPr id="15" name="図プレースホルダー 7"/>
          <p:cNvSpPr>
            <a:spLocks noGrp="1"/>
          </p:cNvSpPr>
          <p:nvPr>
            <p:ph type="pic" sz="quarter" idx="26" hasCustomPrompt="1"/>
          </p:nvPr>
        </p:nvSpPr>
        <p:spPr>
          <a:xfrm>
            <a:off x="3411485" y="6453136"/>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17" name="テキスト プレースホルダー 10"/>
          <p:cNvSpPr>
            <a:spLocks noGrp="1"/>
          </p:cNvSpPr>
          <p:nvPr>
            <p:ph type="body" sz="quarter" idx="28" hasCustomPrompt="1"/>
          </p:nvPr>
        </p:nvSpPr>
        <p:spPr>
          <a:xfrm>
            <a:off x="8411452" y="6115157"/>
            <a:ext cx="1488392" cy="1488392"/>
          </a:xfrm>
          <a:blipFill>
            <a:blip r:embed="rId2"/>
            <a:stretch>
              <a:fillRect/>
            </a:stretch>
          </a:blipFill>
        </p:spPr>
        <p:txBody>
          <a:bodyPr/>
          <a:lstStyle>
            <a:lvl1pPr>
              <a:defRPr/>
            </a:lvl1pPr>
          </a:lstStyle>
          <a:p>
            <a:pPr lvl="0"/>
            <a:r>
              <a:rPr lang="en-US" dirty="0" smtClean="0"/>
              <a:t> </a:t>
            </a:r>
            <a:endParaRPr lang="en-US" dirty="0"/>
          </a:p>
        </p:txBody>
      </p:sp>
      <p:sp>
        <p:nvSpPr>
          <p:cNvPr id="18" name="図プレースホルダー 7"/>
          <p:cNvSpPr>
            <a:spLocks noGrp="1"/>
          </p:cNvSpPr>
          <p:nvPr>
            <p:ph type="pic" sz="quarter" idx="29" hasCustomPrompt="1"/>
          </p:nvPr>
        </p:nvSpPr>
        <p:spPr>
          <a:xfrm>
            <a:off x="8754864" y="6459040"/>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19" name="テキスト プレースホルダー 10"/>
          <p:cNvSpPr>
            <a:spLocks noGrp="1"/>
          </p:cNvSpPr>
          <p:nvPr>
            <p:ph type="body" sz="quarter" idx="30" hasCustomPrompt="1"/>
          </p:nvPr>
        </p:nvSpPr>
        <p:spPr>
          <a:xfrm>
            <a:off x="13754831" y="6115157"/>
            <a:ext cx="1488392" cy="1488392"/>
          </a:xfrm>
          <a:blipFill>
            <a:blip r:embed="rId2"/>
            <a:stretch>
              <a:fillRect/>
            </a:stretch>
          </a:blipFill>
        </p:spPr>
        <p:txBody>
          <a:bodyPr/>
          <a:lstStyle>
            <a:lvl1pPr>
              <a:defRPr/>
            </a:lvl1pPr>
          </a:lstStyle>
          <a:p>
            <a:pPr lvl="0"/>
            <a:r>
              <a:rPr lang="en-US" dirty="0" smtClean="0"/>
              <a:t> </a:t>
            </a:r>
            <a:endParaRPr lang="en-US" dirty="0"/>
          </a:p>
        </p:txBody>
      </p:sp>
      <p:sp>
        <p:nvSpPr>
          <p:cNvPr id="20" name="図プレースホルダー 7"/>
          <p:cNvSpPr>
            <a:spLocks noGrp="1"/>
          </p:cNvSpPr>
          <p:nvPr>
            <p:ph type="pic" sz="quarter" idx="31" hasCustomPrompt="1"/>
          </p:nvPr>
        </p:nvSpPr>
        <p:spPr>
          <a:xfrm>
            <a:off x="14098243" y="6459040"/>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21" name="テキスト プレースホルダー 5"/>
          <p:cNvSpPr>
            <a:spLocks noGrp="1"/>
          </p:cNvSpPr>
          <p:nvPr>
            <p:ph type="body" sz="quarter" idx="32" hasCustomPrompt="1"/>
          </p:nvPr>
        </p:nvSpPr>
        <p:spPr>
          <a:xfrm>
            <a:off x="1600141" y="7675464"/>
            <a:ext cx="4426857" cy="2295850"/>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2" name="テキスト プレースホルダー 5"/>
          <p:cNvSpPr>
            <a:spLocks noGrp="1"/>
          </p:cNvSpPr>
          <p:nvPr>
            <p:ph type="body" sz="quarter" idx="33" hasCustomPrompt="1"/>
          </p:nvPr>
        </p:nvSpPr>
        <p:spPr>
          <a:xfrm>
            <a:off x="6942219" y="7675464"/>
            <a:ext cx="4426857" cy="2295850"/>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3" name="テキスト プレースホルダー 5"/>
          <p:cNvSpPr>
            <a:spLocks noGrp="1"/>
          </p:cNvSpPr>
          <p:nvPr>
            <p:ph type="body" sz="quarter" idx="34" hasCustomPrompt="1"/>
          </p:nvPr>
        </p:nvSpPr>
        <p:spPr>
          <a:xfrm>
            <a:off x="12285598" y="7675464"/>
            <a:ext cx="4426857" cy="2295850"/>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4" name="テキスト プレースホルダー 12"/>
          <p:cNvSpPr>
            <a:spLocks noGrp="1"/>
          </p:cNvSpPr>
          <p:nvPr>
            <p:ph type="body" sz="quarter" idx="24" hasCustomPrompt="1"/>
          </p:nvPr>
        </p:nvSpPr>
        <p:spPr>
          <a:xfrm>
            <a:off x="-7323" y="540159"/>
            <a:ext cx="11482903" cy="1998000"/>
          </a:xfrm>
          <a:blipFill>
            <a:blip r:embed="rId3"/>
            <a:srcRect/>
            <a:stretch>
              <a:fillRect l="-24300"/>
            </a:stretch>
          </a:blipFill>
        </p:spPr>
        <p:txBody>
          <a:bodyPr/>
          <a:lstStyle/>
          <a:p>
            <a:pPr lvl="0"/>
            <a:r>
              <a:rPr lang="en-US" dirty="0" smtClean="0"/>
              <a:t> </a:t>
            </a:r>
            <a:endParaRPr lang="en-US" dirty="0"/>
          </a:p>
        </p:txBody>
      </p:sp>
      <p:sp>
        <p:nvSpPr>
          <p:cNvPr id="25" name="タイトル 1"/>
          <p:cNvSpPr>
            <a:spLocks noGrp="1"/>
          </p:cNvSpPr>
          <p:nvPr>
            <p:ph type="title" hasCustomPrompt="1"/>
          </p:nvPr>
        </p:nvSpPr>
        <p:spPr>
          <a:xfrm rot="21420000">
            <a:off x="494590" y="730993"/>
            <a:ext cx="10726897" cy="1231200"/>
          </a:xfrm>
          <a:prstGeom prst="rect">
            <a:avLst/>
          </a:prstGeom>
        </p:spPr>
        <p:txBody>
          <a:bodyPr anchor="ctr"/>
          <a:lstStyle>
            <a:lvl1pPr algn="r">
              <a:defRPr spc="1000" baseline="0">
                <a:solidFill>
                  <a:schemeClr val="tx1"/>
                </a:solidFill>
              </a:defRPr>
            </a:lvl1pPr>
          </a:lstStyle>
          <a:p>
            <a:r>
              <a:rPr kumimoji="1" lang="en-US" altLang="ja-JP" dirty="0" smtClean="0"/>
              <a:t>TITLE GOES HERE</a:t>
            </a:r>
            <a:endParaRPr kumimoji="1" lang="ja-JP" altLang="en-US" dirty="0"/>
          </a:p>
        </p:txBody>
      </p:sp>
    </p:spTree>
    <p:extLst>
      <p:ext uri="{BB962C8B-B14F-4D97-AF65-F5344CB8AC3E}">
        <p14:creationId xmlns:p14="http://schemas.microsoft.com/office/powerpoint/2010/main" val="1436509844"/>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with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wipe(down)">
                                      <p:cBhvr>
                                        <p:cTn id="7" dur="500"/>
                                        <p:tgtEl>
                                          <p:spTgt spid="6"/>
                                        </p:tgtEl>
                                      </p:cBhvr>
                                    </p:animEffect>
                                  </p:childTnLst>
                                </p:cTn>
                              </p:par>
                            </p:childTnLst>
                          </p:cTn>
                        </p:par>
                        <p:par>
                          <p:cTn id="8" fill="hold">
                            <p:stCondLst>
                              <p:cond delay="500"/>
                            </p:stCondLst>
                            <p:childTnLst>
                              <p:par>
                                <p:cTn id="9" presetID="16" presetClass="entr" presetSubtype="37" fill="hold" grpId="0" nodeType="afterEffect">
                                  <p:stCondLst>
                                    <p:cond delay="0"/>
                                  </p:stCondLst>
                                  <p:childTnLst>
                                    <p:set>
                                      <p:cBhvr>
                                        <p:cTn id="10" dur="1" fill="hold">
                                          <p:stCondLst>
                                            <p:cond delay="0"/>
                                          </p:stCondLst>
                                        </p:cTn>
                                        <p:tgtEl>
                                          <p:spTgt spid="11"/>
                                        </p:tgtEl>
                                        <p:attrNameLst>
                                          <p:attrName>style.visibility</p:attrName>
                                        </p:attrNameLst>
                                      </p:cBhvr>
                                      <p:to>
                                        <p:strVal val="visible"/>
                                      </p:to>
                                    </p:set>
                                    <p:animEffect transition="in" filter="barn(outVertical)">
                                      <p:cBhvr>
                                        <p:cTn id="11" dur="500"/>
                                        <p:tgtEl>
                                          <p:spTgt spid="11"/>
                                        </p:tgtEl>
                                      </p:cBhvr>
                                    </p:animEffect>
                                  </p:childTnLst>
                                </p:cTn>
                              </p:par>
                            </p:childTnLst>
                          </p:cTn>
                        </p:par>
                        <p:par>
                          <p:cTn id="12" fill="hold">
                            <p:stCondLst>
                              <p:cond delay="1000"/>
                            </p:stCondLst>
                            <p:childTnLst>
                              <p:par>
                                <p:cTn id="13" presetID="31" presetClass="entr" presetSubtype="0" fill="hold" grpId="0" nodeType="afterEffect">
                                  <p:stCondLst>
                                    <p:cond delay="0"/>
                                  </p:stCondLst>
                                  <p:childTnLst>
                                    <p:set>
                                      <p:cBhvr>
                                        <p:cTn id="14" dur="1" fill="hold">
                                          <p:stCondLst>
                                            <p:cond delay="0"/>
                                          </p:stCondLst>
                                        </p:cTn>
                                        <p:tgtEl>
                                          <p:spTgt spid="15"/>
                                        </p:tgtEl>
                                        <p:attrNameLst>
                                          <p:attrName>style.visibility</p:attrName>
                                        </p:attrNameLst>
                                      </p:cBhvr>
                                      <p:to>
                                        <p:strVal val="visible"/>
                                      </p:to>
                                    </p:set>
                                    <p:anim calcmode="lin" valueType="num">
                                      <p:cBhvr>
                                        <p:cTn id="15" dur="500" fill="hold"/>
                                        <p:tgtEl>
                                          <p:spTgt spid="15"/>
                                        </p:tgtEl>
                                        <p:attrNameLst>
                                          <p:attrName>ppt_w</p:attrName>
                                        </p:attrNameLst>
                                      </p:cBhvr>
                                      <p:tavLst>
                                        <p:tav tm="0">
                                          <p:val>
                                            <p:fltVal val="0"/>
                                          </p:val>
                                        </p:tav>
                                        <p:tav tm="100000">
                                          <p:val>
                                            <p:strVal val="#ppt_w"/>
                                          </p:val>
                                        </p:tav>
                                      </p:tavLst>
                                    </p:anim>
                                    <p:anim calcmode="lin" valueType="num">
                                      <p:cBhvr>
                                        <p:cTn id="16" dur="500" fill="hold"/>
                                        <p:tgtEl>
                                          <p:spTgt spid="15"/>
                                        </p:tgtEl>
                                        <p:attrNameLst>
                                          <p:attrName>ppt_h</p:attrName>
                                        </p:attrNameLst>
                                      </p:cBhvr>
                                      <p:tavLst>
                                        <p:tav tm="0">
                                          <p:val>
                                            <p:fltVal val="0"/>
                                          </p:val>
                                        </p:tav>
                                        <p:tav tm="100000">
                                          <p:val>
                                            <p:strVal val="#ppt_h"/>
                                          </p:val>
                                        </p:tav>
                                      </p:tavLst>
                                    </p:anim>
                                    <p:anim calcmode="lin" valueType="num">
                                      <p:cBhvr>
                                        <p:cTn id="17" dur="500" fill="hold"/>
                                        <p:tgtEl>
                                          <p:spTgt spid="15"/>
                                        </p:tgtEl>
                                        <p:attrNameLst>
                                          <p:attrName>style.rotation</p:attrName>
                                        </p:attrNameLst>
                                      </p:cBhvr>
                                      <p:tavLst>
                                        <p:tav tm="0">
                                          <p:val>
                                            <p:fltVal val="90"/>
                                          </p:val>
                                        </p:tav>
                                        <p:tav tm="100000">
                                          <p:val>
                                            <p:fltVal val="0"/>
                                          </p:val>
                                        </p:tav>
                                      </p:tavLst>
                                    </p:anim>
                                    <p:animEffect transition="in" filter="fade">
                                      <p:cBhvr>
                                        <p:cTn id="18" dur="500"/>
                                        <p:tgtEl>
                                          <p:spTgt spid="15"/>
                                        </p:tgtEl>
                                      </p:cBhvr>
                                    </p:animEffect>
                                  </p:childTnLst>
                                </p:cTn>
                              </p:par>
                              <p:par>
                                <p:cTn id="19" presetID="31" presetClass="entr" presetSubtype="0" fill="hold" grpId="0" nodeType="withEffect">
                                  <p:stCondLst>
                                    <p:cond delay="0"/>
                                  </p:stCondLst>
                                  <p:childTnLst>
                                    <p:set>
                                      <p:cBhvr>
                                        <p:cTn id="20" dur="1" fill="hold">
                                          <p:stCondLst>
                                            <p:cond delay="0"/>
                                          </p:stCondLst>
                                        </p:cTn>
                                        <p:tgtEl>
                                          <p:spTgt spid="16"/>
                                        </p:tgtEl>
                                        <p:attrNameLst>
                                          <p:attrName>style.visibility</p:attrName>
                                        </p:attrNameLst>
                                      </p:cBhvr>
                                      <p:to>
                                        <p:strVal val="visible"/>
                                      </p:to>
                                    </p:set>
                                    <p:anim calcmode="lin" valueType="num">
                                      <p:cBhvr>
                                        <p:cTn id="21" dur="500" fill="hold"/>
                                        <p:tgtEl>
                                          <p:spTgt spid="16"/>
                                        </p:tgtEl>
                                        <p:attrNameLst>
                                          <p:attrName>ppt_w</p:attrName>
                                        </p:attrNameLst>
                                      </p:cBhvr>
                                      <p:tavLst>
                                        <p:tav tm="0">
                                          <p:val>
                                            <p:fltVal val="0"/>
                                          </p:val>
                                        </p:tav>
                                        <p:tav tm="100000">
                                          <p:val>
                                            <p:strVal val="#ppt_w"/>
                                          </p:val>
                                        </p:tav>
                                      </p:tavLst>
                                    </p:anim>
                                    <p:anim calcmode="lin" valueType="num">
                                      <p:cBhvr>
                                        <p:cTn id="22" dur="500" fill="hold"/>
                                        <p:tgtEl>
                                          <p:spTgt spid="16"/>
                                        </p:tgtEl>
                                        <p:attrNameLst>
                                          <p:attrName>ppt_h</p:attrName>
                                        </p:attrNameLst>
                                      </p:cBhvr>
                                      <p:tavLst>
                                        <p:tav tm="0">
                                          <p:val>
                                            <p:fltVal val="0"/>
                                          </p:val>
                                        </p:tav>
                                        <p:tav tm="100000">
                                          <p:val>
                                            <p:strVal val="#ppt_h"/>
                                          </p:val>
                                        </p:tav>
                                      </p:tavLst>
                                    </p:anim>
                                    <p:anim calcmode="lin" valueType="num">
                                      <p:cBhvr>
                                        <p:cTn id="23" dur="500" fill="hold"/>
                                        <p:tgtEl>
                                          <p:spTgt spid="16"/>
                                        </p:tgtEl>
                                        <p:attrNameLst>
                                          <p:attrName>style.rotation</p:attrName>
                                        </p:attrNameLst>
                                      </p:cBhvr>
                                      <p:tavLst>
                                        <p:tav tm="0">
                                          <p:val>
                                            <p:fltVal val="90"/>
                                          </p:val>
                                        </p:tav>
                                        <p:tav tm="100000">
                                          <p:val>
                                            <p:fltVal val="0"/>
                                          </p:val>
                                        </p:tav>
                                      </p:tavLst>
                                    </p:anim>
                                    <p:animEffect transition="in" filter="fade">
                                      <p:cBhvr>
                                        <p:cTn id="24" dur="500"/>
                                        <p:tgtEl>
                                          <p:spTgt spid="16"/>
                                        </p:tgtEl>
                                      </p:cBhvr>
                                    </p:animEffect>
                                  </p:childTnLst>
                                </p:cTn>
                              </p:par>
                            </p:childTnLst>
                          </p:cTn>
                        </p:par>
                        <p:par>
                          <p:cTn id="25" fill="hold">
                            <p:stCondLst>
                              <p:cond delay="1500"/>
                            </p:stCondLst>
                            <p:childTnLst>
                              <p:par>
                                <p:cTn id="26" presetID="22" presetClass="entr" presetSubtype="8" fill="hold" grpId="0" nodeType="afterEffect">
                                  <p:stCondLst>
                                    <p:cond delay="0"/>
                                  </p:stCondLst>
                                  <p:childTnLst>
                                    <p:set>
                                      <p:cBhvr>
                                        <p:cTn id="27" dur="1" fill="hold">
                                          <p:stCondLst>
                                            <p:cond delay="0"/>
                                          </p:stCondLst>
                                        </p:cTn>
                                        <p:tgtEl>
                                          <p:spTgt spid="21">
                                            <p:txEl>
                                              <p:pRg st="0" end="0"/>
                                            </p:txEl>
                                          </p:spTgt>
                                        </p:tgtEl>
                                        <p:attrNameLst>
                                          <p:attrName>style.visibility</p:attrName>
                                        </p:attrNameLst>
                                      </p:cBhvr>
                                      <p:to>
                                        <p:strVal val="visible"/>
                                      </p:to>
                                    </p:set>
                                    <p:animEffect transition="in" filter="wipe(left)">
                                      <p:cBhvr>
                                        <p:cTn id="28" dur="500"/>
                                        <p:tgtEl>
                                          <p:spTgt spid="21">
                                            <p:txEl>
                                              <p:pRg st="0" end="0"/>
                                            </p:txEl>
                                          </p:spTgt>
                                        </p:tgtEl>
                                      </p:cBhvr>
                                    </p:animEffect>
                                  </p:childTnLst>
                                </p:cTn>
                              </p:par>
                            </p:childTnLst>
                          </p:cTn>
                        </p:par>
                        <p:par>
                          <p:cTn id="29" fill="hold">
                            <p:stCondLst>
                              <p:cond delay="2000"/>
                            </p:stCondLst>
                            <p:childTnLst>
                              <p:par>
                                <p:cTn id="30" presetID="22" presetClass="entr" presetSubtype="4" fill="hold" grpId="0" nodeType="afterEffect">
                                  <p:stCondLst>
                                    <p:cond delay="0"/>
                                  </p:stCondLst>
                                  <p:childTnLst>
                                    <p:set>
                                      <p:cBhvr>
                                        <p:cTn id="31" dur="1" fill="hold">
                                          <p:stCondLst>
                                            <p:cond delay="0"/>
                                          </p:stCondLst>
                                        </p:cTn>
                                        <p:tgtEl>
                                          <p:spTgt spid="8"/>
                                        </p:tgtEl>
                                        <p:attrNameLst>
                                          <p:attrName>style.visibility</p:attrName>
                                        </p:attrNameLst>
                                      </p:cBhvr>
                                      <p:to>
                                        <p:strVal val="visible"/>
                                      </p:to>
                                    </p:set>
                                    <p:animEffect transition="in" filter="wipe(down)">
                                      <p:cBhvr>
                                        <p:cTn id="32" dur="500"/>
                                        <p:tgtEl>
                                          <p:spTgt spid="8"/>
                                        </p:tgtEl>
                                      </p:cBhvr>
                                    </p:animEffect>
                                  </p:childTnLst>
                                </p:cTn>
                              </p:par>
                            </p:childTnLst>
                          </p:cTn>
                        </p:par>
                        <p:par>
                          <p:cTn id="33" fill="hold">
                            <p:stCondLst>
                              <p:cond delay="2500"/>
                            </p:stCondLst>
                            <p:childTnLst>
                              <p:par>
                                <p:cTn id="34" presetID="16" presetClass="entr" presetSubtype="37" fill="hold" grpId="0" nodeType="afterEffect">
                                  <p:stCondLst>
                                    <p:cond delay="0"/>
                                  </p:stCondLst>
                                  <p:childTnLst>
                                    <p:set>
                                      <p:cBhvr>
                                        <p:cTn id="35" dur="1" fill="hold">
                                          <p:stCondLst>
                                            <p:cond delay="0"/>
                                          </p:stCondLst>
                                        </p:cTn>
                                        <p:tgtEl>
                                          <p:spTgt spid="12"/>
                                        </p:tgtEl>
                                        <p:attrNameLst>
                                          <p:attrName>style.visibility</p:attrName>
                                        </p:attrNameLst>
                                      </p:cBhvr>
                                      <p:to>
                                        <p:strVal val="visible"/>
                                      </p:to>
                                    </p:set>
                                    <p:animEffect transition="in" filter="barn(outVertical)">
                                      <p:cBhvr>
                                        <p:cTn id="36" dur="500"/>
                                        <p:tgtEl>
                                          <p:spTgt spid="12"/>
                                        </p:tgtEl>
                                      </p:cBhvr>
                                    </p:animEffect>
                                  </p:childTnLst>
                                </p:cTn>
                              </p:par>
                            </p:childTnLst>
                          </p:cTn>
                        </p:par>
                        <p:par>
                          <p:cTn id="37" fill="hold">
                            <p:stCondLst>
                              <p:cond delay="3000"/>
                            </p:stCondLst>
                            <p:childTnLst>
                              <p:par>
                                <p:cTn id="38" presetID="31" presetClass="entr" presetSubtype="0" fill="hold" grpId="0" nodeType="afterEffect">
                                  <p:stCondLst>
                                    <p:cond delay="0"/>
                                  </p:stCondLst>
                                  <p:childTnLst>
                                    <p:set>
                                      <p:cBhvr>
                                        <p:cTn id="39" dur="1" fill="hold">
                                          <p:stCondLst>
                                            <p:cond delay="0"/>
                                          </p:stCondLst>
                                        </p:cTn>
                                        <p:tgtEl>
                                          <p:spTgt spid="18"/>
                                        </p:tgtEl>
                                        <p:attrNameLst>
                                          <p:attrName>style.visibility</p:attrName>
                                        </p:attrNameLst>
                                      </p:cBhvr>
                                      <p:to>
                                        <p:strVal val="visible"/>
                                      </p:to>
                                    </p:set>
                                    <p:anim calcmode="lin" valueType="num">
                                      <p:cBhvr>
                                        <p:cTn id="40" dur="500" fill="hold"/>
                                        <p:tgtEl>
                                          <p:spTgt spid="18"/>
                                        </p:tgtEl>
                                        <p:attrNameLst>
                                          <p:attrName>ppt_w</p:attrName>
                                        </p:attrNameLst>
                                      </p:cBhvr>
                                      <p:tavLst>
                                        <p:tav tm="0">
                                          <p:val>
                                            <p:fltVal val="0"/>
                                          </p:val>
                                        </p:tav>
                                        <p:tav tm="100000">
                                          <p:val>
                                            <p:strVal val="#ppt_w"/>
                                          </p:val>
                                        </p:tav>
                                      </p:tavLst>
                                    </p:anim>
                                    <p:anim calcmode="lin" valueType="num">
                                      <p:cBhvr>
                                        <p:cTn id="41" dur="500" fill="hold"/>
                                        <p:tgtEl>
                                          <p:spTgt spid="18"/>
                                        </p:tgtEl>
                                        <p:attrNameLst>
                                          <p:attrName>ppt_h</p:attrName>
                                        </p:attrNameLst>
                                      </p:cBhvr>
                                      <p:tavLst>
                                        <p:tav tm="0">
                                          <p:val>
                                            <p:fltVal val="0"/>
                                          </p:val>
                                        </p:tav>
                                        <p:tav tm="100000">
                                          <p:val>
                                            <p:strVal val="#ppt_h"/>
                                          </p:val>
                                        </p:tav>
                                      </p:tavLst>
                                    </p:anim>
                                    <p:anim calcmode="lin" valueType="num">
                                      <p:cBhvr>
                                        <p:cTn id="42" dur="500" fill="hold"/>
                                        <p:tgtEl>
                                          <p:spTgt spid="18"/>
                                        </p:tgtEl>
                                        <p:attrNameLst>
                                          <p:attrName>style.rotation</p:attrName>
                                        </p:attrNameLst>
                                      </p:cBhvr>
                                      <p:tavLst>
                                        <p:tav tm="0">
                                          <p:val>
                                            <p:fltVal val="90"/>
                                          </p:val>
                                        </p:tav>
                                        <p:tav tm="100000">
                                          <p:val>
                                            <p:fltVal val="0"/>
                                          </p:val>
                                        </p:tav>
                                      </p:tavLst>
                                    </p:anim>
                                    <p:animEffect transition="in" filter="fade">
                                      <p:cBhvr>
                                        <p:cTn id="43" dur="500"/>
                                        <p:tgtEl>
                                          <p:spTgt spid="18"/>
                                        </p:tgtEl>
                                      </p:cBhvr>
                                    </p:animEffect>
                                  </p:childTnLst>
                                </p:cTn>
                              </p:par>
                              <p:par>
                                <p:cTn id="44" presetID="31" presetClass="entr" presetSubtype="0" fill="hold" grpId="0" nodeType="withEffect">
                                  <p:stCondLst>
                                    <p:cond delay="0"/>
                                  </p:stCondLst>
                                  <p:childTnLst>
                                    <p:set>
                                      <p:cBhvr>
                                        <p:cTn id="45" dur="1" fill="hold">
                                          <p:stCondLst>
                                            <p:cond delay="0"/>
                                          </p:stCondLst>
                                        </p:cTn>
                                        <p:tgtEl>
                                          <p:spTgt spid="17"/>
                                        </p:tgtEl>
                                        <p:attrNameLst>
                                          <p:attrName>style.visibility</p:attrName>
                                        </p:attrNameLst>
                                      </p:cBhvr>
                                      <p:to>
                                        <p:strVal val="visible"/>
                                      </p:to>
                                    </p:set>
                                    <p:anim calcmode="lin" valueType="num">
                                      <p:cBhvr>
                                        <p:cTn id="46" dur="500" fill="hold"/>
                                        <p:tgtEl>
                                          <p:spTgt spid="17"/>
                                        </p:tgtEl>
                                        <p:attrNameLst>
                                          <p:attrName>ppt_w</p:attrName>
                                        </p:attrNameLst>
                                      </p:cBhvr>
                                      <p:tavLst>
                                        <p:tav tm="0">
                                          <p:val>
                                            <p:fltVal val="0"/>
                                          </p:val>
                                        </p:tav>
                                        <p:tav tm="100000">
                                          <p:val>
                                            <p:strVal val="#ppt_w"/>
                                          </p:val>
                                        </p:tav>
                                      </p:tavLst>
                                    </p:anim>
                                    <p:anim calcmode="lin" valueType="num">
                                      <p:cBhvr>
                                        <p:cTn id="47" dur="500" fill="hold"/>
                                        <p:tgtEl>
                                          <p:spTgt spid="17"/>
                                        </p:tgtEl>
                                        <p:attrNameLst>
                                          <p:attrName>ppt_h</p:attrName>
                                        </p:attrNameLst>
                                      </p:cBhvr>
                                      <p:tavLst>
                                        <p:tav tm="0">
                                          <p:val>
                                            <p:fltVal val="0"/>
                                          </p:val>
                                        </p:tav>
                                        <p:tav tm="100000">
                                          <p:val>
                                            <p:strVal val="#ppt_h"/>
                                          </p:val>
                                        </p:tav>
                                      </p:tavLst>
                                    </p:anim>
                                    <p:anim calcmode="lin" valueType="num">
                                      <p:cBhvr>
                                        <p:cTn id="48" dur="500" fill="hold"/>
                                        <p:tgtEl>
                                          <p:spTgt spid="17"/>
                                        </p:tgtEl>
                                        <p:attrNameLst>
                                          <p:attrName>style.rotation</p:attrName>
                                        </p:attrNameLst>
                                      </p:cBhvr>
                                      <p:tavLst>
                                        <p:tav tm="0">
                                          <p:val>
                                            <p:fltVal val="90"/>
                                          </p:val>
                                        </p:tav>
                                        <p:tav tm="100000">
                                          <p:val>
                                            <p:fltVal val="0"/>
                                          </p:val>
                                        </p:tav>
                                      </p:tavLst>
                                    </p:anim>
                                    <p:animEffect transition="in" filter="fade">
                                      <p:cBhvr>
                                        <p:cTn id="49" dur="500"/>
                                        <p:tgtEl>
                                          <p:spTgt spid="17"/>
                                        </p:tgtEl>
                                      </p:cBhvr>
                                    </p:animEffect>
                                  </p:childTnLst>
                                </p:cTn>
                              </p:par>
                            </p:childTnLst>
                          </p:cTn>
                        </p:par>
                        <p:par>
                          <p:cTn id="50" fill="hold">
                            <p:stCondLst>
                              <p:cond delay="3500"/>
                            </p:stCondLst>
                            <p:childTnLst>
                              <p:par>
                                <p:cTn id="51" presetID="22" presetClass="entr" presetSubtype="8" fill="hold" grpId="0" nodeType="afterEffect">
                                  <p:stCondLst>
                                    <p:cond delay="0"/>
                                  </p:stCondLst>
                                  <p:childTnLst>
                                    <p:set>
                                      <p:cBhvr>
                                        <p:cTn id="52" dur="1" fill="hold">
                                          <p:stCondLst>
                                            <p:cond delay="0"/>
                                          </p:stCondLst>
                                        </p:cTn>
                                        <p:tgtEl>
                                          <p:spTgt spid="22">
                                            <p:txEl>
                                              <p:pRg st="0" end="0"/>
                                            </p:txEl>
                                          </p:spTgt>
                                        </p:tgtEl>
                                        <p:attrNameLst>
                                          <p:attrName>style.visibility</p:attrName>
                                        </p:attrNameLst>
                                      </p:cBhvr>
                                      <p:to>
                                        <p:strVal val="visible"/>
                                      </p:to>
                                    </p:set>
                                    <p:animEffect transition="in" filter="wipe(left)">
                                      <p:cBhvr>
                                        <p:cTn id="53" dur="500"/>
                                        <p:tgtEl>
                                          <p:spTgt spid="22">
                                            <p:txEl>
                                              <p:pRg st="0" end="0"/>
                                            </p:txEl>
                                          </p:spTgt>
                                        </p:tgtEl>
                                      </p:cBhvr>
                                    </p:animEffect>
                                  </p:childTnLst>
                                </p:cTn>
                              </p:par>
                            </p:childTnLst>
                          </p:cTn>
                        </p:par>
                        <p:par>
                          <p:cTn id="54" fill="hold">
                            <p:stCondLst>
                              <p:cond delay="4000"/>
                            </p:stCondLst>
                            <p:childTnLst>
                              <p:par>
                                <p:cTn id="55" presetID="22" presetClass="entr" presetSubtype="4" fill="hold" grpId="0" nodeType="afterEffect">
                                  <p:stCondLst>
                                    <p:cond delay="0"/>
                                  </p:stCondLst>
                                  <p:childTnLst>
                                    <p:set>
                                      <p:cBhvr>
                                        <p:cTn id="56" dur="1" fill="hold">
                                          <p:stCondLst>
                                            <p:cond delay="0"/>
                                          </p:stCondLst>
                                        </p:cTn>
                                        <p:tgtEl>
                                          <p:spTgt spid="9"/>
                                        </p:tgtEl>
                                        <p:attrNameLst>
                                          <p:attrName>style.visibility</p:attrName>
                                        </p:attrNameLst>
                                      </p:cBhvr>
                                      <p:to>
                                        <p:strVal val="visible"/>
                                      </p:to>
                                    </p:set>
                                    <p:animEffect transition="in" filter="wipe(down)">
                                      <p:cBhvr>
                                        <p:cTn id="57" dur="500"/>
                                        <p:tgtEl>
                                          <p:spTgt spid="9"/>
                                        </p:tgtEl>
                                      </p:cBhvr>
                                    </p:animEffect>
                                  </p:childTnLst>
                                </p:cTn>
                              </p:par>
                            </p:childTnLst>
                          </p:cTn>
                        </p:par>
                        <p:par>
                          <p:cTn id="58" fill="hold">
                            <p:stCondLst>
                              <p:cond delay="4500"/>
                            </p:stCondLst>
                            <p:childTnLst>
                              <p:par>
                                <p:cTn id="59" presetID="16" presetClass="entr" presetSubtype="37" fill="hold" grpId="0" nodeType="afterEffect">
                                  <p:stCondLst>
                                    <p:cond delay="0"/>
                                  </p:stCondLst>
                                  <p:childTnLst>
                                    <p:set>
                                      <p:cBhvr>
                                        <p:cTn id="60" dur="1" fill="hold">
                                          <p:stCondLst>
                                            <p:cond delay="0"/>
                                          </p:stCondLst>
                                        </p:cTn>
                                        <p:tgtEl>
                                          <p:spTgt spid="13"/>
                                        </p:tgtEl>
                                        <p:attrNameLst>
                                          <p:attrName>style.visibility</p:attrName>
                                        </p:attrNameLst>
                                      </p:cBhvr>
                                      <p:to>
                                        <p:strVal val="visible"/>
                                      </p:to>
                                    </p:set>
                                    <p:animEffect transition="in" filter="barn(outVertical)">
                                      <p:cBhvr>
                                        <p:cTn id="61" dur="500"/>
                                        <p:tgtEl>
                                          <p:spTgt spid="13"/>
                                        </p:tgtEl>
                                      </p:cBhvr>
                                    </p:animEffect>
                                  </p:childTnLst>
                                </p:cTn>
                              </p:par>
                            </p:childTnLst>
                          </p:cTn>
                        </p:par>
                        <p:par>
                          <p:cTn id="62" fill="hold">
                            <p:stCondLst>
                              <p:cond delay="5000"/>
                            </p:stCondLst>
                            <p:childTnLst>
                              <p:par>
                                <p:cTn id="63" presetID="31" presetClass="entr" presetSubtype="0" fill="hold" grpId="0" nodeType="afterEffect">
                                  <p:stCondLst>
                                    <p:cond delay="0"/>
                                  </p:stCondLst>
                                  <p:childTnLst>
                                    <p:set>
                                      <p:cBhvr>
                                        <p:cTn id="64" dur="1" fill="hold">
                                          <p:stCondLst>
                                            <p:cond delay="0"/>
                                          </p:stCondLst>
                                        </p:cTn>
                                        <p:tgtEl>
                                          <p:spTgt spid="20"/>
                                        </p:tgtEl>
                                        <p:attrNameLst>
                                          <p:attrName>style.visibility</p:attrName>
                                        </p:attrNameLst>
                                      </p:cBhvr>
                                      <p:to>
                                        <p:strVal val="visible"/>
                                      </p:to>
                                    </p:set>
                                    <p:anim calcmode="lin" valueType="num">
                                      <p:cBhvr>
                                        <p:cTn id="65" dur="500" fill="hold"/>
                                        <p:tgtEl>
                                          <p:spTgt spid="20"/>
                                        </p:tgtEl>
                                        <p:attrNameLst>
                                          <p:attrName>ppt_w</p:attrName>
                                        </p:attrNameLst>
                                      </p:cBhvr>
                                      <p:tavLst>
                                        <p:tav tm="0">
                                          <p:val>
                                            <p:fltVal val="0"/>
                                          </p:val>
                                        </p:tav>
                                        <p:tav tm="100000">
                                          <p:val>
                                            <p:strVal val="#ppt_w"/>
                                          </p:val>
                                        </p:tav>
                                      </p:tavLst>
                                    </p:anim>
                                    <p:anim calcmode="lin" valueType="num">
                                      <p:cBhvr>
                                        <p:cTn id="66" dur="500" fill="hold"/>
                                        <p:tgtEl>
                                          <p:spTgt spid="20"/>
                                        </p:tgtEl>
                                        <p:attrNameLst>
                                          <p:attrName>ppt_h</p:attrName>
                                        </p:attrNameLst>
                                      </p:cBhvr>
                                      <p:tavLst>
                                        <p:tav tm="0">
                                          <p:val>
                                            <p:fltVal val="0"/>
                                          </p:val>
                                        </p:tav>
                                        <p:tav tm="100000">
                                          <p:val>
                                            <p:strVal val="#ppt_h"/>
                                          </p:val>
                                        </p:tav>
                                      </p:tavLst>
                                    </p:anim>
                                    <p:anim calcmode="lin" valueType="num">
                                      <p:cBhvr>
                                        <p:cTn id="67" dur="500" fill="hold"/>
                                        <p:tgtEl>
                                          <p:spTgt spid="20"/>
                                        </p:tgtEl>
                                        <p:attrNameLst>
                                          <p:attrName>style.rotation</p:attrName>
                                        </p:attrNameLst>
                                      </p:cBhvr>
                                      <p:tavLst>
                                        <p:tav tm="0">
                                          <p:val>
                                            <p:fltVal val="90"/>
                                          </p:val>
                                        </p:tav>
                                        <p:tav tm="100000">
                                          <p:val>
                                            <p:fltVal val="0"/>
                                          </p:val>
                                        </p:tav>
                                      </p:tavLst>
                                    </p:anim>
                                    <p:animEffect transition="in" filter="fade">
                                      <p:cBhvr>
                                        <p:cTn id="68" dur="500"/>
                                        <p:tgtEl>
                                          <p:spTgt spid="20"/>
                                        </p:tgtEl>
                                      </p:cBhvr>
                                    </p:animEffect>
                                  </p:childTnLst>
                                </p:cTn>
                              </p:par>
                              <p:par>
                                <p:cTn id="69" presetID="31" presetClass="entr" presetSubtype="0" fill="hold" grpId="0" nodeType="withEffect">
                                  <p:stCondLst>
                                    <p:cond delay="0"/>
                                  </p:stCondLst>
                                  <p:childTnLst>
                                    <p:set>
                                      <p:cBhvr>
                                        <p:cTn id="70" dur="1" fill="hold">
                                          <p:stCondLst>
                                            <p:cond delay="0"/>
                                          </p:stCondLst>
                                        </p:cTn>
                                        <p:tgtEl>
                                          <p:spTgt spid="19"/>
                                        </p:tgtEl>
                                        <p:attrNameLst>
                                          <p:attrName>style.visibility</p:attrName>
                                        </p:attrNameLst>
                                      </p:cBhvr>
                                      <p:to>
                                        <p:strVal val="visible"/>
                                      </p:to>
                                    </p:set>
                                    <p:anim calcmode="lin" valueType="num">
                                      <p:cBhvr>
                                        <p:cTn id="71" dur="500" fill="hold"/>
                                        <p:tgtEl>
                                          <p:spTgt spid="19"/>
                                        </p:tgtEl>
                                        <p:attrNameLst>
                                          <p:attrName>ppt_w</p:attrName>
                                        </p:attrNameLst>
                                      </p:cBhvr>
                                      <p:tavLst>
                                        <p:tav tm="0">
                                          <p:val>
                                            <p:fltVal val="0"/>
                                          </p:val>
                                        </p:tav>
                                        <p:tav tm="100000">
                                          <p:val>
                                            <p:strVal val="#ppt_w"/>
                                          </p:val>
                                        </p:tav>
                                      </p:tavLst>
                                    </p:anim>
                                    <p:anim calcmode="lin" valueType="num">
                                      <p:cBhvr>
                                        <p:cTn id="72" dur="500" fill="hold"/>
                                        <p:tgtEl>
                                          <p:spTgt spid="19"/>
                                        </p:tgtEl>
                                        <p:attrNameLst>
                                          <p:attrName>ppt_h</p:attrName>
                                        </p:attrNameLst>
                                      </p:cBhvr>
                                      <p:tavLst>
                                        <p:tav tm="0">
                                          <p:val>
                                            <p:fltVal val="0"/>
                                          </p:val>
                                        </p:tav>
                                        <p:tav tm="100000">
                                          <p:val>
                                            <p:strVal val="#ppt_h"/>
                                          </p:val>
                                        </p:tav>
                                      </p:tavLst>
                                    </p:anim>
                                    <p:anim calcmode="lin" valueType="num">
                                      <p:cBhvr>
                                        <p:cTn id="73" dur="500" fill="hold"/>
                                        <p:tgtEl>
                                          <p:spTgt spid="19"/>
                                        </p:tgtEl>
                                        <p:attrNameLst>
                                          <p:attrName>style.rotation</p:attrName>
                                        </p:attrNameLst>
                                      </p:cBhvr>
                                      <p:tavLst>
                                        <p:tav tm="0">
                                          <p:val>
                                            <p:fltVal val="90"/>
                                          </p:val>
                                        </p:tav>
                                        <p:tav tm="100000">
                                          <p:val>
                                            <p:fltVal val="0"/>
                                          </p:val>
                                        </p:tav>
                                      </p:tavLst>
                                    </p:anim>
                                    <p:animEffect transition="in" filter="fade">
                                      <p:cBhvr>
                                        <p:cTn id="74" dur="500"/>
                                        <p:tgtEl>
                                          <p:spTgt spid="19"/>
                                        </p:tgtEl>
                                      </p:cBhvr>
                                    </p:animEffect>
                                  </p:childTnLst>
                                </p:cTn>
                              </p:par>
                            </p:childTnLst>
                          </p:cTn>
                        </p:par>
                        <p:par>
                          <p:cTn id="75" fill="hold">
                            <p:stCondLst>
                              <p:cond delay="5500"/>
                            </p:stCondLst>
                            <p:childTnLst>
                              <p:par>
                                <p:cTn id="76" presetID="22" presetClass="entr" presetSubtype="8" fill="hold" grpId="0" nodeType="afterEffect">
                                  <p:stCondLst>
                                    <p:cond delay="0"/>
                                  </p:stCondLst>
                                  <p:childTnLst>
                                    <p:set>
                                      <p:cBhvr>
                                        <p:cTn id="77" dur="1" fill="hold">
                                          <p:stCondLst>
                                            <p:cond delay="0"/>
                                          </p:stCondLst>
                                        </p:cTn>
                                        <p:tgtEl>
                                          <p:spTgt spid="23">
                                            <p:txEl>
                                              <p:pRg st="0" end="0"/>
                                            </p:txEl>
                                          </p:spTgt>
                                        </p:tgtEl>
                                        <p:attrNameLst>
                                          <p:attrName>style.visibility</p:attrName>
                                        </p:attrNameLst>
                                      </p:cBhvr>
                                      <p:to>
                                        <p:strVal val="visible"/>
                                      </p:to>
                                    </p:set>
                                    <p:animEffect transition="in" filter="wipe(left)">
                                      <p:cBhvr>
                                        <p:cTn id="78" dur="500"/>
                                        <p:tgtEl>
                                          <p:spTgt spid="23">
                                            <p:txEl>
                                              <p:pRg st="0" end="0"/>
                                            </p:txEl>
                                          </p:spTgt>
                                        </p:tgtEl>
                                      </p:cBhvr>
                                    </p:animEffect>
                                  </p:childTnLst>
                                </p:cTn>
                              </p:par>
                            </p:childTnLst>
                          </p:cTn>
                        </p:par>
                        <p:par>
                          <p:cTn id="79" fill="hold">
                            <p:stCondLst>
                              <p:cond delay="6000"/>
                            </p:stCondLst>
                            <p:childTnLst>
                              <p:par>
                                <p:cTn id="80" presetID="2" presetClass="entr" presetSubtype="8" decel="100000" fill="hold" grpId="0" nodeType="afterEffect">
                                  <p:stCondLst>
                                    <p:cond delay="250"/>
                                  </p:stCondLst>
                                  <p:childTnLst>
                                    <p:set>
                                      <p:cBhvr>
                                        <p:cTn id="81" dur="1" fill="hold">
                                          <p:stCondLst>
                                            <p:cond delay="0"/>
                                          </p:stCondLst>
                                        </p:cTn>
                                        <p:tgtEl>
                                          <p:spTgt spid="25"/>
                                        </p:tgtEl>
                                        <p:attrNameLst>
                                          <p:attrName>style.visibility</p:attrName>
                                        </p:attrNameLst>
                                      </p:cBhvr>
                                      <p:to>
                                        <p:strVal val="visible"/>
                                      </p:to>
                                    </p:set>
                                    <p:anim calcmode="lin" valueType="num">
                                      <p:cBhvr additive="base">
                                        <p:cTn id="82" dur="500" fill="hold"/>
                                        <p:tgtEl>
                                          <p:spTgt spid="25"/>
                                        </p:tgtEl>
                                        <p:attrNameLst>
                                          <p:attrName>ppt_x</p:attrName>
                                        </p:attrNameLst>
                                      </p:cBhvr>
                                      <p:tavLst>
                                        <p:tav tm="0">
                                          <p:val>
                                            <p:strVal val="0-#ppt_w/2"/>
                                          </p:val>
                                        </p:tav>
                                        <p:tav tm="100000">
                                          <p:val>
                                            <p:strVal val="#ppt_x"/>
                                          </p:val>
                                        </p:tav>
                                      </p:tavLst>
                                    </p:anim>
                                    <p:anim calcmode="lin" valueType="num">
                                      <p:cBhvr additive="base">
                                        <p:cTn id="83" dur="500" fill="hold"/>
                                        <p:tgtEl>
                                          <p:spTgt spid="25"/>
                                        </p:tgtEl>
                                        <p:attrNameLst>
                                          <p:attrName>ppt_y</p:attrName>
                                        </p:attrNameLst>
                                      </p:cBhvr>
                                      <p:tavLst>
                                        <p:tav tm="0">
                                          <p:val>
                                            <p:strVal val="#ppt_y"/>
                                          </p:val>
                                        </p:tav>
                                        <p:tav tm="100000">
                                          <p:val>
                                            <p:strVal val="#ppt_y"/>
                                          </p:val>
                                        </p:tav>
                                      </p:tavLst>
                                    </p:anim>
                                  </p:childTnLst>
                                </p:cTn>
                              </p:par>
                              <p:par>
                                <p:cTn id="84" presetID="2" presetClass="entr" presetSubtype="8" decel="100000" fill="hold" grpId="0" nodeType="withEffect">
                                  <p:stCondLst>
                                    <p:cond delay="250"/>
                                  </p:stCondLst>
                                  <p:childTnLst>
                                    <p:set>
                                      <p:cBhvr>
                                        <p:cTn id="85" dur="1" fill="hold">
                                          <p:stCondLst>
                                            <p:cond delay="0"/>
                                          </p:stCondLst>
                                        </p:cTn>
                                        <p:tgtEl>
                                          <p:spTgt spid="24"/>
                                        </p:tgtEl>
                                        <p:attrNameLst>
                                          <p:attrName>style.visibility</p:attrName>
                                        </p:attrNameLst>
                                      </p:cBhvr>
                                      <p:to>
                                        <p:strVal val="visible"/>
                                      </p:to>
                                    </p:set>
                                    <p:anim calcmode="lin" valueType="num">
                                      <p:cBhvr additive="base">
                                        <p:cTn id="86" dur="500" fill="hold"/>
                                        <p:tgtEl>
                                          <p:spTgt spid="24"/>
                                        </p:tgtEl>
                                        <p:attrNameLst>
                                          <p:attrName>ppt_x</p:attrName>
                                        </p:attrNameLst>
                                      </p:cBhvr>
                                      <p:tavLst>
                                        <p:tav tm="0">
                                          <p:val>
                                            <p:strVal val="0-#ppt_w/2"/>
                                          </p:val>
                                        </p:tav>
                                        <p:tav tm="100000">
                                          <p:val>
                                            <p:strVal val="#ppt_x"/>
                                          </p:val>
                                        </p:tav>
                                      </p:tavLst>
                                    </p:anim>
                                    <p:anim calcmode="lin" valueType="num">
                                      <p:cBhvr additive="base">
                                        <p:cTn id="87" dur="500" fill="hold"/>
                                        <p:tgtEl>
                                          <p:spTgt spid="24"/>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11" grpId="0" animBg="1">
        <p:tmplLst>
          <p:tmpl>
            <p:tnLst>
              <p:par>
                <p:cTn presetID="16" presetClass="entr" presetSubtype="37"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barn(outVertical)">
                      <p:cBhvr>
                        <p:cTn dur="500"/>
                        <p:tgtEl>
                          <p:spTgt spid="11"/>
                        </p:tgtEl>
                      </p:cBhvr>
                    </p:animEffect>
                  </p:childTnLst>
                </p:cTn>
              </p:par>
            </p:tnLst>
          </p:tmpl>
        </p:tmplLst>
      </p:bldP>
      <p:bldP spid="8" grpId="0" animBg="1"/>
      <p:bldP spid="9" grpId="0" animBg="1"/>
      <p:bldP spid="12" grpId="0" animBg="1">
        <p:tmplLst>
          <p:tmpl>
            <p:tnLst>
              <p:par>
                <p:cTn presetID="16" presetClass="entr" presetSubtype="37"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barn(outVertical)">
                      <p:cBhvr>
                        <p:cTn dur="500"/>
                        <p:tgtEl>
                          <p:spTgt spid="12"/>
                        </p:tgtEl>
                      </p:cBhvr>
                    </p:animEffect>
                  </p:childTnLst>
                </p:cTn>
              </p:par>
            </p:tnLst>
          </p:tmpl>
        </p:tmplLst>
      </p:bldP>
      <p:bldP spid="13" grpId="0" animBg="1">
        <p:tmplLst>
          <p:tmpl>
            <p:tnLst>
              <p:par>
                <p:cTn presetID="16" presetClass="entr" presetSubtype="37"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barn(outVertical)">
                      <p:cBhvr>
                        <p:cTn dur="500"/>
                        <p:tgtEl>
                          <p:spTgt spid="13"/>
                        </p:tgtEl>
                      </p:cBhvr>
                    </p:animEffect>
                  </p:childTnLst>
                </p:cTn>
              </p:par>
            </p:tnLst>
          </p:tmpl>
        </p:tmplLst>
      </p:bldP>
      <p:bldP spid="16" grpId="0" animBg="1">
        <p:tmplLst>
          <p:tmpl>
            <p:tnLst>
              <p:par>
                <p:cTn presetID="31" presetClass="entr" presetSubtype="0" fill="hold" nodeType="withEffect">
                  <p:stCondLst>
                    <p:cond delay="0"/>
                  </p:stCondLst>
                  <p:childTnLst>
                    <p:set>
                      <p:cBhvr>
                        <p:cTn dur="1" fill="hold">
                          <p:stCondLst>
                            <p:cond delay="0"/>
                          </p:stCondLst>
                        </p:cTn>
                        <p:tgtEl>
                          <p:spTgt spid="16"/>
                        </p:tgtEl>
                        <p:attrNameLst>
                          <p:attrName>style.visibility</p:attrName>
                        </p:attrNameLst>
                      </p:cBhvr>
                      <p:to>
                        <p:strVal val="visible"/>
                      </p:to>
                    </p:set>
                    <p:anim calcmode="lin" valueType="num">
                      <p:cBhvr>
                        <p:cTn dur="500" fill="hold"/>
                        <p:tgtEl>
                          <p:spTgt spid="16"/>
                        </p:tgtEl>
                        <p:attrNameLst>
                          <p:attrName>ppt_w</p:attrName>
                        </p:attrNameLst>
                      </p:cBhvr>
                      <p:tavLst>
                        <p:tav tm="0">
                          <p:val>
                            <p:fltVal val="0"/>
                          </p:val>
                        </p:tav>
                        <p:tav tm="100000">
                          <p:val>
                            <p:strVal val="#ppt_w"/>
                          </p:val>
                        </p:tav>
                      </p:tavLst>
                    </p:anim>
                    <p:anim calcmode="lin" valueType="num">
                      <p:cBhvr>
                        <p:cTn dur="500" fill="hold"/>
                        <p:tgtEl>
                          <p:spTgt spid="16"/>
                        </p:tgtEl>
                        <p:attrNameLst>
                          <p:attrName>ppt_h</p:attrName>
                        </p:attrNameLst>
                      </p:cBhvr>
                      <p:tavLst>
                        <p:tav tm="0">
                          <p:val>
                            <p:fltVal val="0"/>
                          </p:val>
                        </p:tav>
                        <p:tav tm="100000">
                          <p:val>
                            <p:strVal val="#ppt_h"/>
                          </p:val>
                        </p:tav>
                      </p:tavLst>
                    </p:anim>
                    <p:anim calcmode="lin" valueType="num">
                      <p:cBhvr>
                        <p:cTn dur="500" fill="hold"/>
                        <p:tgtEl>
                          <p:spTgt spid="16"/>
                        </p:tgtEl>
                        <p:attrNameLst>
                          <p:attrName>style.rotation</p:attrName>
                        </p:attrNameLst>
                      </p:cBhvr>
                      <p:tavLst>
                        <p:tav tm="0">
                          <p:val>
                            <p:fltVal val="90"/>
                          </p:val>
                        </p:tav>
                        <p:tav tm="100000">
                          <p:val>
                            <p:fltVal val="0"/>
                          </p:val>
                        </p:tav>
                      </p:tavLst>
                    </p:anim>
                    <p:animEffect transition="in" filter="fade">
                      <p:cBhvr>
                        <p:cTn dur="500"/>
                        <p:tgtEl>
                          <p:spTgt spid="16"/>
                        </p:tgtEl>
                      </p:cBhvr>
                    </p:animEffect>
                  </p:childTnLst>
                </p:cTn>
              </p:par>
            </p:tnLst>
          </p:tmpl>
        </p:tmplLst>
      </p:bldP>
      <p:bldP spid="15" grpId="0"/>
      <p:bldP spid="17" grpId="0" animBg="1">
        <p:tmplLst>
          <p:tmpl>
            <p:tnLst>
              <p:par>
                <p:cTn presetID="31" presetClass="entr" presetSubtype="0" fill="hold" nodeType="withEffect">
                  <p:stCondLst>
                    <p:cond delay="0"/>
                  </p:stCondLst>
                  <p:childTnLst>
                    <p:set>
                      <p:cBhvr>
                        <p:cTn dur="1" fill="hold">
                          <p:stCondLst>
                            <p:cond delay="0"/>
                          </p:stCondLst>
                        </p:cTn>
                        <p:tgtEl>
                          <p:spTgt spid="17"/>
                        </p:tgtEl>
                        <p:attrNameLst>
                          <p:attrName>style.visibility</p:attrName>
                        </p:attrNameLst>
                      </p:cBhvr>
                      <p:to>
                        <p:strVal val="visible"/>
                      </p:to>
                    </p:set>
                    <p:anim calcmode="lin" valueType="num">
                      <p:cBhvr>
                        <p:cTn dur="500" fill="hold"/>
                        <p:tgtEl>
                          <p:spTgt spid="17"/>
                        </p:tgtEl>
                        <p:attrNameLst>
                          <p:attrName>ppt_w</p:attrName>
                        </p:attrNameLst>
                      </p:cBhvr>
                      <p:tavLst>
                        <p:tav tm="0">
                          <p:val>
                            <p:fltVal val="0"/>
                          </p:val>
                        </p:tav>
                        <p:tav tm="100000">
                          <p:val>
                            <p:strVal val="#ppt_w"/>
                          </p:val>
                        </p:tav>
                      </p:tavLst>
                    </p:anim>
                    <p:anim calcmode="lin" valueType="num">
                      <p:cBhvr>
                        <p:cTn dur="500" fill="hold"/>
                        <p:tgtEl>
                          <p:spTgt spid="17"/>
                        </p:tgtEl>
                        <p:attrNameLst>
                          <p:attrName>ppt_h</p:attrName>
                        </p:attrNameLst>
                      </p:cBhvr>
                      <p:tavLst>
                        <p:tav tm="0">
                          <p:val>
                            <p:fltVal val="0"/>
                          </p:val>
                        </p:tav>
                        <p:tav tm="100000">
                          <p:val>
                            <p:strVal val="#ppt_h"/>
                          </p:val>
                        </p:tav>
                      </p:tavLst>
                    </p:anim>
                    <p:anim calcmode="lin" valueType="num">
                      <p:cBhvr>
                        <p:cTn dur="500" fill="hold"/>
                        <p:tgtEl>
                          <p:spTgt spid="17"/>
                        </p:tgtEl>
                        <p:attrNameLst>
                          <p:attrName>style.rotation</p:attrName>
                        </p:attrNameLst>
                      </p:cBhvr>
                      <p:tavLst>
                        <p:tav tm="0">
                          <p:val>
                            <p:fltVal val="90"/>
                          </p:val>
                        </p:tav>
                        <p:tav tm="100000">
                          <p:val>
                            <p:fltVal val="0"/>
                          </p:val>
                        </p:tav>
                      </p:tavLst>
                    </p:anim>
                    <p:animEffect transition="in" filter="fade">
                      <p:cBhvr>
                        <p:cTn dur="500"/>
                        <p:tgtEl>
                          <p:spTgt spid="17"/>
                        </p:tgtEl>
                      </p:cBhvr>
                    </p:animEffect>
                  </p:childTnLst>
                </p:cTn>
              </p:par>
            </p:tnLst>
          </p:tmpl>
        </p:tmplLst>
      </p:bldP>
      <p:bldP spid="18" grpId="0"/>
      <p:bldP spid="19" grpId="0" animBg="1">
        <p:tmplLst>
          <p:tmpl>
            <p:tnLst>
              <p:par>
                <p:cTn presetID="31" presetClass="entr" presetSubtype="0" fill="hold" nodeType="withEffect">
                  <p:stCondLst>
                    <p:cond delay="0"/>
                  </p:stCondLst>
                  <p:childTnLst>
                    <p:set>
                      <p:cBhvr>
                        <p:cTn dur="1" fill="hold">
                          <p:stCondLst>
                            <p:cond delay="0"/>
                          </p:stCondLst>
                        </p:cTn>
                        <p:tgtEl>
                          <p:spTgt spid="19"/>
                        </p:tgtEl>
                        <p:attrNameLst>
                          <p:attrName>style.visibility</p:attrName>
                        </p:attrNameLst>
                      </p:cBhvr>
                      <p:to>
                        <p:strVal val="visible"/>
                      </p:to>
                    </p:set>
                    <p:anim calcmode="lin" valueType="num">
                      <p:cBhvr>
                        <p:cTn dur="500" fill="hold"/>
                        <p:tgtEl>
                          <p:spTgt spid="19"/>
                        </p:tgtEl>
                        <p:attrNameLst>
                          <p:attrName>ppt_w</p:attrName>
                        </p:attrNameLst>
                      </p:cBhvr>
                      <p:tavLst>
                        <p:tav tm="0">
                          <p:val>
                            <p:fltVal val="0"/>
                          </p:val>
                        </p:tav>
                        <p:tav tm="100000">
                          <p:val>
                            <p:strVal val="#ppt_w"/>
                          </p:val>
                        </p:tav>
                      </p:tavLst>
                    </p:anim>
                    <p:anim calcmode="lin" valueType="num">
                      <p:cBhvr>
                        <p:cTn dur="500" fill="hold"/>
                        <p:tgtEl>
                          <p:spTgt spid="19"/>
                        </p:tgtEl>
                        <p:attrNameLst>
                          <p:attrName>ppt_h</p:attrName>
                        </p:attrNameLst>
                      </p:cBhvr>
                      <p:tavLst>
                        <p:tav tm="0">
                          <p:val>
                            <p:fltVal val="0"/>
                          </p:val>
                        </p:tav>
                        <p:tav tm="100000">
                          <p:val>
                            <p:strVal val="#ppt_h"/>
                          </p:val>
                        </p:tav>
                      </p:tavLst>
                    </p:anim>
                    <p:anim calcmode="lin" valueType="num">
                      <p:cBhvr>
                        <p:cTn dur="500" fill="hold"/>
                        <p:tgtEl>
                          <p:spTgt spid="19"/>
                        </p:tgtEl>
                        <p:attrNameLst>
                          <p:attrName>style.rotation</p:attrName>
                        </p:attrNameLst>
                      </p:cBhvr>
                      <p:tavLst>
                        <p:tav tm="0">
                          <p:val>
                            <p:fltVal val="90"/>
                          </p:val>
                        </p:tav>
                        <p:tav tm="100000">
                          <p:val>
                            <p:fltVal val="0"/>
                          </p:val>
                        </p:tav>
                      </p:tavLst>
                    </p:anim>
                    <p:animEffect transition="in" filter="fade">
                      <p:cBhvr>
                        <p:cTn dur="500"/>
                        <p:tgtEl>
                          <p:spTgt spid="19"/>
                        </p:tgtEl>
                      </p:cBhvr>
                    </p:animEffect>
                  </p:childTnLst>
                </p:cTn>
              </p:par>
            </p:tnLst>
          </p:tmpl>
        </p:tmplLst>
      </p:bldP>
      <p:bldP spid="20" grpId="0"/>
      <p:bldP spid="21" grpId="0" build="p">
        <p:tmplLst>
          <p:tmpl lvl="1">
            <p:tnLst>
              <p:par>
                <p:cTn presetID="22" presetClass="entr" presetSubtype="8" fill="hold" nodeType="afterEffect">
                  <p:stCondLst>
                    <p:cond delay="0"/>
                  </p:stCondLst>
                  <p:childTnLst>
                    <p:set>
                      <p:cBhvr>
                        <p:cTn dur="1" fill="hold">
                          <p:stCondLst>
                            <p:cond delay="0"/>
                          </p:stCondLst>
                        </p:cTn>
                        <p:tgtEl>
                          <p:spTgt spid="21"/>
                        </p:tgtEl>
                        <p:attrNameLst>
                          <p:attrName>style.visibility</p:attrName>
                        </p:attrNameLst>
                      </p:cBhvr>
                      <p:to>
                        <p:strVal val="visible"/>
                      </p:to>
                    </p:set>
                    <p:animEffect transition="in" filter="wipe(left)">
                      <p:cBhvr>
                        <p:cTn dur="500"/>
                        <p:tgtEl>
                          <p:spTgt spid="21"/>
                        </p:tgtEl>
                      </p:cBhvr>
                    </p:animEffect>
                  </p:childTnLst>
                </p:cTn>
              </p:par>
            </p:tnLst>
          </p:tmpl>
        </p:tmplLst>
      </p:bldP>
      <p:bldP spid="22" grpId="0" build="p">
        <p:tmplLst>
          <p:tmpl lvl="1">
            <p:tnLst>
              <p:par>
                <p:cTn presetID="22" presetClass="entr" presetSubtype="8"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wipe(left)">
                      <p:cBhvr>
                        <p:cTn dur="500"/>
                        <p:tgtEl>
                          <p:spTgt spid="22"/>
                        </p:tgtEl>
                      </p:cBhvr>
                    </p:animEffect>
                  </p:childTnLst>
                </p:cTn>
              </p:par>
            </p:tnLst>
          </p:tmpl>
        </p:tmplLst>
      </p:bldP>
      <p:bldP spid="23" grpId="0" build="p">
        <p:tmplLst>
          <p:tmpl lvl="1">
            <p:tnLst>
              <p:par>
                <p:cTn presetID="22" presetClass="entr" presetSubtype="8" fill="hold" nodeType="afterEffect">
                  <p:stCondLst>
                    <p:cond delay="0"/>
                  </p:stCondLst>
                  <p:childTnLst>
                    <p:set>
                      <p:cBhvr>
                        <p:cTn dur="1" fill="hold">
                          <p:stCondLst>
                            <p:cond delay="0"/>
                          </p:stCondLst>
                        </p:cTn>
                        <p:tgtEl>
                          <p:spTgt spid="23"/>
                        </p:tgtEl>
                        <p:attrNameLst>
                          <p:attrName>style.visibility</p:attrName>
                        </p:attrNameLst>
                      </p:cBhvr>
                      <p:to>
                        <p:strVal val="visible"/>
                      </p:to>
                    </p:set>
                    <p:animEffect transition="in" filter="wipe(left)">
                      <p:cBhvr>
                        <p:cTn dur="500"/>
                        <p:tgtEl>
                          <p:spTgt spid="23"/>
                        </p:tgtEl>
                      </p:cBhvr>
                    </p:animEffect>
                  </p:childTnLst>
                </p:cTn>
              </p:par>
            </p:tnLst>
          </p:tmpl>
        </p:tmplLst>
      </p:bldP>
      <p:bldP spid="24" grpId="0" animBg="1">
        <p:tmplLst>
          <p:tmpl>
            <p:tnLst>
              <p:par>
                <p:cTn presetID="2" presetClass="entr" presetSubtype="8" decel="100000" fill="hold" nodeType="withEffect">
                  <p:stCondLst>
                    <p:cond delay="250"/>
                  </p:stCondLst>
                  <p:childTnLst>
                    <p:set>
                      <p:cBhvr>
                        <p:cTn dur="1" fill="hold">
                          <p:stCondLst>
                            <p:cond delay="0"/>
                          </p:stCondLst>
                        </p:cTn>
                        <p:tgtEl>
                          <p:spTgt spid="24"/>
                        </p:tgtEl>
                        <p:attrNameLst>
                          <p:attrName>style.visibility</p:attrName>
                        </p:attrNameLst>
                      </p:cBhvr>
                      <p:to>
                        <p:strVal val="visible"/>
                      </p:to>
                    </p:set>
                    <p:anim calcmode="lin" valueType="num">
                      <p:cBhvr additive="base">
                        <p:cTn dur="500" fill="hold"/>
                        <p:tgtEl>
                          <p:spTgt spid="24"/>
                        </p:tgtEl>
                        <p:attrNameLst>
                          <p:attrName>ppt_x</p:attrName>
                        </p:attrNameLst>
                      </p:cBhvr>
                      <p:tavLst>
                        <p:tav tm="0">
                          <p:val>
                            <p:strVal val="0-#ppt_w/2"/>
                          </p:val>
                        </p:tav>
                        <p:tav tm="100000">
                          <p:val>
                            <p:strVal val="#ppt_x"/>
                          </p:val>
                        </p:tav>
                      </p:tavLst>
                    </p:anim>
                    <p:anim calcmode="lin" valueType="num">
                      <p:cBhvr additive="base">
                        <p:cTn dur="500" fill="hold"/>
                        <p:tgtEl>
                          <p:spTgt spid="24"/>
                        </p:tgtEl>
                        <p:attrNameLst>
                          <p:attrName>ppt_y</p:attrName>
                        </p:attrNameLst>
                      </p:cBhvr>
                      <p:tavLst>
                        <p:tav tm="0">
                          <p:val>
                            <p:strVal val="#ppt_y"/>
                          </p:val>
                        </p:tav>
                        <p:tav tm="100000">
                          <p:val>
                            <p:strVal val="#ppt_y"/>
                          </p:val>
                        </p:tav>
                      </p:tavLst>
                    </p:anim>
                  </p:childTnLst>
                </p:cTn>
              </p:par>
            </p:tnLst>
          </p:tmpl>
        </p:tmplLst>
      </p:bldP>
      <p:bldP spid="25" grpId="0"/>
    </p:bldLst>
  </p:timing>
</p:sldLayout>
</file>

<file path=ppt/slideLayouts/slideLayout19.xml><?xml version="1.0" encoding="utf-8"?>
<p:sldLayout xmlns:a="http://schemas.openxmlformats.org/drawingml/2006/main" xmlns:r="http://schemas.openxmlformats.org/officeDocument/2006/relationships" xmlns:p="http://schemas.openxmlformats.org/presentationml/2006/main" preserve="1" userDrawn="1">
  <p:cSld name="1 Big Image">
    <p:spTree>
      <p:nvGrpSpPr>
        <p:cNvPr id="1" name=""/>
        <p:cNvGrpSpPr/>
        <p:nvPr/>
      </p:nvGrpSpPr>
      <p:grpSpPr>
        <a:xfrm>
          <a:off x="0" y="0"/>
          <a:ext cx="0" cy="0"/>
          <a:chOff x="0" y="0"/>
          <a:chExt cx="0" cy="0"/>
        </a:xfrm>
      </p:grpSpPr>
      <p:sp>
        <p:nvSpPr>
          <p:cNvPr id="17" name="正方形/長方形 16"/>
          <p:cNvSpPr/>
          <p:nvPr userDrawn="1"/>
        </p:nvSpPr>
        <p:spPr>
          <a:xfrm>
            <a:off x="0" y="4933966"/>
            <a:ext cx="18286413" cy="368968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8" name="テキスト プレースホルダー 5"/>
          <p:cNvSpPr>
            <a:spLocks noGrp="1"/>
          </p:cNvSpPr>
          <p:nvPr>
            <p:ph type="body" sz="quarter" idx="13" hasCustomPrompt="1"/>
          </p:nvPr>
        </p:nvSpPr>
        <p:spPr>
          <a:xfrm>
            <a:off x="9706815" y="5232893"/>
            <a:ext cx="7666785" cy="3077948"/>
          </a:xfrm>
          <a:noFill/>
        </p:spPr>
        <p:txBody>
          <a:bodyPr anchor="ctr">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9" name="図 8"/>
          <p:cNvPicPr>
            <a:picLocks noChangeAspect="1"/>
          </p:cNvPicPr>
          <p:nvPr userDrawn="1"/>
        </p:nvPicPr>
        <p:blipFill>
          <a:blip r:embed="rId2">
            <a:extLst>
              <a:ext uri="{28A0092B-C50C-407E-A947-70E740481C1C}">
                <a14:useLocalDpi xmlns:a14="http://schemas.microsoft.com/office/drawing/2010/main" val="0"/>
              </a:ext>
            </a:extLst>
          </a:blip>
          <a:srcRect t="2413"/>
          <a:stretch>
            <a:fillRect/>
          </a:stretch>
        </p:blipFill>
        <p:spPr>
          <a:xfrm rot="-180000">
            <a:off x="702993" y="-231949"/>
            <a:ext cx="8611959" cy="9621181"/>
          </a:xfrm>
          <a:custGeom>
            <a:avLst/>
            <a:gdLst>
              <a:gd name="connsiteX0" fmla="*/ 0 w 8611959"/>
              <a:gd name="connsiteY0" fmla="*/ 0 h 9621181"/>
              <a:gd name="connsiteX1" fmla="*/ 8611959 w 8611959"/>
              <a:gd name="connsiteY1" fmla="*/ 451334 h 9621181"/>
              <a:gd name="connsiteX2" fmla="*/ 8611958 w 8611959"/>
              <a:gd name="connsiteY2" fmla="*/ 9621181 h 9621181"/>
              <a:gd name="connsiteX3" fmla="*/ 0 w 8611959"/>
              <a:gd name="connsiteY3" fmla="*/ 9621181 h 9621181"/>
            </a:gdLst>
            <a:ahLst/>
            <a:cxnLst>
              <a:cxn ang="0">
                <a:pos x="connsiteX0" y="connsiteY0"/>
              </a:cxn>
              <a:cxn ang="0">
                <a:pos x="connsiteX1" y="connsiteY1"/>
              </a:cxn>
              <a:cxn ang="0">
                <a:pos x="connsiteX2" y="connsiteY2"/>
              </a:cxn>
              <a:cxn ang="0">
                <a:pos x="connsiteX3" y="connsiteY3"/>
              </a:cxn>
            </a:cxnLst>
            <a:rect l="l" t="t" r="r" b="b"/>
            <a:pathLst>
              <a:path w="8611959" h="9621181">
                <a:moveTo>
                  <a:pt x="0" y="0"/>
                </a:moveTo>
                <a:lnTo>
                  <a:pt x="8611959" y="451334"/>
                </a:lnTo>
                <a:lnTo>
                  <a:pt x="8611958" y="9621181"/>
                </a:lnTo>
                <a:lnTo>
                  <a:pt x="0" y="9621181"/>
                </a:lnTo>
                <a:close/>
              </a:path>
            </a:pathLst>
          </a:custGeom>
        </p:spPr>
      </p:pic>
      <p:sp>
        <p:nvSpPr>
          <p:cNvPr id="11" name="図プレースホルダー 10"/>
          <p:cNvSpPr>
            <a:spLocks noGrp="1"/>
          </p:cNvSpPr>
          <p:nvPr>
            <p:ph type="pic" sz="quarter" idx="12" hasCustomPrompt="1"/>
          </p:nvPr>
        </p:nvSpPr>
        <p:spPr>
          <a:xfrm rot="-180000">
            <a:off x="955850" y="-218306"/>
            <a:ext cx="8097837" cy="9342998"/>
          </a:xfrm>
          <a:custGeom>
            <a:avLst/>
            <a:gdLst>
              <a:gd name="connsiteX0" fmla="*/ 0 w 8097837"/>
              <a:gd name="connsiteY0" fmla="*/ 0 h 9342998"/>
              <a:gd name="connsiteX1" fmla="*/ 8097837 w 8097837"/>
              <a:gd name="connsiteY1" fmla="*/ 424390 h 9342998"/>
              <a:gd name="connsiteX2" fmla="*/ 8097837 w 8097837"/>
              <a:gd name="connsiteY2" fmla="*/ 9342998 h 9342998"/>
              <a:gd name="connsiteX3" fmla="*/ 0 w 8097837"/>
              <a:gd name="connsiteY3" fmla="*/ 9342998 h 9342998"/>
            </a:gdLst>
            <a:ahLst/>
            <a:cxnLst>
              <a:cxn ang="0">
                <a:pos x="connsiteX0" y="connsiteY0"/>
              </a:cxn>
              <a:cxn ang="0">
                <a:pos x="connsiteX1" y="connsiteY1"/>
              </a:cxn>
              <a:cxn ang="0">
                <a:pos x="connsiteX2" y="connsiteY2"/>
              </a:cxn>
              <a:cxn ang="0">
                <a:pos x="connsiteX3" y="connsiteY3"/>
              </a:cxn>
            </a:cxnLst>
            <a:rect l="l" t="t" r="r" b="b"/>
            <a:pathLst>
              <a:path w="8097837" h="9342998">
                <a:moveTo>
                  <a:pt x="0" y="0"/>
                </a:moveTo>
                <a:lnTo>
                  <a:pt x="8097837" y="424390"/>
                </a:lnTo>
                <a:lnTo>
                  <a:pt x="8097837" y="9342998"/>
                </a:lnTo>
                <a:lnTo>
                  <a:pt x="0" y="9342998"/>
                </a:lnTo>
                <a:close/>
              </a:path>
            </a:pathLst>
          </a:custGeom>
        </p:spPr>
        <p:txBody>
          <a:bodyPr wrap="square">
            <a:noAutofit/>
          </a:bodyPr>
          <a:lstStyle>
            <a:lvl1pPr>
              <a:defRPr/>
            </a:lvl1pPr>
          </a:lstStyle>
          <a:p>
            <a:r>
              <a:rPr lang="en-US" dirty="0" smtClean="0"/>
              <a:t>Add an image</a:t>
            </a:r>
            <a:endParaRPr lang="en-US" dirty="0"/>
          </a:p>
        </p:txBody>
      </p:sp>
      <p:pic>
        <p:nvPicPr>
          <p:cNvPr id="12" name="図 11"/>
          <p:cNvPicPr>
            <a:picLocks noChangeAspect="1"/>
          </p:cNvPicPr>
          <p:nvPr userDrawn="1"/>
        </p:nvPicPr>
        <p:blipFill rotWithShape="1">
          <a:blip r:embed="rId3">
            <a:extLst>
              <a:ext uri="{28A0092B-C50C-407E-A947-70E740481C1C}">
                <a14:useLocalDpi xmlns:a14="http://schemas.microsoft.com/office/drawing/2010/main" val="0"/>
              </a:ext>
            </a:extLst>
          </a:blip>
          <a:srcRect r="31696"/>
          <a:stretch/>
        </p:blipFill>
        <p:spPr>
          <a:xfrm>
            <a:off x="9370318" y="2430365"/>
            <a:ext cx="8917682" cy="2011429"/>
          </a:xfrm>
          <a:prstGeom prst="rect">
            <a:avLst/>
          </a:prstGeom>
        </p:spPr>
      </p:pic>
      <p:sp>
        <p:nvSpPr>
          <p:cNvPr id="13" name="タイトル 1"/>
          <p:cNvSpPr>
            <a:spLocks noGrp="1"/>
          </p:cNvSpPr>
          <p:nvPr>
            <p:ph type="title" hasCustomPrompt="1"/>
          </p:nvPr>
        </p:nvSpPr>
        <p:spPr>
          <a:xfrm rot="21420000">
            <a:off x="9723490" y="3149508"/>
            <a:ext cx="8378425" cy="856597"/>
          </a:xfrm>
          <a:prstGeom prst="rect">
            <a:avLst/>
          </a:prstGeom>
        </p:spPr>
        <p:txBody>
          <a:bodyPr anchor="b"/>
          <a:lstStyle>
            <a:lvl1pPr>
              <a:defRPr spc="1000" baseline="0">
                <a:solidFill>
                  <a:schemeClr val="tx1"/>
                </a:solidFill>
                <a:effectLst/>
              </a:defRPr>
            </a:lvl1pPr>
          </a:lstStyle>
          <a:p>
            <a:r>
              <a:rPr kumimoji="1" lang="en-US" altLang="ja-JP" dirty="0" smtClean="0"/>
              <a:t>TITLE GOES HERE</a:t>
            </a:r>
            <a:endParaRPr kumimoji="1" lang="ja-JP" altLang="en-US" dirty="0"/>
          </a:p>
        </p:txBody>
      </p:sp>
    </p:spTree>
    <p:extLst>
      <p:ext uri="{BB962C8B-B14F-4D97-AF65-F5344CB8AC3E}">
        <p14:creationId xmlns:p14="http://schemas.microsoft.com/office/powerpoint/2010/main" val="369958265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1" decel="100000" fill="hold" grpId="0" nodeType="withEffect">
                                  <p:stCondLst>
                                    <p:cond delay="0"/>
                                  </p:stCondLst>
                                  <p:childTnLst>
                                    <p:set>
                                      <p:cBhvr>
                                        <p:cTn id="6" dur="1" fill="hold">
                                          <p:stCondLst>
                                            <p:cond delay="0"/>
                                          </p:stCondLst>
                                        </p:cTn>
                                        <p:tgtEl>
                                          <p:spTgt spid="11"/>
                                        </p:tgtEl>
                                        <p:attrNameLst>
                                          <p:attrName>style.visibility</p:attrName>
                                        </p:attrNameLst>
                                      </p:cBhvr>
                                      <p:to>
                                        <p:strVal val="visible"/>
                                      </p:to>
                                    </p:set>
                                    <p:anim calcmode="lin" valueType="num">
                                      <p:cBhvr additive="base">
                                        <p:cTn id="7" dur="500" fill="hold"/>
                                        <p:tgtEl>
                                          <p:spTgt spid="11"/>
                                        </p:tgtEl>
                                        <p:attrNameLst>
                                          <p:attrName>ppt_x</p:attrName>
                                        </p:attrNameLst>
                                      </p:cBhvr>
                                      <p:tavLst>
                                        <p:tav tm="0">
                                          <p:val>
                                            <p:strVal val="#ppt_x"/>
                                          </p:val>
                                        </p:tav>
                                        <p:tav tm="100000">
                                          <p:val>
                                            <p:strVal val="#ppt_x"/>
                                          </p:val>
                                        </p:tav>
                                      </p:tavLst>
                                    </p:anim>
                                    <p:anim calcmode="lin" valueType="num">
                                      <p:cBhvr additive="base">
                                        <p:cTn id="8" dur="500" fill="hold"/>
                                        <p:tgtEl>
                                          <p:spTgt spid="11"/>
                                        </p:tgtEl>
                                        <p:attrNameLst>
                                          <p:attrName>ppt_y</p:attrName>
                                        </p:attrNameLst>
                                      </p:cBhvr>
                                      <p:tavLst>
                                        <p:tav tm="0">
                                          <p:val>
                                            <p:strVal val="0-#ppt_h/2"/>
                                          </p:val>
                                        </p:tav>
                                        <p:tav tm="100000">
                                          <p:val>
                                            <p:strVal val="#ppt_y"/>
                                          </p:val>
                                        </p:tav>
                                      </p:tavLst>
                                    </p:anim>
                                  </p:childTnLst>
                                </p:cTn>
                              </p:par>
                              <p:par>
                                <p:cTn id="9" presetID="2" presetClass="entr" presetSubtype="1" decel="100000" fill="hold" nodeType="withEffect">
                                  <p:stCondLst>
                                    <p:cond delay="0"/>
                                  </p:stCondLst>
                                  <p:childTnLst>
                                    <p:set>
                                      <p:cBhvr>
                                        <p:cTn id="10" dur="1" fill="hold">
                                          <p:stCondLst>
                                            <p:cond delay="0"/>
                                          </p:stCondLst>
                                        </p:cTn>
                                        <p:tgtEl>
                                          <p:spTgt spid="9"/>
                                        </p:tgtEl>
                                        <p:attrNameLst>
                                          <p:attrName>style.visibility</p:attrName>
                                        </p:attrNameLst>
                                      </p:cBhvr>
                                      <p:to>
                                        <p:strVal val="visible"/>
                                      </p:to>
                                    </p:set>
                                    <p:anim calcmode="lin" valueType="num">
                                      <p:cBhvr additive="base">
                                        <p:cTn id="11" dur="500" fill="hold"/>
                                        <p:tgtEl>
                                          <p:spTgt spid="9"/>
                                        </p:tgtEl>
                                        <p:attrNameLst>
                                          <p:attrName>ppt_x</p:attrName>
                                        </p:attrNameLst>
                                      </p:cBhvr>
                                      <p:tavLst>
                                        <p:tav tm="0">
                                          <p:val>
                                            <p:strVal val="#ppt_x"/>
                                          </p:val>
                                        </p:tav>
                                        <p:tav tm="100000">
                                          <p:val>
                                            <p:strVal val="#ppt_x"/>
                                          </p:val>
                                        </p:tav>
                                      </p:tavLst>
                                    </p:anim>
                                    <p:anim calcmode="lin" valueType="num">
                                      <p:cBhvr additive="base">
                                        <p:cTn id="12" dur="500" fill="hold"/>
                                        <p:tgtEl>
                                          <p:spTgt spid="9"/>
                                        </p:tgtEl>
                                        <p:attrNameLst>
                                          <p:attrName>ppt_y</p:attrName>
                                        </p:attrNameLst>
                                      </p:cBhvr>
                                      <p:tavLst>
                                        <p:tav tm="0">
                                          <p:val>
                                            <p:strVal val="0-#ppt_h/2"/>
                                          </p:val>
                                        </p:tav>
                                        <p:tav tm="100000">
                                          <p:val>
                                            <p:strVal val="#ppt_y"/>
                                          </p:val>
                                        </p:tav>
                                      </p:tavLst>
                                    </p:anim>
                                  </p:childTnLst>
                                </p:cTn>
                              </p:par>
                            </p:childTnLst>
                          </p:cTn>
                        </p:par>
                        <p:par>
                          <p:cTn id="13" fill="hold">
                            <p:stCondLst>
                              <p:cond delay="500"/>
                            </p:stCondLst>
                            <p:childTnLst>
                              <p:par>
                                <p:cTn id="14" presetID="2" presetClass="entr" presetSubtype="2" decel="100000" fill="hold" grpId="0" nodeType="afterEffect">
                                  <p:stCondLst>
                                    <p:cond delay="250"/>
                                  </p:stCondLst>
                                  <p:childTnLst>
                                    <p:set>
                                      <p:cBhvr>
                                        <p:cTn id="15" dur="1" fill="hold">
                                          <p:stCondLst>
                                            <p:cond delay="0"/>
                                          </p:stCondLst>
                                        </p:cTn>
                                        <p:tgtEl>
                                          <p:spTgt spid="13"/>
                                        </p:tgtEl>
                                        <p:attrNameLst>
                                          <p:attrName>style.visibility</p:attrName>
                                        </p:attrNameLst>
                                      </p:cBhvr>
                                      <p:to>
                                        <p:strVal val="visible"/>
                                      </p:to>
                                    </p:set>
                                    <p:anim calcmode="lin" valueType="num">
                                      <p:cBhvr additive="base">
                                        <p:cTn id="16" dur="500" fill="hold"/>
                                        <p:tgtEl>
                                          <p:spTgt spid="13"/>
                                        </p:tgtEl>
                                        <p:attrNameLst>
                                          <p:attrName>ppt_x</p:attrName>
                                        </p:attrNameLst>
                                      </p:cBhvr>
                                      <p:tavLst>
                                        <p:tav tm="0">
                                          <p:val>
                                            <p:strVal val="1+#ppt_w/2"/>
                                          </p:val>
                                        </p:tav>
                                        <p:tav tm="100000">
                                          <p:val>
                                            <p:strVal val="#ppt_x"/>
                                          </p:val>
                                        </p:tav>
                                      </p:tavLst>
                                    </p:anim>
                                    <p:anim calcmode="lin" valueType="num">
                                      <p:cBhvr additive="base">
                                        <p:cTn id="17" dur="500" fill="hold"/>
                                        <p:tgtEl>
                                          <p:spTgt spid="13"/>
                                        </p:tgtEl>
                                        <p:attrNameLst>
                                          <p:attrName>ppt_y</p:attrName>
                                        </p:attrNameLst>
                                      </p:cBhvr>
                                      <p:tavLst>
                                        <p:tav tm="0">
                                          <p:val>
                                            <p:strVal val="#ppt_y"/>
                                          </p:val>
                                        </p:tav>
                                        <p:tav tm="100000">
                                          <p:val>
                                            <p:strVal val="#ppt_y"/>
                                          </p:val>
                                        </p:tav>
                                      </p:tavLst>
                                    </p:anim>
                                  </p:childTnLst>
                                </p:cTn>
                              </p:par>
                              <p:par>
                                <p:cTn id="18" presetID="2" presetClass="entr" presetSubtype="2" decel="100000" fill="hold" nodeType="withEffect">
                                  <p:stCondLst>
                                    <p:cond delay="250"/>
                                  </p:stCondLst>
                                  <p:childTnLst>
                                    <p:set>
                                      <p:cBhvr>
                                        <p:cTn id="19" dur="1" fill="hold">
                                          <p:stCondLst>
                                            <p:cond delay="0"/>
                                          </p:stCondLst>
                                        </p:cTn>
                                        <p:tgtEl>
                                          <p:spTgt spid="12"/>
                                        </p:tgtEl>
                                        <p:attrNameLst>
                                          <p:attrName>style.visibility</p:attrName>
                                        </p:attrNameLst>
                                      </p:cBhvr>
                                      <p:to>
                                        <p:strVal val="visible"/>
                                      </p:to>
                                    </p:set>
                                    <p:anim calcmode="lin" valueType="num">
                                      <p:cBhvr additive="base">
                                        <p:cTn id="20" dur="500" fill="hold"/>
                                        <p:tgtEl>
                                          <p:spTgt spid="12"/>
                                        </p:tgtEl>
                                        <p:attrNameLst>
                                          <p:attrName>ppt_x</p:attrName>
                                        </p:attrNameLst>
                                      </p:cBhvr>
                                      <p:tavLst>
                                        <p:tav tm="0">
                                          <p:val>
                                            <p:strVal val="1+#ppt_w/2"/>
                                          </p:val>
                                        </p:tav>
                                        <p:tav tm="100000">
                                          <p:val>
                                            <p:strVal val="#ppt_x"/>
                                          </p:val>
                                        </p:tav>
                                      </p:tavLst>
                                    </p:anim>
                                    <p:anim calcmode="lin" valueType="num">
                                      <p:cBhvr additive="base">
                                        <p:cTn id="21" dur="500" fill="hold"/>
                                        <p:tgtEl>
                                          <p:spTgt spid="12"/>
                                        </p:tgtEl>
                                        <p:attrNameLst>
                                          <p:attrName>ppt_y</p:attrName>
                                        </p:attrNameLst>
                                      </p:cBhvr>
                                      <p:tavLst>
                                        <p:tav tm="0">
                                          <p:val>
                                            <p:strVal val="#ppt_y"/>
                                          </p:val>
                                        </p:tav>
                                        <p:tav tm="100000">
                                          <p:val>
                                            <p:strVal val="#ppt_y"/>
                                          </p:val>
                                        </p:tav>
                                      </p:tavLst>
                                    </p:anim>
                                  </p:childTnLst>
                                </p:cTn>
                              </p:par>
                            </p:childTnLst>
                          </p:cTn>
                        </p:par>
                        <p:par>
                          <p:cTn id="22" fill="hold">
                            <p:stCondLst>
                              <p:cond delay="1250"/>
                            </p:stCondLst>
                            <p:childTnLst>
                              <p:par>
                                <p:cTn id="23" presetID="16" presetClass="entr" presetSubtype="37" fill="hold" grpId="0" nodeType="afterEffect">
                                  <p:stCondLst>
                                    <p:cond delay="0"/>
                                  </p:stCondLst>
                                  <p:childTnLst>
                                    <p:set>
                                      <p:cBhvr>
                                        <p:cTn id="24" dur="1" fill="hold">
                                          <p:stCondLst>
                                            <p:cond delay="0"/>
                                          </p:stCondLst>
                                        </p:cTn>
                                        <p:tgtEl>
                                          <p:spTgt spid="17"/>
                                        </p:tgtEl>
                                        <p:attrNameLst>
                                          <p:attrName>style.visibility</p:attrName>
                                        </p:attrNameLst>
                                      </p:cBhvr>
                                      <p:to>
                                        <p:strVal val="visible"/>
                                      </p:to>
                                    </p:set>
                                    <p:animEffect transition="in" filter="barn(outVertical)">
                                      <p:cBhvr>
                                        <p:cTn id="25" dur="500"/>
                                        <p:tgtEl>
                                          <p:spTgt spid="17"/>
                                        </p:tgtEl>
                                      </p:cBhvr>
                                    </p:animEffect>
                                  </p:childTnLst>
                                </p:cTn>
                              </p:par>
                              <p:par>
                                <p:cTn id="26" presetID="22" presetClass="entr" presetSubtype="8" fill="hold" grpId="0" nodeType="withEffect">
                                  <p:stCondLst>
                                    <p:cond delay="250"/>
                                  </p:stCondLst>
                                  <p:childTnLst>
                                    <p:set>
                                      <p:cBhvr>
                                        <p:cTn id="27" dur="1" fill="hold">
                                          <p:stCondLst>
                                            <p:cond delay="0"/>
                                          </p:stCondLst>
                                        </p:cTn>
                                        <p:tgtEl>
                                          <p:spTgt spid="18"/>
                                        </p:tgtEl>
                                        <p:attrNameLst>
                                          <p:attrName>style.visibility</p:attrName>
                                        </p:attrNameLst>
                                      </p:cBhvr>
                                      <p:to>
                                        <p:strVal val="visible"/>
                                      </p:to>
                                    </p:set>
                                    <p:animEffect transition="in" filter="wipe(left)">
                                      <p:cBhvr>
                                        <p:cTn id="28" dur="500"/>
                                        <p:tgtEl>
                                          <p:spTgt spid="1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7" grpId="0" animBg="1"/>
      <p:bldP spid="18" grpId="0">
        <p:tmplLst>
          <p:tmpl>
            <p:tnLst>
              <p:par>
                <p:cTn presetID="22" presetClass="entr" presetSubtype="8" fill="hold" nodeType="withEffect">
                  <p:stCondLst>
                    <p:cond delay="250"/>
                  </p:stCondLst>
                  <p:childTnLst>
                    <p:set>
                      <p:cBhvr>
                        <p:cTn dur="1" fill="hold">
                          <p:stCondLst>
                            <p:cond delay="0"/>
                          </p:stCondLst>
                        </p:cTn>
                        <p:tgtEl>
                          <p:spTgt spid="18"/>
                        </p:tgtEl>
                        <p:attrNameLst>
                          <p:attrName>style.visibility</p:attrName>
                        </p:attrNameLst>
                      </p:cBhvr>
                      <p:to>
                        <p:strVal val="visible"/>
                      </p:to>
                    </p:set>
                    <p:animEffect transition="in" filter="wipe(left)">
                      <p:cBhvr>
                        <p:cTn dur="500"/>
                        <p:tgtEl>
                          <p:spTgt spid="18"/>
                        </p:tgtEl>
                      </p:cBhvr>
                    </p:animEffect>
                  </p:childTnLst>
                </p:cTn>
              </p:par>
            </p:tnLst>
          </p:tmpl>
        </p:tmplLst>
      </p:bldP>
      <p:bldP spid="11" grpId="0"/>
      <p:bldP spid="13" grpId="0"/>
    </p:bldLst>
  </p:timing>
</p:sldLayout>
</file>

<file path=ppt/slideLayouts/slideLayout20.xml><?xml version="1.0" encoding="utf-8"?>
<p:sldLayout xmlns:a="http://schemas.openxmlformats.org/drawingml/2006/main" xmlns:r="http://schemas.openxmlformats.org/officeDocument/2006/relationships" xmlns:p="http://schemas.openxmlformats.org/presentationml/2006/main" preserve="1" userDrawn="1">
  <p:cSld name="Steps">
    <p:spTree>
      <p:nvGrpSpPr>
        <p:cNvPr id="1" name=""/>
        <p:cNvGrpSpPr/>
        <p:nvPr/>
      </p:nvGrpSpPr>
      <p:grpSpPr>
        <a:xfrm>
          <a:off x="0" y="0"/>
          <a:ext cx="0" cy="0"/>
          <a:chOff x="0" y="0"/>
          <a:chExt cx="0" cy="0"/>
        </a:xfrm>
      </p:grpSpPr>
      <p:cxnSp>
        <p:nvCxnSpPr>
          <p:cNvPr id="5" name="直線コネクタ 4"/>
          <p:cNvCxnSpPr/>
          <p:nvPr userDrawn="1"/>
        </p:nvCxnSpPr>
        <p:spPr>
          <a:xfrm flipV="1">
            <a:off x="-319314" y="43365"/>
            <a:ext cx="18966849" cy="10327402"/>
          </a:xfrm>
          <a:prstGeom prst="line">
            <a:avLst/>
          </a:prstGeom>
          <a:ln w="1524000">
            <a:solidFill>
              <a:schemeClr val="tx1">
                <a:alpha val="30000"/>
              </a:schemeClr>
            </a:solidFill>
            <a:prstDash val="solid"/>
          </a:ln>
        </p:spPr>
        <p:style>
          <a:lnRef idx="1">
            <a:schemeClr val="accent1"/>
          </a:lnRef>
          <a:fillRef idx="0">
            <a:schemeClr val="accent1"/>
          </a:fillRef>
          <a:effectRef idx="0">
            <a:schemeClr val="accent1"/>
          </a:effectRef>
          <a:fontRef idx="minor">
            <a:schemeClr val="tx1"/>
          </a:fontRef>
        </p:style>
      </p:cxnSp>
      <p:cxnSp>
        <p:nvCxnSpPr>
          <p:cNvPr id="26" name="直線コネクタ 25"/>
          <p:cNvCxnSpPr/>
          <p:nvPr userDrawn="1"/>
        </p:nvCxnSpPr>
        <p:spPr>
          <a:xfrm flipV="1">
            <a:off x="-1109046" y="-552450"/>
            <a:ext cx="20886875" cy="11372851"/>
          </a:xfrm>
          <a:prstGeom prst="line">
            <a:avLst/>
          </a:prstGeom>
          <a:ln w="254000">
            <a:solidFill>
              <a:schemeClr val="tx1"/>
            </a:solidFill>
            <a:prstDash val="dash"/>
          </a:ln>
        </p:spPr>
        <p:style>
          <a:lnRef idx="1">
            <a:schemeClr val="accent1"/>
          </a:lnRef>
          <a:fillRef idx="0">
            <a:schemeClr val="accent1"/>
          </a:fillRef>
          <a:effectRef idx="0">
            <a:schemeClr val="accent1"/>
          </a:effectRef>
          <a:fontRef idx="minor">
            <a:schemeClr val="tx1"/>
          </a:fontRef>
        </p:style>
      </p:cxnSp>
      <p:sp>
        <p:nvSpPr>
          <p:cNvPr id="33" name="フリーフォーム 32"/>
          <p:cNvSpPr/>
          <p:nvPr userDrawn="1"/>
        </p:nvSpPr>
        <p:spPr>
          <a:xfrm>
            <a:off x="344018" y="4913606"/>
            <a:ext cx="5399807" cy="2503103"/>
          </a:xfrm>
          <a:custGeom>
            <a:avLst/>
            <a:gdLst>
              <a:gd name="connsiteX0" fmla="*/ 0 w 5399807"/>
              <a:gd name="connsiteY0" fmla="*/ 0 h 2503103"/>
              <a:gd name="connsiteX1" fmla="*/ 5399807 w 5399807"/>
              <a:gd name="connsiteY1" fmla="*/ 0 h 2503103"/>
              <a:gd name="connsiteX2" fmla="*/ 5399807 w 5399807"/>
              <a:gd name="connsiteY2" fmla="*/ 2262444 h 2503103"/>
              <a:gd name="connsiteX3" fmla="*/ 3321065 w 5399807"/>
              <a:gd name="connsiteY3" fmla="*/ 2262444 h 2503103"/>
              <a:gd name="connsiteX4" fmla="*/ 3181482 w 5399807"/>
              <a:gd name="connsiteY4" fmla="*/ 2503103 h 2503103"/>
              <a:gd name="connsiteX5" fmla="*/ 3041901 w 5399807"/>
              <a:gd name="connsiteY5" fmla="*/ 2262444 h 2503103"/>
              <a:gd name="connsiteX6" fmla="*/ 0 w 5399807"/>
              <a:gd name="connsiteY6" fmla="*/ 2262444 h 25031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399807" h="2503103">
                <a:moveTo>
                  <a:pt x="0" y="0"/>
                </a:moveTo>
                <a:lnTo>
                  <a:pt x="5399807" y="0"/>
                </a:lnTo>
                <a:lnTo>
                  <a:pt x="5399807" y="2262444"/>
                </a:lnTo>
                <a:lnTo>
                  <a:pt x="3321065" y="2262444"/>
                </a:lnTo>
                <a:lnTo>
                  <a:pt x="3181482" y="2503103"/>
                </a:lnTo>
                <a:lnTo>
                  <a:pt x="3041901" y="2262444"/>
                </a:lnTo>
                <a:lnTo>
                  <a:pt x="0" y="2262444"/>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5" name="フリーフォーム 34"/>
          <p:cNvSpPr/>
          <p:nvPr userDrawn="1"/>
        </p:nvSpPr>
        <p:spPr>
          <a:xfrm rot="5400000" flipH="1">
            <a:off x="5960183" y="565306"/>
            <a:ext cx="2262445" cy="5640465"/>
          </a:xfrm>
          <a:custGeom>
            <a:avLst/>
            <a:gdLst>
              <a:gd name="connsiteX0" fmla="*/ 2262445 w 2262445"/>
              <a:gd name="connsiteY0" fmla="*/ 5640465 h 5640465"/>
              <a:gd name="connsiteX1" fmla="*/ 2262445 w 2262445"/>
              <a:gd name="connsiteY1" fmla="*/ 240658 h 5640465"/>
              <a:gd name="connsiteX2" fmla="*/ 843910 w 2262445"/>
              <a:gd name="connsiteY2" fmla="*/ 240658 h 5640465"/>
              <a:gd name="connsiteX3" fmla="*/ 704329 w 2262445"/>
              <a:gd name="connsiteY3" fmla="*/ 0 h 5640465"/>
              <a:gd name="connsiteX4" fmla="*/ 564747 w 2262445"/>
              <a:gd name="connsiteY4" fmla="*/ 240658 h 5640465"/>
              <a:gd name="connsiteX5" fmla="*/ 0 w 2262445"/>
              <a:gd name="connsiteY5" fmla="*/ 240658 h 5640465"/>
              <a:gd name="connsiteX6" fmla="*/ 0 w 2262445"/>
              <a:gd name="connsiteY6" fmla="*/ 5640465 h 56404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62445" h="5640465">
                <a:moveTo>
                  <a:pt x="2262445" y="5640465"/>
                </a:moveTo>
                <a:lnTo>
                  <a:pt x="2262445" y="240658"/>
                </a:lnTo>
                <a:lnTo>
                  <a:pt x="843910" y="240658"/>
                </a:lnTo>
                <a:lnTo>
                  <a:pt x="704329" y="0"/>
                </a:lnTo>
                <a:lnTo>
                  <a:pt x="564747" y="240658"/>
                </a:lnTo>
                <a:lnTo>
                  <a:pt x="0" y="240658"/>
                </a:lnTo>
                <a:lnTo>
                  <a:pt x="0" y="5640465"/>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en-US"/>
          </a:p>
        </p:txBody>
      </p:sp>
      <p:sp>
        <p:nvSpPr>
          <p:cNvPr id="34" name="フリーフォーム 33"/>
          <p:cNvSpPr/>
          <p:nvPr userDrawn="1"/>
        </p:nvSpPr>
        <p:spPr>
          <a:xfrm rot="5400000" flipH="1" flipV="1">
            <a:off x="10162879" y="4848260"/>
            <a:ext cx="2262445" cy="5639094"/>
          </a:xfrm>
          <a:custGeom>
            <a:avLst/>
            <a:gdLst>
              <a:gd name="connsiteX0" fmla="*/ 2262445 w 2262445"/>
              <a:gd name="connsiteY0" fmla="*/ 239287 h 5639094"/>
              <a:gd name="connsiteX1" fmla="*/ 2262445 w 2262445"/>
              <a:gd name="connsiteY1" fmla="*/ 5639094 h 5639094"/>
              <a:gd name="connsiteX2" fmla="*/ 0 w 2262445"/>
              <a:gd name="connsiteY2" fmla="*/ 5639094 h 5639094"/>
              <a:gd name="connsiteX3" fmla="*/ 0 w 2262445"/>
              <a:gd name="connsiteY3" fmla="*/ 239287 h 5639094"/>
              <a:gd name="connsiteX4" fmla="*/ 1741580 w 2262445"/>
              <a:gd name="connsiteY4" fmla="*/ 239287 h 5639094"/>
              <a:gd name="connsiteX5" fmla="*/ 1880366 w 2262445"/>
              <a:gd name="connsiteY5" fmla="*/ 0 h 5639094"/>
              <a:gd name="connsiteX6" fmla="*/ 2019152 w 2262445"/>
              <a:gd name="connsiteY6" fmla="*/ 239287 h 56390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62445" h="5639094">
                <a:moveTo>
                  <a:pt x="2262445" y="239287"/>
                </a:moveTo>
                <a:lnTo>
                  <a:pt x="2262445" y="5639094"/>
                </a:lnTo>
                <a:lnTo>
                  <a:pt x="0" y="5639094"/>
                </a:lnTo>
                <a:lnTo>
                  <a:pt x="0" y="239287"/>
                </a:lnTo>
                <a:lnTo>
                  <a:pt x="1741580" y="239287"/>
                </a:lnTo>
                <a:lnTo>
                  <a:pt x="1880366" y="0"/>
                </a:lnTo>
                <a:lnTo>
                  <a:pt x="2019152" y="239287"/>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en-US"/>
          </a:p>
        </p:txBody>
      </p:sp>
      <p:sp>
        <p:nvSpPr>
          <p:cNvPr id="36" name="フリーフォーム 35"/>
          <p:cNvSpPr/>
          <p:nvPr userDrawn="1"/>
        </p:nvSpPr>
        <p:spPr>
          <a:xfrm>
            <a:off x="12394629" y="3551340"/>
            <a:ext cx="5399807" cy="2503104"/>
          </a:xfrm>
          <a:custGeom>
            <a:avLst/>
            <a:gdLst>
              <a:gd name="connsiteX0" fmla="*/ 2177346 w 5399807"/>
              <a:gd name="connsiteY0" fmla="*/ 0 h 2503104"/>
              <a:gd name="connsiteX1" fmla="*/ 2316929 w 5399807"/>
              <a:gd name="connsiteY1" fmla="*/ 240660 h 2503104"/>
              <a:gd name="connsiteX2" fmla="*/ 5399807 w 5399807"/>
              <a:gd name="connsiteY2" fmla="*/ 240660 h 2503104"/>
              <a:gd name="connsiteX3" fmla="*/ 5399807 w 5399807"/>
              <a:gd name="connsiteY3" fmla="*/ 2503104 h 2503104"/>
              <a:gd name="connsiteX4" fmla="*/ 0 w 5399807"/>
              <a:gd name="connsiteY4" fmla="*/ 2503104 h 2503104"/>
              <a:gd name="connsiteX5" fmla="*/ 0 w 5399807"/>
              <a:gd name="connsiteY5" fmla="*/ 240660 h 2503104"/>
              <a:gd name="connsiteX6" fmla="*/ 2037764 w 5399807"/>
              <a:gd name="connsiteY6" fmla="*/ 240660 h 250310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399807" h="2503104">
                <a:moveTo>
                  <a:pt x="2177346" y="0"/>
                </a:moveTo>
                <a:lnTo>
                  <a:pt x="2316929" y="240660"/>
                </a:lnTo>
                <a:lnTo>
                  <a:pt x="5399807" y="240660"/>
                </a:lnTo>
                <a:lnTo>
                  <a:pt x="5399807" y="2503104"/>
                </a:lnTo>
                <a:lnTo>
                  <a:pt x="0" y="2503104"/>
                </a:lnTo>
                <a:lnTo>
                  <a:pt x="0" y="240660"/>
                </a:lnTo>
                <a:lnTo>
                  <a:pt x="2037764" y="240660"/>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 name="フッター プレースホルダー 2"/>
          <p:cNvSpPr>
            <a:spLocks noGrp="1"/>
          </p:cNvSpPr>
          <p:nvPr userDrawn="1">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userDrawn="1">
            <p:ph type="sldNum" sz="quarter" idx="11"/>
          </p:nvPr>
        </p:nvSpPr>
        <p:spPr/>
        <p:txBody>
          <a:bodyPr/>
          <a:lstStyle/>
          <a:p>
            <a:fld id="{F95F845C-B07D-424A-A6EA-96D8F4A7E4C5}" type="slidenum">
              <a:rPr lang="ja-JP" altLang="en-US" smtClean="0"/>
              <a:pPr/>
              <a:t>‹#›</a:t>
            </a:fld>
            <a:endParaRPr lang="ja-JP" altLang="en-US"/>
          </a:p>
        </p:txBody>
      </p:sp>
      <p:pic>
        <p:nvPicPr>
          <p:cNvPr id="6" name="図 5"/>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3709692">
            <a:off x="3120285" y="7261545"/>
            <a:ext cx="631669" cy="1460499"/>
          </a:xfrm>
          <a:prstGeom prst="rect">
            <a:avLst/>
          </a:prstGeom>
          <a:effectLst>
            <a:outerShdw blurRad="50800" dist="38100" dir="2700000" algn="tl" rotWithShape="0">
              <a:prstClr val="black">
                <a:alpha val="40000"/>
              </a:prstClr>
            </a:outerShdw>
          </a:effectLst>
        </p:spPr>
      </p:pic>
      <p:pic>
        <p:nvPicPr>
          <p:cNvPr id="7" name="図 6"/>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2700000" flipH="1">
            <a:off x="7355128" y="6050513"/>
            <a:ext cx="631669" cy="1460499"/>
          </a:xfrm>
          <a:prstGeom prst="rect">
            <a:avLst/>
          </a:prstGeom>
          <a:effectLst>
            <a:outerShdw blurRad="50800" dist="38100" dir="2700000" algn="tl" rotWithShape="0">
              <a:prstClr val="black">
                <a:alpha val="40000"/>
              </a:prstClr>
            </a:outerShdw>
          </a:effectLst>
        </p:spPr>
      </p:pic>
      <p:pic>
        <p:nvPicPr>
          <p:cNvPr id="8" name="図 7"/>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3709692">
            <a:off x="10305058" y="3012215"/>
            <a:ext cx="631669" cy="1460499"/>
          </a:xfrm>
          <a:prstGeom prst="rect">
            <a:avLst/>
          </a:prstGeom>
          <a:effectLst>
            <a:outerShdw blurRad="50800" dist="38100" dir="2700000" algn="tl" rotWithShape="0">
              <a:prstClr val="black">
                <a:alpha val="40000"/>
              </a:prstClr>
            </a:outerShdw>
          </a:effectLst>
        </p:spPr>
      </p:pic>
      <p:pic>
        <p:nvPicPr>
          <p:cNvPr id="9" name="図 8"/>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rot="2700000" flipH="1">
            <a:off x="14395724" y="2272521"/>
            <a:ext cx="631669" cy="1460499"/>
          </a:xfrm>
          <a:prstGeom prst="rect">
            <a:avLst/>
          </a:prstGeom>
          <a:effectLst>
            <a:outerShdw blurRad="50800" dist="38100" dir="2700000" algn="tl" rotWithShape="0">
              <a:prstClr val="black">
                <a:alpha val="40000"/>
              </a:prstClr>
            </a:outerShdw>
          </a:effectLst>
        </p:spPr>
      </p:pic>
      <p:sp>
        <p:nvSpPr>
          <p:cNvPr id="11" name="テキスト プレースホルダー 5"/>
          <p:cNvSpPr>
            <a:spLocks noGrp="1"/>
          </p:cNvSpPr>
          <p:nvPr userDrawn="1">
            <p:ph type="body" sz="quarter" idx="14" hasCustomPrompt="1"/>
          </p:nvPr>
        </p:nvSpPr>
        <p:spPr>
          <a:xfrm>
            <a:off x="590897" y="4944329"/>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2" name="テキスト プレースホルダー 5"/>
          <p:cNvSpPr>
            <a:spLocks noGrp="1"/>
          </p:cNvSpPr>
          <p:nvPr userDrawn="1">
            <p:ph type="body" sz="quarter" idx="15" hasCustomPrompt="1"/>
          </p:nvPr>
        </p:nvSpPr>
        <p:spPr>
          <a:xfrm>
            <a:off x="590897" y="5588772"/>
            <a:ext cx="4906048"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
        <p:nvSpPr>
          <p:cNvPr id="15" name="テキスト プレースホルダー 5"/>
          <p:cNvSpPr>
            <a:spLocks noGrp="1"/>
          </p:cNvSpPr>
          <p:nvPr userDrawn="1">
            <p:ph type="body" sz="quarter" idx="16" hasCustomPrompt="1"/>
          </p:nvPr>
        </p:nvSpPr>
        <p:spPr>
          <a:xfrm>
            <a:off x="4518052" y="2285039"/>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6" name="テキスト プレースホルダー 5"/>
          <p:cNvSpPr>
            <a:spLocks noGrp="1"/>
          </p:cNvSpPr>
          <p:nvPr userDrawn="1">
            <p:ph type="body" sz="quarter" idx="17" hasCustomPrompt="1"/>
          </p:nvPr>
        </p:nvSpPr>
        <p:spPr>
          <a:xfrm>
            <a:off x="4518052" y="2929482"/>
            <a:ext cx="4906048"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
        <p:nvSpPr>
          <p:cNvPr id="19" name="テキスト プレースホルダー 5"/>
          <p:cNvSpPr>
            <a:spLocks noGrp="1"/>
          </p:cNvSpPr>
          <p:nvPr userDrawn="1">
            <p:ph type="body" sz="quarter" idx="18" hasCustomPrompt="1"/>
          </p:nvPr>
        </p:nvSpPr>
        <p:spPr>
          <a:xfrm>
            <a:off x="8960720" y="6567308"/>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0" name="テキスト プレースホルダー 5"/>
          <p:cNvSpPr>
            <a:spLocks noGrp="1"/>
          </p:cNvSpPr>
          <p:nvPr userDrawn="1">
            <p:ph type="body" sz="quarter" idx="19" hasCustomPrompt="1"/>
          </p:nvPr>
        </p:nvSpPr>
        <p:spPr>
          <a:xfrm>
            <a:off x="8960720" y="7211751"/>
            <a:ext cx="4906048"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
        <p:nvSpPr>
          <p:cNvPr id="23" name="テキスト プレースホルダー 5"/>
          <p:cNvSpPr>
            <a:spLocks noGrp="1"/>
          </p:cNvSpPr>
          <p:nvPr userDrawn="1">
            <p:ph type="body" sz="quarter" idx="20" hasCustomPrompt="1"/>
          </p:nvPr>
        </p:nvSpPr>
        <p:spPr>
          <a:xfrm>
            <a:off x="12641508" y="3822723"/>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4" name="テキスト プレースホルダー 5"/>
          <p:cNvSpPr>
            <a:spLocks noGrp="1"/>
          </p:cNvSpPr>
          <p:nvPr userDrawn="1">
            <p:ph type="body" sz="quarter" idx="21" hasCustomPrompt="1"/>
          </p:nvPr>
        </p:nvSpPr>
        <p:spPr>
          <a:xfrm>
            <a:off x="12641508" y="4467166"/>
            <a:ext cx="4906048"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pic>
        <p:nvPicPr>
          <p:cNvPr id="27" name="図 26"/>
          <p:cNvPicPr>
            <a:picLocks noChangeAspect="1"/>
          </p:cNvPicPr>
          <p:nvPr userDrawn="1"/>
        </p:nvPicPr>
        <p:blipFill rotWithShape="1">
          <a:blip r:embed="rId3">
            <a:extLst>
              <a:ext uri="{28A0092B-C50C-407E-A947-70E740481C1C}">
                <a14:useLocalDpi xmlns:a14="http://schemas.microsoft.com/office/drawing/2010/main" val="0"/>
              </a:ext>
            </a:extLst>
          </a:blip>
          <a:srcRect r="31696"/>
          <a:stretch/>
        </p:blipFill>
        <p:spPr>
          <a:xfrm>
            <a:off x="9370318" y="33336"/>
            <a:ext cx="8917682" cy="2011429"/>
          </a:xfrm>
          <a:prstGeom prst="rect">
            <a:avLst/>
          </a:prstGeom>
        </p:spPr>
      </p:pic>
      <p:sp>
        <p:nvSpPr>
          <p:cNvPr id="28" name="タイトル 1"/>
          <p:cNvSpPr>
            <a:spLocks noGrp="1"/>
          </p:cNvSpPr>
          <p:nvPr userDrawn="1">
            <p:ph type="title" hasCustomPrompt="1"/>
          </p:nvPr>
        </p:nvSpPr>
        <p:spPr>
          <a:xfrm rot="21420000">
            <a:off x="9807898" y="752479"/>
            <a:ext cx="8378425" cy="856597"/>
          </a:xfrm>
          <a:prstGeom prst="rect">
            <a:avLst/>
          </a:prstGeom>
        </p:spPr>
        <p:txBody>
          <a:bodyPr anchor="b"/>
          <a:lstStyle>
            <a:lvl1pPr>
              <a:defRPr spc="1000" baseline="0">
                <a:solidFill>
                  <a:schemeClr val="tx1"/>
                </a:solidFill>
                <a:effectLst/>
              </a:defRPr>
            </a:lvl1pPr>
          </a:lstStyle>
          <a:p>
            <a:r>
              <a:rPr kumimoji="1" lang="en-US" altLang="ja-JP" dirty="0" smtClean="0"/>
              <a:t>TITLE GOES HERE</a:t>
            </a:r>
            <a:endParaRPr kumimoji="1" lang="ja-JP" altLang="en-US" dirty="0"/>
          </a:p>
        </p:txBody>
      </p:sp>
    </p:spTree>
    <p:extLst>
      <p:ext uri="{BB962C8B-B14F-4D97-AF65-F5344CB8AC3E}">
        <p14:creationId xmlns:p14="http://schemas.microsoft.com/office/powerpoint/2010/main" val="3764879318"/>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par>
                                <p:cTn id="8" presetID="22" presetClass="entr" presetSubtype="8" fill="hold" nodeType="withEffect">
                                  <p:stCondLst>
                                    <p:cond delay="0"/>
                                  </p:stCondLst>
                                  <p:childTnLst>
                                    <p:set>
                                      <p:cBhvr>
                                        <p:cTn id="9" dur="1" fill="hold">
                                          <p:stCondLst>
                                            <p:cond delay="0"/>
                                          </p:stCondLst>
                                        </p:cTn>
                                        <p:tgtEl>
                                          <p:spTgt spid="26"/>
                                        </p:tgtEl>
                                        <p:attrNameLst>
                                          <p:attrName>style.visibility</p:attrName>
                                        </p:attrNameLst>
                                      </p:cBhvr>
                                      <p:to>
                                        <p:strVal val="visible"/>
                                      </p:to>
                                    </p:set>
                                    <p:animEffect transition="in" filter="wipe(left)">
                                      <p:cBhvr>
                                        <p:cTn id="10" dur="500"/>
                                        <p:tgtEl>
                                          <p:spTgt spid="26"/>
                                        </p:tgtEl>
                                      </p:cBhvr>
                                    </p:animEffect>
                                  </p:childTnLst>
                                </p:cTn>
                              </p:par>
                            </p:childTnLst>
                          </p:cTn>
                        </p:par>
                        <p:par>
                          <p:cTn id="11" fill="hold">
                            <p:stCondLst>
                              <p:cond delay="500"/>
                            </p:stCondLst>
                            <p:childTnLst>
                              <p:par>
                                <p:cTn id="12" presetID="10" presetClass="entr" presetSubtype="0" fill="hold" nodeType="afterEffect">
                                  <p:stCondLst>
                                    <p:cond delay="0"/>
                                  </p:stCondLst>
                                  <p:childTnLst>
                                    <p:set>
                                      <p:cBhvr>
                                        <p:cTn id="13" dur="1" fill="hold">
                                          <p:stCondLst>
                                            <p:cond delay="0"/>
                                          </p:stCondLst>
                                        </p:cTn>
                                        <p:tgtEl>
                                          <p:spTgt spid="6"/>
                                        </p:tgtEl>
                                        <p:attrNameLst>
                                          <p:attrName>style.visibility</p:attrName>
                                        </p:attrNameLst>
                                      </p:cBhvr>
                                      <p:to>
                                        <p:strVal val="visible"/>
                                      </p:to>
                                    </p:set>
                                    <p:animEffect transition="in" filter="fade">
                                      <p:cBhvr>
                                        <p:cTn id="14" dur="500"/>
                                        <p:tgtEl>
                                          <p:spTgt spid="6"/>
                                        </p:tgtEl>
                                      </p:cBhvr>
                                    </p:animEffect>
                                  </p:childTnLst>
                                </p:cTn>
                              </p:par>
                            </p:childTnLst>
                          </p:cTn>
                        </p:par>
                        <p:par>
                          <p:cTn id="15" fill="hold">
                            <p:stCondLst>
                              <p:cond delay="1000"/>
                            </p:stCondLst>
                            <p:childTnLst>
                              <p:par>
                                <p:cTn id="16" presetID="22" presetClass="entr" presetSubtype="1" fill="hold" grpId="0" nodeType="afterEffect">
                                  <p:stCondLst>
                                    <p:cond delay="0"/>
                                  </p:stCondLst>
                                  <p:childTnLst>
                                    <p:set>
                                      <p:cBhvr>
                                        <p:cTn id="17" dur="1" fill="hold">
                                          <p:stCondLst>
                                            <p:cond delay="0"/>
                                          </p:stCondLst>
                                        </p:cTn>
                                        <p:tgtEl>
                                          <p:spTgt spid="33"/>
                                        </p:tgtEl>
                                        <p:attrNameLst>
                                          <p:attrName>style.visibility</p:attrName>
                                        </p:attrNameLst>
                                      </p:cBhvr>
                                      <p:to>
                                        <p:strVal val="visible"/>
                                      </p:to>
                                    </p:set>
                                    <p:animEffect transition="in" filter="wipe(up)">
                                      <p:cBhvr>
                                        <p:cTn id="18" dur="500"/>
                                        <p:tgtEl>
                                          <p:spTgt spid="33"/>
                                        </p:tgtEl>
                                      </p:cBhvr>
                                    </p:animEffect>
                                  </p:childTnLst>
                                </p:cTn>
                              </p:par>
                            </p:childTnLst>
                          </p:cTn>
                        </p:par>
                        <p:par>
                          <p:cTn id="19" fill="hold">
                            <p:stCondLst>
                              <p:cond delay="1500"/>
                            </p:stCondLst>
                            <p:childTnLst>
                              <p:par>
                                <p:cTn id="20" presetID="10" presetClass="entr" presetSubtype="0" fill="hold" grpId="0" nodeType="afterEffect">
                                  <p:stCondLst>
                                    <p:cond delay="0"/>
                                  </p:stCondLst>
                                  <p:childTnLst>
                                    <p:set>
                                      <p:cBhvr>
                                        <p:cTn id="21" dur="1" fill="hold">
                                          <p:stCondLst>
                                            <p:cond delay="0"/>
                                          </p:stCondLst>
                                        </p:cTn>
                                        <p:tgtEl>
                                          <p:spTgt spid="11">
                                            <p:txEl>
                                              <p:pRg st="0" end="0"/>
                                            </p:txEl>
                                          </p:spTgt>
                                        </p:tgtEl>
                                        <p:attrNameLst>
                                          <p:attrName>style.visibility</p:attrName>
                                        </p:attrNameLst>
                                      </p:cBhvr>
                                      <p:to>
                                        <p:strVal val="visible"/>
                                      </p:to>
                                    </p:set>
                                    <p:animEffect transition="in" filter="fade">
                                      <p:cBhvr>
                                        <p:cTn id="22" dur="500"/>
                                        <p:tgtEl>
                                          <p:spTgt spid="11">
                                            <p:txEl>
                                              <p:pRg st="0" end="0"/>
                                            </p:txEl>
                                          </p:spTgt>
                                        </p:tgtEl>
                                      </p:cBhvr>
                                    </p:animEffect>
                                  </p:childTnLst>
                                </p:cTn>
                              </p:par>
                              <p:par>
                                <p:cTn id="23" presetID="10" presetClass="entr" presetSubtype="0" fill="hold" grpId="0" nodeType="withEffect">
                                  <p:stCondLst>
                                    <p:cond delay="0"/>
                                  </p:stCondLst>
                                  <p:childTnLst>
                                    <p:set>
                                      <p:cBhvr>
                                        <p:cTn id="24" dur="1" fill="hold">
                                          <p:stCondLst>
                                            <p:cond delay="0"/>
                                          </p:stCondLst>
                                        </p:cTn>
                                        <p:tgtEl>
                                          <p:spTgt spid="12"/>
                                        </p:tgtEl>
                                        <p:attrNameLst>
                                          <p:attrName>style.visibility</p:attrName>
                                        </p:attrNameLst>
                                      </p:cBhvr>
                                      <p:to>
                                        <p:strVal val="visible"/>
                                      </p:to>
                                    </p:set>
                                    <p:animEffect transition="in" filter="fade">
                                      <p:cBhvr>
                                        <p:cTn id="25" dur="500"/>
                                        <p:tgtEl>
                                          <p:spTgt spid="12"/>
                                        </p:tgtEl>
                                      </p:cBhvr>
                                    </p:animEffect>
                                  </p:childTnLst>
                                </p:cTn>
                              </p:par>
                            </p:childTnLst>
                          </p:cTn>
                        </p:par>
                        <p:par>
                          <p:cTn id="26" fill="hold">
                            <p:stCondLst>
                              <p:cond delay="2000"/>
                            </p:stCondLst>
                            <p:childTnLst>
                              <p:par>
                                <p:cTn id="27" presetID="10" presetClass="entr" presetSubtype="0" fill="hold" nodeType="afterEffect">
                                  <p:stCondLst>
                                    <p:cond delay="250"/>
                                  </p:stCondLst>
                                  <p:childTnLst>
                                    <p:set>
                                      <p:cBhvr>
                                        <p:cTn id="28" dur="1" fill="hold">
                                          <p:stCondLst>
                                            <p:cond delay="0"/>
                                          </p:stCondLst>
                                        </p:cTn>
                                        <p:tgtEl>
                                          <p:spTgt spid="7"/>
                                        </p:tgtEl>
                                        <p:attrNameLst>
                                          <p:attrName>style.visibility</p:attrName>
                                        </p:attrNameLst>
                                      </p:cBhvr>
                                      <p:to>
                                        <p:strVal val="visible"/>
                                      </p:to>
                                    </p:set>
                                    <p:animEffect transition="in" filter="fade">
                                      <p:cBhvr>
                                        <p:cTn id="29" dur="500"/>
                                        <p:tgtEl>
                                          <p:spTgt spid="7"/>
                                        </p:tgtEl>
                                      </p:cBhvr>
                                    </p:animEffect>
                                  </p:childTnLst>
                                </p:cTn>
                              </p:par>
                            </p:childTnLst>
                          </p:cTn>
                        </p:par>
                        <p:par>
                          <p:cTn id="30" fill="hold">
                            <p:stCondLst>
                              <p:cond delay="2750"/>
                            </p:stCondLst>
                            <p:childTnLst>
                              <p:par>
                                <p:cTn id="31" presetID="22" presetClass="entr" presetSubtype="2" fill="hold" grpId="0" nodeType="afterEffect">
                                  <p:stCondLst>
                                    <p:cond delay="0"/>
                                  </p:stCondLst>
                                  <p:childTnLst>
                                    <p:set>
                                      <p:cBhvr>
                                        <p:cTn id="32" dur="1" fill="hold">
                                          <p:stCondLst>
                                            <p:cond delay="0"/>
                                          </p:stCondLst>
                                        </p:cTn>
                                        <p:tgtEl>
                                          <p:spTgt spid="34"/>
                                        </p:tgtEl>
                                        <p:attrNameLst>
                                          <p:attrName>style.visibility</p:attrName>
                                        </p:attrNameLst>
                                      </p:cBhvr>
                                      <p:to>
                                        <p:strVal val="visible"/>
                                      </p:to>
                                    </p:set>
                                    <p:animEffect transition="in" filter="wipe(right)">
                                      <p:cBhvr>
                                        <p:cTn id="33" dur="500"/>
                                        <p:tgtEl>
                                          <p:spTgt spid="34"/>
                                        </p:tgtEl>
                                      </p:cBhvr>
                                    </p:animEffect>
                                  </p:childTnLst>
                                </p:cTn>
                              </p:par>
                            </p:childTnLst>
                          </p:cTn>
                        </p:par>
                        <p:par>
                          <p:cTn id="34" fill="hold">
                            <p:stCondLst>
                              <p:cond delay="3250"/>
                            </p:stCondLst>
                            <p:childTnLst>
                              <p:par>
                                <p:cTn id="35" presetID="10" presetClass="entr" presetSubtype="0" fill="hold" grpId="0" nodeType="afterEffect">
                                  <p:stCondLst>
                                    <p:cond delay="0"/>
                                  </p:stCondLst>
                                  <p:childTnLst>
                                    <p:set>
                                      <p:cBhvr>
                                        <p:cTn id="36" dur="1" fill="hold">
                                          <p:stCondLst>
                                            <p:cond delay="0"/>
                                          </p:stCondLst>
                                        </p:cTn>
                                        <p:tgtEl>
                                          <p:spTgt spid="19">
                                            <p:txEl>
                                              <p:pRg st="0" end="0"/>
                                            </p:txEl>
                                          </p:spTgt>
                                        </p:tgtEl>
                                        <p:attrNameLst>
                                          <p:attrName>style.visibility</p:attrName>
                                        </p:attrNameLst>
                                      </p:cBhvr>
                                      <p:to>
                                        <p:strVal val="visible"/>
                                      </p:to>
                                    </p:set>
                                    <p:animEffect transition="in" filter="fade">
                                      <p:cBhvr>
                                        <p:cTn id="37" dur="500"/>
                                        <p:tgtEl>
                                          <p:spTgt spid="19">
                                            <p:txEl>
                                              <p:pRg st="0" end="0"/>
                                            </p:txEl>
                                          </p:spTgt>
                                        </p:tgtEl>
                                      </p:cBhvr>
                                    </p:animEffect>
                                  </p:childTnLst>
                                </p:cTn>
                              </p:par>
                              <p:par>
                                <p:cTn id="38" presetID="10" presetClass="entr" presetSubtype="0" fill="hold" grpId="0" nodeType="withEffect">
                                  <p:stCondLst>
                                    <p:cond delay="0"/>
                                  </p:stCondLst>
                                  <p:childTnLst>
                                    <p:set>
                                      <p:cBhvr>
                                        <p:cTn id="39" dur="1" fill="hold">
                                          <p:stCondLst>
                                            <p:cond delay="0"/>
                                          </p:stCondLst>
                                        </p:cTn>
                                        <p:tgtEl>
                                          <p:spTgt spid="20"/>
                                        </p:tgtEl>
                                        <p:attrNameLst>
                                          <p:attrName>style.visibility</p:attrName>
                                        </p:attrNameLst>
                                      </p:cBhvr>
                                      <p:to>
                                        <p:strVal val="visible"/>
                                      </p:to>
                                    </p:set>
                                    <p:animEffect transition="in" filter="fade">
                                      <p:cBhvr>
                                        <p:cTn id="40" dur="500"/>
                                        <p:tgtEl>
                                          <p:spTgt spid="20"/>
                                        </p:tgtEl>
                                      </p:cBhvr>
                                    </p:animEffect>
                                  </p:childTnLst>
                                </p:cTn>
                              </p:par>
                            </p:childTnLst>
                          </p:cTn>
                        </p:par>
                        <p:par>
                          <p:cTn id="41" fill="hold">
                            <p:stCondLst>
                              <p:cond delay="3750"/>
                            </p:stCondLst>
                            <p:childTnLst>
                              <p:par>
                                <p:cTn id="42" presetID="10" presetClass="entr" presetSubtype="0" fill="hold" nodeType="afterEffect">
                                  <p:stCondLst>
                                    <p:cond delay="250"/>
                                  </p:stCondLst>
                                  <p:childTnLst>
                                    <p:set>
                                      <p:cBhvr>
                                        <p:cTn id="43" dur="1" fill="hold">
                                          <p:stCondLst>
                                            <p:cond delay="0"/>
                                          </p:stCondLst>
                                        </p:cTn>
                                        <p:tgtEl>
                                          <p:spTgt spid="8"/>
                                        </p:tgtEl>
                                        <p:attrNameLst>
                                          <p:attrName>style.visibility</p:attrName>
                                        </p:attrNameLst>
                                      </p:cBhvr>
                                      <p:to>
                                        <p:strVal val="visible"/>
                                      </p:to>
                                    </p:set>
                                    <p:animEffect transition="in" filter="fade">
                                      <p:cBhvr>
                                        <p:cTn id="44" dur="500"/>
                                        <p:tgtEl>
                                          <p:spTgt spid="8"/>
                                        </p:tgtEl>
                                      </p:cBhvr>
                                    </p:animEffect>
                                  </p:childTnLst>
                                </p:cTn>
                              </p:par>
                            </p:childTnLst>
                          </p:cTn>
                        </p:par>
                        <p:par>
                          <p:cTn id="45" fill="hold">
                            <p:stCondLst>
                              <p:cond delay="4500"/>
                            </p:stCondLst>
                            <p:childTnLst>
                              <p:par>
                                <p:cTn id="46" presetID="22" presetClass="entr" presetSubtype="8" fill="hold" grpId="0" nodeType="afterEffect">
                                  <p:stCondLst>
                                    <p:cond delay="0"/>
                                  </p:stCondLst>
                                  <p:childTnLst>
                                    <p:set>
                                      <p:cBhvr>
                                        <p:cTn id="47" dur="1" fill="hold">
                                          <p:stCondLst>
                                            <p:cond delay="0"/>
                                          </p:stCondLst>
                                        </p:cTn>
                                        <p:tgtEl>
                                          <p:spTgt spid="35"/>
                                        </p:tgtEl>
                                        <p:attrNameLst>
                                          <p:attrName>style.visibility</p:attrName>
                                        </p:attrNameLst>
                                      </p:cBhvr>
                                      <p:to>
                                        <p:strVal val="visible"/>
                                      </p:to>
                                    </p:set>
                                    <p:animEffect transition="in" filter="wipe(left)">
                                      <p:cBhvr>
                                        <p:cTn id="48" dur="500"/>
                                        <p:tgtEl>
                                          <p:spTgt spid="35"/>
                                        </p:tgtEl>
                                      </p:cBhvr>
                                    </p:animEffect>
                                  </p:childTnLst>
                                </p:cTn>
                              </p:par>
                            </p:childTnLst>
                          </p:cTn>
                        </p:par>
                        <p:par>
                          <p:cTn id="49" fill="hold">
                            <p:stCondLst>
                              <p:cond delay="5000"/>
                            </p:stCondLst>
                            <p:childTnLst>
                              <p:par>
                                <p:cTn id="50" presetID="10" presetClass="entr" presetSubtype="0" fill="hold" grpId="0" nodeType="afterEffect">
                                  <p:stCondLst>
                                    <p:cond delay="0"/>
                                  </p:stCondLst>
                                  <p:childTnLst>
                                    <p:set>
                                      <p:cBhvr>
                                        <p:cTn id="51" dur="1" fill="hold">
                                          <p:stCondLst>
                                            <p:cond delay="0"/>
                                          </p:stCondLst>
                                        </p:cTn>
                                        <p:tgtEl>
                                          <p:spTgt spid="15">
                                            <p:txEl>
                                              <p:pRg st="0" end="0"/>
                                            </p:txEl>
                                          </p:spTgt>
                                        </p:tgtEl>
                                        <p:attrNameLst>
                                          <p:attrName>style.visibility</p:attrName>
                                        </p:attrNameLst>
                                      </p:cBhvr>
                                      <p:to>
                                        <p:strVal val="visible"/>
                                      </p:to>
                                    </p:set>
                                    <p:animEffect transition="in" filter="fade">
                                      <p:cBhvr>
                                        <p:cTn id="52" dur="500"/>
                                        <p:tgtEl>
                                          <p:spTgt spid="15">
                                            <p:txEl>
                                              <p:pRg st="0" end="0"/>
                                            </p:txEl>
                                          </p:spTgt>
                                        </p:tgtEl>
                                      </p:cBhvr>
                                    </p:animEffect>
                                  </p:childTnLst>
                                </p:cTn>
                              </p:par>
                              <p:par>
                                <p:cTn id="53" presetID="10" presetClass="entr" presetSubtype="0" fill="hold" grpId="0" nodeType="withEffect">
                                  <p:stCondLst>
                                    <p:cond delay="0"/>
                                  </p:stCondLst>
                                  <p:childTnLst>
                                    <p:set>
                                      <p:cBhvr>
                                        <p:cTn id="54" dur="1" fill="hold">
                                          <p:stCondLst>
                                            <p:cond delay="0"/>
                                          </p:stCondLst>
                                        </p:cTn>
                                        <p:tgtEl>
                                          <p:spTgt spid="16"/>
                                        </p:tgtEl>
                                        <p:attrNameLst>
                                          <p:attrName>style.visibility</p:attrName>
                                        </p:attrNameLst>
                                      </p:cBhvr>
                                      <p:to>
                                        <p:strVal val="visible"/>
                                      </p:to>
                                    </p:set>
                                    <p:animEffect transition="in" filter="fade">
                                      <p:cBhvr>
                                        <p:cTn id="55" dur="500"/>
                                        <p:tgtEl>
                                          <p:spTgt spid="16"/>
                                        </p:tgtEl>
                                      </p:cBhvr>
                                    </p:animEffect>
                                  </p:childTnLst>
                                </p:cTn>
                              </p:par>
                            </p:childTnLst>
                          </p:cTn>
                        </p:par>
                        <p:par>
                          <p:cTn id="56" fill="hold">
                            <p:stCondLst>
                              <p:cond delay="5500"/>
                            </p:stCondLst>
                            <p:childTnLst>
                              <p:par>
                                <p:cTn id="57" presetID="10" presetClass="entr" presetSubtype="0" fill="hold" nodeType="afterEffect">
                                  <p:stCondLst>
                                    <p:cond delay="250"/>
                                  </p:stCondLst>
                                  <p:childTnLst>
                                    <p:set>
                                      <p:cBhvr>
                                        <p:cTn id="58" dur="1" fill="hold">
                                          <p:stCondLst>
                                            <p:cond delay="0"/>
                                          </p:stCondLst>
                                        </p:cTn>
                                        <p:tgtEl>
                                          <p:spTgt spid="9"/>
                                        </p:tgtEl>
                                        <p:attrNameLst>
                                          <p:attrName>style.visibility</p:attrName>
                                        </p:attrNameLst>
                                      </p:cBhvr>
                                      <p:to>
                                        <p:strVal val="visible"/>
                                      </p:to>
                                    </p:set>
                                    <p:animEffect transition="in" filter="fade">
                                      <p:cBhvr>
                                        <p:cTn id="59" dur="500"/>
                                        <p:tgtEl>
                                          <p:spTgt spid="9"/>
                                        </p:tgtEl>
                                      </p:cBhvr>
                                    </p:animEffect>
                                  </p:childTnLst>
                                </p:cTn>
                              </p:par>
                            </p:childTnLst>
                          </p:cTn>
                        </p:par>
                        <p:par>
                          <p:cTn id="60" fill="hold">
                            <p:stCondLst>
                              <p:cond delay="6250"/>
                            </p:stCondLst>
                            <p:childTnLst>
                              <p:par>
                                <p:cTn id="61" presetID="22" presetClass="entr" presetSubtype="4" fill="hold" grpId="0" nodeType="afterEffect">
                                  <p:stCondLst>
                                    <p:cond delay="0"/>
                                  </p:stCondLst>
                                  <p:childTnLst>
                                    <p:set>
                                      <p:cBhvr>
                                        <p:cTn id="62" dur="1" fill="hold">
                                          <p:stCondLst>
                                            <p:cond delay="0"/>
                                          </p:stCondLst>
                                        </p:cTn>
                                        <p:tgtEl>
                                          <p:spTgt spid="36"/>
                                        </p:tgtEl>
                                        <p:attrNameLst>
                                          <p:attrName>style.visibility</p:attrName>
                                        </p:attrNameLst>
                                      </p:cBhvr>
                                      <p:to>
                                        <p:strVal val="visible"/>
                                      </p:to>
                                    </p:set>
                                    <p:animEffect transition="in" filter="wipe(down)">
                                      <p:cBhvr>
                                        <p:cTn id="63" dur="500"/>
                                        <p:tgtEl>
                                          <p:spTgt spid="36"/>
                                        </p:tgtEl>
                                      </p:cBhvr>
                                    </p:animEffect>
                                  </p:childTnLst>
                                </p:cTn>
                              </p:par>
                            </p:childTnLst>
                          </p:cTn>
                        </p:par>
                        <p:par>
                          <p:cTn id="64" fill="hold">
                            <p:stCondLst>
                              <p:cond delay="6750"/>
                            </p:stCondLst>
                            <p:childTnLst>
                              <p:par>
                                <p:cTn id="65" presetID="10" presetClass="entr" presetSubtype="0" fill="hold" grpId="0" nodeType="afterEffect">
                                  <p:stCondLst>
                                    <p:cond delay="0"/>
                                  </p:stCondLst>
                                  <p:childTnLst>
                                    <p:set>
                                      <p:cBhvr>
                                        <p:cTn id="66" dur="1" fill="hold">
                                          <p:stCondLst>
                                            <p:cond delay="0"/>
                                          </p:stCondLst>
                                        </p:cTn>
                                        <p:tgtEl>
                                          <p:spTgt spid="23">
                                            <p:txEl>
                                              <p:pRg st="0" end="0"/>
                                            </p:txEl>
                                          </p:spTgt>
                                        </p:tgtEl>
                                        <p:attrNameLst>
                                          <p:attrName>style.visibility</p:attrName>
                                        </p:attrNameLst>
                                      </p:cBhvr>
                                      <p:to>
                                        <p:strVal val="visible"/>
                                      </p:to>
                                    </p:set>
                                    <p:animEffect transition="in" filter="fade">
                                      <p:cBhvr>
                                        <p:cTn id="67" dur="500"/>
                                        <p:tgtEl>
                                          <p:spTgt spid="23">
                                            <p:txEl>
                                              <p:pRg st="0" end="0"/>
                                            </p:txEl>
                                          </p:spTgt>
                                        </p:tgtEl>
                                      </p:cBhvr>
                                    </p:animEffect>
                                  </p:childTnLst>
                                </p:cTn>
                              </p:par>
                              <p:par>
                                <p:cTn id="68" presetID="10" presetClass="entr" presetSubtype="0" fill="hold" grpId="0" nodeType="withEffect">
                                  <p:stCondLst>
                                    <p:cond delay="0"/>
                                  </p:stCondLst>
                                  <p:childTnLst>
                                    <p:set>
                                      <p:cBhvr>
                                        <p:cTn id="69" dur="1" fill="hold">
                                          <p:stCondLst>
                                            <p:cond delay="0"/>
                                          </p:stCondLst>
                                        </p:cTn>
                                        <p:tgtEl>
                                          <p:spTgt spid="24"/>
                                        </p:tgtEl>
                                        <p:attrNameLst>
                                          <p:attrName>style.visibility</p:attrName>
                                        </p:attrNameLst>
                                      </p:cBhvr>
                                      <p:to>
                                        <p:strVal val="visible"/>
                                      </p:to>
                                    </p:set>
                                    <p:animEffect transition="in" filter="fade">
                                      <p:cBhvr>
                                        <p:cTn id="70" dur="500"/>
                                        <p:tgtEl>
                                          <p:spTgt spid="24"/>
                                        </p:tgtEl>
                                      </p:cBhvr>
                                    </p:animEffect>
                                  </p:childTnLst>
                                </p:cTn>
                              </p:par>
                            </p:childTnLst>
                          </p:cTn>
                        </p:par>
                        <p:par>
                          <p:cTn id="71" fill="hold">
                            <p:stCondLst>
                              <p:cond delay="7250"/>
                            </p:stCondLst>
                            <p:childTnLst>
                              <p:par>
                                <p:cTn id="72" presetID="2" presetClass="entr" presetSubtype="2" decel="100000" fill="hold" grpId="0" nodeType="afterEffect">
                                  <p:stCondLst>
                                    <p:cond delay="250"/>
                                  </p:stCondLst>
                                  <p:childTnLst>
                                    <p:set>
                                      <p:cBhvr>
                                        <p:cTn id="73" dur="1" fill="hold">
                                          <p:stCondLst>
                                            <p:cond delay="0"/>
                                          </p:stCondLst>
                                        </p:cTn>
                                        <p:tgtEl>
                                          <p:spTgt spid="28"/>
                                        </p:tgtEl>
                                        <p:attrNameLst>
                                          <p:attrName>style.visibility</p:attrName>
                                        </p:attrNameLst>
                                      </p:cBhvr>
                                      <p:to>
                                        <p:strVal val="visible"/>
                                      </p:to>
                                    </p:set>
                                    <p:anim calcmode="lin" valueType="num">
                                      <p:cBhvr additive="base">
                                        <p:cTn id="74" dur="500" fill="hold"/>
                                        <p:tgtEl>
                                          <p:spTgt spid="28"/>
                                        </p:tgtEl>
                                        <p:attrNameLst>
                                          <p:attrName>ppt_x</p:attrName>
                                        </p:attrNameLst>
                                      </p:cBhvr>
                                      <p:tavLst>
                                        <p:tav tm="0">
                                          <p:val>
                                            <p:strVal val="1+#ppt_w/2"/>
                                          </p:val>
                                        </p:tav>
                                        <p:tav tm="100000">
                                          <p:val>
                                            <p:strVal val="#ppt_x"/>
                                          </p:val>
                                        </p:tav>
                                      </p:tavLst>
                                    </p:anim>
                                    <p:anim calcmode="lin" valueType="num">
                                      <p:cBhvr additive="base">
                                        <p:cTn id="75" dur="500" fill="hold"/>
                                        <p:tgtEl>
                                          <p:spTgt spid="28"/>
                                        </p:tgtEl>
                                        <p:attrNameLst>
                                          <p:attrName>ppt_y</p:attrName>
                                        </p:attrNameLst>
                                      </p:cBhvr>
                                      <p:tavLst>
                                        <p:tav tm="0">
                                          <p:val>
                                            <p:strVal val="#ppt_y"/>
                                          </p:val>
                                        </p:tav>
                                        <p:tav tm="100000">
                                          <p:val>
                                            <p:strVal val="#ppt_y"/>
                                          </p:val>
                                        </p:tav>
                                      </p:tavLst>
                                    </p:anim>
                                  </p:childTnLst>
                                </p:cTn>
                              </p:par>
                              <p:par>
                                <p:cTn id="76" presetID="2" presetClass="entr" presetSubtype="2" decel="100000" fill="hold" nodeType="withEffect">
                                  <p:stCondLst>
                                    <p:cond delay="250"/>
                                  </p:stCondLst>
                                  <p:childTnLst>
                                    <p:set>
                                      <p:cBhvr>
                                        <p:cTn id="77" dur="1" fill="hold">
                                          <p:stCondLst>
                                            <p:cond delay="0"/>
                                          </p:stCondLst>
                                        </p:cTn>
                                        <p:tgtEl>
                                          <p:spTgt spid="27"/>
                                        </p:tgtEl>
                                        <p:attrNameLst>
                                          <p:attrName>style.visibility</p:attrName>
                                        </p:attrNameLst>
                                      </p:cBhvr>
                                      <p:to>
                                        <p:strVal val="visible"/>
                                      </p:to>
                                    </p:set>
                                    <p:anim calcmode="lin" valueType="num">
                                      <p:cBhvr additive="base">
                                        <p:cTn id="78" dur="500" fill="hold"/>
                                        <p:tgtEl>
                                          <p:spTgt spid="27"/>
                                        </p:tgtEl>
                                        <p:attrNameLst>
                                          <p:attrName>ppt_x</p:attrName>
                                        </p:attrNameLst>
                                      </p:cBhvr>
                                      <p:tavLst>
                                        <p:tav tm="0">
                                          <p:val>
                                            <p:strVal val="1+#ppt_w/2"/>
                                          </p:val>
                                        </p:tav>
                                        <p:tav tm="100000">
                                          <p:val>
                                            <p:strVal val="#ppt_x"/>
                                          </p:val>
                                        </p:tav>
                                      </p:tavLst>
                                    </p:anim>
                                    <p:anim calcmode="lin" valueType="num">
                                      <p:cBhvr additive="base">
                                        <p:cTn id="79" dur="500" fill="hold"/>
                                        <p:tgtEl>
                                          <p:spTgt spid="27"/>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3" grpId="0" animBg="1"/>
      <p:bldP spid="35" grpId="0" animBg="1"/>
      <p:bldP spid="34" grpId="0" animBg="1"/>
      <p:bldP spid="36" grpId="0" animBg="1"/>
      <p:bldP spid="11" grpId="0" build="p">
        <p:tmplLst>
          <p:tmpl lvl="1">
            <p:tnLst>
              <p:par>
                <p:cTn presetID="10" presetClass="entr" presetSubtype="0"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fade">
                      <p:cBhvr>
                        <p:cTn dur="500"/>
                        <p:tgtEl>
                          <p:spTgt spid="11"/>
                        </p:tgtEl>
                      </p:cBhvr>
                    </p:animEffect>
                  </p:childTnLst>
                </p:cTn>
              </p:par>
            </p:tnLst>
          </p:tmpl>
        </p:tmplLst>
      </p:bldP>
      <p:bldP spid="12" grpId="0" uiExpand="1">
        <p:tmplLst>
          <p:tmpl>
            <p:tnLst>
              <p:par>
                <p:cTn presetID="10" presetClass="entr" presetSubtype="0" fill="hold" nodeType="with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fade">
                      <p:cBhvr>
                        <p:cTn dur="500"/>
                        <p:tgtEl>
                          <p:spTgt spid="12"/>
                        </p:tgtEl>
                      </p:cBhvr>
                    </p:animEffect>
                  </p:childTnLst>
                </p:cTn>
              </p:par>
            </p:tnLst>
          </p:tmpl>
        </p:tmplLst>
      </p:bldP>
      <p:bldP spid="15" grpId="0" build="p">
        <p:tmplLst>
          <p:tmpl lvl="1">
            <p:tnLst>
              <p:par>
                <p:cTn presetID="10" presetClass="entr" presetSubtype="0" fill="hold" nodeType="afterEffect">
                  <p:stCondLst>
                    <p:cond delay="0"/>
                  </p:stCondLst>
                  <p:childTnLst>
                    <p:set>
                      <p:cBhvr>
                        <p:cTn dur="1" fill="hold">
                          <p:stCondLst>
                            <p:cond delay="0"/>
                          </p:stCondLst>
                        </p:cTn>
                        <p:tgtEl>
                          <p:spTgt spid="15"/>
                        </p:tgtEl>
                        <p:attrNameLst>
                          <p:attrName>style.visibility</p:attrName>
                        </p:attrNameLst>
                      </p:cBhvr>
                      <p:to>
                        <p:strVal val="visible"/>
                      </p:to>
                    </p:set>
                    <p:animEffect transition="in" filter="fade">
                      <p:cBhvr>
                        <p:cTn dur="500"/>
                        <p:tgtEl>
                          <p:spTgt spid="15"/>
                        </p:tgtEl>
                      </p:cBhvr>
                    </p:animEffect>
                  </p:childTnLst>
                </p:cTn>
              </p:par>
            </p:tnLst>
          </p:tmpl>
        </p:tmplLst>
      </p:bldP>
      <p:bldP spid="16" grpId="0">
        <p:tmplLst>
          <p:tmpl>
            <p:tnLst>
              <p:par>
                <p:cTn presetID="10" presetClass="entr" presetSubtype="0" fill="hold" nodeType="withEffect">
                  <p:stCondLst>
                    <p:cond delay="0"/>
                  </p:stCondLst>
                  <p:childTnLst>
                    <p:set>
                      <p:cBhvr>
                        <p:cTn dur="1" fill="hold">
                          <p:stCondLst>
                            <p:cond delay="0"/>
                          </p:stCondLst>
                        </p:cTn>
                        <p:tgtEl>
                          <p:spTgt spid="16"/>
                        </p:tgtEl>
                        <p:attrNameLst>
                          <p:attrName>style.visibility</p:attrName>
                        </p:attrNameLst>
                      </p:cBhvr>
                      <p:to>
                        <p:strVal val="visible"/>
                      </p:to>
                    </p:set>
                    <p:animEffect transition="in" filter="fade">
                      <p:cBhvr>
                        <p:cTn dur="500"/>
                        <p:tgtEl>
                          <p:spTgt spid="16"/>
                        </p:tgtEl>
                      </p:cBhvr>
                    </p:animEffect>
                  </p:childTnLst>
                </p:cTn>
              </p:par>
            </p:tnLst>
          </p:tmpl>
        </p:tmplLst>
      </p:bldP>
      <p:bldP spid="19" grpId="0" build="p">
        <p:tmplLst>
          <p:tmpl lvl="1">
            <p:tnLst>
              <p:par>
                <p:cTn presetID="10" presetClass="entr" presetSubtype="0"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Effect transition="in" filter="fade">
                      <p:cBhvr>
                        <p:cTn dur="500"/>
                        <p:tgtEl>
                          <p:spTgt spid="19"/>
                        </p:tgtEl>
                      </p:cBhvr>
                    </p:animEffect>
                  </p:childTnLst>
                </p:cTn>
              </p:par>
            </p:tnLst>
          </p:tmpl>
        </p:tmplLst>
      </p:bldP>
      <p:bldP spid="20" grpId="0">
        <p:tmplLst>
          <p:tmpl>
            <p:tnLst>
              <p:par>
                <p:cTn presetID="10" presetClass="entr" presetSubtype="0" fill="hold" nodeType="withEffect">
                  <p:stCondLst>
                    <p:cond delay="0"/>
                  </p:stCondLst>
                  <p:childTnLst>
                    <p:set>
                      <p:cBhvr>
                        <p:cTn dur="1" fill="hold">
                          <p:stCondLst>
                            <p:cond delay="0"/>
                          </p:stCondLst>
                        </p:cTn>
                        <p:tgtEl>
                          <p:spTgt spid="20"/>
                        </p:tgtEl>
                        <p:attrNameLst>
                          <p:attrName>style.visibility</p:attrName>
                        </p:attrNameLst>
                      </p:cBhvr>
                      <p:to>
                        <p:strVal val="visible"/>
                      </p:to>
                    </p:set>
                    <p:animEffect transition="in" filter="fade">
                      <p:cBhvr>
                        <p:cTn dur="500"/>
                        <p:tgtEl>
                          <p:spTgt spid="20"/>
                        </p:tgtEl>
                      </p:cBhvr>
                    </p:animEffect>
                  </p:childTnLst>
                </p:cTn>
              </p:par>
            </p:tnLst>
          </p:tmpl>
        </p:tmplLst>
      </p:bldP>
      <p:bldP spid="23" grpId="0" build="p">
        <p:tmplLst>
          <p:tmpl lvl="1">
            <p:tnLst>
              <p:par>
                <p:cTn presetID="10" presetClass="entr" presetSubtype="0" fill="hold" nodeType="afterEffect">
                  <p:stCondLst>
                    <p:cond delay="0"/>
                  </p:stCondLst>
                  <p:childTnLst>
                    <p:set>
                      <p:cBhvr>
                        <p:cTn dur="1" fill="hold">
                          <p:stCondLst>
                            <p:cond delay="0"/>
                          </p:stCondLst>
                        </p:cTn>
                        <p:tgtEl>
                          <p:spTgt spid="23"/>
                        </p:tgtEl>
                        <p:attrNameLst>
                          <p:attrName>style.visibility</p:attrName>
                        </p:attrNameLst>
                      </p:cBhvr>
                      <p:to>
                        <p:strVal val="visible"/>
                      </p:to>
                    </p:set>
                    <p:animEffect transition="in" filter="fade">
                      <p:cBhvr>
                        <p:cTn dur="500"/>
                        <p:tgtEl>
                          <p:spTgt spid="23"/>
                        </p:tgtEl>
                      </p:cBhvr>
                    </p:animEffect>
                  </p:childTnLst>
                </p:cTn>
              </p:par>
            </p:tnLst>
          </p:tmpl>
        </p:tmplLst>
      </p:bldP>
      <p:bldP spid="24" grpId="0">
        <p:tmplLst>
          <p:tmpl>
            <p:tnLst>
              <p:par>
                <p:cTn presetID="10" presetClass="entr" presetSubtype="0" fill="hold" nodeType="withEffect">
                  <p:stCondLst>
                    <p:cond delay="0"/>
                  </p:stCondLst>
                  <p:childTnLst>
                    <p:set>
                      <p:cBhvr>
                        <p:cTn dur="1" fill="hold">
                          <p:stCondLst>
                            <p:cond delay="0"/>
                          </p:stCondLst>
                        </p:cTn>
                        <p:tgtEl>
                          <p:spTgt spid="24"/>
                        </p:tgtEl>
                        <p:attrNameLst>
                          <p:attrName>style.visibility</p:attrName>
                        </p:attrNameLst>
                      </p:cBhvr>
                      <p:to>
                        <p:strVal val="visible"/>
                      </p:to>
                    </p:set>
                    <p:animEffect transition="in" filter="fade">
                      <p:cBhvr>
                        <p:cTn dur="500"/>
                        <p:tgtEl>
                          <p:spTgt spid="24"/>
                        </p:tgtEl>
                      </p:cBhvr>
                    </p:animEffect>
                  </p:childTnLst>
                </p:cTn>
              </p:par>
            </p:tnLst>
          </p:tmpl>
        </p:tmplLst>
      </p:bldP>
      <p:bldP spid="28" grpId="0"/>
    </p:bldLst>
  </p:timing>
</p:sldLayout>
</file>

<file path=ppt/slideLayouts/slideLayout21.xml><?xml version="1.0" encoding="utf-8"?>
<p:sldLayout xmlns:a="http://schemas.openxmlformats.org/drawingml/2006/main" xmlns:r="http://schemas.openxmlformats.org/officeDocument/2006/relationships" xmlns:p="http://schemas.openxmlformats.org/presentationml/2006/main" preserve="1" userDrawn="1">
  <p:cSld name="6 Points">
    <p:spTree>
      <p:nvGrpSpPr>
        <p:cNvPr id="1" name=""/>
        <p:cNvGrpSpPr/>
        <p:nvPr/>
      </p:nvGrpSpPr>
      <p:grpSpPr>
        <a:xfrm>
          <a:off x="0" y="0"/>
          <a:ext cx="0" cy="0"/>
          <a:chOff x="0" y="0"/>
          <a:chExt cx="0" cy="0"/>
        </a:xfrm>
      </p:grpSpPr>
      <p:pic>
        <p:nvPicPr>
          <p:cNvPr id="17" name="図 1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172860" y="1659857"/>
            <a:ext cx="2738925" cy="3158829"/>
          </a:xfrm>
          <a:prstGeom prst="rect">
            <a:avLst/>
          </a:prstGeom>
        </p:spPr>
      </p:pic>
      <p:sp>
        <p:nvSpPr>
          <p:cNvPr id="27" name="正方形/長方形 26"/>
          <p:cNvSpPr/>
          <p:nvPr userDrawn="1"/>
        </p:nvSpPr>
        <p:spPr>
          <a:xfrm>
            <a:off x="-1" y="4898969"/>
            <a:ext cx="5067063"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5" name="正方形/長方形 24"/>
          <p:cNvSpPr/>
          <p:nvPr userDrawn="1"/>
        </p:nvSpPr>
        <p:spPr>
          <a:xfrm>
            <a:off x="0" y="2519036"/>
            <a:ext cx="6438556"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6" name="正方形/長方形 25"/>
          <p:cNvSpPr/>
          <p:nvPr userDrawn="1"/>
        </p:nvSpPr>
        <p:spPr>
          <a:xfrm>
            <a:off x="0" y="7287349"/>
            <a:ext cx="6438556"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3" name="正方形/長方形 22"/>
          <p:cNvSpPr/>
          <p:nvPr userDrawn="1"/>
        </p:nvSpPr>
        <p:spPr>
          <a:xfrm>
            <a:off x="13241757" y="4898969"/>
            <a:ext cx="5046243"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4" name="正方形/長方形 23"/>
          <p:cNvSpPr/>
          <p:nvPr userDrawn="1"/>
        </p:nvSpPr>
        <p:spPr>
          <a:xfrm>
            <a:off x="11865253" y="7287349"/>
            <a:ext cx="6422747"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6" name="正方形/長方形 15"/>
          <p:cNvSpPr/>
          <p:nvPr userDrawn="1"/>
        </p:nvSpPr>
        <p:spPr>
          <a:xfrm>
            <a:off x="11869064" y="2504185"/>
            <a:ext cx="6422747" cy="14581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8" name="図 1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0555022" y="4046072"/>
            <a:ext cx="2738925" cy="3158829"/>
          </a:xfrm>
          <a:prstGeom prst="rect">
            <a:avLst/>
          </a:prstGeom>
        </p:spPr>
      </p:pic>
      <p:pic>
        <p:nvPicPr>
          <p:cNvPr id="19" name="図 1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177037" y="6432289"/>
            <a:ext cx="2738925" cy="3158829"/>
          </a:xfrm>
          <a:prstGeom prst="rect">
            <a:avLst/>
          </a:prstGeom>
        </p:spPr>
      </p:pic>
      <p:pic>
        <p:nvPicPr>
          <p:cNvPr id="20" name="図 19"/>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391127" y="6432289"/>
            <a:ext cx="2738925" cy="3158829"/>
          </a:xfrm>
          <a:prstGeom prst="rect">
            <a:avLst/>
          </a:prstGeom>
        </p:spPr>
      </p:pic>
      <p:pic>
        <p:nvPicPr>
          <p:cNvPr id="21" name="図 2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395835" y="1672563"/>
            <a:ext cx="2738925" cy="3158829"/>
          </a:xfrm>
          <a:prstGeom prst="rect">
            <a:avLst/>
          </a:prstGeom>
        </p:spPr>
      </p:pic>
      <p:pic>
        <p:nvPicPr>
          <p:cNvPr id="22" name="図 21"/>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024200" y="4046072"/>
            <a:ext cx="2738925" cy="3158829"/>
          </a:xfrm>
          <a:prstGeom prst="rect">
            <a:avLst/>
          </a:prstGeom>
        </p:spPr>
      </p:pic>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六角形 5"/>
          <p:cNvSpPr/>
          <p:nvPr userDrawn="1"/>
        </p:nvSpPr>
        <p:spPr>
          <a:xfrm rot="5400000">
            <a:off x="7638626" y="4310851"/>
            <a:ext cx="3040004" cy="2620693"/>
          </a:xfrm>
          <a:prstGeom prst="hexagon">
            <a:avLst>
              <a:gd name="adj" fmla="val 30273"/>
              <a:gd name="vf" fmla="val 115470"/>
            </a:avLst>
          </a:prstGeom>
          <a:blipFill>
            <a:blip r:embed="rId3"/>
            <a:stretch>
              <a:fillRect/>
            </a:stretch>
          </a:blip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5" name="テキスト プレースホルダー 5"/>
          <p:cNvSpPr>
            <a:spLocks noGrp="1"/>
          </p:cNvSpPr>
          <p:nvPr>
            <p:ph type="body" sz="quarter" idx="32" hasCustomPrompt="1"/>
          </p:nvPr>
        </p:nvSpPr>
        <p:spPr>
          <a:xfrm>
            <a:off x="7855538" y="4889182"/>
            <a:ext cx="2613438" cy="1447211"/>
          </a:xfrm>
          <a:noFill/>
        </p:spPr>
        <p:txBody>
          <a:bodyPr anchor="ctr">
            <a:noAutofit/>
          </a:bodyPr>
          <a:lstStyle>
            <a:lvl1pPr algn="ctr">
              <a:lnSpc>
                <a:spcPct val="120000"/>
              </a:lnSpc>
              <a:spcBef>
                <a:spcPts val="0"/>
              </a:spcBef>
              <a:defRPr sz="2400" spc="0">
                <a:solidFill>
                  <a:schemeClr val="tx1"/>
                </a:solidFill>
                <a:effectLst/>
              </a:defRPr>
            </a:lvl1pPr>
          </a:lstStyle>
          <a:p>
            <a:pPr lvl="0"/>
            <a:r>
              <a:rPr kumimoji="1" lang="en-US" altLang="ja-JP" dirty="0" smtClean="0"/>
              <a:t>TEXT HERE</a:t>
            </a:r>
            <a:endParaRPr kumimoji="1" lang="ja-JP" altLang="en-US" dirty="0"/>
          </a:p>
        </p:txBody>
      </p:sp>
      <p:sp>
        <p:nvSpPr>
          <p:cNvPr id="28" name="図プレースホルダー 7"/>
          <p:cNvSpPr>
            <a:spLocks noGrp="1"/>
          </p:cNvSpPr>
          <p:nvPr>
            <p:ph type="pic" sz="quarter" idx="26" hasCustomPrompt="1"/>
          </p:nvPr>
        </p:nvSpPr>
        <p:spPr>
          <a:xfrm>
            <a:off x="10141538" y="2623380"/>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29" name="テキスト プレースホルダー 5"/>
          <p:cNvSpPr>
            <a:spLocks noGrp="1"/>
          </p:cNvSpPr>
          <p:nvPr>
            <p:ph type="body" sz="quarter" idx="20" hasCustomPrompt="1"/>
          </p:nvPr>
        </p:nvSpPr>
        <p:spPr>
          <a:xfrm>
            <a:off x="9274629" y="3494211"/>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1" name="図プレースホルダー 7"/>
          <p:cNvSpPr>
            <a:spLocks noGrp="1"/>
          </p:cNvSpPr>
          <p:nvPr>
            <p:ph type="pic" sz="quarter" idx="33" hasCustomPrompt="1"/>
          </p:nvPr>
        </p:nvSpPr>
        <p:spPr>
          <a:xfrm>
            <a:off x="11523416" y="4959742"/>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32" name="テキスト プレースホルダー 5"/>
          <p:cNvSpPr>
            <a:spLocks noGrp="1"/>
          </p:cNvSpPr>
          <p:nvPr>
            <p:ph type="body" sz="quarter" idx="34" hasCustomPrompt="1"/>
          </p:nvPr>
        </p:nvSpPr>
        <p:spPr>
          <a:xfrm>
            <a:off x="10656507" y="5830573"/>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3" name="図プレースホルダー 7"/>
          <p:cNvSpPr>
            <a:spLocks noGrp="1"/>
          </p:cNvSpPr>
          <p:nvPr>
            <p:ph type="pic" sz="quarter" idx="35" hasCustomPrompt="1"/>
          </p:nvPr>
        </p:nvSpPr>
        <p:spPr>
          <a:xfrm>
            <a:off x="10131658" y="7299296"/>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34" name="テキスト プレースホルダー 5"/>
          <p:cNvSpPr>
            <a:spLocks noGrp="1"/>
          </p:cNvSpPr>
          <p:nvPr>
            <p:ph type="body" sz="quarter" idx="36" hasCustomPrompt="1"/>
          </p:nvPr>
        </p:nvSpPr>
        <p:spPr>
          <a:xfrm>
            <a:off x="9264749" y="8170127"/>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5" name="図プレースホルダー 7"/>
          <p:cNvSpPr>
            <a:spLocks noGrp="1"/>
          </p:cNvSpPr>
          <p:nvPr>
            <p:ph type="pic" sz="quarter" idx="37" hasCustomPrompt="1"/>
          </p:nvPr>
        </p:nvSpPr>
        <p:spPr>
          <a:xfrm>
            <a:off x="7345240" y="7299296"/>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36" name="テキスト プレースホルダー 5"/>
          <p:cNvSpPr>
            <a:spLocks noGrp="1"/>
          </p:cNvSpPr>
          <p:nvPr>
            <p:ph type="body" sz="quarter" idx="38" hasCustomPrompt="1"/>
          </p:nvPr>
        </p:nvSpPr>
        <p:spPr>
          <a:xfrm>
            <a:off x="6478331" y="8170127"/>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7" name="図プレースホルダー 7"/>
          <p:cNvSpPr>
            <a:spLocks noGrp="1"/>
          </p:cNvSpPr>
          <p:nvPr>
            <p:ph type="pic" sz="quarter" idx="39" hasCustomPrompt="1"/>
          </p:nvPr>
        </p:nvSpPr>
        <p:spPr>
          <a:xfrm>
            <a:off x="5982636" y="4973248"/>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38" name="テキスト プレースホルダー 5"/>
          <p:cNvSpPr>
            <a:spLocks noGrp="1"/>
          </p:cNvSpPr>
          <p:nvPr>
            <p:ph type="body" sz="quarter" idx="40" hasCustomPrompt="1"/>
          </p:nvPr>
        </p:nvSpPr>
        <p:spPr>
          <a:xfrm>
            <a:off x="5115727" y="5844079"/>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9" name="図プレースホルダー 7"/>
          <p:cNvSpPr>
            <a:spLocks noGrp="1"/>
          </p:cNvSpPr>
          <p:nvPr>
            <p:ph type="pic" sz="quarter" idx="41" hasCustomPrompt="1"/>
          </p:nvPr>
        </p:nvSpPr>
        <p:spPr>
          <a:xfrm>
            <a:off x="7359754" y="2644651"/>
            <a:ext cx="801568" cy="800627"/>
          </a:xfrm>
        </p:spPr>
        <p:txBody>
          <a:bodyPr>
            <a:normAutofit/>
          </a:bodyPr>
          <a:lstStyle>
            <a:lvl1pPr>
              <a:defRPr sz="1800"/>
            </a:lvl1pPr>
          </a:lstStyle>
          <a:p>
            <a:r>
              <a:rPr kumimoji="1" lang="en-US" altLang="ja-JP" dirty="0" smtClean="0"/>
              <a:t>Icon</a:t>
            </a:r>
            <a:endParaRPr kumimoji="1" lang="ja-JP" altLang="en-US" dirty="0"/>
          </a:p>
        </p:txBody>
      </p:sp>
      <p:sp>
        <p:nvSpPr>
          <p:cNvPr id="40" name="テキスト プレースホルダー 5"/>
          <p:cNvSpPr>
            <a:spLocks noGrp="1"/>
          </p:cNvSpPr>
          <p:nvPr>
            <p:ph type="body" sz="quarter" idx="42" hasCustomPrompt="1"/>
          </p:nvPr>
        </p:nvSpPr>
        <p:spPr>
          <a:xfrm>
            <a:off x="6492845" y="3515482"/>
            <a:ext cx="2541821" cy="568893"/>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1" name="テキスト プレースホルダー 5"/>
          <p:cNvSpPr>
            <a:spLocks noGrp="1"/>
          </p:cNvSpPr>
          <p:nvPr>
            <p:ph type="body" sz="quarter" idx="19" hasCustomPrompt="1"/>
          </p:nvPr>
        </p:nvSpPr>
        <p:spPr>
          <a:xfrm>
            <a:off x="11955498" y="2519036"/>
            <a:ext cx="4692390" cy="1443263"/>
          </a:xfrm>
          <a:noFill/>
        </p:spPr>
        <p:txBody>
          <a:bodyPr anchor="ctr">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2" name="テキスト プレースホルダー 5"/>
          <p:cNvSpPr>
            <a:spLocks noGrp="1"/>
          </p:cNvSpPr>
          <p:nvPr>
            <p:ph type="body" sz="quarter" idx="43" hasCustomPrompt="1"/>
          </p:nvPr>
        </p:nvSpPr>
        <p:spPr>
          <a:xfrm>
            <a:off x="13337376" y="4891155"/>
            <a:ext cx="4692390" cy="1443263"/>
          </a:xfrm>
          <a:noFill/>
        </p:spPr>
        <p:txBody>
          <a:bodyPr anchor="ctr">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3" name="テキスト プレースホルダー 5"/>
          <p:cNvSpPr>
            <a:spLocks noGrp="1"/>
          </p:cNvSpPr>
          <p:nvPr>
            <p:ph type="body" sz="quarter" idx="44" hasCustomPrompt="1"/>
          </p:nvPr>
        </p:nvSpPr>
        <p:spPr>
          <a:xfrm>
            <a:off x="11955498" y="7302201"/>
            <a:ext cx="4692390" cy="1443263"/>
          </a:xfrm>
          <a:noFill/>
        </p:spPr>
        <p:txBody>
          <a:bodyPr anchor="ctr">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4" name="テキスト プレースホルダー 5"/>
          <p:cNvSpPr>
            <a:spLocks noGrp="1"/>
          </p:cNvSpPr>
          <p:nvPr>
            <p:ph type="body" sz="quarter" idx="45" hasCustomPrompt="1"/>
          </p:nvPr>
        </p:nvSpPr>
        <p:spPr>
          <a:xfrm>
            <a:off x="1628619" y="7287349"/>
            <a:ext cx="4692390" cy="1443263"/>
          </a:xfrm>
          <a:noFill/>
        </p:spPr>
        <p:txBody>
          <a:bodyPr anchor="ctr">
            <a:noAutofit/>
          </a:bodyPr>
          <a:lstStyle>
            <a:lvl1pPr algn="r">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5" name="テキスト プレースホルダー 5"/>
          <p:cNvSpPr>
            <a:spLocks noGrp="1"/>
          </p:cNvSpPr>
          <p:nvPr>
            <p:ph type="body" sz="quarter" idx="46" hasCustomPrompt="1"/>
          </p:nvPr>
        </p:nvSpPr>
        <p:spPr>
          <a:xfrm>
            <a:off x="272835" y="4913821"/>
            <a:ext cx="4692390" cy="1443263"/>
          </a:xfrm>
          <a:noFill/>
        </p:spPr>
        <p:txBody>
          <a:bodyPr anchor="ctr">
            <a:noAutofit/>
          </a:bodyPr>
          <a:lstStyle>
            <a:lvl1pPr algn="r">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6" name="テキスト プレースホルダー 5"/>
          <p:cNvSpPr>
            <a:spLocks noGrp="1"/>
          </p:cNvSpPr>
          <p:nvPr>
            <p:ph type="body" sz="quarter" idx="47" hasCustomPrompt="1"/>
          </p:nvPr>
        </p:nvSpPr>
        <p:spPr>
          <a:xfrm>
            <a:off x="1649156" y="2519036"/>
            <a:ext cx="4692390" cy="1443263"/>
          </a:xfrm>
          <a:noFill/>
        </p:spPr>
        <p:txBody>
          <a:bodyPr anchor="ctr">
            <a:noAutofit/>
          </a:bodyPr>
          <a:lstStyle>
            <a:lvl1pPr algn="r">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7" name="テキスト プレースホルダー 12"/>
          <p:cNvSpPr>
            <a:spLocks noGrp="1"/>
          </p:cNvSpPr>
          <p:nvPr>
            <p:ph type="body" sz="quarter" idx="24" hasCustomPrompt="1"/>
          </p:nvPr>
        </p:nvSpPr>
        <p:spPr>
          <a:xfrm>
            <a:off x="-7323" y="540159"/>
            <a:ext cx="11482903" cy="1998000"/>
          </a:xfrm>
          <a:blipFill>
            <a:blip r:embed="rId4"/>
            <a:srcRect/>
            <a:stretch>
              <a:fillRect l="-24300"/>
            </a:stretch>
          </a:blipFill>
        </p:spPr>
        <p:txBody>
          <a:bodyPr/>
          <a:lstStyle/>
          <a:p>
            <a:pPr lvl="0"/>
            <a:r>
              <a:rPr lang="en-US" dirty="0" smtClean="0"/>
              <a:t> </a:t>
            </a:r>
            <a:endParaRPr lang="en-US" dirty="0"/>
          </a:p>
        </p:txBody>
      </p:sp>
      <p:sp>
        <p:nvSpPr>
          <p:cNvPr id="48" name="タイトル 1"/>
          <p:cNvSpPr>
            <a:spLocks noGrp="1"/>
          </p:cNvSpPr>
          <p:nvPr>
            <p:ph type="title" hasCustomPrompt="1"/>
          </p:nvPr>
        </p:nvSpPr>
        <p:spPr>
          <a:xfrm rot="21420000">
            <a:off x="494590" y="730993"/>
            <a:ext cx="10726897" cy="1231200"/>
          </a:xfrm>
          <a:prstGeom prst="rect">
            <a:avLst/>
          </a:prstGeom>
        </p:spPr>
        <p:txBody>
          <a:bodyPr anchor="ctr"/>
          <a:lstStyle>
            <a:lvl1pPr algn="r">
              <a:defRPr spc="1000" baseline="0">
                <a:solidFill>
                  <a:schemeClr val="tx1"/>
                </a:solidFill>
              </a:defRPr>
            </a:lvl1pPr>
          </a:lstStyle>
          <a:p>
            <a:r>
              <a:rPr kumimoji="1" lang="en-US" altLang="ja-JP" dirty="0" smtClean="0"/>
              <a:t>TITLE GOES HERE</a:t>
            </a:r>
            <a:endParaRPr kumimoji="1" lang="ja-JP" altLang="en-US" dirty="0"/>
          </a:p>
        </p:txBody>
      </p:sp>
    </p:spTree>
    <p:extLst>
      <p:ext uri="{BB962C8B-B14F-4D97-AF65-F5344CB8AC3E}">
        <p14:creationId xmlns:p14="http://schemas.microsoft.com/office/powerpoint/2010/main" val="32262351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withEffect">
                                  <p:stCondLst>
                                    <p:cond delay="0"/>
                                  </p:stCondLst>
                                  <p:childTnLst>
                                    <p:set>
                                      <p:cBhvr>
                                        <p:cTn id="6" dur="1" fill="hold">
                                          <p:stCondLst>
                                            <p:cond delay="0"/>
                                          </p:stCondLst>
                                        </p:cTn>
                                        <p:tgtEl>
                                          <p:spTgt spid="48"/>
                                        </p:tgtEl>
                                        <p:attrNameLst>
                                          <p:attrName>style.visibility</p:attrName>
                                        </p:attrNameLst>
                                      </p:cBhvr>
                                      <p:to>
                                        <p:strVal val="visible"/>
                                      </p:to>
                                    </p:set>
                                    <p:anim calcmode="lin" valueType="num">
                                      <p:cBhvr additive="base">
                                        <p:cTn id="7" dur="500" fill="hold"/>
                                        <p:tgtEl>
                                          <p:spTgt spid="48"/>
                                        </p:tgtEl>
                                        <p:attrNameLst>
                                          <p:attrName>ppt_x</p:attrName>
                                        </p:attrNameLst>
                                      </p:cBhvr>
                                      <p:tavLst>
                                        <p:tav tm="0">
                                          <p:val>
                                            <p:strVal val="0-#ppt_w/2"/>
                                          </p:val>
                                        </p:tav>
                                        <p:tav tm="100000">
                                          <p:val>
                                            <p:strVal val="#ppt_x"/>
                                          </p:val>
                                        </p:tav>
                                      </p:tavLst>
                                    </p:anim>
                                    <p:anim calcmode="lin" valueType="num">
                                      <p:cBhvr additive="base">
                                        <p:cTn id="8" dur="500" fill="hold"/>
                                        <p:tgtEl>
                                          <p:spTgt spid="48"/>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47"/>
                                        </p:tgtEl>
                                        <p:attrNameLst>
                                          <p:attrName>style.visibility</p:attrName>
                                        </p:attrNameLst>
                                      </p:cBhvr>
                                      <p:to>
                                        <p:strVal val="visible"/>
                                      </p:to>
                                    </p:set>
                                    <p:anim calcmode="lin" valueType="num">
                                      <p:cBhvr additive="base">
                                        <p:cTn id="11" dur="500" fill="hold"/>
                                        <p:tgtEl>
                                          <p:spTgt spid="47"/>
                                        </p:tgtEl>
                                        <p:attrNameLst>
                                          <p:attrName>ppt_x</p:attrName>
                                        </p:attrNameLst>
                                      </p:cBhvr>
                                      <p:tavLst>
                                        <p:tav tm="0">
                                          <p:val>
                                            <p:strVal val="0-#ppt_w/2"/>
                                          </p:val>
                                        </p:tav>
                                        <p:tav tm="100000">
                                          <p:val>
                                            <p:strVal val="#ppt_x"/>
                                          </p:val>
                                        </p:tav>
                                      </p:tavLst>
                                    </p:anim>
                                    <p:anim calcmode="lin" valueType="num">
                                      <p:cBhvr additive="base">
                                        <p:cTn id="12" dur="500" fill="hold"/>
                                        <p:tgtEl>
                                          <p:spTgt spid="47"/>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31" presetClass="entr" presetSubtype="0" fill="hold" grpId="0" nodeType="afterEffect">
                                  <p:stCondLst>
                                    <p:cond delay="0"/>
                                  </p:stCondLst>
                                  <p:childTnLst>
                                    <p:set>
                                      <p:cBhvr>
                                        <p:cTn id="15" dur="1" fill="hold">
                                          <p:stCondLst>
                                            <p:cond delay="0"/>
                                          </p:stCondLst>
                                        </p:cTn>
                                        <p:tgtEl>
                                          <p:spTgt spid="6"/>
                                        </p:tgtEl>
                                        <p:attrNameLst>
                                          <p:attrName>style.visibility</p:attrName>
                                        </p:attrNameLst>
                                      </p:cBhvr>
                                      <p:to>
                                        <p:strVal val="visible"/>
                                      </p:to>
                                    </p:set>
                                    <p:anim calcmode="lin" valueType="num">
                                      <p:cBhvr>
                                        <p:cTn id="16" dur="500" fill="hold"/>
                                        <p:tgtEl>
                                          <p:spTgt spid="6"/>
                                        </p:tgtEl>
                                        <p:attrNameLst>
                                          <p:attrName>ppt_w</p:attrName>
                                        </p:attrNameLst>
                                      </p:cBhvr>
                                      <p:tavLst>
                                        <p:tav tm="0">
                                          <p:val>
                                            <p:fltVal val="0"/>
                                          </p:val>
                                        </p:tav>
                                        <p:tav tm="100000">
                                          <p:val>
                                            <p:strVal val="#ppt_w"/>
                                          </p:val>
                                        </p:tav>
                                      </p:tavLst>
                                    </p:anim>
                                    <p:anim calcmode="lin" valueType="num">
                                      <p:cBhvr>
                                        <p:cTn id="17" dur="500" fill="hold"/>
                                        <p:tgtEl>
                                          <p:spTgt spid="6"/>
                                        </p:tgtEl>
                                        <p:attrNameLst>
                                          <p:attrName>ppt_h</p:attrName>
                                        </p:attrNameLst>
                                      </p:cBhvr>
                                      <p:tavLst>
                                        <p:tav tm="0">
                                          <p:val>
                                            <p:fltVal val="0"/>
                                          </p:val>
                                        </p:tav>
                                        <p:tav tm="100000">
                                          <p:val>
                                            <p:strVal val="#ppt_h"/>
                                          </p:val>
                                        </p:tav>
                                      </p:tavLst>
                                    </p:anim>
                                    <p:anim calcmode="lin" valueType="num">
                                      <p:cBhvr>
                                        <p:cTn id="18" dur="500" fill="hold"/>
                                        <p:tgtEl>
                                          <p:spTgt spid="6"/>
                                        </p:tgtEl>
                                        <p:attrNameLst>
                                          <p:attrName>style.rotation</p:attrName>
                                        </p:attrNameLst>
                                      </p:cBhvr>
                                      <p:tavLst>
                                        <p:tav tm="0">
                                          <p:val>
                                            <p:fltVal val="90"/>
                                          </p:val>
                                        </p:tav>
                                        <p:tav tm="100000">
                                          <p:val>
                                            <p:fltVal val="0"/>
                                          </p:val>
                                        </p:tav>
                                      </p:tavLst>
                                    </p:anim>
                                    <p:animEffect transition="in" filter="fade">
                                      <p:cBhvr>
                                        <p:cTn id="19" dur="500"/>
                                        <p:tgtEl>
                                          <p:spTgt spid="6"/>
                                        </p:tgtEl>
                                      </p:cBhvr>
                                    </p:animEffect>
                                  </p:childTnLst>
                                </p:cTn>
                              </p:par>
                              <p:par>
                                <p:cTn id="20" presetID="31" presetClass="entr" presetSubtype="0" fill="hold" grpId="0" nodeType="withEffect">
                                  <p:stCondLst>
                                    <p:cond delay="0"/>
                                  </p:stCondLst>
                                  <p:childTnLst>
                                    <p:set>
                                      <p:cBhvr>
                                        <p:cTn id="21" dur="1" fill="hold">
                                          <p:stCondLst>
                                            <p:cond delay="0"/>
                                          </p:stCondLst>
                                        </p:cTn>
                                        <p:tgtEl>
                                          <p:spTgt spid="15">
                                            <p:txEl>
                                              <p:pRg st="0" end="0"/>
                                            </p:txEl>
                                          </p:spTgt>
                                        </p:tgtEl>
                                        <p:attrNameLst>
                                          <p:attrName>style.visibility</p:attrName>
                                        </p:attrNameLst>
                                      </p:cBhvr>
                                      <p:to>
                                        <p:strVal val="visible"/>
                                      </p:to>
                                    </p:set>
                                    <p:anim calcmode="lin" valueType="num">
                                      <p:cBhvr>
                                        <p:cTn id="22" dur="500" fill="hold"/>
                                        <p:tgtEl>
                                          <p:spTgt spid="15">
                                            <p:txEl>
                                              <p:pRg st="0" end="0"/>
                                            </p:txEl>
                                          </p:spTgt>
                                        </p:tgtEl>
                                        <p:attrNameLst>
                                          <p:attrName>ppt_w</p:attrName>
                                        </p:attrNameLst>
                                      </p:cBhvr>
                                      <p:tavLst>
                                        <p:tav tm="0">
                                          <p:val>
                                            <p:fltVal val="0"/>
                                          </p:val>
                                        </p:tav>
                                        <p:tav tm="100000">
                                          <p:val>
                                            <p:strVal val="#ppt_w"/>
                                          </p:val>
                                        </p:tav>
                                      </p:tavLst>
                                    </p:anim>
                                    <p:anim calcmode="lin" valueType="num">
                                      <p:cBhvr>
                                        <p:cTn id="23" dur="500" fill="hold"/>
                                        <p:tgtEl>
                                          <p:spTgt spid="15">
                                            <p:txEl>
                                              <p:pRg st="0" end="0"/>
                                            </p:txEl>
                                          </p:spTgt>
                                        </p:tgtEl>
                                        <p:attrNameLst>
                                          <p:attrName>ppt_h</p:attrName>
                                        </p:attrNameLst>
                                      </p:cBhvr>
                                      <p:tavLst>
                                        <p:tav tm="0">
                                          <p:val>
                                            <p:fltVal val="0"/>
                                          </p:val>
                                        </p:tav>
                                        <p:tav tm="100000">
                                          <p:val>
                                            <p:strVal val="#ppt_h"/>
                                          </p:val>
                                        </p:tav>
                                      </p:tavLst>
                                    </p:anim>
                                    <p:anim calcmode="lin" valueType="num">
                                      <p:cBhvr>
                                        <p:cTn id="24" dur="500" fill="hold"/>
                                        <p:tgtEl>
                                          <p:spTgt spid="15">
                                            <p:txEl>
                                              <p:pRg st="0" end="0"/>
                                            </p:txEl>
                                          </p:spTgt>
                                        </p:tgtEl>
                                        <p:attrNameLst>
                                          <p:attrName>style.rotation</p:attrName>
                                        </p:attrNameLst>
                                      </p:cBhvr>
                                      <p:tavLst>
                                        <p:tav tm="0">
                                          <p:val>
                                            <p:fltVal val="90"/>
                                          </p:val>
                                        </p:tav>
                                        <p:tav tm="100000">
                                          <p:val>
                                            <p:fltVal val="0"/>
                                          </p:val>
                                        </p:tav>
                                      </p:tavLst>
                                    </p:anim>
                                    <p:animEffect transition="in" filter="fade">
                                      <p:cBhvr>
                                        <p:cTn id="25" dur="500"/>
                                        <p:tgtEl>
                                          <p:spTgt spid="15">
                                            <p:txEl>
                                              <p:pRg st="0" end="0"/>
                                            </p:txEl>
                                          </p:spTgt>
                                        </p:tgtEl>
                                      </p:cBhvr>
                                    </p:animEffect>
                                  </p:childTnLst>
                                </p:cTn>
                              </p:par>
                            </p:childTnLst>
                          </p:cTn>
                        </p:par>
                        <p:par>
                          <p:cTn id="26" fill="hold">
                            <p:stCondLst>
                              <p:cond delay="1000"/>
                            </p:stCondLst>
                            <p:childTnLst>
                              <p:par>
                                <p:cTn id="27" presetID="31" presetClass="entr" presetSubtype="0" fill="hold" nodeType="afterEffect">
                                  <p:stCondLst>
                                    <p:cond delay="250"/>
                                  </p:stCondLst>
                                  <p:childTnLst>
                                    <p:set>
                                      <p:cBhvr>
                                        <p:cTn id="28" dur="1" fill="hold">
                                          <p:stCondLst>
                                            <p:cond delay="0"/>
                                          </p:stCondLst>
                                        </p:cTn>
                                        <p:tgtEl>
                                          <p:spTgt spid="17"/>
                                        </p:tgtEl>
                                        <p:attrNameLst>
                                          <p:attrName>style.visibility</p:attrName>
                                        </p:attrNameLst>
                                      </p:cBhvr>
                                      <p:to>
                                        <p:strVal val="visible"/>
                                      </p:to>
                                    </p:set>
                                    <p:anim calcmode="lin" valueType="num">
                                      <p:cBhvr>
                                        <p:cTn id="29" dur="500" fill="hold"/>
                                        <p:tgtEl>
                                          <p:spTgt spid="17"/>
                                        </p:tgtEl>
                                        <p:attrNameLst>
                                          <p:attrName>ppt_w</p:attrName>
                                        </p:attrNameLst>
                                      </p:cBhvr>
                                      <p:tavLst>
                                        <p:tav tm="0">
                                          <p:val>
                                            <p:fltVal val="0"/>
                                          </p:val>
                                        </p:tav>
                                        <p:tav tm="100000">
                                          <p:val>
                                            <p:strVal val="#ppt_w"/>
                                          </p:val>
                                        </p:tav>
                                      </p:tavLst>
                                    </p:anim>
                                    <p:anim calcmode="lin" valueType="num">
                                      <p:cBhvr>
                                        <p:cTn id="30" dur="500" fill="hold"/>
                                        <p:tgtEl>
                                          <p:spTgt spid="17"/>
                                        </p:tgtEl>
                                        <p:attrNameLst>
                                          <p:attrName>ppt_h</p:attrName>
                                        </p:attrNameLst>
                                      </p:cBhvr>
                                      <p:tavLst>
                                        <p:tav tm="0">
                                          <p:val>
                                            <p:fltVal val="0"/>
                                          </p:val>
                                        </p:tav>
                                        <p:tav tm="100000">
                                          <p:val>
                                            <p:strVal val="#ppt_h"/>
                                          </p:val>
                                        </p:tav>
                                      </p:tavLst>
                                    </p:anim>
                                    <p:anim calcmode="lin" valueType="num">
                                      <p:cBhvr>
                                        <p:cTn id="31" dur="500" fill="hold"/>
                                        <p:tgtEl>
                                          <p:spTgt spid="17"/>
                                        </p:tgtEl>
                                        <p:attrNameLst>
                                          <p:attrName>style.rotation</p:attrName>
                                        </p:attrNameLst>
                                      </p:cBhvr>
                                      <p:tavLst>
                                        <p:tav tm="0">
                                          <p:val>
                                            <p:fltVal val="90"/>
                                          </p:val>
                                        </p:tav>
                                        <p:tav tm="100000">
                                          <p:val>
                                            <p:fltVal val="0"/>
                                          </p:val>
                                        </p:tav>
                                      </p:tavLst>
                                    </p:anim>
                                    <p:animEffect transition="in" filter="fade">
                                      <p:cBhvr>
                                        <p:cTn id="32" dur="500"/>
                                        <p:tgtEl>
                                          <p:spTgt spid="17"/>
                                        </p:tgtEl>
                                      </p:cBhvr>
                                    </p:animEffect>
                                  </p:childTnLst>
                                </p:cTn>
                              </p:par>
                              <p:par>
                                <p:cTn id="33" presetID="31" presetClass="entr" presetSubtype="0" fill="hold" grpId="0" nodeType="withEffect">
                                  <p:stCondLst>
                                    <p:cond delay="250"/>
                                  </p:stCondLst>
                                  <p:childTnLst>
                                    <p:set>
                                      <p:cBhvr>
                                        <p:cTn id="34" dur="1" fill="hold">
                                          <p:stCondLst>
                                            <p:cond delay="0"/>
                                          </p:stCondLst>
                                        </p:cTn>
                                        <p:tgtEl>
                                          <p:spTgt spid="28"/>
                                        </p:tgtEl>
                                        <p:attrNameLst>
                                          <p:attrName>style.visibility</p:attrName>
                                        </p:attrNameLst>
                                      </p:cBhvr>
                                      <p:to>
                                        <p:strVal val="visible"/>
                                      </p:to>
                                    </p:set>
                                    <p:anim calcmode="lin" valueType="num">
                                      <p:cBhvr>
                                        <p:cTn id="35" dur="500" fill="hold"/>
                                        <p:tgtEl>
                                          <p:spTgt spid="28"/>
                                        </p:tgtEl>
                                        <p:attrNameLst>
                                          <p:attrName>ppt_w</p:attrName>
                                        </p:attrNameLst>
                                      </p:cBhvr>
                                      <p:tavLst>
                                        <p:tav tm="0">
                                          <p:val>
                                            <p:fltVal val="0"/>
                                          </p:val>
                                        </p:tav>
                                        <p:tav tm="100000">
                                          <p:val>
                                            <p:strVal val="#ppt_w"/>
                                          </p:val>
                                        </p:tav>
                                      </p:tavLst>
                                    </p:anim>
                                    <p:anim calcmode="lin" valueType="num">
                                      <p:cBhvr>
                                        <p:cTn id="36" dur="500" fill="hold"/>
                                        <p:tgtEl>
                                          <p:spTgt spid="28"/>
                                        </p:tgtEl>
                                        <p:attrNameLst>
                                          <p:attrName>ppt_h</p:attrName>
                                        </p:attrNameLst>
                                      </p:cBhvr>
                                      <p:tavLst>
                                        <p:tav tm="0">
                                          <p:val>
                                            <p:fltVal val="0"/>
                                          </p:val>
                                        </p:tav>
                                        <p:tav tm="100000">
                                          <p:val>
                                            <p:strVal val="#ppt_h"/>
                                          </p:val>
                                        </p:tav>
                                      </p:tavLst>
                                    </p:anim>
                                    <p:anim calcmode="lin" valueType="num">
                                      <p:cBhvr>
                                        <p:cTn id="37" dur="500" fill="hold"/>
                                        <p:tgtEl>
                                          <p:spTgt spid="28"/>
                                        </p:tgtEl>
                                        <p:attrNameLst>
                                          <p:attrName>style.rotation</p:attrName>
                                        </p:attrNameLst>
                                      </p:cBhvr>
                                      <p:tavLst>
                                        <p:tav tm="0">
                                          <p:val>
                                            <p:fltVal val="90"/>
                                          </p:val>
                                        </p:tav>
                                        <p:tav tm="100000">
                                          <p:val>
                                            <p:fltVal val="0"/>
                                          </p:val>
                                        </p:tav>
                                      </p:tavLst>
                                    </p:anim>
                                    <p:animEffect transition="in" filter="fade">
                                      <p:cBhvr>
                                        <p:cTn id="38" dur="500"/>
                                        <p:tgtEl>
                                          <p:spTgt spid="28"/>
                                        </p:tgtEl>
                                      </p:cBhvr>
                                    </p:animEffect>
                                  </p:childTnLst>
                                </p:cTn>
                              </p:par>
                              <p:par>
                                <p:cTn id="39" presetID="31" presetClass="entr" presetSubtype="0" fill="hold" grpId="0" nodeType="withEffect">
                                  <p:stCondLst>
                                    <p:cond delay="250"/>
                                  </p:stCondLst>
                                  <p:childTnLst>
                                    <p:set>
                                      <p:cBhvr>
                                        <p:cTn id="40" dur="1" fill="hold">
                                          <p:stCondLst>
                                            <p:cond delay="0"/>
                                          </p:stCondLst>
                                        </p:cTn>
                                        <p:tgtEl>
                                          <p:spTgt spid="29">
                                            <p:txEl>
                                              <p:pRg st="0" end="0"/>
                                            </p:txEl>
                                          </p:spTgt>
                                        </p:tgtEl>
                                        <p:attrNameLst>
                                          <p:attrName>style.visibility</p:attrName>
                                        </p:attrNameLst>
                                      </p:cBhvr>
                                      <p:to>
                                        <p:strVal val="visible"/>
                                      </p:to>
                                    </p:set>
                                    <p:anim calcmode="lin" valueType="num">
                                      <p:cBhvr>
                                        <p:cTn id="41" dur="500" fill="hold"/>
                                        <p:tgtEl>
                                          <p:spTgt spid="29">
                                            <p:txEl>
                                              <p:pRg st="0" end="0"/>
                                            </p:txEl>
                                          </p:spTgt>
                                        </p:tgtEl>
                                        <p:attrNameLst>
                                          <p:attrName>ppt_w</p:attrName>
                                        </p:attrNameLst>
                                      </p:cBhvr>
                                      <p:tavLst>
                                        <p:tav tm="0">
                                          <p:val>
                                            <p:fltVal val="0"/>
                                          </p:val>
                                        </p:tav>
                                        <p:tav tm="100000">
                                          <p:val>
                                            <p:strVal val="#ppt_w"/>
                                          </p:val>
                                        </p:tav>
                                      </p:tavLst>
                                    </p:anim>
                                    <p:anim calcmode="lin" valueType="num">
                                      <p:cBhvr>
                                        <p:cTn id="42" dur="500" fill="hold"/>
                                        <p:tgtEl>
                                          <p:spTgt spid="29">
                                            <p:txEl>
                                              <p:pRg st="0" end="0"/>
                                            </p:txEl>
                                          </p:spTgt>
                                        </p:tgtEl>
                                        <p:attrNameLst>
                                          <p:attrName>ppt_h</p:attrName>
                                        </p:attrNameLst>
                                      </p:cBhvr>
                                      <p:tavLst>
                                        <p:tav tm="0">
                                          <p:val>
                                            <p:fltVal val="0"/>
                                          </p:val>
                                        </p:tav>
                                        <p:tav tm="100000">
                                          <p:val>
                                            <p:strVal val="#ppt_h"/>
                                          </p:val>
                                        </p:tav>
                                      </p:tavLst>
                                    </p:anim>
                                    <p:anim calcmode="lin" valueType="num">
                                      <p:cBhvr>
                                        <p:cTn id="43" dur="500" fill="hold"/>
                                        <p:tgtEl>
                                          <p:spTgt spid="29">
                                            <p:txEl>
                                              <p:pRg st="0" end="0"/>
                                            </p:txEl>
                                          </p:spTgt>
                                        </p:tgtEl>
                                        <p:attrNameLst>
                                          <p:attrName>style.rotation</p:attrName>
                                        </p:attrNameLst>
                                      </p:cBhvr>
                                      <p:tavLst>
                                        <p:tav tm="0">
                                          <p:val>
                                            <p:fltVal val="90"/>
                                          </p:val>
                                        </p:tav>
                                        <p:tav tm="100000">
                                          <p:val>
                                            <p:fltVal val="0"/>
                                          </p:val>
                                        </p:tav>
                                      </p:tavLst>
                                    </p:anim>
                                    <p:animEffect transition="in" filter="fade">
                                      <p:cBhvr>
                                        <p:cTn id="44" dur="500"/>
                                        <p:tgtEl>
                                          <p:spTgt spid="29">
                                            <p:txEl>
                                              <p:pRg st="0" end="0"/>
                                            </p:txEl>
                                          </p:spTgt>
                                        </p:tgtEl>
                                      </p:cBhvr>
                                    </p:animEffect>
                                  </p:childTnLst>
                                </p:cTn>
                              </p:par>
                            </p:childTnLst>
                          </p:cTn>
                        </p:par>
                        <p:par>
                          <p:cTn id="45" fill="hold">
                            <p:stCondLst>
                              <p:cond delay="1750"/>
                            </p:stCondLst>
                            <p:childTnLst>
                              <p:par>
                                <p:cTn id="46" presetID="22" presetClass="entr" presetSubtype="8" fill="hold" grpId="0" nodeType="afterEffect">
                                  <p:stCondLst>
                                    <p:cond delay="0"/>
                                  </p:stCondLst>
                                  <p:childTnLst>
                                    <p:set>
                                      <p:cBhvr>
                                        <p:cTn id="47" dur="1" fill="hold">
                                          <p:stCondLst>
                                            <p:cond delay="0"/>
                                          </p:stCondLst>
                                        </p:cTn>
                                        <p:tgtEl>
                                          <p:spTgt spid="16"/>
                                        </p:tgtEl>
                                        <p:attrNameLst>
                                          <p:attrName>style.visibility</p:attrName>
                                        </p:attrNameLst>
                                      </p:cBhvr>
                                      <p:to>
                                        <p:strVal val="visible"/>
                                      </p:to>
                                    </p:set>
                                    <p:animEffect transition="in" filter="wipe(left)">
                                      <p:cBhvr>
                                        <p:cTn id="48" dur="500"/>
                                        <p:tgtEl>
                                          <p:spTgt spid="16"/>
                                        </p:tgtEl>
                                      </p:cBhvr>
                                    </p:animEffect>
                                  </p:childTnLst>
                                </p:cTn>
                              </p:par>
                            </p:childTnLst>
                          </p:cTn>
                        </p:par>
                        <p:par>
                          <p:cTn id="49" fill="hold">
                            <p:stCondLst>
                              <p:cond delay="2250"/>
                            </p:stCondLst>
                            <p:childTnLst>
                              <p:par>
                                <p:cTn id="50" presetID="22" presetClass="entr" presetSubtype="8" fill="hold" grpId="0" nodeType="afterEffect">
                                  <p:stCondLst>
                                    <p:cond delay="0"/>
                                  </p:stCondLst>
                                  <p:childTnLst>
                                    <p:set>
                                      <p:cBhvr>
                                        <p:cTn id="51" dur="1" fill="hold">
                                          <p:stCondLst>
                                            <p:cond delay="0"/>
                                          </p:stCondLst>
                                        </p:cTn>
                                        <p:tgtEl>
                                          <p:spTgt spid="41"/>
                                        </p:tgtEl>
                                        <p:attrNameLst>
                                          <p:attrName>style.visibility</p:attrName>
                                        </p:attrNameLst>
                                      </p:cBhvr>
                                      <p:to>
                                        <p:strVal val="visible"/>
                                      </p:to>
                                    </p:set>
                                    <p:animEffect transition="in" filter="wipe(left)">
                                      <p:cBhvr>
                                        <p:cTn id="52" dur="500"/>
                                        <p:tgtEl>
                                          <p:spTgt spid="41"/>
                                        </p:tgtEl>
                                      </p:cBhvr>
                                    </p:animEffect>
                                  </p:childTnLst>
                                </p:cTn>
                              </p:par>
                            </p:childTnLst>
                          </p:cTn>
                        </p:par>
                        <p:par>
                          <p:cTn id="53" fill="hold">
                            <p:stCondLst>
                              <p:cond delay="2750"/>
                            </p:stCondLst>
                            <p:childTnLst>
                              <p:par>
                                <p:cTn id="54" presetID="31" presetClass="entr" presetSubtype="0" fill="hold" nodeType="afterEffect">
                                  <p:stCondLst>
                                    <p:cond delay="0"/>
                                  </p:stCondLst>
                                  <p:childTnLst>
                                    <p:set>
                                      <p:cBhvr>
                                        <p:cTn id="55" dur="1" fill="hold">
                                          <p:stCondLst>
                                            <p:cond delay="0"/>
                                          </p:stCondLst>
                                        </p:cTn>
                                        <p:tgtEl>
                                          <p:spTgt spid="18"/>
                                        </p:tgtEl>
                                        <p:attrNameLst>
                                          <p:attrName>style.visibility</p:attrName>
                                        </p:attrNameLst>
                                      </p:cBhvr>
                                      <p:to>
                                        <p:strVal val="visible"/>
                                      </p:to>
                                    </p:set>
                                    <p:anim calcmode="lin" valueType="num">
                                      <p:cBhvr>
                                        <p:cTn id="56" dur="500" fill="hold"/>
                                        <p:tgtEl>
                                          <p:spTgt spid="18"/>
                                        </p:tgtEl>
                                        <p:attrNameLst>
                                          <p:attrName>ppt_w</p:attrName>
                                        </p:attrNameLst>
                                      </p:cBhvr>
                                      <p:tavLst>
                                        <p:tav tm="0">
                                          <p:val>
                                            <p:fltVal val="0"/>
                                          </p:val>
                                        </p:tav>
                                        <p:tav tm="100000">
                                          <p:val>
                                            <p:strVal val="#ppt_w"/>
                                          </p:val>
                                        </p:tav>
                                      </p:tavLst>
                                    </p:anim>
                                    <p:anim calcmode="lin" valueType="num">
                                      <p:cBhvr>
                                        <p:cTn id="57" dur="500" fill="hold"/>
                                        <p:tgtEl>
                                          <p:spTgt spid="18"/>
                                        </p:tgtEl>
                                        <p:attrNameLst>
                                          <p:attrName>ppt_h</p:attrName>
                                        </p:attrNameLst>
                                      </p:cBhvr>
                                      <p:tavLst>
                                        <p:tav tm="0">
                                          <p:val>
                                            <p:fltVal val="0"/>
                                          </p:val>
                                        </p:tav>
                                        <p:tav tm="100000">
                                          <p:val>
                                            <p:strVal val="#ppt_h"/>
                                          </p:val>
                                        </p:tav>
                                      </p:tavLst>
                                    </p:anim>
                                    <p:anim calcmode="lin" valueType="num">
                                      <p:cBhvr>
                                        <p:cTn id="58" dur="500" fill="hold"/>
                                        <p:tgtEl>
                                          <p:spTgt spid="18"/>
                                        </p:tgtEl>
                                        <p:attrNameLst>
                                          <p:attrName>style.rotation</p:attrName>
                                        </p:attrNameLst>
                                      </p:cBhvr>
                                      <p:tavLst>
                                        <p:tav tm="0">
                                          <p:val>
                                            <p:fltVal val="90"/>
                                          </p:val>
                                        </p:tav>
                                        <p:tav tm="100000">
                                          <p:val>
                                            <p:fltVal val="0"/>
                                          </p:val>
                                        </p:tav>
                                      </p:tavLst>
                                    </p:anim>
                                    <p:animEffect transition="in" filter="fade">
                                      <p:cBhvr>
                                        <p:cTn id="59" dur="500"/>
                                        <p:tgtEl>
                                          <p:spTgt spid="18"/>
                                        </p:tgtEl>
                                      </p:cBhvr>
                                    </p:animEffect>
                                  </p:childTnLst>
                                </p:cTn>
                              </p:par>
                              <p:par>
                                <p:cTn id="60" presetID="31" presetClass="entr" presetSubtype="0" fill="hold" grpId="0" nodeType="withEffect">
                                  <p:stCondLst>
                                    <p:cond delay="0"/>
                                  </p:stCondLst>
                                  <p:childTnLst>
                                    <p:set>
                                      <p:cBhvr>
                                        <p:cTn id="61" dur="1" fill="hold">
                                          <p:stCondLst>
                                            <p:cond delay="0"/>
                                          </p:stCondLst>
                                        </p:cTn>
                                        <p:tgtEl>
                                          <p:spTgt spid="31"/>
                                        </p:tgtEl>
                                        <p:attrNameLst>
                                          <p:attrName>style.visibility</p:attrName>
                                        </p:attrNameLst>
                                      </p:cBhvr>
                                      <p:to>
                                        <p:strVal val="visible"/>
                                      </p:to>
                                    </p:set>
                                    <p:anim calcmode="lin" valueType="num">
                                      <p:cBhvr>
                                        <p:cTn id="62" dur="500" fill="hold"/>
                                        <p:tgtEl>
                                          <p:spTgt spid="31"/>
                                        </p:tgtEl>
                                        <p:attrNameLst>
                                          <p:attrName>ppt_w</p:attrName>
                                        </p:attrNameLst>
                                      </p:cBhvr>
                                      <p:tavLst>
                                        <p:tav tm="0">
                                          <p:val>
                                            <p:fltVal val="0"/>
                                          </p:val>
                                        </p:tav>
                                        <p:tav tm="100000">
                                          <p:val>
                                            <p:strVal val="#ppt_w"/>
                                          </p:val>
                                        </p:tav>
                                      </p:tavLst>
                                    </p:anim>
                                    <p:anim calcmode="lin" valueType="num">
                                      <p:cBhvr>
                                        <p:cTn id="63" dur="500" fill="hold"/>
                                        <p:tgtEl>
                                          <p:spTgt spid="31"/>
                                        </p:tgtEl>
                                        <p:attrNameLst>
                                          <p:attrName>ppt_h</p:attrName>
                                        </p:attrNameLst>
                                      </p:cBhvr>
                                      <p:tavLst>
                                        <p:tav tm="0">
                                          <p:val>
                                            <p:fltVal val="0"/>
                                          </p:val>
                                        </p:tav>
                                        <p:tav tm="100000">
                                          <p:val>
                                            <p:strVal val="#ppt_h"/>
                                          </p:val>
                                        </p:tav>
                                      </p:tavLst>
                                    </p:anim>
                                    <p:anim calcmode="lin" valueType="num">
                                      <p:cBhvr>
                                        <p:cTn id="64" dur="500" fill="hold"/>
                                        <p:tgtEl>
                                          <p:spTgt spid="31"/>
                                        </p:tgtEl>
                                        <p:attrNameLst>
                                          <p:attrName>style.rotation</p:attrName>
                                        </p:attrNameLst>
                                      </p:cBhvr>
                                      <p:tavLst>
                                        <p:tav tm="0">
                                          <p:val>
                                            <p:fltVal val="90"/>
                                          </p:val>
                                        </p:tav>
                                        <p:tav tm="100000">
                                          <p:val>
                                            <p:fltVal val="0"/>
                                          </p:val>
                                        </p:tav>
                                      </p:tavLst>
                                    </p:anim>
                                    <p:animEffect transition="in" filter="fade">
                                      <p:cBhvr>
                                        <p:cTn id="65" dur="500"/>
                                        <p:tgtEl>
                                          <p:spTgt spid="31"/>
                                        </p:tgtEl>
                                      </p:cBhvr>
                                    </p:animEffect>
                                  </p:childTnLst>
                                </p:cTn>
                              </p:par>
                              <p:par>
                                <p:cTn id="66" presetID="31" presetClass="entr" presetSubtype="0" fill="hold" grpId="0" nodeType="withEffect">
                                  <p:stCondLst>
                                    <p:cond delay="0"/>
                                  </p:stCondLst>
                                  <p:childTnLst>
                                    <p:set>
                                      <p:cBhvr>
                                        <p:cTn id="67" dur="1" fill="hold">
                                          <p:stCondLst>
                                            <p:cond delay="0"/>
                                          </p:stCondLst>
                                        </p:cTn>
                                        <p:tgtEl>
                                          <p:spTgt spid="32">
                                            <p:txEl>
                                              <p:pRg st="0" end="0"/>
                                            </p:txEl>
                                          </p:spTgt>
                                        </p:tgtEl>
                                        <p:attrNameLst>
                                          <p:attrName>style.visibility</p:attrName>
                                        </p:attrNameLst>
                                      </p:cBhvr>
                                      <p:to>
                                        <p:strVal val="visible"/>
                                      </p:to>
                                    </p:set>
                                    <p:anim calcmode="lin" valueType="num">
                                      <p:cBhvr>
                                        <p:cTn id="68" dur="500" fill="hold"/>
                                        <p:tgtEl>
                                          <p:spTgt spid="32">
                                            <p:txEl>
                                              <p:pRg st="0" end="0"/>
                                            </p:txEl>
                                          </p:spTgt>
                                        </p:tgtEl>
                                        <p:attrNameLst>
                                          <p:attrName>ppt_w</p:attrName>
                                        </p:attrNameLst>
                                      </p:cBhvr>
                                      <p:tavLst>
                                        <p:tav tm="0">
                                          <p:val>
                                            <p:fltVal val="0"/>
                                          </p:val>
                                        </p:tav>
                                        <p:tav tm="100000">
                                          <p:val>
                                            <p:strVal val="#ppt_w"/>
                                          </p:val>
                                        </p:tav>
                                      </p:tavLst>
                                    </p:anim>
                                    <p:anim calcmode="lin" valueType="num">
                                      <p:cBhvr>
                                        <p:cTn id="69" dur="500" fill="hold"/>
                                        <p:tgtEl>
                                          <p:spTgt spid="32">
                                            <p:txEl>
                                              <p:pRg st="0" end="0"/>
                                            </p:txEl>
                                          </p:spTgt>
                                        </p:tgtEl>
                                        <p:attrNameLst>
                                          <p:attrName>ppt_h</p:attrName>
                                        </p:attrNameLst>
                                      </p:cBhvr>
                                      <p:tavLst>
                                        <p:tav tm="0">
                                          <p:val>
                                            <p:fltVal val="0"/>
                                          </p:val>
                                        </p:tav>
                                        <p:tav tm="100000">
                                          <p:val>
                                            <p:strVal val="#ppt_h"/>
                                          </p:val>
                                        </p:tav>
                                      </p:tavLst>
                                    </p:anim>
                                    <p:anim calcmode="lin" valueType="num">
                                      <p:cBhvr>
                                        <p:cTn id="70" dur="500" fill="hold"/>
                                        <p:tgtEl>
                                          <p:spTgt spid="32">
                                            <p:txEl>
                                              <p:pRg st="0" end="0"/>
                                            </p:txEl>
                                          </p:spTgt>
                                        </p:tgtEl>
                                        <p:attrNameLst>
                                          <p:attrName>style.rotation</p:attrName>
                                        </p:attrNameLst>
                                      </p:cBhvr>
                                      <p:tavLst>
                                        <p:tav tm="0">
                                          <p:val>
                                            <p:fltVal val="90"/>
                                          </p:val>
                                        </p:tav>
                                        <p:tav tm="100000">
                                          <p:val>
                                            <p:fltVal val="0"/>
                                          </p:val>
                                        </p:tav>
                                      </p:tavLst>
                                    </p:anim>
                                    <p:animEffect transition="in" filter="fade">
                                      <p:cBhvr>
                                        <p:cTn id="71" dur="500"/>
                                        <p:tgtEl>
                                          <p:spTgt spid="32">
                                            <p:txEl>
                                              <p:pRg st="0" end="0"/>
                                            </p:txEl>
                                          </p:spTgt>
                                        </p:tgtEl>
                                      </p:cBhvr>
                                    </p:animEffect>
                                  </p:childTnLst>
                                </p:cTn>
                              </p:par>
                            </p:childTnLst>
                          </p:cTn>
                        </p:par>
                        <p:par>
                          <p:cTn id="72" fill="hold">
                            <p:stCondLst>
                              <p:cond delay="3250"/>
                            </p:stCondLst>
                            <p:childTnLst>
                              <p:par>
                                <p:cTn id="73" presetID="22" presetClass="entr" presetSubtype="8" fill="hold" grpId="0" nodeType="afterEffect">
                                  <p:stCondLst>
                                    <p:cond delay="0"/>
                                  </p:stCondLst>
                                  <p:childTnLst>
                                    <p:set>
                                      <p:cBhvr>
                                        <p:cTn id="74" dur="1" fill="hold">
                                          <p:stCondLst>
                                            <p:cond delay="0"/>
                                          </p:stCondLst>
                                        </p:cTn>
                                        <p:tgtEl>
                                          <p:spTgt spid="23"/>
                                        </p:tgtEl>
                                        <p:attrNameLst>
                                          <p:attrName>style.visibility</p:attrName>
                                        </p:attrNameLst>
                                      </p:cBhvr>
                                      <p:to>
                                        <p:strVal val="visible"/>
                                      </p:to>
                                    </p:set>
                                    <p:animEffect transition="in" filter="wipe(left)">
                                      <p:cBhvr>
                                        <p:cTn id="75" dur="500"/>
                                        <p:tgtEl>
                                          <p:spTgt spid="23"/>
                                        </p:tgtEl>
                                      </p:cBhvr>
                                    </p:animEffect>
                                  </p:childTnLst>
                                </p:cTn>
                              </p:par>
                            </p:childTnLst>
                          </p:cTn>
                        </p:par>
                        <p:par>
                          <p:cTn id="76" fill="hold">
                            <p:stCondLst>
                              <p:cond delay="3750"/>
                            </p:stCondLst>
                            <p:childTnLst>
                              <p:par>
                                <p:cTn id="77" presetID="22" presetClass="entr" presetSubtype="8" fill="hold" grpId="0" nodeType="afterEffect">
                                  <p:stCondLst>
                                    <p:cond delay="0"/>
                                  </p:stCondLst>
                                  <p:childTnLst>
                                    <p:set>
                                      <p:cBhvr>
                                        <p:cTn id="78" dur="1" fill="hold">
                                          <p:stCondLst>
                                            <p:cond delay="0"/>
                                          </p:stCondLst>
                                        </p:cTn>
                                        <p:tgtEl>
                                          <p:spTgt spid="42"/>
                                        </p:tgtEl>
                                        <p:attrNameLst>
                                          <p:attrName>style.visibility</p:attrName>
                                        </p:attrNameLst>
                                      </p:cBhvr>
                                      <p:to>
                                        <p:strVal val="visible"/>
                                      </p:to>
                                    </p:set>
                                    <p:animEffect transition="in" filter="wipe(left)">
                                      <p:cBhvr>
                                        <p:cTn id="79" dur="500"/>
                                        <p:tgtEl>
                                          <p:spTgt spid="42"/>
                                        </p:tgtEl>
                                      </p:cBhvr>
                                    </p:animEffect>
                                  </p:childTnLst>
                                </p:cTn>
                              </p:par>
                            </p:childTnLst>
                          </p:cTn>
                        </p:par>
                        <p:par>
                          <p:cTn id="80" fill="hold">
                            <p:stCondLst>
                              <p:cond delay="4250"/>
                            </p:stCondLst>
                            <p:childTnLst>
                              <p:par>
                                <p:cTn id="81" presetID="31" presetClass="entr" presetSubtype="0" fill="hold" nodeType="afterEffect">
                                  <p:stCondLst>
                                    <p:cond delay="0"/>
                                  </p:stCondLst>
                                  <p:childTnLst>
                                    <p:set>
                                      <p:cBhvr>
                                        <p:cTn id="82" dur="1" fill="hold">
                                          <p:stCondLst>
                                            <p:cond delay="0"/>
                                          </p:stCondLst>
                                        </p:cTn>
                                        <p:tgtEl>
                                          <p:spTgt spid="19"/>
                                        </p:tgtEl>
                                        <p:attrNameLst>
                                          <p:attrName>style.visibility</p:attrName>
                                        </p:attrNameLst>
                                      </p:cBhvr>
                                      <p:to>
                                        <p:strVal val="visible"/>
                                      </p:to>
                                    </p:set>
                                    <p:anim calcmode="lin" valueType="num">
                                      <p:cBhvr>
                                        <p:cTn id="83" dur="500" fill="hold"/>
                                        <p:tgtEl>
                                          <p:spTgt spid="19"/>
                                        </p:tgtEl>
                                        <p:attrNameLst>
                                          <p:attrName>ppt_w</p:attrName>
                                        </p:attrNameLst>
                                      </p:cBhvr>
                                      <p:tavLst>
                                        <p:tav tm="0">
                                          <p:val>
                                            <p:fltVal val="0"/>
                                          </p:val>
                                        </p:tav>
                                        <p:tav tm="100000">
                                          <p:val>
                                            <p:strVal val="#ppt_w"/>
                                          </p:val>
                                        </p:tav>
                                      </p:tavLst>
                                    </p:anim>
                                    <p:anim calcmode="lin" valueType="num">
                                      <p:cBhvr>
                                        <p:cTn id="84" dur="500" fill="hold"/>
                                        <p:tgtEl>
                                          <p:spTgt spid="19"/>
                                        </p:tgtEl>
                                        <p:attrNameLst>
                                          <p:attrName>ppt_h</p:attrName>
                                        </p:attrNameLst>
                                      </p:cBhvr>
                                      <p:tavLst>
                                        <p:tav tm="0">
                                          <p:val>
                                            <p:fltVal val="0"/>
                                          </p:val>
                                        </p:tav>
                                        <p:tav tm="100000">
                                          <p:val>
                                            <p:strVal val="#ppt_h"/>
                                          </p:val>
                                        </p:tav>
                                      </p:tavLst>
                                    </p:anim>
                                    <p:anim calcmode="lin" valueType="num">
                                      <p:cBhvr>
                                        <p:cTn id="85" dur="500" fill="hold"/>
                                        <p:tgtEl>
                                          <p:spTgt spid="19"/>
                                        </p:tgtEl>
                                        <p:attrNameLst>
                                          <p:attrName>style.rotation</p:attrName>
                                        </p:attrNameLst>
                                      </p:cBhvr>
                                      <p:tavLst>
                                        <p:tav tm="0">
                                          <p:val>
                                            <p:fltVal val="90"/>
                                          </p:val>
                                        </p:tav>
                                        <p:tav tm="100000">
                                          <p:val>
                                            <p:fltVal val="0"/>
                                          </p:val>
                                        </p:tav>
                                      </p:tavLst>
                                    </p:anim>
                                    <p:animEffect transition="in" filter="fade">
                                      <p:cBhvr>
                                        <p:cTn id="86" dur="500"/>
                                        <p:tgtEl>
                                          <p:spTgt spid="19"/>
                                        </p:tgtEl>
                                      </p:cBhvr>
                                    </p:animEffect>
                                  </p:childTnLst>
                                </p:cTn>
                              </p:par>
                              <p:par>
                                <p:cTn id="87" presetID="31" presetClass="entr" presetSubtype="0" fill="hold" grpId="0" nodeType="withEffect">
                                  <p:stCondLst>
                                    <p:cond delay="0"/>
                                  </p:stCondLst>
                                  <p:childTnLst>
                                    <p:set>
                                      <p:cBhvr>
                                        <p:cTn id="88" dur="1" fill="hold">
                                          <p:stCondLst>
                                            <p:cond delay="0"/>
                                          </p:stCondLst>
                                        </p:cTn>
                                        <p:tgtEl>
                                          <p:spTgt spid="33"/>
                                        </p:tgtEl>
                                        <p:attrNameLst>
                                          <p:attrName>style.visibility</p:attrName>
                                        </p:attrNameLst>
                                      </p:cBhvr>
                                      <p:to>
                                        <p:strVal val="visible"/>
                                      </p:to>
                                    </p:set>
                                    <p:anim calcmode="lin" valueType="num">
                                      <p:cBhvr>
                                        <p:cTn id="89" dur="500" fill="hold"/>
                                        <p:tgtEl>
                                          <p:spTgt spid="33"/>
                                        </p:tgtEl>
                                        <p:attrNameLst>
                                          <p:attrName>ppt_w</p:attrName>
                                        </p:attrNameLst>
                                      </p:cBhvr>
                                      <p:tavLst>
                                        <p:tav tm="0">
                                          <p:val>
                                            <p:fltVal val="0"/>
                                          </p:val>
                                        </p:tav>
                                        <p:tav tm="100000">
                                          <p:val>
                                            <p:strVal val="#ppt_w"/>
                                          </p:val>
                                        </p:tav>
                                      </p:tavLst>
                                    </p:anim>
                                    <p:anim calcmode="lin" valueType="num">
                                      <p:cBhvr>
                                        <p:cTn id="90" dur="500" fill="hold"/>
                                        <p:tgtEl>
                                          <p:spTgt spid="33"/>
                                        </p:tgtEl>
                                        <p:attrNameLst>
                                          <p:attrName>ppt_h</p:attrName>
                                        </p:attrNameLst>
                                      </p:cBhvr>
                                      <p:tavLst>
                                        <p:tav tm="0">
                                          <p:val>
                                            <p:fltVal val="0"/>
                                          </p:val>
                                        </p:tav>
                                        <p:tav tm="100000">
                                          <p:val>
                                            <p:strVal val="#ppt_h"/>
                                          </p:val>
                                        </p:tav>
                                      </p:tavLst>
                                    </p:anim>
                                    <p:anim calcmode="lin" valueType="num">
                                      <p:cBhvr>
                                        <p:cTn id="91" dur="500" fill="hold"/>
                                        <p:tgtEl>
                                          <p:spTgt spid="33"/>
                                        </p:tgtEl>
                                        <p:attrNameLst>
                                          <p:attrName>style.rotation</p:attrName>
                                        </p:attrNameLst>
                                      </p:cBhvr>
                                      <p:tavLst>
                                        <p:tav tm="0">
                                          <p:val>
                                            <p:fltVal val="90"/>
                                          </p:val>
                                        </p:tav>
                                        <p:tav tm="100000">
                                          <p:val>
                                            <p:fltVal val="0"/>
                                          </p:val>
                                        </p:tav>
                                      </p:tavLst>
                                    </p:anim>
                                    <p:animEffect transition="in" filter="fade">
                                      <p:cBhvr>
                                        <p:cTn id="92" dur="500"/>
                                        <p:tgtEl>
                                          <p:spTgt spid="33"/>
                                        </p:tgtEl>
                                      </p:cBhvr>
                                    </p:animEffect>
                                  </p:childTnLst>
                                </p:cTn>
                              </p:par>
                              <p:par>
                                <p:cTn id="93" presetID="31" presetClass="entr" presetSubtype="0" fill="hold" grpId="0" nodeType="withEffect">
                                  <p:stCondLst>
                                    <p:cond delay="0"/>
                                  </p:stCondLst>
                                  <p:childTnLst>
                                    <p:set>
                                      <p:cBhvr>
                                        <p:cTn id="94" dur="1" fill="hold">
                                          <p:stCondLst>
                                            <p:cond delay="0"/>
                                          </p:stCondLst>
                                        </p:cTn>
                                        <p:tgtEl>
                                          <p:spTgt spid="34">
                                            <p:txEl>
                                              <p:pRg st="0" end="0"/>
                                            </p:txEl>
                                          </p:spTgt>
                                        </p:tgtEl>
                                        <p:attrNameLst>
                                          <p:attrName>style.visibility</p:attrName>
                                        </p:attrNameLst>
                                      </p:cBhvr>
                                      <p:to>
                                        <p:strVal val="visible"/>
                                      </p:to>
                                    </p:set>
                                    <p:anim calcmode="lin" valueType="num">
                                      <p:cBhvr>
                                        <p:cTn id="95" dur="500" fill="hold"/>
                                        <p:tgtEl>
                                          <p:spTgt spid="34">
                                            <p:txEl>
                                              <p:pRg st="0" end="0"/>
                                            </p:txEl>
                                          </p:spTgt>
                                        </p:tgtEl>
                                        <p:attrNameLst>
                                          <p:attrName>ppt_w</p:attrName>
                                        </p:attrNameLst>
                                      </p:cBhvr>
                                      <p:tavLst>
                                        <p:tav tm="0">
                                          <p:val>
                                            <p:fltVal val="0"/>
                                          </p:val>
                                        </p:tav>
                                        <p:tav tm="100000">
                                          <p:val>
                                            <p:strVal val="#ppt_w"/>
                                          </p:val>
                                        </p:tav>
                                      </p:tavLst>
                                    </p:anim>
                                    <p:anim calcmode="lin" valueType="num">
                                      <p:cBhvr>
                                        <p:cTn id="96" dur="500" fill="hold"/>
                                        <p:tgtEl>
                                          <p:spTgt spid="34">
                                            <p:txEl>
                                              <p:pRg st="0" end="0"/>
                                            </p:txEl>
                                          </p:spTgt>
                                        </p:tgtEl>
                                        <p:attrNameLst>
                                          <p:attrName>ppt_h</p:attrName>
                                        </p:attrNameLst>
                                      </p:cBhvr>
                                      <p:tavLst>
                                        <p:tav tm="0">
                                          <p:val>
                                            <p:fltVal val="0"/>
                                          </p:val>
                                        </p:tav>
                                        <p:tav tm="100000">
                                          <p:val>
                                            <p:strVal val="#ppt_h"/>
                                          </p:val>
                                        </p:tav>
                                      </p:tavLst>
                                    </p:anim>
                                    <p:anim calcmode="lin" valueType="num">
                                      <p:cBhvr>
                                        <p:cTn id="97" dur="500" fill="hold"/>
                                        <p:tgtEl>
                                          <p:spTgt spid="34">
                                            <p:txEl>
                                              <p:pRg st="0" end="0"/>
                                            </p:txEl>
                                          </p:spTgt>
                                        </p:tgtEl>
                                        <p:attrNameLst>
                                          <p:attrName>style.rotation</p:attrName>
                                        </p:attrNameLst>
                                      </p:cBhvr>
                                      <p:tavLst>
                                        <p:tav tm="0">
                                          <p:val>
                                            <p:fltVal val="90"/>
                                          </p:val>
                                        </p:tav>
                                        <p:tav tm="100000">
                                          <p:val>
                                            <p:fltVal val="0"/>
                                          </p:val>
                                        </p:tav>
                                      </p:tavLst>
                                    </p:anim>
                                    <p:animEffect transition="in" filter="fade">
                                      <p:cBhvr>
                                        <p:cTn id="98" dur="500"/>
                                        <p:tgtEl>
                                          <p:spTgt spid="34">
                                            <p:txEl>
                                              <p:pRg st="0" end="0"/>
                                            </p:txEl>
                                          </p:spTgt>
                                        </p:tgtEl>
                                      </p:cBhvr>
                                    </p:animEffect>
                                  </p:childTnLst>
                                </p:cTn>
                              </p:par>
                            </p:childTnLst>
                          </p:cTn>
                        </p:par>
                        <p:par>
                          <p:cTn id="99" fill="hold">
                            <p:stCondLst>
                              <p:cond delay="4750"/>
                            </p:stCondLst>
                            <p:childTnLst>
                              <p:par>
                                <p:cTn id="100" presetID="22" presetClass="entr" presetSubtype="8" fill="hold" grpId="0" nodeType="afterEffect">
                                  <p:stCondLst>
                                    <p:cond delay="0"/>
                                  </p:stCondLst>
                                  <p:childTnLst>
                                    <p:set>
                                      <p:cBhvr>
                                        <p:cTn id="101" dur="1" fill="hold">
                                          <p:stCondLst>
                                            <p:cond delay="0"/>
                                          </p:stCondLst>
                                        </p:cTn>
                                        <p:tgtEl>
                                          <p:spTgt spid="24"/>
                                        </p:tgtEl>
                                        <p:attrNameLst>
                                          <p:attrName>style.visibility</p:attrName>
                                        </p:attrNameLst>
                                      </p:cBhvr>
                                      <p:to>
                                        <p:strVal val="visible"/>
                                      </p:to>
                                    </p:set>
                                    <p:animEffect transition="in" filter="wipe(left)">
                                      <p:cBhvr>
                                        <p:cTn id="102" dur="500"/>
                                        <p:tgtEl>
                                          <p:spTgt spid="24"/>
                                        </p:tgtEl>
                                      </p:cBhvr>
                                    </p:animEffect>
                                  </p:childTnLst>
                                </p:cTn>
                              </p:par>
                            </p:childTnLst>
                          </p:cTn>
                        </p:par>
                        <p:par>
                          <p:cTn id="103" fill="hold">
                            <p:stCondLst>
                              <p:cond delay="5250"/>
                            </p:stCondLst>
                            <p:childTnLst>
                              <p:par>
                                <p:cTn id="104" presetID="22" presetClass="entr" presetSubtype="8" fill="hold" grpId="0" nodeType="afterEffect">
                                  <p:stCondLst>
                                    <p:cond delay="0"/>
                                  </p:stCondLst>
                                  <p:childTnLst>
                                    <p:set>
                                      <p:cBhvr>
                                        <p:cTn id="105" dur="1" fill="hold">
                                          <p:stCondLst>
                                            <p:cond delay="0"/>
                                          </p:stCondLst>
                                        </p:cTn>
                                        <p:tgtEl>
                                          <p:spTgt spid="43"/>
                                        </p:tgtEl>
                                        <p:attrNameLst>
                                          <p:attrName>style.visibility</p:attrName>
                                        </p:attrNameLst>
                                      </p:cBhvr>
                                      <p:to>
                                        <p:strVal val="visible"/>
                                      </p:to>
                                    </p:set>
                                    <p:animEffect transition="in" filter="wipe(left)">
                                      <p:cBhvr>
                                        <p:cTn id="106" dur="500"/>
                                        <p:tgtEl>
                                          <p:spTgt spid="43"/>
                                        </p:tgtEl>
                                      </p:cBhvr>
                                    </p:animEffect>
                                  </p:childTnLst>
                                </p:cTn>
                              </p:par>
                            </p:childTnLst>
                          </p:cTn>
                        </p:par>
                        <p:par>
                          <p:cTn id="107" fill="hold">
                            <p:stCondLst>
                              <p:cond delay="5750"/>
                            </p:stCondLst>
                            <p:childTnLst>
                              <p:par>
                                <p:cTn id="108" presetID="31" presetClass="entr" presetSubtype="0" fill="hold" nodeType="afterEffect">
                                  <p:stCondLst>
                                    <p:cond delay="0"/>
                                  </p:stCondLst>
                                  <p:childTnLst>
                                    <p:set>
                                      <p:cBhvr>
                                        <p:cTn id="109" dur="1" fill="hold">
                                          <p:stCondLst>
                                            <p:cond delay="0"/>
                                          </p:stCondLst>
                                        </p:cTn>
                                        <p:tgtEl>
                                          <p:spTgt spid="20"/>
                                        </p:tgtEl>
                                        <p:attrNameLst>
                                          <p:attrName>style.visibility</p:attrName>
                                        </p:attrNameLst>
                                      </p:cBhvr>
                                      <p:to>
                                        <p:strVal val="visible"/>
                                      </p:to>
                                    </p:set>
                                    <p:anim calcmode="lin" valueType="num">
                                      <p:cBhvr>
                                        <p:cTn id="110" dur="500" fill="hold"/>
                                        <p:tgtEl>
                                          <p:spTgt spid="20"/>
                                        </p:tgtEl>
                                        <p:attrNameLst>
                                          <p:attrName>ppt_w</p:attrName>
                                        </p:attrNameLst>
                                      </p:cBhvr>
                                      <p:tavLst>
                                        <p:tav tm="0">
                                          <p:val>
                                            <p:fltVal val="0"/>
                                          </p:val>
                                        </p:tav>
                                        <p:tav tm="100000">
                                          <p:val>
                                            <p:strVal val="#ppt_w"/>
                                          </p:val>
                                        </p:tav>
                                      </p:tavLst>
                                    </p:anim>
                                    <p:anim calcmode="lin" valueType="num">
                                      <p:cBhvr>
                                        <p:cTn id="111" dur="500" fill="hold"/>
                                        <p:tgtEl>
                                          <p:spTgt spid="20"/>
                                        </p:tgtEl>
                                        <p:attrNameLst>
                                          <p:attrName>ppt_h</p:attrName>
                                        </p:attrNameLst>
                                      </p:cBhvr>
                                      <p:tavLst>
                                        <p:tav tm="0">
                                          <p:val>
                                            <p:fltVal val="0"/>
                                          </p:val>
                                        </p:tav>
                                        <p:tav tm="100000">
                                          <p:val>
                                            <p:strVal val="#ppt_h"/>
                                          </p:val>
                                        </p:tav>
                                      </p:tavLst>
                                    </p:anim>
                                    <p:anim calcmode="lin" valueType="num">
                                      <p:cBhvr>
                                        <p:cTn id="112" dur="500" fill="hold"/>
                                        <p:tgtEl>
                                          <p:spTgt spid="20"/>
                                        </p:tgtEl>
                                        <p:attrNameLst>
                                          <p:attrName>style.rotation</p:attrName>
                                        </p:attrNameLst>
                                      </p:cBhvr>
                                      <p:tavLst>
                                        <p:tav tm="0">
                                          <p:val>
                                            <p:fltVal val="90"/>
                                          </p:val>
                                        </p:tav>
                                        <p:tav tm="100000">
                                          <p:val>
                                            <p:fltVal val="0"/>
                                          </p:val>
                                        </p:tav>
                                      </p:tavLst>
                                    </p:anim>
                                    <p:animEffect transition="in" filter="fade">
                                      <p:cBhvr>
                                        <p:cTn id="113" dur="500"/>
                                        <p:tgtEl>
                                          <p:spTgt spid="20"/>
                                        </p:tgtEl>
                                      </p:cBhvr>
                                    </p:animEffect>
                                  </p:childTnLst>
                                </p:cTn>
                              </p:par>
                              <p:par>
                                <p:cTn id="114" presetID="31" presetClass="entr" presetSubtype="0" fill="hold" grpId="0" nodeType="withEffect">
                                  <p:stCondLst>
                                    <p:cond delay="0"/>
                                  </p:stCondLst>
                                  <p:childTnLst>
                                    <p:set>
                                      <p:cBhvr>
                                        <p:cTn id="115" dur="1" fill="hold">
                                          <p:stCondLst>
                                            <p:cond delay="0"/>
                                          </p:stCondLst>
                                        </p:cTn>
                                        <p:tgtEl>
                                          <p:spTgt spid="35"/>
                                        </p:tgtEl>
                                        <p:attrNameLst>
                                          <p:attrName>style.visibility</p:attrName>
                                        </p:attrNameLst>
                                      </p:cBhvr>
                                      <p:to>
                                        <p:strVal val="visible"/>
                                      </p:to>
                                    </p:set>
                                    <p:anim calcmode="lin" valueType="num">
                                      <p:cBhvr>
                                        <p:cTn id="116" dur="500" fill="hold"/>
                                        <p:tgtEl>
                                          <p:spTgt spid="35"/>
                                        </p:tgtEl>
                                        <p:attrNameLst>
                                          <p:attrName>ppt_w</p:attrName>
                                        </p:attrNameLst>
                                      </p:cBhvr>
                                      <p:tavLst>
                                        <p:tav tm="0">
                                          <p:val>
                                            <p:fltVal val="0"/>
                                          </p:val>
                                        </p:tav>
                                        <p:tav tm="100000">
                                          <p:val>
                                            <p:strVal val="#ppt_w"/>
                                          </p:val>
                                        </p:tav>
                                      </p:tavLst>
                                    </p:anim>
                                    <p:anim calcmode="lin" valueType="num">
                                      <p:cBhvr>
                                        <p:cTn id="117" dur="500" fill="hold"/>
                                        <p:tgtEl>
                                          <p:spTgt spid="35"/>
                                        </p:tgtEl>
                                        <p:attrNameLst>
                                          <p:attrName>ppt_h</p:attrName>
                                        </p:attrNameLst>
                                      </p:cBhvr>
                                      <p:tavLst>
                                        <p:tav tm="0">
                                          <p:val>
                                            <p:fltVal val="0"/>
                                          </p:val>
                                        </p:tav>
                                        <p:tav tm="100000">
                                          <p:val>
                                            <p:strVal val="#ppt_h"/>
                                          </p:val>
                                        </p:tav>
                                      </p:tavLst>
                                    </p:anim>
                                    <p:anim calcmode="lin" valueType="num">
                                      <p:cBhvr>
                                        <p:cTn id="118" dur="500" fill="hold"/>
                                        <p:tgtEl>
                                          <p:spTgt spid="35"/>
                                        </p:tgtEl>
                                        <p:attrNameLst>
                                          <p:attrName>style.rotation</p:attrName>
                                        </p:attrNameLst>
                                      </p:cBhvr>
                                      <p:tavLst>
                                        <p:tav tm="0">
                                          <p:val>
                                            <p:fltVal val="90"/>
                                          </p:val>
                                        </p:tav>
                                        <p:tav tm="100000">
                                          <p:val>
                                            <p:fltVal val="0"/>
                                          </p:val>
                                        </p:tav>
                                      </p:tavLst>
                                    </p:anim>
                                    <p:animEffect transition="in" filter="fade">
                                      <p:cBhvr>
                                        <p:cTn id="119" dur="500"/>
                                        <p:tgtEl>
                                          <p:spTgt spid="35"/>
                                        </p:tgtEl>
                                      </p:cBhvr>
                                    </p:animEffect>
                                  </p:childTnLst>
                                </p:cTn>
                              </p:par>
                              <p:par>
                                <p:cTn id="120" presetID="31" presetClass="entr" presetSubtype="0" fill="hold" grpId="0" nodeType="withEffect">
                                  <p:stCondLst>
                                    <p:cond delay="0"/>
                                  </p:stCondLst>
                                  <p:childTnLst>
                                    <p:set>
                                      <p:cBhvr>
                                        <p:cTn id="121" dur="1" fill="hold">
                                          <p:stCondLst>
                                            <p:cond delay="0"/>
                                          </p:stCondLst>
                                        </p:cTn>
                                        <p:tgtEl>
                                          <p:spTgt spid="36">
                                            <p:txEl>
                                              <p:pRg st="0" end="0"/>
                                            </p:txEl>
                                          </p:spTgt>
                                        </p:tgtEl>
                                        <p:attrNameLst>
                                          <p:attrName>style.visibility</p:attrName>
                                        </p:attrNameLst>
                                      </p:cBhvr>
                                      <p:to>
                                        <p:strVal val="visible"/>
                                      </p:to>
                                    </p:set>
                                    <p:anim calcmode="lin" valueType="num">
                                      <p:cBhvr>
                                        <p:cTn id="122" dur="500" fill="hold"/>
                                        <p:tgtEl>
                                          <p:spTgt spid="36">
                                            <p:txEl>
                                              <p:pRg st="0" end="0"/>
                                            </p:txEl>
                                          </p:spTgt>
                                        </p:tgtEl>
                                        <p:attrNameLst>
                                          <p:attrName>ppt_w</p:attrName>
                                        </p:attrNameLst>
                                      </p:cBhvr>
                                      <p:tavLst>
                                        <p:tav tm="0">
                                          <p:val>
                                            <p:fltVal val="0"/>
                                          </p:val>
                                        </p:tav>
                                        <p:tav tm="100000">
                                          <p:val>
                                            <p:strVal val="#ppt_w"/>
                                          </p:val>
                                        </p:tav>
                                      </p:tavLst>
                                    </p:anim>
                                    <p:anim calcmode="lin" valueType="num">
                                      <p:cBhvr>
                                        <p:cTn id="123" dur="500" fill="hold"/>
                                        <p:tgtEl>
                                          <p:spTgt spid="36">
                                            <p:txEl>
                                              <p:pRg st="0" end="0"/>
                                            </p:txEl>
                                          </p:spTgt>
                                        </p:tgtEl>
                                        <p:attrNameLst>
                                          <p:attrName>ppt_h</p:attrName>
                                        </p:attrNameLst>
                                      </p:cBhvr>
                                      <p:tavLst>
                                        <p:tav tm="0">
                                          <p:val>
                                            <p:fltVal val="0"/>
                                          </p:val>
                                        </p:tav>
                                        <p:tav tm="100000">
                                          <p:val>
                                            <p:strVal val="#ppt_h"/>
                                          </p:val>
                                        </p:tav>
                                      </p:tavLst>
                                    </p:anim>
                                    <p:anim calcmode="lin" valueType="num">
                                      <p:cBhvr>
                                        <p:cTn id="124" dur="500" fill="hold"/>
                                        <p:tgtEl>
                                          <p:spTgt spid="36">
                                            <p:txEl>
                                              <p:pRg st="0" end="0"/>
                                            </p:txEl>
                                          </p:spTgt>
                                        </p:tgtEl>
                                        <p:attrNameLst>
                                          <p:attrName>style.rotation</p:attrName>
                                        </p:attrNameLst>
                                      </p:cBhvr>
                                      <p:tavLst>
                                        <p:tav tm="0">
                                          <p:val>
                                            <p:fltVal val="90"/>
                                          </p:val>
                                        </p:tav>
                                        <p:tav tm="100000">
                                          <p:val>
                                            <p:fltVal val="0"/>
                                          </p:val>
                                        </p:tav>
                                      </p:tavLst>
                                    </p:anim>
                                    <p:animEffect transition="in" filter="fade">
                                      <p:cBhvr>
                                        <p:cTn id="125" dur="500"/>
                                        <p:tgtEl>
                                          <p:spTgt spid="36">
                                            <p:txEl>
                                              <p:pRg st="0" end="0"/>
                                            </p:txEl>
                                          </p:spTgt>
                                        </p:tgtEl>
                                      </p:cBhvr>
                                    </p:animEffect>
                                  </p:childTnLst>
                                </p:cTn>
                              </p:par>
                            </p:childTnLst>
                          </p:cTn>
                        </p:par>
                        <p:par>
                          <p:cTn id="126" fill="hold">
                            <p:stCondLst>
                              <p:cond delay="6250"/>
                            </p:stCondLst>
                            <p:childTnLst>
                              <p:par>
                                <p:cTn id="127" presetID="22" presetClass="entr" presetSubtype="2" fill="hold" grpId="0" nodeType="afterEffect">
                                  <p:stCondLst>
                                    <p:cond delay="0"/>
                                  </p:stCondLst>
                                  <p:childTnLst>
                                    <p:set>
                                      <p:cBhvr>
                                        <p:cTn id="128" dur="1" fill="hold">
                                          <p:stCondLst>
                                            <p:cond delay="0"/>
                                          </p:stCondLst>
                                        </p:cTn>
                                        <p:tgtEl>
                                          <p:spTgt spid="26"/>
                                        </p:tgtEl>
                                        <p:attrNameLst>
                                          <p:attrName>style.visibility</p:attrName>
                                        </p:attrNameLst>
                                      </p:cBhvr>
                                      <p:to>
                                        <p:strVal val="visible"/>
                                      </p:to>
                                    </p:set>
                                    <p:animEffect transition="in" filter="wipe(right)">
                                      <p:cBhvr>
                                        <p:cTn id="129" dur="500"/>
                                        <p:tgtEl>
                                          <p:spTgt spid="26"/>
                                        </p:tgtEl>
                                      </p:cBhvr>
                                    </p:animEffect>
                                  </p:childTnLst>
                                </p:cTn>
                              </p:par>
                            </p:childTnLst>
                          </p:cTn>
                        </p:par>
                        <p:par>
                          <p:cTn id="130" fill="hold">
                            <p:stCondLst>
                              <p:cond delay="6750"/>
                            </p:stCondLst>
                            <p:childTnLst>
                              <p:par>
                                <p:cTn id="131" presetID="22" presetClass="entr" presetSubtype="2" fill="hold" grpId="0" nodeType="afterEffect">
                                  <p:stCondLst>
                                    <p:cond delay="0"/>
                                  </p:stCondLst>
                                  <p:childTnLst>
                                    <p:set>
                                      <p:cBhvr>
                                        <p:cTn id="132" dur="1" fill="hold">
                                          <p:stCondLst>
                                            <p:cond delay="0"/>
                                          </p:stCondLst>
                                        </p:cTn>
                                        <p:tgtEl>
                                          <p:spTgt spid="44">
                                            <p:txEl>
                                              <p:pRg st="0" end="0"/>
                                            </p:txEl>
                                          </p:spTgt>
                                        </p:tgtEl>
                                        <p:attrNameLst>
                                          <p:attrName>style.visibility</p:attrName>
                                        </p:attrNameLst>
                                      </p:cBhvr>
                                      <p:to>
                                        <p:strVal val="visible"/>
                                      </p:to>
                                    </p:set>
                                    <p:animEffect transition="in" filter="wipe(right)">
                                      <p:cBhvr>
                                        <p:cTn id="133" dur="500"/>
                                        <p:tgtEl>
                                          <p:spTgt spid="44">
                                            <p:txEl>
                                              <p:pRg st="0" end="0"/>
                                            </p:txEl>
                                          </p:spTgt>
                                        </p:tgtEl>
                                      </p:cBhvr>
                                    </p:animEffect>
                                  </p:childTnLst>
                                </p:cTn>
                              </p:par>
                            </p:childTnLst>
                          </p:cTn>
                        </p:par>
                        <p:par>
                          <p:cTn id="134" fill="hold">
                            <p:stCondLst>
                              <p:cond delay="7250"/>
                            </p:stCondLst>
                            <p:childTnLst>
                              <p:par>
                                <p:cTn id="135" presetID="31" presetClass="entr" presetSubtype="0" fill="hold" nodeType="afterEffect">
                                  <p:stCondLst>
                                    <p:cond delay="0"/>
                                  </p:stCondLst>
                                  <p:childTnLst>
                                    <p:set>
                                      <p:cBhvr>
                                        <p:cTn id="136" dur="1" fill="hold">
                                          <p:stCondLst>
                                            <p:cond delay="0"/>
                                          </p:stCondLst>
                                        </p:cTn>
                                        <p:tgtEl>
                                          <p:spTgt spid="22"/>
                                        </p:tgtEl>
                                        <p:attrNameLst>
                                          <p:attrName>style.visibility</p:attrName>
                                        </p:attrNameLst>
                                      </p:cBhvr>
                                      <p:to>
                                        <p:strVal val="visible"/>
                                      </p:to>
                                    </p:set>
                                    <p:anim calcmode="lin" valueType="num">
                                      <p:cBhvr>
                                        <p:cTn id="137" dur="500" fill="hold"/>
                                        <p:tgtEl>
                                          <p:spTgt spid="22"/>
                                        </p:tgtEl>
                                        <p:attrNameLst>
                                          <p:attrName>ppt_w</p:attrName>
                                        </p:attrNameLst>
                                      </p:cBhvr>
                                      <p:tavLst>
                                        <p:tav tm="0">
                                          <p:val>
                                            <p:fltVal val="0"/>
                                          </p:val>
                                        </p:tav>
                                        <p:tav tm="100000">
                                          <p:val>
                                            <p:strVal val="#ppt_w"/>
                                          </p:val>
                                        </p:tav>
                                      </p:tavLst>
                                    </p:anim>
                                    <p:anim calcmode="lin" valueType="num">
                                      <p:cBhvr>
                                        <p:cTn id="138" dur="500" fill="hold"/>
                                        <p:tgtEl>
                                          <p:spTgt spid="22"/>
                                        </p:tgtEl>
                                        <p:attrNameLst>
                                          <p:attrName>ppt_h</p:attrName>
                                        </p:attrNameLst>
                                      </p:cBhvr>
                                      <p:tavLst>
                                        <p:tav tm="0">
                                          <p:val>
                                            <p:fltVal val="0"/>
                                          </p:val>
                                        </p:tav>
                                        <p:tav tm="100000">
                                          <p:val>
                                            <p:strVal val="#ppt_h"/>
                                          </p:val>
                                        </p:tav>
                                      </p:tavLst>
                                    </p:anim>
                                    <p:anim calcmode="lin" valueType="num">
                                      <p:cBhvr>
                                        <p:cTn id="139" dur="500" fill="hold"/>
                                        <p:tgtEl>
                                          <p:spTgt spid="22"/>
                                        </p:tgtEl>
                                        <p:attrNameLst>
                                          <p:attrName>style.rotation</p:attrName>
                                        </p:attrNameLst>
                                      </p:cBhvr>
                                      <p:tavLst>
                                        <p:tav tm="0">
                                          <p:val>
                                            <p:fltVal val="90"/>
                                          </p:val>
                                        </p:tav>
                                        <p:tav tm="100000">
                                          <p:val>
                                            <p:fltVal val="0"/>
                                          </p:val>
                                        </p:tav>
                                      </p:tavLst>
                                    </p:anim>
                                    <p:animEffect transition="in" filter="fade">
                                      <p:cBhvr>
                                        <p:cTn id="140" dur="500"/>
                                        <p:tgtEl>
                                          <p:spTgt spid="22"/>
                                        </p:tgtEl>
                                      </p:cBhvr>
                                    </p:animEffect>
                                  </p:childTnLst>
                                </p:cTn>
                              </p:par>
                              <p:par>
                                <p:cTn id="141" presetID="31" presetClass="entr" presetSubtype="0" fill="hold" grpId="0" nodeType="withEffect">
                                  <p:stCondLst>
                                    <p:cond delay="0"/>
                                  </p:stCondLst>
                                  <p:childTnLst>
                                    <p:set>
                                      <p:cBhvr>
                                        <p:cTn id="142" dur="1" fill="hold">
                                          <p:stCondLst>
                                            <p:cond delay="0"/>
                                          </p:stCondLst>
                                        </p:cTn>
                                        <p:tgtEl>
                                          <p:spTgt spid="37"/>
                                        </p:tgtEl>
                                        <p:attrNameLst>
                                          <p:attrName>style.visibility</p:attrName>
                                        </p:attrNameLst>
                                      </p:cBhvr>
                                      <p:to>
                                        <p:strVal val="visible"/>
                                      </p:to>
                                    </p:set>
                                    <p:anim calcmode="lin" valueType="num">
                                      <p:cBhvr>
                                        <p:cTn id="143" dur="500" fill="hold"/>
                                        <p:tgtEl>
                                          <p:spTgt spid="37"/>
                                        </p:tgtEl>
                                        <p:attrNameLst>
                                          <p:attrName>ppt_w</p:attrName>
                                        </p:attrNameLst>
                                      </p:cBhvr>
                                      <p:tavLst>
                                        <p:tav tm="0">
                                          <p:val>
                                            <p:fltVal val="0"/>
                                          </p:val>
                                        </p:tav>
                                        <p:tav tm="100000">
                                          <p:val>
                                            <p:strVal val="#ppt_w"/>
                                          </p:val>
                                        </p:tav>
                                      </p:tavLst>
                                    </p:anim>
                                    <p:anim calcmode="lin" valueType="num">
                                      <p:cBhvr>
                                        <p:cTn id="144" dur="500" fill="hold"/>
                                        <p:tgtEl>
                                          <p:spTgt spid="37"/>
                                        </p:tgtEl>
                                        <p:attrNameLst>
                                          <p:attrName>ppt_h</p:attrName>
                                        </p:attrNameLst>
                                      </p:cBhvr>
                                      <p:tavLst>
                                        <p:tav tm="0">
                                          <p:val>
                                            <p:fltVal val="0"/>
                                          </p:val>
                                        </p:tav>
                                        <p:tav tm="100000">
                                          <p:val>
                                            <p:strVal val="#ppt_h"/>
                                          </p:val>
                                        </p:tav>
                                      </p:tavLst>
                                    </p:anim>
                                    <p:anim calcmode="lin" valueType="num">
                                      <p:cBhvr>
                                        <p:cTn id="145" dur="500" fill="hold"/>
                                        <p:tgtEl>
                                          <p:spTgt spid="37"/>
                                        </p:tgtEl>
                                        <p:attrNameLst>
                                          <p:attrName>style.rotation</p:attrName>
                                        </p:attrNameLst>
                                      </p:cBhvr>
                                      <p:tavLst>
                                        <p:tav tm="0">
                                          <p:val>
                                            <p:fltVal val="90"/>
                                          </p:val>
                                        </p:tav>
                                        <p:tav tm="100000">
                                          <p:val>
                                            <p:fltVal val="0"/>
                                          </p:val>
                                        </p:tav>
                                      </p:tavLst>
                                    </p:anim>
                                    <p:animEffect transition="in" filter="fade">
                                      <p:cBhvr>
                                        <p:cTn id="146" dur="500"/>
                                        <p:tgtEl>
                                          <p:spTgt spid="37"/>
                                        </p:tgtEl>
                                      </p:cBhvr>
                                    </p:animEffect>
                                  </p:childTnLst>
                                </p:cTn>
                              </p:par>
                              <p:par>
                                <p:cTn id="147" presetID="31" presetClass="entr" presetSubtype="0" fill="hold" grpId="0" nodeType="withEffect">
                                  <p:stCondLst>
                                    <p:cond delay="0"/>
                                  </p:stCondLst>
                                  <p:childTnLst>
                                    <p:set>
                                      <p:cBhvr>
                                        <p:cTn id="148" dur="1" fill="hold">
                                          <p:stCondLst>
                                            <p:cond delay="0"/>
                                          </p:stCondLst>
                                        </p:cTn>
                                        <p:tgtEl>
                                          <p:spTgt spid="38">
                                            <p:txEl>
                                              <p:pRg st="0" end="0"/>
                                            </p:txEl>
                                          </p:spTgt>
                                        </p:tgtEl>
                                        <p:attrNameLst>
                                          <p:attrName>style.visibility</p:attrName>
                                        </p:attrNameLst>
                                      </p:cBhvr>
                                      <p:to>
                                        <p:strVal val="visible"/>
                                      </p:to>
                                    </p:set>
                                    <p:anim calcmode="lin" valueType="num">
                                      <p:cBhvr>
                                        <p:cTn id="149" dur="500" fill="hold"/>
                                        <p:tgtEl>
                                          <p:spTgt spid="38">
                                            <p:txEl>
                                              <p:pRg st="0" end="0"/>
                                            </p:txEl>
                                          </p:spTgt>
                                        </p:tgtEl>
                                        <p:attrNameLst>
                                          <p:attrName>ppt_w</p:attrName>
                                        </p:attrNameLst>
                                      </p:cBhvr>
                                      <p:tavLst>
                                        <p:tav tm="0">
                                          <p:val>
                                            <p:fltVal val="0"/>
                                          </p:val>
                                        </p:tav>
                                        <p:tav tm="100000">
                                          <p:val>
                                            <p:strVal val="#ppt_w"/>
                                          </p:val>
                                        </p:tav>
                                      </p:tavLst>
                                    </p:anim>
                                    <p:anim calcmode="lin" valueType="num">
                                      <p:cBhvr>
                                        <p:cTn id="150" dur="500" fill="hold"/>
                                        <p:tgtEl>
                                          <p:spTgt spid="38">
                                            <p:txEl>
                                              <p:pRg st="0" end="0"/>
                                            </p:txEl>
                                          </p:spTgt>
                                        </p:tgtEl>
                                        <p:attrNameLst>
                                          <p:attrName>ppt_h</p:attrName>
                                        </p:attrNameLst>
                                      </p:cBhvr>
                                      <p:tavLst>
                                        <p:tav tm="0">
                                          <p:val>
                                            <p:fltVal val="0"/>
                                          </p:val>
                                        </p:tav>
                                        <p:tav tm="100000">
                                          <p:val>
                                            <p:strVal val="#ppt_h"/>
                                          </p:val>
                                        </p:tav>
                                      </p:tavLst>
                                    </p:anim>
                                    <p:anim calcmode="lin" valueType="num">
                                      <p:cBhvr>
                                        <p:cTn id="151" dur="500" fill="hold"/>
                                        <p:tgtEl>
                                          <p:spTgt spid="38">
                                            <p:txEl>
                                              <p:pRg st="0" end="0"/>
                                            </p:txEl>
                                          </p:spTgt>
                                        </p:tgtEl>
                                        <p:attrNameLst>
                                          <p:attrName>style.rotation</p:attrName>
                                        </p:attrNameLst>
                                      </p:cBhvr>
                                      <p:tavLst>
                                        <p:tav tm="0">
                                          <p:val>
                                            <p:fltVal val="90"/>
                                          </p:val>
                                        </p:tav>
                                        <p:tav tm="100000">
                                          <p:val>
                                            <p:fltVal val="0"/>
                                          </p:val>
                                        </p:tav>
                                      </p:tavLst>
                                    </p:anim>
                                    <p:animEffect transition="in" filter="fade">
                                      <p:cBhvr>
                                        <p:cTn id="152" dur="500"/>
                                        <p:tgtEl>
                                          <p:spTgt spid="38">
                                            <p:txEl>
                                              <p:pRg st="0" end="0"/>
                                            </p:txEl>
                                          </p:spTgt>
                                        </p:tgtEl>
                                      </p:cBhvr>
                                    </p:animEffect>
                                  </p:childTnLst>
                                </p:cTn>
                              </p:par>
                            </p:childTnLst>
                          </p:cTn>
                        </p:par>
                        <p:par>
                          <p:cTn id="153" fill="hold">
                            <p:stCondLst>
                              <p:cond delay="7750"/>
                            </p:stCondLst>
                            <p:childTnLst>
                              <p:par>
                                <p:cTn id="154" presetID="22" presetClass="entr" presetSubtype="2" fill="hold" grpId="0" nodeType="afterEffect">
                                  <p:stCondLst>
                                    <p:cond delay="0"/>
                                  </p:stCondLst>
                                  <p:childTnLst>
                                    <p:set>
                                      <p:cBhvr>
                                        <p:cTn id="155" dur="1" fill="hold">
                                          <p:stCondLst>
                                            <p:cond delay="0"/>
                                          </p:stCondLst>
                                        </p:cTn>
                                        <p:tgtEl>
                                          <p:spTgt spid="27"/>
                                        </p:tgtEl>
                                        <p:attrNameLst>
                                          <p:attrName>style.visibility</p:attrName>
                                        </p:attrNameLst>
                                      </p:cBhvr>
                                      <p:to>
                                        <p:strVal val="visible"/>
                                      </p:to>
                                    </p:set>
                                    <p:animEffect transition="in" filter="wipe(right)">
                                      <p:cBhvr>
                                        <p:cTn id="156" dur="500"/>
                                        <p:tgtEl>
                                          <p:spTgt spid="27"/>
                                        </p:tgtEl>
                                      </p:cBhvr>
                                    </p:animEffect>
                                  </p:childTnLst>
                                </p:cTn>
                              </p:par>
                            </p:childTnLst>
                          </p:cTn>
                        </p:par>
                        <p:par>
                          <p:cTn id="157" fill="hold">
                            <p:stCondLst>
                              <p:cond delay="8250"/>
                            </p:stCondLst>
                            <p:childTnLst>
                              <p:par>
                                <p:cTn id="158" presetID="22" presetClass="entr" presetSubtype="2" fill="hold" grpId="0" nodeType="afterEffect">
                                  <p:stCondLst>
                                    <p:cond delay="0"/>
                                  </p:stCondLst>
                                  <p:childTnLst>
                                    <p:set>
                                      <p:cBhvr>
                                        <p:cTn id="159" dur="1" fill="hold">
                                          <p:stCondLst>
                                            <p:cond delay="0"/>
                                          </p:stCondLst>
                                        </p:cTn>
                                        <p:tgtEl>
                                          <p:spTgt spid="45">
                                            <p:txEl>
                                              <p:pRg st="0" end="0"/>
                                            </p:txEl>
                                          </p:spTgt>
                                        </p:tgtEl>
                                        <p:attrNameLst>
                                          <p:attrName>style.visibility</p:attrName>
                                        </p:attrNameLst>
                                      </p:cBhvr>
                                      <p:to>
                                        <p:strVal val="visible"/>
                                      </p:to>
                                    </p:set>
                                    <p:animEffect transition="in" filter="wipe(right)">
                                      <p:cBhvr>
                                        <p:cTn id="160" dur="500"/>
                                        <p:tgtEl>
                                          <p:spTgt spid="45">
                                            <p:txEl>
                                              <p:pRg st="0" end="0"/>
                                            </p:txEl>
                                          </p:spTgt>
                                        </p:tgtEl>
                                      </p:cBhvr>
                                    </p:animEffect>
                                  </p:childTnLst>
                                </p:cTn>
                              </p:par>
                            </p:childTnLst>
                          </p:cTn>
                        </p:par>
                        <p:par>
                          <p:cTn id="161" fill="hold">
                            <p:stCondLst>
                              <p:cond delay="8750"/>
                            </p:stCondLst>
                            <p:childTnLst>
                              <p:par>
                                <p:cTn id="162" presetID="31" presetClass="entr" presetSubtype="0" fill="hold" nodeType="afterEffect">
                                  <p:stCondLst>
                                    <p:cond delay="0"/>
                                  </p:stCondLst>
                                  <p:childTnLst>
                                    <p:set>
                                      <p:cBhvr>
                                        <p:cTn id="163" dur="1" fill="hold">
                                          <p:stCondLst>
                                            <p:cond delay="0"/>
                                          </p:stCondLst>
                                        </p:cTn>
                                        <p:tgtEl>
                                          <p:spTgt spid="21"/>
                                        </p:tgtEl>
                                        <p:attrNameLst>
                                          <p:attrName>style.visibility</p:attrName>
                                        </p:attrNameLst>
                                      </p:cBhvr>
                                      <p:to>
                                        <p:strVal val="visible"/>
                                      </p:to>
                                    </p:set>
                                    <p:anim calcmode="lin" valueType="num">
                                      <p:cBhvr>
                                        <p:cTn id="164" dur="500" fill="hold"/>
                                        <p:tgtEl>
                                          <p:spTgt spid="21"/>
                                        </p:tgtEl>
                                        <p:attrNameLst>
                                          <p:attrName>ppt_w</p:attrName>
                                        </p:attrNameLst>
                                      </p:cBhvr>
                                      <p:tavLst>
                                        <p:tav tm="0">
                                          <p:val>
                                            <p:fltVal val="0"/>
                                          </p:val>
                                        </p:tav>
                                        <p:tav tm="100000">
                                          <p:val>
                                            <p:strVal val="#ppt_w"/>
                                          </p:val>
                                        </p:tav>
                                      </p:tavLst>
                                    </p:anim>
                                    <p:anim calcmode="lin" valueType="num">
                                      <p:cBhvr>
                                        <p:cTn id="165" dur="500" fill="hold"/>
                                        <p:tgtEl>
                                          <p:spTgt spid="21"/>
                                        </p:tgtEl>
                                        <p:attrNameLst>
                                          <p:attrName>ppt_h</p:attrName>
                                        </p:attrNameLst>
                                      </p:cBhvr>
                                      <p:tavLst>
                                        <p:tav tm="0">
                                          <p:val>
                                            <p:fltVal val="0"/>
                                          </p:val>
                                        </p:tav>
                                        <p:tav tm="100000">
                                          <p:val>
                                            <p:strVal val="#ppt_h"/>
                                          </p:val>
                                        </p:tav>
                                      </p:tavLst>
                                    </p:anim>
                                    <p:anim calcmode="lin" valueType="num">
                                      <p:cBhvr>
                                        <p:cTn id="166" dur="500" fill="hold"/>
                                        <p:tgtEl>
                                          <p:spTgt spid="21"/>
                                        </p:tgtEl>
                                        <p:attrNameLst>
                                          <p:attrName>style.rotation</p:attrName>
                                        </p:attrNameLst>
                                      </p:cBhvr>
                                      <p:tavLst>
                                        <p:tav tm="0">
                                          <p:val>
                                            <p:fltVal val="90"/>
                                          </p:val>
                                        </p:tav>
                                        <p:tav tm="100000">
                                          <p:val>
                                            <p:fltVal val="0"/>
                                          </p:val>
                                        </p:tav>
                                      </p:tavLst>
                                    </p:anim>
                                    <p:animEffect transition="in" filter="fade">
                                      <p:cBhvr>
                                        <p:cTn id="167" dur="500"/>
                                        <p:tgtEl>
                                          <p:spTgt spid="21"/>
                                        </p:tgtEl>
                                      </p:cBhvr>
                                    </p:animEffect>
                                  </p:childTnLst>
                                </p:cTn>
                              </p:par>
                              <p:par>
                                <p:cTn id="168" presetID="31" presetClass="entr" presetSubtype="0" fill="hold" grpId="0" nodeType="withEffect">
                                  <p:stCondLst>
                                    <p:cond delay="0"/>
                                  </p:stCondLst>
                                  <p:childTnLst>
                                    <p:set>
                                      <p:cBhvr>
                                        <p:cTn id="169" dur="1" fill="hold">
                                          <p:stCondLst>
                                            <p:cond delay="0"/>
                                          </p:stCondLst>
                                        </p:cTn>
                                        <p:tgtEl>
                                          <p:spTgt spid="39"/>
                                        </p:tgtEl>
                                        <p:attrNameLst>
                                          <p:attrName>style.visibility</p:attrName>
                                        </p:attrNameLst>
                                      </p:cBhvr>
                                      <p:to>
                                        <p:strVal val="visible"/>
                                      </p:to>
                                    </p:set>
                                    <p:anim calcmode="lin" valueType="num">
                                      <p:cBhvr>
                                        <p:cTn id="170" dur="500" fill="hold"/>
                                        <p:tgtEl>
                                          <p:spTgt spid="39"/>
                                        </p:tgtEl>
                                        <p:attrNameLst>
                                          <p:attrName>ppt_w</p:attrName>
                                        </p:attrNameLst>
                                      </p:cBhvr>
                                      <p:tavLst>
                                        <p:tav tm="0">
                                          <p:val>
                                            <p:fltVal val="0"/>
                                          </p:val>
                                        </p:tav>
                                        <p:tav tm="100000">
                                          <p:val>
                                            <p:strVal val="#ppt_w"/>
                                          </p:val>
                                        </p:tav>
                                      </p:tavLst>
                                    </p:anim>
                                    <p:anim calcmode="lin" valueType="num">
                                      <p:cBhvr>
                                        <p:cTn id="171" dur="500" fill="hold"/>
                                        <p:tgtEl>
                                          <p:spTgt spid="39"/>
                                        </p:tgtEl>
                                        <p:attrNameLst>
                                          <p:attrName>ppt_h</p:attrName>
                                        </p:attrNameLst>
                                      </p:cBhvr>
                                      <p:tavLst>
                                        <p:tav tm="0">
                                          <p:val>
                                            <p:fltVal val="0"/>
                                          </p:val>
                                        </p:tav>
                                        <p:tav tm="100000">
                                          <p:val>
                                            <p:strVal val="#ppt_h"/>
                                          </p:val>
                                        </p:tav>
                                      </p:tavLst>
                                    </p:anim>
                                    <p:anim calcmode="lin" valueType="num">
                                      <p:cBhvr>
                                        <p:cTn id="172" dur="500" fill="hold"/>
                                        <p:tgtEl>
                                          <p:spTgt spid="39"/>
                                        </p:tgtEl>
                                        <p:attrNameLst>
                                          <p:attrName>style.rotation</p:attrName>
                                        </p:attrNameLst>
                                      </p:cBhvr>
                                      <p:tavLst>
                                        <p:tav tm="0">
                                          <p:val>
                                            <p:fltVal val="90"/>
                                          </p:val>
                                        </p:tav>
                                        <p:tav tm="100000">
                                          <p:val>
                                            <p:fltVal val="0"/>
                                          </p:val>
                                        </p:tav>
                                      </p:tavLst>
                                    </p:anim>
                                    <p:animEffect transition="in" filter="fade">
                                      <p:cBhvr>
                                        <p:cTn id="173" dur="500"/>
                                        <p:tgtEl>
                                          <p:spTgt spid="39"/>
                                        </p:tgtEl>
                                      </p:cBhvr>
                                    </p:animEffect>
                                  </p:childTnLst>
                                </p:cTn>
                              </p:par>
                              <p:par>
                                <p:cTn id="174" presetID="31" presetClass="entr" presetSubtype="0" fill="hold" grpId="0" nodeType="withEffect">
                                  <p:stCondLst>
                                    <p:cond delay="0"/>
                                  </p:stCondLst>
                                  <p:childTnLst>
                                    <p:set>
                                      <p:cBhvr>
                                        <p:cTn id="175" dur="1" fill="hold">
                                          <p:stCondLst>
                                            <p:cond delay="0"/>
                                          </p:stCondLst>
                                        </p:cTn>
                                        <p:tgtEl>
                                          <p:spTgt spid="40">
                                            <p:txEl>
                                              <p:pRg st="0" end="0"/>
                                            </p:txEl>
                                          </p:spTgt>
                                        </p:tgtEl>
                                        <p:attrNameLst>
                                          <p:attrName>style.visibility</p:attrName>
                                        </p:attrNameLst>
                                      </p:cBhvr>
                                      <p:to>
                                        <p:strVal val="visible"/>
                                      </p:to>
                                    </p:set>
                                    <p:anim calcmode="lin" valueType="num">
                                      <p:cBhvr>
                                        <p:cTn id="176" dur="500" fill="hold"/>
                                        <p:tgtEl>
                                          <p:spTgt spid="40">
                                            <p:txEl>
                                              <p:pRg st="0" end="0"/>
                                            </p:txEl>
                                          </p:spTgt>
                                        </p:tgtEl>
                                        <p:attrNameLst>
                                          <p:attrName>ppt_w</p:attrName>
                                        </p:attrNameLst>
                                      </p:cBhvr>
                                      <p:tavLst>
                                        <p:tav tm="0">
                                          <p:val>
                                            <p:fltVal val="0"/>
                                          </p:val>
                                        </p:tav>
                                        <p:tav tm="100000">
                                          <p:val>
                                            <p:strVal val="#ppt_w"/>
                                          </p:val>
                                        </p:tav>
                                      </p:tavLst>
                                    </p:anim>
                                    <p:anim calcmode="lin" valueType="num">
                                      <p:cBhvr>
                                        <p:cTn id="177" dur="500" fill="hold"/>
                                        <p:tgtEl>
                                          <p:spTgt spid="40">
                                            <p:txEl>
                                              <p:pRg st="0" end="0"/>
                                            </p:txEl>
                                          </p:spTgt>
                                        </p:tgtEl>
                                        <p:attrNameLst>
                                          <p:attrName>ppt_h</p:attrName>
                                        </p:attrNameLst>
                                      </p:cBhvr>
                                      <p:tavLst>
                                        <p:tav tm="0">
                                          <p:val>
                                            <p:fltVal val="0"/>
                                          </p:val>
                                        </p:tav>
                                        <p:tav tm="100000">
                                          <p:val>
                                            <p:strVal val="#ppt_h"/>
                                          </p:val>
                                        </p:tav>
                                      </p:tavLst>
                                    </p:anim>
                                    <p:anim calcmode="lin" valueType="num">
                                      <p:cBhvr>
                                        <p:cTn id="178" dur="500" fill="hold"/>
                                        <p:tgtEl>
                                          <p:spTgt spid="40">
                                            <p:txEl>
                                              <p:pRg st="0" end="0"/>
                                            </p:txEl>
                                          </p:spTgt>
                                        </p:tgtEl>
                                        <p:attrNameLst>
                                          <p:attrName>style.rotation</p:attrName>
                                        </p:attrNameLst>
                                      </p:cBhvr>
                                      <p:tavLst>
                                        <p:tav tm="0">
                                          <p:val>
                                            <p:fltVal val="90"/>
                                          </p:val>
                                        </p:tav>
                                        <p:tav tm="100000">
                                          <p:val>
                                            <p:fltVal val="0"/>
                                          </p:val>
                                        </p:tav>
                                      </p:tavLst>
                                    </p:anim>
                                    <p:animEffect transition="in" filter="fade">
                                      <p:cBhvr>
                                        <p:cTn id="179" dur="500"/>
                                        <p:tgtEl>
                                          <p:spTgt spid="40">
                                            <p:txEl>
                                              <p:pRg st="0" end="0"/>
                                            </p:txEl>
                                          </p:spTgt>
                                        </p:tgtEl>
                                      </p:cBhvr>
                                    </p:animEffect>
                                  </p:childTnLst>
                                </p:cTn>
                              </p:par>
                            </p:childTnLst>
                          </p:cTn>
                        </p:par>
                        <p:par>
                          <p:cTn id="180" fill="hold">
                            <p:stCondLst>
                              <p:cond delay="9250"/>
                            </p:stCondLst>
                            <p:childTnLst>
                              <p:par>
                                <p:cTn id="181" presetID="22" presetClass="entr" presetSubtype="2" fill="hold" grpId="0" nodeType="afterEffect">
                                  <p:stCondLst>
                                    <p:cond delay="0"/>
                                  </p:stCondLst>
                                  <p:childTnLst>
                                    <p:set>
                                      <p:cBhvr>
                                        <p:cTn id="182" dur="1" fill="hold">
                                          <p:stCondLst>
                                            <p:cond delay="0"/>
                                          </p:stCondLst>
                                        </p:cTn>
                                        <p:tgtEl>
                                          <p:spTgt spid="25"/>
                                        </p:tgtEl>
                                        <p:attrNameLst>
                                          <p:attrName>style.visibility</p:attrName>
                                        </p:attrNameLst>
                                      </p:cBhvr>
                                      <p:to>
                                        <p:strVal val="visible"/>
                                      </p:to>
                                    </p:set>
                                    <p:animEffect transition="in" filter="wipe(right)">
                                      <p:cBhvr>
                                        <p:cTn id="183" dur="500"/>
                                        <p:tgtEl>
                                          <p:spTgt spid="25"/>
                                        </p:tgtEl>
                                      </p:cBhvr>
                                    </p:animEffect>
                                  </p:childTnLst>
                                </p:cTn>
                              </p:par>
                            </p:childTnLst>
                          </p:cTn>
                        </p:par>
                        <p:par>
                          <p:cTn id="184" fill="hold">
                            <p:stCondLst>
                              <p:cond delay="9750"/>
                            </p:stCondLst>
                            <p:childTnLst>
                              <p:par>
                                <p:cTn id="185" presetID="22" presetClass="entr" presetSubtype="2" fill="hold" grpId="0" nodeType="afterEffect">
                                  <p:stCondLst>
                                    <p:cond delay="0"/>
                                  </p:stCondLst>
                                  <p:childTnLst>
                                    <p:set>
                                      <p:cBhvr>
                                        <p:cTn id="186" dur="1" fill="hold">
                                          <p:stCondLst>
                                            <p:cond delay="0"/>
                                          </p:stCondLst>
                                        </p:cTn>
                                        <p:tgtEl>
                                          <p:spTgt spid="46">
                                            <p:txEl>
                                              <p:pRg st="0" end="0"/>
                                            </p:txEl>
                                          </p:spTgt>
                                        </p:tgtEl>
                                        <p:attrNameLst>
                                          <p:attrName>style.visibility</p:attrName>
                                        </p:attrNameLst>
                                      </p:cBhvr>
                                      <p:to>
                                        <p:strVal val="visible"/>
                                      </p:to>
                                    </p:set>
                                    <p:animEffect transition="in" filter="wipe(right)">
                                      <p:cBhvr>
                                        <p:cTn id="187" dur="500"/>
                                        <p:tgtEl>
                                          <p:spTgt spid="46">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7" grpId="0" animBg="1"/>
      <p:bldP spid="25" grpId="0" animBg="1"/>
      <p:bldP spid="26" grpId="0" animBg="1"/>
      <p:bldP spid="23" grpId="0" animBg="1"/>
      <p:bldP spid="24" grpId="0" animBg="1"/>
      <p:bldP spid="16" grpId="0" animBg="1"/>
      <p:bldP spid="6" grpId="0" animBg="1"/>
      <p:bldP spid="15" grpId="0" build="p">
        <p:tmplLst>
          <p:tmpl lvl="1">
            <p:tnLst>
              <p:par>
                <p:cTn presetID="31" presetClass="entr" presetSubtype="0" fill="hold" nodeType="withEffect">
                  <p:stCondLst>
                    <p:cond delay="0"/>
                  </p:stCondLst>
                  <p:childTnLst>
                    <p:set>
                      <p:cBhvr>
                        <p:cTn dur="1" fill="hold">
                          <p:stCondLst>
                            <p:cond delay="0"/>
                          </p:stCondLst>
                        </p:cTn>
                        <p:tgtEl>
                          <p:spTgt spid="15"/>
                        </p:tgtEl>
                        <p:attrNameLst>
                          <p:attrName>style.visibility</p:attrName>
                        </p:attrNameLst>
                      </p:cBhvr>
                      <p:to>
                        <p:strVal val="visible"/>
                      </p:to>
                    </p:set>
                    <p:anim calcmode="lin" valueType="num">
                      <p:cBhvr>
                        <p:cTn dur="500" fill="hold"/>
                        <p:tgtEl>
                          <p:spTgt spid="15"/>
                        </p:tgtEl>
                        <p:attrNameLst>
                          <p:attrName>ppt_w</p:attrName>
                        </p:attrNameLst>
                      </p:cBhvr>
                      <p:tavLst>
                        <p:tav tm="0">
                          <p:val>
                            <p:fltVal val="0"/>
                          </p:val>
                        </p:tav>
                        <p:tav tm="100000">
                          <p:val>
                            <p:strVal val="#ppt_w"/>
                          </p:val>
                        </p:tav>
                      </p:tavLst>
                    </p:anim>
                    <p:anim calcmode="lin" valueType="num">
                      <p:cBhvr>
                        <p:cTn dur="500" fill="hold"/>
                        <p:tgtEl>
                          <p:spTgt spid="15"/>
                        </p:tgtEl>
                        <p:attrNameLst>
                          <p:attrName>ppt_h</p:attrName>
                        </p:attrNameLst>
                      </p:cBhvr>
                      <p:tavLst>
                        <p:tav tm="0">
                          <p:val>
                            <p:fltVal val="0"/>
                          </p:val>
                        </p:tav>
                        <p:tav tm="100000">
                          <p:val>
                            <p:strVal val="#ppt_h"/>
                          </p:val>
                        </p:tav>
                      </p:tavLst>
                    </p:anim>
                    <p:anim calcmode="lin" valueType="num">
                      <p:cBhvr>
                        <p:cTn dur="500" fill="hold"/>
                        <p:tgtEl>
                          <p:spTgt spid="15"/>
                        </p:tgtEl>
                        <p:attrNameLst>
                          <p:attrName>style.rotation</p:attrName>
                        </p:attrNameLst>
                      </p:cBhvr>
                      <p:tavLst>
                        <p:tav tm="0">
                          <p:val>
                            <p:fltVal val="90"/>
                          </p:val>
                        </p:tav>
                        <p:tav tm="100000">
                          <p:val>
                            <p:fltVal val="0"/>
                          </p:val>
                        </p:tav>
                      </p:tavLst>
                    </p:anim>
                    <p:animEffect transition="in" filter="fade">
                      <p:cBhvr>
                        <p:cTn dur="500"/>
                        <p:tgtEl>
                          <p:spTgt spid="15"/>
                        </p:tgtEl>
                      </p:cBhvr>
                    </p:animEffect>
                  </p:childTnLst>
                </p:cTn>
              </p:par>
            </p:tnLst>
          </p:tmpl>
        </p:tmplLst>
      </p:bldP>
      <p:bldP spid="28" grpId="0"/>
      <p:bldP spid="29" grpId="0" build="p">
        <p:tmplLst>
          <p:tmpl lvl="1">
            <p:tnLst>
              <p:par>
                <p:cTn presetID="31" presetClass="entr" presetSubtype="0" fill="hold" nodeType="withEffect">
                  <p:stCondLst>
                    <p:cond delay="250"/>
                  </p:stCondLst>
                  <p:childTnLst>
                    <p:set>
                      <p:cBhvr>
                        <p:cTn dur="1" fill="hold">
                          <p:stCondLst>
                            <p:cond delay="0"/>
                          </p:stCondLst>
                        </p:cTn>
                        <p:tgtEl>
                          <p:spTgt spid="29"/>
                        </p:tgtEl>
                        <p:attrNameLst>
                          <p:attrName>style.visibility</p:attrName>
                        </p:attrNameLst>
                      </p:cBhvr>
                      <p:to>
                        <p:strVal val="visible"/>
                      </p:to>
                    </p:set>
                    <p:anim calcmode="lin" valueType="num">
                      <p:cBhvr>
                        <p:cTn dur="500" fill="hold"/>
                        <p:tgtEl>
                          <p:spTgt spid="29"/>
                        </p:tgtEl>
                        <p:attrNameLst>
                          <p:attrName>ppt_w</p:attrName>
                        </p:attrNameLst>
                      </p:cBhvr>
                      <p:tavLst>
                        <p:tav tm="0">
                          <p:val>
                            <p:fltVal val="0"/>
                          </p:val>
                        </p:tav>
                        <p:tav tm="100000">
                          <p:val>
                            <p:strVal val="#ppt_w"/>
                          </p:val>
                        </p:tav>
                      </p:tavLst>
                    </p:anim>
                    <p:anim calcmode="lin" valueType="num">
                      <p:cBhvr>
                        <p:cTn dur="500" fill="hold"/>
                        <p:tgtEl>
                          <p:spTgt spid="29"/>
                        </p:tgtEl>
                        <p:attrNameLst>
                          <p:attrName>ppt_h</p:attrName>
                        </p:attrNameLst>
                      </p:cBhvr>
                      <p:tavLst>
                        <p:tav tm="0">
                          <p:val>
                            <p:fltVal val="0"/>
                          </p:val>
                        </p:tav>
                        <p:tav tm="100000">
                          <p:val>
                            <p:strVal val="#ppt_h"/>
                          </p:val>
                        </p:tav>
                      </p:tavLst>
                    </p:anim>
                    <p:anim calcmode="lin" valueType="num">
                      <p:cBhvr>
                        <p:cTn dur="500" fill="hold"/>
                        <p:tgtEl>
                          <p:spTgt spid="29"/>
                        </p:tgtEl>
                        <p:attrNameLst>
                          <p:attrName>style.rotation</p:attrName>
                        </p:attrNameLst>
                      </p:cBhvr>
                      <p:tavLst>
                        <p:tav tm="0">
                          <p:val>
                            <p:fltVal val="90"/>
                          </p:val>
                        </p:tav>
                        <p:tav tm="100000">
                          <p:val>
                            <p:fltVal val="0"/>
                          </p:val>
                        </p:tav>
                      </p:tavLst>
                    </p:anim>
                    <p:animEffect transition="in" filter="fade">
                      <p:cBhvr>
                        <p:cTn dur="500"/>
                        <p:tgtEl>
                          <p:spTgt spid="29"/>
                        </p:tgtEl>
                      </p:cBhvr>
                    </p:animEffect>
                  </p:childTnLst>
                </p:cTn>
              </p:par>
            </p:tnLst>
          </p:tmpl>
        </p:tmplLst>
      </p:bldP>
      <p:bldP spid="31" grpId="0"/>
      <p:bldP spid="32" grpId="0" build="p">
        <p:tmplLst>
          <p:tmpl lvl="1">
            <p:tnLst>
              <p:par>
                <p:cTn presetID="31" presetClass="entr" presetSubtype="0" fill="hold" nodeType="withEffect">
                  <p:stCondLst>
                    <p:cond delay="0"/>
                  </p:stCondLst>
                  <p:childTnLst>
                    <p:set>
                      <p:cBhvr>
                        <p:cTn dur="1" fill="hold">
                          <p:stCondLst>
                            <p:cond delay="0"/>
                          </p:stCondLst>
                        </p:cTn>
                        <p:tgtEl>
                          <p:spTgt spid="32"/>
                        </p:tgtEl>
                        <p:attrNameLst>
                          <p:attrName>style.visibility</p:attrName>
                        </p:attrNameLst>
                      </p:cBhvr>
                      <p:to>
                        <p:strVal val="visible"/>
                      </p:to>
                    </p:set>
                    <p:anim calcmode="lin" valueType="num">
                      <p:cBhvr>
                        <p:cTn dur="500" fill="hold"/>
                        <p:tgtEl>
                          <p:spTgt spid="32"/>
                        </p:tgtEl>
                        <p:attrNameLst>
                          <p:attrName>ppt_w</p:attrName>
                        </p:attrNameLst>
                      </p:cBhvr>
                      <p:tavLst>
                        <p:tav tm="0">
                          <p:val>
                            <p:fltVal val="0"/>
                          </p:val>
                        </p:tav>
                        <p:tav tm="100000">
                          <p:val>
                            <p:strVal val="#ppt_w"/>
                          </p:val>
                        </p:tav>
                      </p:tavLst>
                    </p:anim>
                    <p:anim calcmode="lin" valueType="num">
                      <p:cBhvr>
                        <p:cTn dur="500" fill="hold"/>
                        <p:tgtEl>
                          <p:spTgt spid="32"/>
                        </p:tgtEl>
                        <p:attrNameLst>
                          <p:attrName>ppt_h</p:attrName>
                        </p:attrNameLst>
                      </p:cBhvr>
                      <p:tavLst>
                        <p:tav tm="0">
                          <p:val>
                            <p:fltVal val="0"/>
                          </p:val>
                        </p:tav>
                        <p:tav tm="100000">
                          <p:val>
                            <p:strVal val="#ppt_h"/>
                          </p:val>
                        </p:tav>
                      </p:tavLst>
                    </p:anim>
                    <p:anim calcmode="lin" valueType="num">
                      <p:cBhvr>
                        <p:cTn dur="500" fill="hold"/>
                        <p:tgtEl>
                          <p:spTgt spid="32"/>
                        </p:tgtEl>
                        <p:attrNameLst>
                          <p:attrName>style.rotation</p:attrName>
                        </p:attrNameLst>
                      </p:cBhvr>
                      <p:tavLst>
                        <p:tav tm="0">
                          <p:val>
                            <p:fltVal val="90"/>
                          </p:val>
                        </p:tav>
                        <p:tav tm="100000">
                          <p:val>
                            <p:fltVal val="0"/>
                          </p:val>
                        </p:tav>
                      </p:tavLst>
                    </p:anim>
                    <p:animEffect transition="in" filter="fade">
                      <p:cBhvr>
                        <p:cTn dur="500"/>
                        <p:tgtEl>
                          <p:spTgt spid="32"/>
                        </p:tgtEl>
                      </p:cBhvr>
                    </p:animEffect>
                  </p:childTnLst>
                </p:cTn>
              </p:par>
            </p:tnLst>
          </p:tmpl>
        </p:tmplLst>
      </p:bldP>
      <p:bldP spid="33" grpId="0"/>
      <p:bldP spid="34" grpId="0" build="p">
        <p:tmplLst>
          <p:tmpl lvl="1">
            <p:tnLst>
              <p:par>
                <p:cTn presetID="31" presetClass="entr" presetSubtype="0" fill="hold" nodeType="withEffect">
                  <p:stCondLst>
                    <p:cond delay="0"/>
                  </p:stCondLst>
                  <p:childTnLst>
                    <p:set>
                      <p:cBhvr>
                        <p:cTn dur="1" fill="hold">
                          <p:stCondLst>
                            <p:cond delay="0"/>
                          </p:stCondLst>
                        </p:cTn>
                        <p:tgtEl>
                          <p:spTgt spid="34"/>
                        </p:tgtEl>
                        <p:attrNameLst>
                          <p:attrName>style.visibility</p:attrName>
                        </p:attrNameLst>
                      </p:cBhvr>
                      <p:to>
                        <p:strVal val="visible"/>
                      </p:to>
                    </p:set>
                    <p:anim calcmode="lin" valueType="num">
                      <p:cBhvr>
                        <p:cTn dur="500" fill="hold"/>
                        <p:tgtEl>
                          <p:spTgt spid="34"/>
                        </p:tgtEl>
                        <p:attrNameLst>
                          <p:attrName>ppt_w</p:attrName>
                        </p:attrNameLst>
                      </p:cBhvr>
                      <p:tavLst>
                        <p:tav tm="0">
                          <p:val>
                            <p:fltVal val="0"/>
                          </p:val>
                        </p:tav>
                        <p:tav tm="100000">
                          <p:val>
                            <p:strVal val="#ppt_w"/>
                          </p:val>
                        </p:tav>
                      </p:tavLst>
                    </p:anim>
                    <p:anim calcmode="lin" valueType="num">
                      <p:cBhvr>
                        <p:cTn dur="500" fill="hold"/>
                        <p:tgtEl>
                          <p:spTgt spid="34"/>
                        </p:tgtEl>
                        <p:attrNameLst>
                          <p:attrName>ppt_h</p:attrName>
                        </p:attrNameLst>
                      </p:cBhvr>
                      <p:tavLst>
                        <p:tav tm="0">
                          <p:val>
                            <p:fltVal val="0"/>
                          </p:val>
                        </p:tav>
                        <p:tav tm="100000">
                          <p:val>
                            <p:strVal val="#ppt_h"/>
                          </p:val>
                        </p:tav>
                      </p:tavLst>
                    </p:anim>
                    <p:anim calcmode="lin" valueType="num">
                      <p:cBhvr>
                        <p:cTn dur="500" fill="hold"/>
                        <p:tgtEl>
                          <p:spTgt spid="34"/>
                        </p:tgtEl>
                        <p:attrNameLst>
                          <p:attrName>style.rotation</p:attrName>
                        </p:attrNameLst>
                      </p:cBhvr>
                      <p:tavLst>
                        <p:tav tm="0">
                          <p:val>
                            <p:fltVal val="90"/>
                          </p:val>
                        </p:tav>
                        <p:tav tm="100000">
                          <p:val>
                            <p:fltVal val="0"/>
                          </p:val>
                        </p:tav>
                      </p:tavLst>
                    </p:anim>
                    <p:animEffect transition="in" filter="fade">
                      <p:cBhvr>
                        <p:cTn dur="500"/>
                        <p:tgtEl>
                          <p:spTgt spid="34"/>
                        </p:tgtEl>
                      </p:cBhvr>
                    </p:animEffect>
                  </p:childTnLst>
                </p:cTn>
              </p:par>
            </p:tnLst>
          </p:tmpl>
        </p:tmplLst>
      </p:bldP>
      <p:bldP spid="35" grpId="0"/>
      <p:bldP spid="36" grpId="0" build="p">
        <p:tmplLst>
          <p:tmpl lvl="1">
            <p:tnLst>
              <p:par>
                <p:cTn presetID="31" presetClass="entr" presetSubtype="0" fill="hold" nodeType="withEffect">
                  <p:stCondLst>
                    <p:cond delay="0"/>
                  </p:stCondLst>
                  <p:childTnLst>
                    <p:set>
                      <p:cBhvr>
                        <p:cTn dur="1" fill="hold">
                          <p:stCondLst>
                            <p:cond delay="0"/>
                          </p:stCondLst>
                        </p:cTn>
                        <p:tgtEl>
                          <p:spTgt spid="36"/>
                        </p:tgtEl>
                        <p:attrNameLst>
                          <p:attrName>style.visibility</p:attrName>
                        </p:attrNameLst>
                      </p:cBhvr>
                      <p:to>
                        <p:strVal val="visible"/>
                      </p:to>
                    </p:set>
                    <p:anim calcmode="lin" valueType="num">
                      <p:cBhvr>
                        <p:cTn dur="500" fill="hold"/>
                        <p:tgtEl>
                          <p:spTgt spid="36"/>
                        </p:tgtEl>
                        <p:attrNameLst>
                          <p:attrName>ppt_w</p:attrName>
                        </p:attrNameLst>
                      </p:cBhvr>
                      <p:tavLst>
                        <p:tav tm="0">
                          <p:val>
                            <p:fltVal val="0"/>
                          </p:val>
                        </p:tav>
                        <p:tav tm="100000">
                          <p:val>
                            <p:strVal val="#ppt_w"/>
                          </p:val>
                        </p:tav>
                      </p:tavLst>
                    </p:anim>
                    <p:anim calcmode="lin" valueType="num">
                      <p:cBhvr>
                        <p:cTn dur="500" fill="hold"/>
                        <p:tgtEl>
                          <p:spTgt spid="36"/>
                        </p:tgtEl>
                        <p:attrNameLst>
                          <p:attrName>ppt_h</p:attrName>
                        </p:attrNameLst>
                      </p:cBhvr>
                      <p:tavLst>
                        <p:tav tm="0">
                          <p:val>
                            <p:fltVal val="0"/>
                          </p:val>
                        </p:tav>
                        <p:tav tm="100000">
                          <p:val>
                            <p:strVal val="#ppt_h"/>
                          </p:val>
                        </p:tav>
                      </p:tavLst>
                    </p:anim>
                    <p:anim calcmode="lin" valueType="num">
                      <p:cBhvr>
                        <p:cTn dur="500" fill="hold"/>
                        <p:tgtEl>
                          <p:spTgt spid="36"/>
                        </p:tgtEl>
                        <p:attrNameLst>
                          <p:attrName>style.rotation</p:attrName>
                        </p:attrNameLst>
                      </p:cBhvr>
                      <p:tavLst>
                        <p:tav tm="0">
                          <p:val>
                            <p:fltVal val="90"/>
                          </p:val>
                        </p:tav>
                        <p:tav tm="100000">
                          <p:val>
                            <p:fltVal val="0"/>
                          </p:val>
                        </p:tav>
                      </p:tavLst>
                    </p:anim>
                    <p:animEffect transition="in" filter="fade">
                      <p:cBhvr>
                        <p:cTn dur="500"/>
                        <p:tgtEl>
                          <p:spTgt spid="36"/>
                        </p:tgtEl>
                      </p:cBhvr>
                    </p:animEffect>
                  </p:childTnLst>
                </p:cTn>
              </p:par>
            </p:tnLst>
          </p:tmpl>
        </p:tmplLst>
      </p:bldP>
      <p:bldP spid="37" grpId="0"/>
      <p:bldP spid="38" grpId="0" build="p">
        <p:tmplLst>
          <p:tmpl lvl="1">
            <p:tnLst>
              <p:par>
                <p:cTn presetID="31" presetClass="entr" presetSubtype="0" fill="hold" nodeType="withEffect">
                  <p:stCondLst>
                    <p:cond delay="0"/>
                  </p:stCondLst>
                  <p:childTnLst>
                    <p:set>
                      <p:cBhvr>
                        <p:cTn dur="1" fill="hold">
                          <p:stCondLst>
                            <p:cond delay="0"/>
                          </p:stCondLst>
                        </p:cTn>
                        <p:tgtEl>
                          <p:spTgt spid="38"/>
                        </p:tgtEl>
                        <p:attrNameLst>
                          <p:attrName>style.visibility</p:attrName>
                        </p:attrNameLst>
                      </p:cBhvr>
                      <p:to>
                        <p:strVal val="visible"/>
                      </p:to>
                    </p:set>
                    <p:anim calcmode="lin" valueType="num">
                      <p:cBhvr>
                        <p:cTn dur="500" fill="hold"/>
                        <p:tgtEl>
                          <p:spTgt spid="38"/>
                        </p:tgtEl>
                        <p:attrNameLst>
                          <p:attrName>ppt_w</p:attrName>
                        </p:attrNameLst>
                      </p:cBhvr>
                      <p:tavLst>
                        <p:tav tm="0">
                          <p:val>
                            <p:fltVal val="0"/>
                          </p:val>
                        </p:tav>
                        <p:tav tm="100000">
                          <p:val>
                            <p:strVal val="#ppt_w"/>
                          </p:val>
                        </p:tav>
                      </p:tavLst>
                    </p:anim>
                    <p:anim calcmode="lin" valueType="num">
                      <p:cBhvr>
                        <p:cTn dur="500" fill="hold"/>
                        <p:tgtEl>
                          <p:spTgt spid="38"/>
                        </p:tgtEl>
                        <p:attrNameLst>
                          <p:attrName>ppt_h</p:attrName>
                        </p:attrNameLst>
                      </p:cBhvr>
                      <p:tavLst>
                        <p:tav tm="0">
                          <p:val>
                            <p:fltVal val="0"/>
                          </p:val>
                        </p:tav>
                        <p:tav tm="100000">
                          <p:val>
                            <p:strVal val="#ppt_h"/>
                          </p:val>
                        </p:tav>
                      </p:tavLst>
                    </p:anim>
                    <p:anim calcmode="lin" valueType="num">
                      <p:cBhvr>
                        <p:cTn dur="500" fill="hold"/>
                        <p:tgtEl>
                          <p:spTgt spid="38"/>
                        </p:tgtEl>
                        <p:attrNameLst>
                          <p:attrName>style.rotation</p:attrName>
                        </p:attrNameLst>
                      </p:cBhvr>
                      <p:tavLst>
                        <p:tav tm="0">
                          <p:val>
                            <p:fltVal val="90"/>
                          </p:val>
                        </p:tav>
                        <p:tav tm="100000">
                          <p:val>
                            <p:fltVal val="0"/>
                          </p:val>
                        </p:tav>
                      </p:tavLst>
                    </p:anim>
                    <p:animEffect transition="in" filter="fade">
                      <p:cBhvr>
                        <p:cTn dur="500"/>
                        <p:tgtEl>
                          <p:spTgt spid="38"/>
                        </p:tgtEl>
                      </p:cBhvr>
                    </p:animEffect>
                  </p:childTnLst>
                </p:cTn>
              </p:par>
            </p:tnLst>
          </p:tmpl>
        </p:tmplLst>
      </p:bldP>
      <p:bldP spid="39" grpId="0"/>
      <p:bldP spid="40" grpId="0" build="p">
        <p:tmplLst>
          <p:tmpl lvl="1">
            <p:tnLst>
              <p:par>
                <p:cTn presetID="31" presetClass="entr" presetSubtype="0" fill="hold" nodeType="withEffect">
                  <p:stCondLst>
                    <p:cond delay="0"/>
                  </p:stCondLst>
                  <p:childTnLst>
                    <p:set>
                      <p:cBhvr>
                        <p:cTn dur="1" fill="hold">
                          <p:stCondLst>
                            <p:cond delay="0"/>
                          </p:stCondLst>
                        </p:cTn>
                        <p:tgtEl>
                          <p:spTgt spid="40"/>
                        </p:tgtEl>
                        <p:attrNameLst>
                          <p:attrName>style.visibility</p:attrName>
                        </p:attrNameLst>
                      </p:cBhvr>
                      <p:to>
                        <p:strVal val="visible"/>
                      </p:to>
                    </p:set>
                    <p:anim calcmode="lin" valueType="num">
                      <p:cBhvr>
                        <p:cTn dur="500" fill="hold"/>
                        <p:tgtEl>
                          <p:spTgt spid="40"/>
                        </p:tgtEl>
                        <p:attrNameLst>
                          <p:attrName>ppt_w</p:attrName>
                        </p:attrNameLst>
                      </p:cBhvr>
                      <p:tavLst>
                        <p:tav tm="0">
                          <p:val>
                            <p:fltVal val="0"/>
                          </p:val>
                        </p:tav>
                        <p:tav tm="100000">
                          <p:val>
                            <p:strVal val="#ppt_w"/>
                          </p:val>
                        </p:tav>
                      </p:tavLst>
                    </p:anim>
                    <p:anim calcmode="lin" valueType="num">
                      <p:cBhvr>
                        <p:cTn dur="500" fill="hold"/>
                        <p:tgtEl>
                          <p:spTgt spid="40"/>
                        </p:tgtEl>
                        <p:attrNameLst>
                          <p:attrName>ppt_h</p:attrName>
                        </p:attrNameLst>
                      </p:cBhvr>
                      <p:tavLst>
                        <p:tav tm="0">
                          <p:val>
                            <p:fltVal val="0"/>
                          </p:val>
                        </p:tav>
                        <p:tav tm="100000">
                          <p:val>
                            <p:strVal val="#ppt_h"/>
                          </p:val>
                        </p:tav>
                      </p:tavLst>
                    </p:anim>
                    <p:anim calcmode="lin" valueType="num">
                      <p:cBhvr>
                        <p:cTn dur="500" fill="hold"/>
                        <p:tgtEl>
                          <p:spTgt spid="40"/>
                        </p:tgtEl>
                        <p:attrNameLst>
                          <p:attrName>style.rotation</p:attrName>
                        </p:attrNameLst>
                      </p:cBhvr>
                      <p:tavLst>
                        <p:tav tm="0">
                          <p:val>
                            <p:fltVal val="90"/>
                          </p:val>
                        </p:tav>
                        <p:tav tm="100000">
                          <p:val>
                            <p:fltVal val="0"/>
                          </p:val>
                        </p:tav>
                      </p:tavLst>
                    </p:anim>
                    <p:animEffect transition="in" filter="fade">
                      <p:cBhvr>
                        <p:cTn dur="500"/>
                        <p:tgtEl>
                          <p:spTgt spid="40"/>
                        </p:tgtEl>
                      </p:cBhvr>
                    </p:animEffect>
                  </p:childTnLst>
                </p:cTn>
              </p:par>
            </p:tnLst>
          </p:tmpl>
        </p:tmplLst>
      </p:bldP>
      <p:bldP spid="41" grpId="0">
        <p:tmplLst>
          <p:tmpl>
            <p:tnLst>
              <p:par>
                <p:cTn presetID="22" presetClass="entr" presetSubtype="8" fill="hold" nodeType="afterEffect">
                  <p:stCondLst>
                    <p:cond delay="0"/>
                  </p:stCondLst>
                  <p:childTnLst>
                    <p:set>
                      <p:cBhvr>
                        <p:cTn dur="1" fill="hold">
                          <p:stCondLst>
                            <p:cond delay="0"/>
                          </p:stCondLst>
                        </p:cTn>
                        <p:tgtEl>
                          <p:spTgt spid="41"/>
                        </p:tgtEl>
                        <p:attrNameLst>
                          <p:attrName>style.visibility</p:attrName>
                        </p:attrNameLst>
                      </p:cBhvr>
                      <p:to>
                        <p:strVal val="visible"/>
                      </p:to>
                    </p:set>
                    <p:animEffect transition="in" filter="wipe(left)">
                      <p:cBhvr>
                        <p:cTn dur="500"/>
                        <p:tgtEl>
                          <p:spTgt spid="41"/>
                        </p:tgtEl>
                      </p:cBhvr>
                    </p:animEffect>
                  </p:childTnLst>
                </p:cTn>
              </p:par>
            </p:tnLst>
          </p:tmpl>
        </p:tmplLst>
      </p:bldP>
      <p:bldP spid="42" grpId="0">
        <p:tmplLst>
          <p:tmpl>
            <p:tnLst>
              <p:par>
                <p:cTn presetID="22" presetClass="entr" presetSubtype="8" fill="hold" nodeType="afterEffect">
                  <p:stCondLst>
                    <p:cond delay="0"/>
                  </p:stCondLst>
                  <p:childTnLst>
                    <p:set>
                      <p:cBhvr>
                        <p:cTn dur="1" fill="hold">
                          <p:stCondLst>
                            <p:cond delay="0"/>
                          </p:stCondLst>
                        </p:cTn>
                        <p:tgtEl>
                          <p:spTgt spid="42"/>
                        </p:tgtEl>
                        <p:attrNameLst>
                          <p:attrName>style.visibility</p:attrName>
                        </p:attrNameLst>
                      </p:cBhvr>
                      <p:to>
                        <p:strVal val="visible"/>
                      </p:to>
                    </p:set>
                    <p:animEffect transition="in" filter="wipe(left)">
                      <p:cBhvr>
                        <p:cTn dur="500"/>
                        <p:tgtEl>
                          <p:spTgt spid="42"/>
                        </p:tgtEl>
                      </p:cBhvr>
                    </p:animEffect>
                  </p:childTnLst>
                </p:cTn>
              </p:par>
            </p:tnLst>
          </p:tmpl>
        </p:tmplLst>
      </p:bldP>
      <p:bldP spid="43" grpId="0">
        <p:tmplLst>
          <p:tmpl>
            <p:tnLst>
              <p:par>
                <p:cTn presetID="22" presetClass="entr" presetSubtype="8" fill="hold" nodeType="afterEffect">
                  <p:stCondLst>
                    <p:cond delay="0"/>
                  </p:stCondLst>
                  <p:childTnLst>
                    <p:set>
                      <p:cBhvr>
                        <p:cTn dur="1" fill="hold">
                          <p:stCondLst>
                            <p:cond delay="0"/>
                          </p:stCondLst>
                        </p:cTn>
                        <p:tgtEl>
                          <p:spTgt spid="43"/>
                        </p:tgtEl>
                        <p:attrNameLst>
                          <p:attrName>style.visibility</p:attrName>
                        </p:attrNameLst>
                      </p:cBhvr>
                      <p:to>
                        <p:strVal val="visible"/>
                      </p:to>
                    </p:set>
                    <p:animEffect transition="in" filter="wipe(left)">
                      <p:cBhvr>
                        <p:cTn dur="500"/>
                        <p:tgtEl>
                          <p:spTgt spid="43"/>
                        </p:tgtEl>
                      </p:cBhvr>
                    </p:animEffect>
                  </p:childTnLst>
                </p:cTn>
              </p:par>
            </p:tnLst>
          </p:tmpl>
        </p:tmplLst>
      </p:bldP>
      <p:bldP spid="44" grpId="0" build="p">
        <p:tmplLst>
          <p:tmpl lvl="1">
            <p:tnLst>
              <p:par>
                <p:cTn presetID="22" presetClass="entr" presetSubtype="2" fill="hold" nodeType="afterEffect">
                  <p:stCondLst>
                    <p:cond delay="0"/>
                  </p:stCondLst>
                  <p:childTnLst>
                    <p:set>
                      <p:cBhvr>
                        <p:cTn dur="1" fill="hold">
                          <p:stCondLst>
                            <p:cond delay="0"/>
                          </p:stCondLst>
                        </p:cTn>
                        <p:tgtEl>
                          <p:spTgt spid="44"/>
                        </p:tgtEl>
                        <p:attrNameLst>
                          <p:attrName>style.visibility</p:attrName>
                        </p:attrNameLst>
                      </p:cBhvr>
                      <p:to>
                        <p:strVal val="visible"/>
                      </p:to>
                    </p:set>
                    <p:animEffect transition="in" filter="wipe(right)">
                      <p:cBhvr>
                        <p:cTn dur="500"/>
                        <p:tgtEl>
                          <p:spTgt spid="44"/>
                        </p:tgtEl>
                      </p:cBhvr>
                    </p:animEffect>
                  </p:childTnLst>
                </p:cTn>
              </p:par>
            </p:tnLst>
          </p:tmpl>
        </p:tmplLst>
      </p:bldP>
      <p:bldP spid="45" grpId="0" build="p">
        <p:tmplLst>
          <p:tmpl lvl="1">
            <p:tnLst>
              <p:par>
                <p:cTn presetID="22" presetClass="entr" presetSubtype="2" fill="hold" nodeType="afterEffect">
                  <p:stCondLst>
                    <p:cond delay="0"/>
                  </p:stCondLst>
                  <p:childTnLst>
                    <p:set>
                      <p:cBhvr>
                        <p:cTn dur="1" fill="hold">
                          <p:stCondLst>
                            <p:cond delay="0"/>
                          </p:stCondLst>
                        </p:cTn>
                        <p:tgtEl>
                          <p:spTgt spid="45"/>
                        </p:tgtEl>
                        <p:attrNameLst>
                          <p:attrName>style.visibility</p:attrName>
                        </p:attrNameLst>
                      </p:cBhvr>
                      <p:to>
                        <p:strVal val="visible"/>
                      </p:to>
                    </p:set>
                    <p:animEffect transition="in" filter="wipe(right)">
                      <p:cBhvr>
                        <p:cTn dur="500"/>
                        <p:tgtEl>
                          <p:spTgt spid="45"/>
                        </p:tgtEl>
                      </p:cBhvr>
                    </p:animEffect>
                  </p:childTnLst>
                </p:cTn>
              </p:par>
            </p:tnLst>
          </p:tmpl>
        </p:tmplLst>
      </p:bldP>
      <p:bldP spid="46" grpId="0" build="p">
        <p:tmplLst>
          <p:tmpl lvl="1">
            <p:tnLst>
              <p:par>
                <p:cTn presetID="22" presetClass="entr" presetSubtype="2" fill="hold" nodeType="afterEffect">
                  <p:stCondLst>
                    <p:cond delay="0"/>
                  </p:stCondLst>
                  <p:childTnLst>
                    <p:set>
                      <p:cBhvr>
                        <p:cTn dur="1" fill="hold">
                          <p:stCondLst>
                            <p:cond delay="0"/>
                          </p:stCondLst>
                        </p:cTn>
                        <p:tgtEl>
                          <p:spTgt spid="46"/>
                        </p:tgtEl>
                        <p:attrNameLst>
                          <p:attrName>style.visibility</p:attrName>
                        </p:attrNameLst>
                      </p:cBhvr>
                      <p:to>
                        <p:strVal val="visible"/>
                      </p:to>
                    </p:set>
                    <p:animEffect transition="in" filter="wipe(right)">
                      <p:cBhvr>
                        <p:cTn dur="500"/>
                        <p:tgtEl>
                          <p:spTgt spid="46"/>
                        </p:tgtEl>
                      </p:cBhvr>
                    </p:animEffect>
                  </p:childTnLst>
                </p:cTn>
              </p:par>
            </p:tnLst>
          </p:tmpl>
        </p:tmplLst>
      </p:bldP>
      <p:bldP spid="47" grpId="0" animBg="1">
        <p:tmplLst>
          <p:tmpl>
            <p:tnLst>
              <p:par>
                <p:cTn presetID="2" presetClass="entr" presetSubtype="8" decel="100000" fill="hold" nodeType="withEffect">
                  <p:stCondLst>
                    <p:cond delay="0"/>
                  </p:stCondLst>
                  <p:childTnLst>
                    <p:set>
                      <p:cBhvr>
                        <p:cTn dur="1" fill="hold">
                          <p:stCondLst>
                            <p:cond delay="0"/>
                          </p:stCondLst>
                        </p:cTn>
                        <p:tgtEl>
                          <p:spTgt spid="47"/>
                        </p:tgtEl>
                        <p:attrNameLst>
                          <p:attrName>style.visibility</p:attrName>
                        </p:attrNameLst>
                      </p:cBhvr>
                      <p:to>
                        <p:strVal val="visible"/>
                      </p:to>
                    </p:set>
                    <p:anim calcmode="lin" valueType="num">
                      <p:cBhvr additive="base">
                        <p:cTn dur="500" fill="hold"/>
                        <p:tgtEl>
                          <p:spTgt spid="47"/>
                        </p:tgtEl>
                        <p:attrNameLst>
                          <p:attrName>ppt_x</p:attrName>
                        </p:attrNameLst>
                      </p:cBhvr>
                      <p:tavLst>
                        <p:tav tm="0">
                          <p:val>
                            <p:strVal val="0-#ppt_w/2"/>
                          </p:val>
                        </p:tav>
                        <p:tav tm="100000">
                          <p:val>
                            <p:strVal val="#ppt_x"/>
                          </p:val>
                        </p:tav>
                      </p:tavLst>
                    </p:anim>
                    <p:anim calcmode="lin" valueType="num">
                      <p:cBhvr additive="base">
                        <p:cTn dur="500" fill="hold"/>
                        <p:tgtEl>
                          <p:spTgt spid="47"/>
                        </p:tgtEl>
                        <p:attrNameLst>
                          <p:attrName>ppt_y</p:attrName>
                        </p:attrNameLst>
                      </p:cBhvr>
                      <p:tavLst>
                        <p:tav tm="0">
                          <p:val>
                            <p:strVal val="#ppt_y"/>
                          </p:val>
                        </p:tav>
                        <p:tav tm="100000">
                          <p:val>
                            <p:strVal val="#ppt_y"/>
                          </p:val>
                        </p:tav>
                      </p:tavLst>
                    </p:anim>
                  </p:childTnLst>
                </p:cTn>
              </p:par>
            </p:tnLst>
          </p:tmpl>
        </p:tmplLst>
      </p:bldP>
      <p:bldP spid="48" grpId="0"/>
    </p:bldLst>
  </p:timing>
</p:sldLayout>
</file>

<file path=ppt/slideLayouts/slideLayout22.xml><?xml version="1.0" encoding="utf-8"?>
<p:sldLayout xmlns:a="http://schemas.openxmlformats.org/drawingml/2006/main" xmlns:r="http://schemas.openxmlformats.org/officeDocument/2006/relationships" xmlns:p="http://schemas.openxmlformats.org/presentationml/2006/main" preserve="1" userDrawn="1">
  <p:cSld name="Text Only">
    <p:spTree>
      <p:nvGrpSpPr>
        <p:cNvPr id="1" name=""/>
        <p:cNvGrpSpPr/>
        <p:nvPr/>
      </p:nvGrpSpPr>
      <p:grpSpPr>
        <a:xfrm>
          <a:off x="0" y="0"/>
          <a:ext cx="0" cy="0"/>
          <a:chOff x="0" y="0"/>
          <a:chExt cx="0" cy="0"/>
        </a:xfrm>
      </p:grpSpPr>
      <p:sp>
        <p:nvSpPr>
          <p:cNvPr id="9" name="正方形/長方形 8"/>
          <p:cNvSpPr/>
          <p:nvPr userDrawn="1"/>
        </p:nvSpPr>
        <p:spPr>
          <a:xfrm>
            <a:off x="0" y="3573194"/>
            <a:ext cx="18286413" cy="3235569"/>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7" name="テキスト プレースホルダー 5"/>
          <p:cNvSpPr>
            <a:spLocks noGrp="1"/>
          </p:cNvSpPr>
          <p:nvPr>
            <p:ph type="body" sz="quarter" idx="13" hasCustomPrompt="1"/>
          </p:nvPr>
        </p:nvSpPr>
        <p:spPr>
          <a:xfrm>
            <a:off x="2971403" y="3685734"/>
            <a:ext cx="12343607" cy="2996419"/>
          </a:xfrm>
          <a:noFill/>
        </p:spPr>
        <p:txBody>
          <a:bodyPr anchor="ctr">
            <a:noAutofit/>
          </a:bodyPr>
          <a:lstStyle>
            <a:lvl1pPr algn="ctr">
              <a:lnSpc>
                <a:spcPct val="100000"/>
              </a:lnSpc>
              <a:spcBef>
                <a:spcPts val="0"/>
              </a:spcBef>
              <a:defRPr sz="6600" spc="300">
                <a:solidFill>
                  <a:schemeClr val="bg2"/>
                </a:solidFill>
                <a:effectLst>
                  <a:outerShdw blurRad="50800" dist="38100" dir="2700000" algn="tl" rotWithShape="0">
                    <a:schemeClr val="tx1">
                      <a:alpha val="76000"/>
                    </a:schemeClr>
                  </a:outerShdw>
                </a:effectLst>
                <a:latin typeface="Reenie Beanie" panose="02000000000000000000" pitchFamily="2" charset="0"/>
              </a:defRPr>
            </a:lvl1pPr>
          </a:lstStyle>
          <a:p>
            <a:pPr lvl="0"/>
            <a:r>
              <a:rPr kumimoji="1" lang="en-US" altLang="ja-JP" dirty="0" smtClean="0"/>
              <a:t>TEXT HERE</a:t>
            </a:r>
            <a:endParaRPr kumimoji="1" lang="ja-JP" altLang="en-US" dirty="0"/>
          </a:p>
        </p:txBody>
      </p:sp>
      <p:pic>
        <p:nvPicPr>
          <p:cNvPr id="2" name="図 1"/>
          <p:cNvPicPr>
            <a:picLocks noChangeAspect="1"/>
          </p:cNvPicPr>
          <p:nvPr userDrawn="1"/>
        </p:nvPicPr>
        <p:blipFill>
          <a:blip r:embed="rId2" cstate="print">
            <a:extLst>
              <a:ext uri="{BEBA8EAE-BF5A-486C-A8C5-ECC9F3942E4B}">
                <a14:imgProps xmlns:a14="http://schemas.microsoft.com/office/drawing/2010/main">
                  <a14:imgLayer r:embed="rId3">
                    <a14:imgEffect>
                      <a14:colorTemperature colorTemp="5900"/>
                    </a14:imgEffect>
                    <a14:imgEffect>
                      <a14:saturation sat="66000"/>
                    </a14:imgEffect>
                  </a14:imgLayer>
                </a14:imgProps>
              </a:ext>
              <a:ext uri="{28A0092B-C50C-407E-A947-70E740481C1C}">
                <a14:useLocalDpi xmlns:a14="http://schemas.microsoft.com/office/drawing/2010/main" val="0"/>
              </a:ext>
            </a:extLst>
          </a:blip>
          <a:stretch>
            <a:fillRect/>
          </a:stretch>
        </p:blipFill>
        <p:spPr>
          <a:xfrm rot="19421649" flipH="1">
            <a:off x="2854973" y="2368931"/>
            <a:ext cx="460258" cy="8472928"/>
          </a:xfrm>
          <a:prstGeom prst="rect">
            <a:avLst/>
          </a:prstGeom>
          <a:effectLst>
            <a:outerShdw blurRad="215900" dist="139700" dir="1260000" algn="tl" rotWithShape="0">
              <a:prstClr val="black">
                <a:alpha val="40000"/>
              </a:prstClr>
            </a:outerShdw>
          </a:effectLst>
        </p:spPr>
      </p:pic>
      <p:pic>
        <p:nvPicPr>
          <p:cNvPr id="5" name="図 4"/>
          <p:cNvPicPr>
            <a:picLocks noChangeAspect="1"/>
          </p:cNvPicPr>
          <p:nvPr userDrawn="1"/>
        </p:nvPicPr>
        <p:blipFill>
          <a:blip r:embed="rId4" cstate="print">
            <a:extLst>
              <a:ext uri="{28A0092B-C50C-407E-A947-70E740481C1C}">
                <a14:useLocalDpi xmlns:a14="http://schemas.microsoft.com/office/drawing/2010/main" val="0"/>
              </a:ext>
            </a:extLst>
          </a:blip>
          <a:stretch>
            <a:fillRect/>
          </a:stretch>
        </p:blipFill>
        <p:spPr>
          <a:xfrm rot="2528184">
            <a:off x="15047782" y="987296"/>
            <a:ext cx="1835637" cy="2246350"/>
          </a:xfrm>
          <a:prstGeom prst="rect">
            <a:avLst/>
          </a:prstGeom>
          <a:effectLst>
            <a:outerShdw blurRad="203200" dist="101600" dir="1440000" sx="102000" sy="102000" algn="ctr" rotWithShape="0">
              <a:prstClr val="black">
                <a:alpha val="40000"/>
              </a:prstClr>
            </a:outerShdw>
          </a:effectLst>
        </p:spPr>
      </p:pic>
    </p:spTree>
    <p:extLst>
      <p:ext uri="{BB962C8B-B14F-4D97-AF65-F5344CB8AC3E}">
        <p14:creationId xmlns:p14="http://schemas.microsoft.com/office/powerpoint/2010/main" val="185938259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nodeType="with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500"/>
                                        <p:tgtEl>
                                          <p:spTgt spid="2"/>
                                        </p:tgtEl>
                                      </p:cBhvr>
                                    </p:animEffect>
                                  </p:childTnLst>
                                </p:cTn>
                              </p:par>
                              <p:par>
                                <p:cTn id="8" presetID="10" presetClass="entr" presetSubtype="0" fill="hold" nodeType="withEffect">
                                  <p:stCondLst>
                                    <p:cond delay="250"/>
                                  </p:stCondLst>
                                  <p:childTnLst>
                                    <p:set>
                                      <p:cBhvr>
                                        <p:cTn id="9" dur="1" fill="hold">
                                          <p:stCondLst>
                                            <p:cond delay="0"/>
                                          </p:stCondLst>
                                        </p:cTn>
                                        <p:tgtEl>
                                          <p:spTgt spid="5"/>
                                        </p:tgtEl>
                                        <p:attrNameLst>
                                          <p:attrName>style.visibility</p:attrName>
                                        </p:attrNameLst>
                                      </p:cBhvr>
                                      <p:to>
                                        <p:strVal val="visible"/>
                                      </p:to>
                                    </p:set>
                                    <p:animEffect transition="in" filter="fade">
                                      <p:cBhvr>
                                        <p:cTn id="10" dur="500"/>
                                        <p:tgtEl>
                                          <p:spTgt spid="5"/>
                                        </p:tgtEl>
                                      </p:cBhvr>
                                    </p:animEffect>
                                  </p:childTnLst>
                                </p:cTn>
                              </p:par>
                            </p:childTnLst>
                          </p:cTn>
                        </p:par>
                        <p:par>
                          <p:cTn id="11" fill="hold">
                            <p:stCondLst>
                              <p:cond delay="750"/>
                            </p:stCondLst>
                            <p:childTnLst>
                              <p:par>
                                <p:cTn id="12" presetID="16" presetClass="entr" presetSubtype="37" fill="hold" grpId="0" nodeType="afterEffect">
                                  <p:stCondLst>
                                    <p:cond delay="250"/>
                                  </p:stCondLst>
                                  <p:childTnLst>
                                    <p:set>
                                      <p:cBhvr>
                                        <p:cTn id="13" dur="1" fill="hold">
                                          <p:stCondLst>
                                            <p:cond delay="0"/>
                                          </p:stCondLst>
                                        </p:cTn>
                                        <p:tgtEl>
                                          <p:spTgt spid="9"/>
                                        </p:tgtEl>
                                        <p:attrNameLst>
                                          <p:attrName>style.visibility</p:attrName>
                                        </p:attrNameLst>
                                      </p:cBhvr>
                                      <p:to>
                                        <p:strVal val="visible"/>
                                      </p:to>
                                    </p:set>
                                    <p:animEffect transition="in" filter="barn(outVertical)">
                                      <p:cBhvr>
                                        <p:cTn id="14" dur="500"/>
                                        <p:tgtEl>
                                          <p:spTgt spid="9"/>
                                        </p:tgtEl>
                                      </p:cBhvr>
                                    </p:animEffect>
                                  </p:childTnLst>
                                </p:cTn>
                              </p:par>
                            </p:childTnLst>
                          </p:cTn>
                        </p:par>
                        <p:par>
                          <p:cTn id="15" fill="hold">
                            <p:stCondLst>
                              <p:cond delay="1500"/>
                            </p:stCondLst>
                            <p:childTnLst>
                              <p:par>
                                <p:cTn id="16" presetID="22" presetClass="entr" presetSubtype="8" fill="hold" grpId="0" nodeType="afterEffect">
                                  <p:stCondLst>
                                    <p:cond delay="0"/>
                                  </p:stCondLst>
                                  <p:iterate type="lt">
                                    <p:tmPct val="10000"/>
                                  </p:iterate>
                                  <p:childTnLst>
                                    <p:set>
                                      <p:cBhvr>
                                        <p:cTn id="17" dur="1" fill="hold">
                                          <p:stCondLst>
                                            <p:cond delay="0"/>
                                          </p:stCondLst>
                                        </p:cTn>
                                        <p:tgtEl>
                                          <p:spTgt spid="7"/>
                                        </p:tgtEl>
                                        <p:attrNameLst>
                                          <p:attrName>style.visibility</p:attrName>
                                        </p:attrNameLst>
                                      </p:cBhvr>
                                      <p:to>
                                        <p:strVal val="visible"/>
                                      </p:to>
                                    </p:set>
                                    <p:animEffect transition="in" filter="wipe(left)">
                                      <p:cBhvr>
                                        <p:cTn id="18" dur="500"/>
                                        <p:tgtEl>
                                          <p:spTgt spid="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7" grpId="0">
        <p:tmplLst>
          <p:tmpl>
            <p:tnLst>
              <p:par>
                <p:cTn presetID="22" presetClass="entr" presetSubtype="8" fill="hold" nodeType="afterEffect">
                  <p:stCondLst>
                    <p:cond delay="0"/>
                  </p:stCondLst>
                  <p:iterate type="lt">
                    <p:tmPct val="10000"/>
                  </p:iterate>
                  <p:childTnLst>
                    <p:set>
                      <p:cBhvr>
                        <p:cTn dur="1" fill="hold">
                          <p:stCondLst>
                            <p:cond delay="0"/>
                          </p:stCondLst>
                        </p:cTn>
                        <p:tgtEl>
                          <p:spTgt spid="7"/>
                        </p:tgtEl>
                        <p:attrNameLst>
                          <p:attrName>style.visibility</p:attrName>
                        </p:attrNameLst>
                      </p:cBhvr>
                      <p:to>
                        <p:strVal val="visible"/>
                      </p:to>
                    </p:set>
                    <p:animEffect transition="in" filter="wipe(left)">
                      <p:cBhvr>
                        <p:cTn dur="500"/>
                        <p:tgtEl>
                          <p:spTgt spid="7"/>
                        </p:tgtEl>
                      </p:cBhvr>
                    </p:animEffect>
                  </p:childTnLst>
                </p:cTn>
              </p:par>
            </p:tnLst>
          </p:tmpl>
        </p:tmplLst>
      </p:bldP>
    </p:bldLst>
  </p:timing>
</p:sldLayout>
</file>

<file path=ppt/slideLayouts/slideLayout23.xml><?xml version="1.0" encoding="utf-8"?>
<p:sldLayout xmlns:a="http://schemas.openxmlformats.org/drawingml/2006/main" xmlns:r="http://schemas.openxmlformats.org/officeDocument/2006/relationships" xmlns:p="http://schemas.openxmlformats.org/presentationml/2006/main" preserve="1" userDrawn="1">
  <p:cSld name="No Contents">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Tree>
    <p:extLst>
      <p:ext uri="{BB962C8B-B14F-4D97-AF65-F5344CB8AC3E}">
        <p14:creationId xmlns:p14="http://schemas.microsoft.com/office/powerpoint/2010/main" val="2875832882"/>
      </p:ext>
    </p:extLst>
  </p:cSld>
  <p:clrMapOvr>
    <a:masterClrMapping/>
  </p:clrMapOvr>
  <p:timing>
    <p:tnLst>
      <p:par>
        <p:cTn id="1" dur="indefinite" restart="never" nodeType="tmRoot"/>
      </p:par>
    </p:tnLst>
  </p:timing>
</p:sldLayout>
</file>

<file path=ppt/slideLayouts/slideLayout24.xml><?xml version="1.0" encoding="utf-8"?>
<p:sldLayout xmlns:a="http://schemas.openxmlformats.org/drawingml/2006/main" xmlns:r="http://schemas.openxmlformats.org/officeDocument/2006/relationships" xmlns:p="http://schemas.openxmlformats.org/presentationml/2006/main" preserve="1" userDrawn="1">
  <p:cSld name="2 Columns">
    <p:spTree>
      <p:nvGrpSpPr>
        <p:cNvPr id="1" name=""/>
        <p:cNvGrpSpPr/>
        <p:nvPr/>
      </p:nvGrpSpPr>
      <p:grpSpPr>
        <a:xfrm>
          <a:off x="0" y="0"/>
          <a:ext cx="0" cy="0"/>
          <a:chOff x="0" y="0"/>
          <a:chExt cx="0" cy="0"/>
        </a:xfrm>
      </p:grpSpPr>
      <p:sp>
        <p:nvSpPr>
          <p:cNvPr id="15" name="正方形/長方形 14"/>
          <p:cNvSpPr/>
          <p:nvPr userDrawn="1"/>
        </p:nvSpPr>
        <p:spPr>
          <a:xfrm rot="21600000">
            <a:off x="991992" y="3230429"/>
            <a:ext cx="7611154" cy="4928404"/>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6" name="正方形/長方形 5"/>
          <p:cNvSpPr/>
          <p:nvPr userDrawn="1"/>
        </p:nvSpPr>
        <p:spPr>
          <a:xfrm rot="-180000">
            <a:off x="817281" y="3261215"/>
            <a:ext cx="7076948"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1" name="テキスト プレースホルダー 5"/>
          <p:cNvSpPr>
            <a:spLocks noGrp="1"/>
          </p:cNvSpPr>
          <p:nvPr>
            <p:ph type="body" sz="quarter" idx="13" hasCustomPrompt="1"/>
          </p:nvPr>
        </p:nvSpPr>
        <p:spPr>
          <a:xfrm>
            <a:off x="1402346" y="4391810"/>
            <a:ext cx="6851923" cy="3415450"/>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2" name="テキスト プレースホルダー 5"/>
          <p:cNvSpPr>
            <a:spLocks noGrp="1"/>
          </p:cNvSpPr>
          <p:nvPr>
            <p:ph type="body" sz="quarter" idx="14" hasCustomPrompt="1"/>
          </p:nvPr>
        </p:nvSpPr>
        <p:spPr>
          <a:xfrm rot="-180000">
            <a:off x="952296" y="3216211"/>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16" name="正方形/長方形 15"/>
          <p:cNvSpPr/>
          <p:nvPr userDrawn="1"/>
        </p:nvSpPr>
        <p:spPr>
          <a:xfrm rot="21600000">
            <a:off x="9728271" y="3230430"/>
            <a:ext cx="7611154" cy="4928404"/>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7" name="正方形/長方形 16"/>
          <p:cNvSpPr/>
          <p:nvPr userDrawn="1"/>
        </p:nvSpPr>
        <p:spPr>
          <a:xfrm rot="-180000">
            <a:off x="9553560" y="3261216"/>
            <a:ext cx="7076948"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8" name="テキスト プレースホルダー 5"/>
          <p:cNvSpPr>
            <a:spLocks noGrp="1"/>
          </p:cNvSpPr>
          <p:nvPr>
            <p:ph type="body" sz="quarter" idx="15" hasCustomPrompt="1"/>
          </p:nvPr>
        </p:nvSpPr>
        <p:spPr>
          <a:xfrm>
            <a:off x="10138625" y="4391811"/>
            <a:ext cx="6851923" cy="3415450"/>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9" name="テキスト プレースホルダー 5"/>
          <p:cNvSpPr>
            <a:spLocks noGrp="1"/>
          </p:cNvSpPr>
          <p:nvPr>
            <p:ph type="body" sz="quarter" idx="16" hasCustomPrompt="1"/>
          </p:nvPr>
        </p:nvSpPr>
        <p:spPr>
          <a:xfrm rot="-180000">
            <a:off x="9688575" y="3216212"/>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572907375"/>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barn(outVertical)">
                                      <p:cBhvr>
                                        <p:cTn id="7" dur="500"/>
                                        <p:tgtEl>
                                          <p:spTgt spid="15"/>
                                        </p:tgtEl>
                                      </p:cBhvr>
                                    </p:animEffect>
                                  </p:childTnLst>
                                </p:cTn>
                              </p:par>
                            </p:childTnLst>
                          </p:cTn>
                        </p:par>
                        <p:par>
                          <p:cTn id="8" fill="hold">
                            <p:stCondLst>
                              <p:cond delay="500"/>
                            </p:stCondLst>
                            <p:childTnLst>
                              <p:par>
                                <p:cTn id="9" presetID="2" presetClass="entr" presetSubtype="8" decel="100000"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0-#ppt_w/2"/>
                                          </p:val>
                                        </p:tav>
                                        <p:tav tm="100000">
                                          <p:val>
                                            <p:strVal val="#ppt_x"/>
                                          </p:val>
                                        </p:tav>
                                      </p:tavLst>
                                    </p:anim>
                                    <p:anim calcmode="lin" valueType="num">
                                      <p:cBhvr additive="base">
                                        <p:cTn id="12" dur="500" fill="hold"/>
                                        <p:tgtEl>
                                          <p:spTgt spid="12"/>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2" presetClass="entr" presetSubtype="8" fill="hold" grpId="0" nodeType="afterEffect">
                                  <p:stCondLst>
                                    <p:cond delay="0"/>
                                  </p:stCondLst>
                                  <p:childTnLst>
                                    <p:set>
                                      <p:cBhvr>
                                        <p:cTn id="19" dur="1" fill="hold">
                                          <p:stCondLst>
                                            <p:cond delay="0"/>
                                          </p:stCondLst>
                                        </p:cTn>
                                        <p:tgtEl>
                                          <p:spTgt spid="11">
                                            <p:txEl>
                                              <p:pRg st="0" end="0"/>
                                            </p:txEl>
                                          </p:spTgt>
                                        </p:tgtEl>
                                        <p:attrNameLst>
                                          <p:attrName>style.visibility</p:attrName>
                                        </p:attrNameLst>
                                      </p:cBhvr>
                                      <p:to>
                                        <p:strVal val="visible"/>
                                      </p:to>
                                    </p:set>
                                    <p:animEffect transition="in" filter="wipe(left)">
                                      <p:cBhvr>
                                        <p:cTn id="20" dur="500"/>
                                        <p:tgtEl>
                                          <p:spTgt spid="11">
                                            <p:txEl>
                                              <p:pRg st="0" end="0"/>
                                            </p:txEl>
                                          </p:spTgt>
                                        </p:tgtEl>
                                      </p:cBhvr>
                                    </p:animEffect>
                                  </p:childTnLst>
                                </p:cTn>
                              </p:par>
                            </p:childTnLst>
                          </p:cTn>
                        </p:par>
                        <p:par>
                          <p:cTn id="21" fill="hold">
                            <p:stCondLst>
                              <p:cond delay="1500"/>
                            </p:stCondLst>
                            <p:childTnLst>
                              <p:par>
                                <p:cTn id="22" presetID="16" presetClass="entr" presetSubtype="37" fill="hold" grpId="0" nodeType="afterEffect">
                                  <p:stCondLst>
                                    <p:cond delay="0"/>
                                  </p:stCondLst>
                                  <p:childTnLst>
                                    <p:set>
                                      <p:cBhvr>
                                        <p:cTn id="23" dur="1" fill="hold">
                                          <p:stCondLst>
                                            <p:cond delay="0"/>
                                          </p:stCondLst>
                                        </p:cTn>
                                        <p:tgtEl>
                                          <p:spTgt spid="16"/>
                                        </p:tgtEl>
                                        <p:attrNameLst>
                                          <p:attrName>style.visibility</p:attrName>
                                        </p:attrNameLst>
                                      </p:cBhvr>
                                      <p:to>
                                        <p:strVal val="visible"/>
                                      </p:to>
                                    </p:set>
                                    <p:animEffect transition="in" filter="barn(outVertical)">
                                      <p:cBhvr>
                                        <p:cTn id="24" dur="500"/>
                                        <p:tgtEl>
                                          <p:spTgt spid="16"/>
                                        </p:tgtEl>
                                      </p:cBhvr>
                                    </p:animEffect>
                                  </p:childTnLst>
                                </p:cTn>
                              </p:par>
                            </p:childTnLst>
                          </p:cTn>
                        </p:par>
                        <p:par>
                          <p:cTn id="25" fill="hold">
                            <p:stCondLst>
                              <p:cond delay="2000"/>
                            </p:stCondLst>
                            <p:childTnLst>
                              <p:par>
                                <p:cTn id="26" presetID="2" presetClass="entr" presetSubtype="8" decel="100000" fill="hold" grpId="0" nodeType="afterEffect">
                                  <p:stCondLst>
                                    <p:cond delay="0"/>
                                  </p:stCondLst>
                                  <p:childTnLst>
                                    <p:set>
                                      <p:cBhvr>
                                        <p:cTn id="27" dur="1" fill="hold">
                                          <p:stCondLst>
                                            <p:cond delay="0"/>
                                          </p:stCondLst>
                                        </p:cTn>
                                        <p:tgtEl>
                                          <p:spTgt spid="19"/>
                                        </p:tgtEl>
                                        <p:attrNameLst>
                                          <p:attrName>style.visibility</p:attrName>
                                        </p:attrNameLst>
                                      </p:cBhvr>
                                      <p:to>
                                        <p:strVal val="visible"/>
                                      </p:to>
                                    </p:set>
                                    <p:anim calcmode="lin" valueType="num">
                                      <p:cBhvr additive="base">
                                        <p:cTn id="28" dur="500" fill="hold"/>
                                        <p:tgtEl>
                                          <p:spTgt spid="19"/>
                                        </p:tgtEl>
                                        <p:attrNameLst>
                                          <p:attrName>ppt_x</p:attrName>
                                        </p:attrNameLst>
                                      </p:cBhvr>
                                      <p:tavLst>
                                        <p:tav tm="0">
                                          <p:val>
                                            <p:strVal val="0-#ppt_w/2"/>
                                          </p:val>
                                        </p:tav>
                                        <p:tav tm="100000">
                                          <p:val>
                                            <p:strVal val="#ppt_x"/>
                                          </p:val>
                                        </p:tav>
                                      </p:tavLst>
                                    </p:anim>
                                    <p:anim calcmode="lin" valueType="num">
                                      <p:cBhvr additive="base">
                                        <p:cTn id="29" dur="500" fill="hold"/>
                                        <p:tgtEl>
                                          <p:spTgt spid="19"/>
                                        </p:tgtEl>
                                        <p:attrNameLst>
                                          <p:attrName>ppt_y</p:attrName>
                                        </p:attrNameLst>
                                      </p:cBhvr>
                                      <p:tavLst>
                                        <p:tav tm="0">
                                          <p:val>
                                            <p:strVal val="#ppt_y"/>
                                          </p:val>
                                        </p:tav>
                                        <p:tav tm="100000">
                                          <p:val>
                                            <p:strVal val="#ppt_y"/>
                                          </p:val>
                                        </p:tav>
                                      </p:tavLst>
                                    </p:anim>
                                  </p:childTnLst>
                                </p:cTn>
                              </p:par>
                              <p:par>
                                <p:cTn id="30" presetID="2" presetClass="entr" presetSubtype="8" decel="100000" fill="hold" grpId="0" nodeType="withEffect">
                                  <p:stCondLst>
                                    <p:cond delay="0"/>
                                  </p:stCondLst>
                                  <p:childTnLst>
                                    <p:set>
                                      <p:cBhvr>
                                        <p:cTn id="31" dur="1" fill="hold">
                                          <p:stCondLst>
                                            <p:cond delay="0"/>
                                          </p:stCondLst>
                                        </p:cTn>
                                        <p:tgtEl>
                                          <p:spTgt spid="17"/>
                                        </p:tgtEl>
                                        <p:attrNameLst>
                                          <p:attrName>style.visibility</p:attrName>
                                        </p:attrNameLst>
                                      </p:cBhvr>
                                      <p:to>
                                        <p:strVal val="visible"/>
                                      </p:to>
                                    </p:set>
                                    <p:anim calcmode="lin" valueType="num">
                                      <p:cBhvr additive="base">
                                        <p:cTn id="32" dur="500" fill="hold"/>
                                        <p:tgtEl>
                                          <p:spTgt spid="17"/>
                                        </p:tgtEl>
                                        <p:attrNameLst>
                                          <p:attrName>ppt_x</p:attrName>
                                        </p:attrNameLst>
                                      </p:cBhvr>
                                      <p:tavLst>
                                        <p:tav tm="0">
                                          <p:val>
                                            <p:strVal val="0-#ppt_w/2"/>
                                          </p:val>
                                        </p:tav>
                                        <p:tav tm="100000">
                                          <p:val>
                                            <p:strVal val="#ppt_x"/>
                                          </p:val>
                                        </p:tav>
                                      </p:tavLst>
                                    </p:anim>
                                    <p:anim calcmode="lin" valueType="num">
                                      <p:cBhvr additive="base">
                                        <p:cTn id="33" dur="500" fill="hold"/>
                                        <p:tgtEl>
                                          <p:spTgt spid="17"/>
                                        </p:tgtEl>
                                        <p:attrNameLst>
                                          <p:attrName>ppt_y</p:attrName>
                                        </p:attrNameLst>
                                      </p:cBhvr>
                                      <p:tavLst>
                                        <p:tav tm="0">
                                          <p:val>
                                            <p:strVal val="#ppt_y"/>
                                          </p:val>
                                        </p:tav>
                                        <p:tav tm="100000">
                                          <p:val>
                                            <p:strVal val="#ppt_y"/>
                                          </p:val>
                                        </p:tav>
                                      </p:tavLst>
                                    </p:anim>
                                  </p:childTnLst>
                                </p:cTn>
                              </p:par>
                            </p:childTnLst>
                          </p:cTn>
                        </p:par>
                        <p:par>
                          <p:cTn id="34" fill="hold">
                            <p:stCondLst>
                              <p:cond delay="2500"/>
                            </p:stCondLst>
                            <p:childTnLst>
                              <p:par>
                                <p:cTn id="35" presetID="22" presetClass="entr" presetSubtype="8" fill="hold" grpId="0" nodeType="afterEffect">
                                  <p:stCondLst>
                                    <p:cond delay="0"/>
                                  </p:stCondLst>
                                  <p:childTnLst>
                                    <p:set>
                                      <p:cBhvr>
                                        <p:cTn id="36" dur="1" fill="hold">
                                          <p:stCondLst>
                                            <p:cond delay="0"/>
                                          </p:stCondLst>
                                        </p:cTn>
                                        <p:tgtEl>
                                          <p:spTgt spid="18">
                                            <p:txEl>
                                              <p:pRg st="0" end="0"/>
                                            </p:txEl>
                                          </p:spTgt>
                                        </p:tgtEl>
                                        <p:attrNameLst>
                                          <p:attrName>style.visibility</p:attrName>
                                        </p:attrNameLst>
                                      </p:cBhvr>
                                      <p:to>
                                        <p:strVal val="visible"/>
                                      </p:to>
                                    </p:set>
                                    <p:animEffect transition="in" filter="wipe(left)">
                                      <p:cBhvr>
                                        <p:cTn id="37" dur="500"/>
                                        <p:tgtEl>
                                          <p:spTgt spid="1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6" grpId="0" animBg="1"/>
      <p:bldP spid="11" grpId="0" build="p">
        <p:tmplLst>
          <p:tmpl lvl="1">
            <p:tnLst>
              <p:par>
                <p:cTn presetID="22" presetClass="entr" presetSubtype="8"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wipe(left)">
                      <p:cBhvr>
                        <p:cTn dur="500"/>
                        <p:tgtEl>
                          <p:spTgt spid="11"/>
                        </p:tgtEl>
                      </p:cBhvr>
                    </p:animEffect>
                  </p:childTnLst>
                </p:cTn>
              </p:par>
            </p:tnLst>
          </p:tmpl>
        </p:tmplLst>
      </p:bldP>
      <p:bldP spid="12" grpId="0">
        <p:tmplLst>
          <p:tmpl>
            <p:tnLst>
              <p:par>
                <p:cTn presetID="2" presetClass="entr" presetSubtype="8" decel="10000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 calcmode="lin" valueType="num">
                      <p:cBhvr additive="base">
                        <p:cTn dur="500" fill="hold"/>
                        <p:tgtEl>
                          <p:spTgt spid="12"/>
                        </p:tgtEl>
                        <p:attrNameLst>
                          <p:attrName>ppt_x</p:attrName>
                        </p:attrNameLst>
                      </p:cBhvr>
                      <p:tavLst>
                        <p:tav tm="0">
                          <p:val>
                            <p:strVal val="0-#ppt_w/2"/>
                          </p:val>
                        </p:tav>
                        <p:tav tm="100000">
                          <p:val>
                            <p:strVal val="#ppt_x"/>
                          </p:val>
                        </p:tav>
                      </p:tavLst>
                    </p:anim>
                    <p:anim calcmode="lin" valueType="num">
                      <p:cBhvr additive="base">
                        <p:cTn dur="500" fill="hold"/>
                        <p:tgtEl>
                          <p:spTgt spid="12"/>
                        </p:tgtEl>
                        <p:attrNameLst>
                          <p:attrName>ppt_y</p:attrName>
                        </p:attrNameLst>
                      </p:cBhvr>
                      <p:tavLst>
                        <p:tav tm="0">
                          <p:val>
                            <p:strVal val="#ppt_y"/>
                          </p:val>
                        </p:tav>
                        <p:tav tm="100000">
                          <p:val>
                            <p:strVal val="#ppt_y"/>
                          </p:val>
                        </p:tav>
                      </p:tavLst>
                    </p:anim>
                  </p:childTnLst>
                </p:cTn>
              </p:par>
            </p:tnLst>
          </p:tmpl>
        </p:tmplLst>
      </p:bldP>
      <p:bldP spid="16" grpId="0" animBg="1"/>
      <p:bldP spid="17" grpId="0" animBg="1"/>
      <p:bldP spid="18" grpId="0" build="p">
        <p:tmplLst>
          <p:tmpl lvl="1">
            <p:tnLst>
              <p:par>
                <p:cTn presetID="22" presetClass="entr" presetSubtype="8" fill="hold" nodeType="afterEffect">
                  <p:stCondLst>
                    <p:cond delay="0"/>
                  </p:stCondLst>
                  <p:childTnLst>
                    <p:set>
                      <p:cBhvr>
                        <p:cTn dur="1" fill="hold">
                          <p:stCondLst>
                            <p:cond delay="0"/>
                          </p:stCondLst>
                        </p:cTn>
                        <p:tgtEl>
                          <p:spTgt spid="18"/>
                        </p:tgtEl>
                        <p:attrNameLst>
                          <p:attrName>style.visibility</p:attrName>
                        </p:attrNameLst>
                      </p:cBhvr>
                      <p:to>
                        <p:strVal val="visible"/>
                      </p:to>
                    </p:set>
                    <p:animEffect transition="in" filter="wipe(left)">
                      <p:cBhvr>
                        <p:cTn dur="500"/>
                        <p:tgtEl>
                          <p:spTgt spid="18"/>
                        </p:tgtEl>
                      </p:cBhvr>
                    </p:animEffect>
                  </p:childTnLst>
                </p:cTn>
              </p:par>
            </p:tnLst>
          </p:tmpl>
        </p:tmplLst>
      </p:bldP>
      <p:bldP spid="19" grpId="0">
        <p:tmplLst>
          <p:tmpl>
            <p:tnLst>
              <p:par>
                <p:cTn presetID="2" presetClass="entr" presetSubtype="8" decel="100000"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 calcmode="lin" valueType="num">
                      <p:cBhvr additive="base">
                        <p:cTn dur="500" fill="hold"/>
                        <p:tgtEl>
                          <p:spTgt spid="19"/>
                        </p:tgtEl>
                        <p:attrNameLst>
                          <p:attrName>ppt_x</p:attrName>
                        </p:attrNameLst>
                      </p:cBhvr>
                      <p:tavLst>
                        <p:tav tm="0">
                          <p:val>
                            <p:strVal val="0-#ppt_w/2"/>
                          </p:val>
                        </p:tav>
                        <p:tav tm="100000">
                          <p:val>
                            <p:strVal val="#ppt_x"/>
                          </p:val>
                        </p:tav>
                      </p:tavLst>
                    </p:anim>
                    <p:anim calcmode="lin" valueType="num">
                      <p:cBhvr additive="base">
                        <p:cTn dur="500" fill="hold"/>
                        <p:tgtEl>
                          <p:spTgt spid="19"/>
                        </p:tgtEl>
                        <p:attrNameLst>
                          <p:attrName>ppt_y</p:attrName>
                        </p:attrNameLst>
                      </p:cBhvr>
                      <p:tavLst>
                        <p:tav tm="0">
                          <p:val>
                            <p:strVal val="#ppt_y"/>
                          </p:val>
                        </p:tav>
                        <p:tav tm="100000">
                          <p:val>
                            <p:strVal val="#ppt_y"/>
                          </p:val>
                        </p:tav>
                      </p:tavLst>
                    </p:anim>
                  </p:childTnLst>
                </p:cTn>
              </p:par>
            </p:tnLst>
          </p:tmpl>
        </p:tmplLst>
      </p:bldP>
    </p:bldLst>
  </p:timing>
</p:sldLayout>
</file>

<file path=ppt/slideLayouts/slideLayout25.xml><?xml version="1.0" encoding="utf-8"?>
<p:sldLayout xmlns:a="http://schemas.openxmlformats.org/drawingml/2006/main" xmlns:r="http://schemas.openxmlformats.org/officeDocument/2006/relationships" xmlns:p="http://schemas.openxmlformats.org/presentationml/2006/main" preserve="1" userDrawn="1">
  <p:cSld name="1 Columns">
    <p:spTree>
      <p:nvGrpSpPr>
        <p:cNvPr id="1" name=""/>
        <p:cNvGrpSpPr/>
        <p:nvPr/>
      </p:nvGrpSpPr>
      <p:grpSpPr>
        <a:xfrm>
          <a:off x="0" y="0"/>
          <a:ext cx="0" cy="0"/>
          <a:chOff x="0" y="0"/>
          <a:chExt cx="0" cy="0"/>
        </a:xfrm>
      </p:grpSpPr>
      <p:sp>
        <p:nvSpPr>
          <p:cNvPr id="15" name="正方形/長方形 14"/>
          <p:cNvSpPr/>
          <p:nvPr userDrawn="1"/>
        </p:nvSpPr>
        <p:spPr>
          <a:xfrm>
            <a:off x="0" y="3118275"/>
            <a:ext cx="18286413" cy="472552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1" name="テキスト プレースホルダー 5"/>
          <p:cNvSpPr>
            <a:spLocks noGrp="1"/>
          </p:cNvSpPr>
          <p:nvPr>
            <p:ph type="body" sz="quarter" idx="13" hasCustomPrompt="1"/>
          </p:nvPr>
        </p:nvSpPr>
        <p:spPr>
          <a:xfrm>
            <a:off x="1582366" y="4405812"/>
            <a:ext cx="15049672" cy="3077948"/>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2" name="テキスト プレースホルダー 5"/>
          <p:cNvSpPr>
            <a:spLocks noGrp="1"/>
          </p:cNvSpPr>
          <p:nvPr>
            <p:ph type="body" sz="quarter" idx="14" hasCustomPrompt="1"/>
          </p:nvPr>
        </p:nvSpPr>
        <p:spPr>
          <a:xfrm>
            <a:off x="1582366" y="3469708"/>
            <a:ext cx="15049672" cy="792088"/>
          </a:xfrm>
          <a:noFill/>
        </p:spPr>
        <p:txBody>
          <a:bodyPr anchor="b">
            <a:noAutofit/>
          </a:bodyPr>
          <a:lstStyle>
            <a:lvl1pPr>
              <a:lnSpc>
                <a:spcPct val="120000"/>
              </a:lnSpc>
              <a:spcBef>
                <a:spcPts val="60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4034681398"/>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barn(outVertical)">
                                      <p:cBhvr>
                                        <p:cTn id="7" dur="500"/>
                                        <p:tgtEl>
                                          <p:spTgt spid="15"/>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Effect transition="in" filter="fade">
                                      <p:cBhvr>
                                        <p:cTn id="11" dur="500"/>
                                        <p:tgtEl>
                                          <p:spTgt spid="12"/>
                                        </p:tgtEl>
                                      </p:cBhvr>
                                    </p:animEffect>
                                  </p:childTnLst>
                                </p:cTn>
                              </p:par>
                            </p:childTnLst>
                          </p:cTn>
                        </p:par>
                        <p:par>
                          <p:cTn id="12" fill="hold">
                            <p:stCondLst>
                              <p:cond delay="1000"/>
                            </p:stCondLst>
                            <p:childTnLst>
                              <p:par>
                                <p:cTn id="13" presetID="10" presetClass="entr" presetSubtype="0" fill="hold" grpId="0" nodeType="afterEffect">
                                  <p:stCondLst>
                                    <p:cond delay="0"/>
                                  </p:stCondLst>
                                  <p:childTnLst>
                                    <p:set>
                                      <p:cBhvr>
                                        <p:cTn id="14" dur="1" fill="hold">
                                          <p:stCondLst>
                                            <p:cond delay="0"/>
                                          </p:stCondLst>
                                        </p:cTn>
                                        <p:tgtEl>
                                          <p:spTgt spid="11"/>
                                        </p:tgtEl>
                                        <p:attrNameLst>
                                          <p:attrName>style.visibility</p:attrName>
                                        </p:attrNameLst>
                                      </p:cBhvr>
                                      <p:to>
                                        <p:strVal val="visible"/>
                                      </p:to>
                                    </p:set>
                                    <p:animEffect transition="in" filter="fade">
                                      <p:cBhvr>
                                        <p:cTn id="15" dur="500"/>
                                        <p:tgtEl>
                                          <p:spTgt spid="11"/>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11" grpId="0">
        <p:tmplLst>
          <p:tmpl>
            <p:tnLst>
              <p:par>
                <p:cTn presetID="10" presetClass="entr" presetSubtype="0"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fade">
                      <p:cBhvr>
                        <p:cTn dur="500"/>
                        <p:tgtEl>
                          <p:spTgt spid="11"/>
                        </p:tgtEl>
                      </p:cBhvr>
                    </p:animEffect>
                  </p:childTnLst>
                </p:cTn>
              </p:par>
            </p:tnLst>
          </p:tmpl>
        </p:tmplLst>
      </p:bldP>
      <p:bldP spid="12" grpId="0">
        <p:tmplLst>
          <p:tmpl>
            <p:tnLst>
              <p:par>
                <p:cTn presetID="10" presetClass="entr" presetSubtype="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fade">
                      <p:cBhvr>
                        <p:cTn dur="500"/>
                        <p:tgtEl>
                          <p:spTgt spid="12"/>
                        </p:tgtEl>
                      </p:cBhvr>
                    </p:animEffect>
                  </p:childTnLst>
                </p:cTn>
              </p:par>
            </p:tnLst>
          </p:tmpl>
        </p:tmplLst>
      </p:bldP>
    </p:bldLst>
  </p:timing>
</p:sldLayout>
</file>

<file path=ppt/slideLayouts/slideLayout26.xml><?xml version="1.0" encoding="utf-8"?>
<p:sldLayout xmlns:a="http://schemas.openxmlformats.org/drawingml/2006/main" xmlns:r="http://schemas.openxmlformats.org/officeDocument/2006/relationships" xmlns:p="http://schemas.openxmlformats.org/presentationml/2006/main" preserve="1" userDrawn="1">
  <p:cSld name="Simple List 2">
    <p:spTree>
      <p:nvGrpSpPr>
        <p:cNvPr id="1" name=""/>
        <p:cNvGrpSpPr/>
        <p:nvPr/>
      </p:nvGrpSpPr>
      <p:grpSpPr>
        <a:xfrm>
          <a:off x="0" y="0"/>
          <a:ext cx="0" cy="0"/>
          <a:chOff x="0" y="0"/>
          <a:chExt cx="0" cy="0"/>
        </a:xfrm>
      </p:grpSpPr>
      <p:sp>
        <p:nvSpPr>
          <p:cNvPr id="15" name="正方形/長方形 14"/>
          <p:cNvSpPr/>
          <p:nvPr userDrawn="1"/>
        </p:nvSpPr>
        <p:spPr>
          <a:xfrm rot="21600000">
            <a:off x="991992" y="3230429"/>
            <a:ext cx="7611154" cy="4928404"/>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6" name="正方形/長方形 5"/>
          <p:cNvSpPr/>
          <p:nvPr userDrawn="1"/>
        </p:nvSpPr>
        <p:spPr>
          <a:xfrm rot="-180000">
            <a:off x="817281" y="3261215"/>
            <a:ext cx="7076948"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2" name="テキスト プレースホルダー 5"/>
          <p:cNvSpPr>
            <a:spLocks noGrp="1"/>
          </p:cNvSpPr>
          <p:nvPr>
            <p:ph type="body" sz="quarter" idx="14" hasCustomPrompt="1"/>
          </p:nvPr>
        </p:nvSpPr>
        <p:spPr>
          <a:xfrm rot="-180000">
            <a:off x="952296" y="3216211"/>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16" name="正方形/長方形 15"/>
          <p:cNvSpPr/>
          <p:nvPr userDrawn="1"/>
        </p:nvSpPr>
        <p:spPr>
          <a:xfrm rot="21600000">
            <a:off x="9728271" y="3230430"/>
            <a:ext cx="7611154" cy="4928404"/>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7" name="正方形/長方形 16"/>
          <p:cNvSpPr/>
          <p:nvPr userDrawn="1"/>
        </p:nvSpPr>
        <p:spPr>
          <a:xfrm rot="-180000">
            <a:off x="9553560" y="3261216"/>
            <a:ext cx="7076948"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9" name="テキスト プレースホルダー 5"/>
          <p:cNvSpPr>
            <a:spLocks noGrp="1"/>
          </p:cNvSpPr>
          <p:nvPr>
            <p:ph type="body" sz="quarter" idx="16" hasCustomPrompt="1"/>
          </p:nvPr>
        </p:nvSpPr>
        <p:spPr>
          <a:xfrm rot="-180000">
            <a:off x="9688575" y="3216212"/>
            <a:ext cx="6851923"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13" name="テキスト プレースホルダー 5"/>
          <p:cNvSpPr>
            <a:spLocks noGrp="1"/>
          </p:cNvSpPr>
          <p:nvPr>
            <p:ph type="body" sz="quarter" idx="17" hasCustomPrompt="1"/>
          </p:nvPr>
        </p:nvSpPr>
        <p:spPr>
          <a:xfrm>
            <a:off x="1402346" y="4374859"/>
            <a:ext cx="6851923" cy="3432402"/>
          </a:xfrm>
          <a:noFill/>
        </p:spPr>
        <p:txBody>
          <a:bodyPr anchor="t">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400" spc="0">
                <a:solidFill>
                  <a:schemeClr val="bg2"/>
                </a:solidFill>
                <a:effectLst>
                  <a:outerShdw blurRad="50800" dist="38100" dir="2700000" algn="tl" rotWithShape="0">
                    <a:schemeClr val="tx1">
                      <a:alpha val="40000"/>
                    </a:schemeClr>
                  </a:outerShdw>
                </a:effectLst>
              </a:defRPr>
            </a:lvl1pPr>
            <a:lvl2pPr marL="720000" indent="-360000">
              <a:spcBef>
                <a:spcPts val="0"/>
              </a:spcBef>
              <a:buClr>
                <a:schemeClr val="bg2">
                  <a:lumMod val="60000"/>
                  <a:lumOff val="40000"/>
                </a:schemeClr>
              </a:buClr>
              <a:buFont typeface="Wingdings" panose="05000000000000000000" pitchFamily="2" charset="2"/>
              <a:buChar char="§"/>
              <a:defRPr baseline="0">
                <a:solidFill>
                  <a:srgbClr val="515151"/>
                </a:solidFill>
                <a:effectLst>
                  <a:outerShdw blurRad="50800" dist="38100" dir="2700000" algn="tl" rotWithShape="0">
                    <a:schemeClr val="tx1">
                      <a:alpha val="40000"/>
                    </a:schemeClr>
                  </a:outerShdw>
                </a:effectLst>
              </a:defRPr>
            </a:lvl2pPr>
          </a:lstStyle>
          <a:p>
            <a:pPr lvl="0"/>
            <a:r>
              <a:rPr kumimoji="1" lang="en-US" altLang="ja-JP" dirty="0" smtClean="0"/>
              <a:t>TEXT HERE</a:t>
            </a:r>
          </a:p>
          <a:p>
            <a:pPr lvl="1"/>
            <a:r>
              <a:rPr kumimoji="1" lang="en-US" altLang="ja-JP" dirty="0" smtClean="0"/>
              <a:t>Level 2</a:t>
            </a:r>
            <a:endParaRPr kumimoji="1" lang="ja-JP" altLang="en-US" dirty="0"/>
          </a:p>
        </p:txBody>
      </p:sp>
      <p:sp>
        <p:nvSpPr>
          <p:cNvPr id="14" name="テキスト プレースホルダー 5"/>
          <p:cNvSpPr>
            <a:spLocks noGrp="1"/>
          </p:cNvSpPr>
          <p:nvPr>
            <p:ph type="body" sz="quarter" idx="18" hasCustomPrompt="1"/>
          </p:nvPr>
        </p:nvSpPr>
        <p:spPr>
          <a:xfrm>
            <a:off x="10107885" y="4374859"/>
            <a:ext cx="6851923" cy="3432402"/>
          </a:xfrm>
          <a:noFill/>
        </p:spPr>
        <p:txBody>
          <a:bodyPr anchor="t">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400" spc="0">
                <a:solidFill>
                  <a:schemeClr val="bg2"/>
                </a:solidFill>
                <a:effectLst>
                  <a:outerShdw blurRad="50800" dist="38100" dir="2700000" algn="tl" rotWithShape="0">
                    <a:schemeClr val="tx1">
                      <a:alpha val="40000"/>
                    </a:schemeClr>
                  </a:outerShdw>
                </a:effectLst>
              </a:defRPr>
            </a:lvl1pPr>
            <a:lvl2pPr marL="720000" indent="-360000">
              <a:spcBef>
                <a:spcPts val="0"/>
              </a:spcBef>
              <a:buClr>
                <a:schemeClr val="bg2">
                  <a:lumMod val="60000"/>
                  <a:lumOff val="40000"/>
                </a:schemeClr>
              </a:buClr>
              <a:buFont typeface="Wingdings" panose="05000000000000000000" pitchFamily="2" charset="2"/>
              <a:buChar char="§"/>
              <a:defRPr baseline="0">
                <a:solidFill>
                  <a:srgbClr val="515151"/>
                </a:solidFill>
                <a:effectLst>
                  <a:outerShdw blurRad="50800" dist="38100" dir="2700000" algn="tl" rotWithShape="0">
                    <a:schemeClr val="tx1">
                      <a:alpha val="40000"/>
                    </a:schemeClr>
                  </a:outerShdw>
                </a:effectLst>
              </a:defRPr>
            </a:lvl2pPr>
          </a:lstStyle>
          <a:p>
            <a:pPr lvl="0"/>
            <a:r>
              <a:rPr kumimoji="1" lang="en-US" altLang="ja-JP" dirty="0" smtClean="0"/>
              <a:t>TEXT HERE</a:t>
            </a:r>
          </a:p>
          <a:p>
            <a:pPr lvl="1"/>
            <a:r>
              <a:rPr kumimoji="1" lang="en-US" altLang="ja-JP" dirty="0" smtClean="0"/>
              <a:t>Level 2</a:t>
            </a:r>
            <a:endParaRPr kumimoji="1" lang="ja-JP" altLang="en-US" dirty="0"/>
          </a:p>
        </p:txBody>
      </p:sp>
    </p:spTree>
    <p:extLst>
      <p:ext uri="{BB962C8B-B14F-4D97-AF65-F5344CB8AC3E}">
        <p14:creationId xmlns:p14="http://schemas.microsoft.com/office/powerpoint/2010/main" val="208757812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barn(outVertical)">
                                      <p:cBhvr>
                                        <p:cTn id="7" dur="500"/>
                                        <p:tgtEl>
                                          <p:spTgt spid="15"/>
                                        </p:tgtEl>
                                      </p:cBhvr>
                                    </p:animEffect>
                                  </p:childTnLst>
                                </p:cTn>
                              </p:par>
                            </p:childTnLst>
                          </p:cTn>
                        </p:par>
                        <p:par>
                          <p:cTn id="8" fill="hold">
                            <p:stCondLst>
                              <p:cond delay="500"/>
                            </p:stCondLst>
                            <p:childTnLst>
                              <p:par>
                                <p:cTn id="9" presetID="2" presetClass="entr" presetSubtype="8" decel="100000"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0-#ppt_w/2"/>
                                          </p:val>
                                        </p:tav>
                                        <p:tav tm="100000">
                                          <p:val>
                                            <p:strVal val="#ppt_x"/>
                                          </p:val>
                                        </p:tav>
                                      </p:tavLst>
                                    </p:anim>
                                    <p:anim calcmode="lin" valueType="num">
                                      <p:cBhvr additive="base">
                                        <p:cTn id="12" dur="500" fill="hold"/>
                                        <p:tgtEl>
                                          <p:spTgt spid="12"/>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16" presetClass="entr" presetSubtype="37" fill="hold" grpId="0" nodeType="afterEffect">
                                  <p:stCondLst>
                                    <p:cond delay="0"/>
                                  </p:stCondLst>
                                  <p:childTnLst>
                                    <p:set>
                                      <p:cBhvr>
                                        <p:cTn id="19" dur="1" fill="hold">
                                          <p:stCondLst>
                                            <p:cond delay="0"/>
                                          </p:stCondLst>
                                        </p:cTn>
                                        <p:tgtEl>
                                          <p:spTgt spid="16"/>
                                        </p:tgtEl>
                                        <p:attrNameLst>
                                          <p:attrName>style.visibility</p:attrName>
                                        </p:attrNameLst>
                                      </p:cBhvr>
                                      <p:to>
                                        <p:strVal val="visible"/>
                                      </p:to>
                                    </p:set>
                                    <p:animEffect transition="in" filter="barn(outVertical)">
                                      <p:cBhvr>
                                        <p:cTn id="20" dur="500"/>
                                        <p:tgtEl>
                                          <p:spTgt spid="16"/>
                                        </p:tgtEl>
                                      </p:cBhvr>
                                    </p:animEffect>
                                  </p:childTnLst>
                                </p:cTn>
                              </p:par>
                            </p:childTnLst>
                          </p:cTn>
                        </p:par>
                        <p:par>
                          <p:cTn id="21" fill="hold">
                            <p:stCondLst>
                              <p:cond delay="1500"/>
                            </p:stCondLst>
                            <p:childTnLst>
                              <p:par>
                                <p:cTn id="22" presetID="2" presetClass="entr" presetSubtype="8" decel="100000" fill="hold" grpId="0" nodeType="afterEffect">
                                  <p:stCondLst>
                                    <p:cond delay="0"/>
                                  </p:stCondLst>
                                  <p:childTnLst>
                                    <p:set>
                                      <p:cBhvr>
                                        <p:cTn id="23" dur="1" fill="hold">
                                          <p:stCondLst>
                                            <p:cond delay="0"/>
                                          </p:stCondLst>
                                        </p:cTn>
                                        <p:tgtEl>
                                          <p:spTgt spid="19"/>
                                        </p:tgtEl>
                                        <p:attrNameLst>
                                          <p:attrName>style.visibility</p:attrName>
                                        </p:attrNameLst>
                                      </p:cBhvr>
                                      <p:to>
                                        <p:strVal val="visible"/>
                                      </p:to>
                                    </p:set>
                                    <p:anim calcmode="lin" valueType="num">
                                      <p:cBhvr additive="base">
                                        <p:cTn id="24" dur="500" fill="hold"/>
                                        <p:tgtEl>
                                          <p:spTgt spid="19"/>
                                        </p:tgtEl>
                                        <p:attrNameLst>
                                          <p:attrName>ppt_x</p:attrName>
                                        </p:attrNameLst>
                                      </p:cBhvr>
                                      <p:tavLst>
                                        <p:tav tm="0">
                                          <p:val>
                                            <p:strVal val="0-#ppt_w/2"/>
                                          </p:val>
                                        </p:tav>
                                        <p:tav tm="100000">
                                          <p:val>
                                            <p:strVal val="#ppt_x"/>
                                          </p:val>
                                        </p:tav>
                                      </p:tavLst>
                                    </p:anim>
                                    <p:anim calcmode="lin" valueType="num">
                                      <p:cBhvr additive="base">
                                        <p:cTn id="25" dur="500" fill="hold"/>
                                        <p:tgtEl>
                                          <p:spTgt spid="19"/>
                                        </p:tgtEl>
                                        <p:attrNameLst>
                                          <p:attrName>ppt_y</p:attrName>
                                        </p:attrNameLst>
                                      </p:cBhvr>
                                      <p:tavLst>
                                        <p:tav tm="0">
                                          <p:val>
                                            <p:strVal val="#ppt_y"/>
                                          </p:val>
                                        </p:tav>
                                        <p:tav tm="100000">
                                          <p:val>
                                            <p:strVal val="#ppt_y"/>
                                          </p:val>
                                        </p:tav>
                                      </p:tavLst>
                                    </p:anim>
                                  </p:childTnLst>
                                </p:cTn>
                              </p:par>
                              <p:par>
                                <p:cTn id="26" presetID="2" presetClass="entr" presetSubtype="8" decel="100000" fill="hold" grpId="0" nodeType="withEffect">
                                  <p:stCondLst>
                                    <p:cond delay="0"/>
                                  </p:stCondLst>
                                  <p:childTnLst>
                                    <p:set>
                                      <p:cBhvr>
                                        <p:cTn id="27" dur="1" fill="hold">
                                          <p:stCondLst>
                                            <p:cond delay="0"/>
                                          </p:stCondLst>
                                        </p:cTn>
                                        <p:tgtEl>
                                          <p:spTgt spid="17"/>
                                        </p:tgtEl>
                                        <p:attrNameLst>
                                          <p:attrName>style.visibility</p:attrName>
                                        </p:attrNameLst>
                                      </p:cBhvr>
                                      <p:to>
                                        <p:strVal val="visible"/>
                                      </p:to>
                                    </p:set>
                                    <p:anim calcmode="lin" valueType="num">
                                      <p:cBhvr additive="base">
                                        <p:cTn id="28" dur="500" fill="hold"/>
                                        <p:tgtEl>
                                          <p:spTgt spid="17"/>
                                        </p:tgtEl>
                                        <p:attrNameLst>
                                          <p:attrName>ppt_x</p:attrName>
                                        </p:attrNameLst>
                                      </p:cBhvr>
                                      <p:tavLst>
                                        <p:tav tm="0">
                                          <p:val>
                                            <p:strVal val="0-#ppt_w/2"/>
                                          </p:val>
                                        </p:tav>
                                        <p:tav tm="100000">
                                          <p:val>
                                            <p:strVal val="#ppt_x"/>
                                          </p:val>
                                        </p:tav>
                                      </p:tavLst>
                                    </p:anim>
                                    <p:anim calcmode="lin" valueType="num">
                                      <p:cBhvr additive="base">
                                        <p:cTn id="29" dur="500" fill="hold"/>
                                        <p:tgtEl>
                                          <p:spTgt spid="17"/>
                                        </p:tgtEl>
                                        <p:attrNameLst>
                                          <p:attrName>ppt_y</p:attrName>
                                        </p:attrNameLst>
                                      </p:cBhvr>
                                      <p:tavLst>
                                        <p:tav tm="0">
                                          <p:val>
                                            <p:strVal val="#ppt_y"/>
                                          </p:val>
                                        </p:tav>
                                        <p:tav tm="100000">
                                          <p:val>
                                            <p:strVal val="#ppt_y"/>
                                          </p:val>
                                        </p:tav>
                                      </p:tavLst>
                                    </p:anim>
                                  </p:childTnLst>
                                </p:cTn>
                              </p:par>
                              <p:par>
                                <p:cTn id="30" presetID="2" presetClass="entr" presetSubtype="1" decel="100000" fill="hold" grpId="0" nodeType="withEffect">
                                  <p:stCondLst>
                                    <p:cond delay="0"/>
                                  </p:stCondLst>
                                  <p:childTnLst>
                                    <p:set>
                                      <p:cBhvr>
                                        <p:cTn id="31" dur="1" fill="hold">
                                          <p:stCondLst>
                                            <p:cond delay="0"/>
                                          </p:stCondLst>
                                        </p:cTn>
                                        <p:tgtEl>
                                          <p:spTgt spid="13">
                                            <p:txEl>
                                              <p:pRg st="0" end="0"/>
                                            </p:txEl>
                                          </p:spTgt>
                                        </p:tgtEl>
                                        <p:attrNameLst>
                                          <p:attrName>style.visibility</p:attrName>
                                        </p:attrNameLst>
                                      </p:cBhvr>
                                      <p:to>
                                        <p:strVal val="visible"/>
                                      </p:to>
                                    </p:set>
                                    <p:anim calcmode="lin" valueType="num">
                                      <p:cBhvr additive="base">
                                        <p:cTn id="32" dur="500" fill="hold"/>
                                        <p:tgtEl>
                                          <p:spTgt spid="13">
                                            <p:txEl>
                                              <p:pRg st="0" end="0"/>
                                            </p:txEl>
                                          </p:spTgt>
                                        </p:tgtEl>
                                        <p:attrNameLst>
                                          <p:attrName>ppt_x</p:attrName>
                                        </p:attrNameLst>
                                      </p:cBhvr>
                                      <p:tavLst>
                                        <p:tav tm="0">
                                          <p:val>
                                            <p:strVal val="#ppt_x"/>
                                          </p:val>
                                        </p:tav>
                                        <p:tav tm="100000">
                                          <p:val>
                                            <p:strVal val="#ppt_x"/>
                                          </p:val>
                                        </p:tav>
                                      </p:tavLst>
                                    </p:anim>
                                    <p:anim calcmode="lin" valueType="num">
                                      <p:cBhvr additive="base">
                                        <p:cTn id="33" dur="500" fill="hold"/>
                                        <p:tgtEl>
                                          <p:spTgt spid="13">
                                            <p:txEl>
                                              <p:pRg st="0" end="0"/>
                                            </p:txEl>
                                          </p:spTgt>
                                        </p:tgtEl>
                                        <p:attrNameLst>
                                          <p:attrName>ppt_y</p:attrName>
                                        </p:attrNameLst>
                                      </p:cBhvr>
                                      <p:tavLst>
                                        <p:tav tm="0">
                                          <p:val>
                                            <p:strVal val="0-#ppt_h/2"/>
                                          </p:val>
                                        </p:tav>
                                        <p:tav tm="100000">
                                          <p:val>
                                            <p:strVal val="#ppt_y"/>
                                          </p:val>
                                        </p:tav>
                                      </p:tavLst>
                                    </p:anim>
                                  </p:childTnLst>
                                </p:cTn>
                              </p:par>
                              <p:par>
                                <p:cTn id="34" presetID="2" presetClass="entr" presetSubtype="1" decel="100000" fill="hold" grpId="0" nodeType="withEffect">
                                  <p:stCondLst>
                                    <p:cond delay="0"/>
                                  </p:stCondLst>
                                  <p:childTnLst>
                                    <p:set>
                                      <p:cBhvr>
                                        <p:cTn id="35" dur="1" fill="hold">
                                          <p:stCondLst>
                                            <p:cond delay="0"/>
                                          </p:stCondLst>
                                        </p:cTn>
                                        <p:tgtEl>
                                          <p:spTgt spid="13">
                                            <p:txEl>
                                              <p:pRg st="1" end="1"/>
                                            </p:txEl>
                                          </p:spTgt>
                                        </p:tgtEl>
                                        <p:attrNameLst>
                                          <p:attrName>style.visibility</p:attrName>
                                        </p:attrNameLst>
                                      </p:cBhvr>
                                      <p:to>
                                        <p:strVal val="visible"/>
                                      </p:to>
                                    </p:set>
                                    <p:anim calcmode="lin" valueType="num">
                                      <p:cBhvr additive="base">
                                        <p:cTn id="36" dur="500" fill="hold"/>
                                        <p:tgtEl>
                                          <p:spTgt spid="13">
                                            <p:txEl>
                                              <p:pRg st="1" end="1"/>
                                            </p:txEl>
                                          </p:spTgt>
                                        </p:tgtEl>
                                        <p:attrNameLst>
                                          <p:attrName>ppt_x</p:attrName>
                                        </p:attrNameLst>
                                      </p:cBhvr>
                                      <p:tavLst>
                                        <p:tav tm="0">
                                          <p:val>
                                            <p:strVal val="#ppt_x"/>
                                          </p:val>
                                        </p:tav>
                                        <p:tav tm="100000">
                                          <p:val>
                                            <p:strVal val="#ppt_x"/>
                                          </p:val>
                                        </p:tav>
                                      </p:tavLst>
                                    </p:anim>
                                    <p:anim calcmode="lin" valueType="num">
                                      <p:cBhvr additive="base">
                                        <p:cTn id="37" dur="500" fill="hold"/>
                                        <p:tgtEl>
                                          <p:spTgt spid="13">
                                            <p:txEl>
                                              <p:pRg st="1" end="1"/>
                                            </p:txEl>
                                          </p:spTgt>
                                        </p:tgtEl>
                                        <p:attrNameLst>
                                          <p:attrName>ppt_y</p:attrName>
                                        </p:attrNameLst>
                                      </p:cBhvr>
                                      <p:tavLst>
                                        <p:tav tm="0">
                                          <p:val>
                                            <p:strVal val="0-#ppt_h/2"/>
                                          </p:val>
                                        </p:tav>
                                        <p:tav tm="100000">
                                          <p:val>
                                            <p:strVal val="#ppt_y"/>
                                          </p:val>
                                        </p:tav>
                                      </p:tavLst>
                                    </p:anim>
                                  </p:childTnLst>
                                </p:cTn>
                              </p:par>
                              <p:par>
                                <p:cTn id="38" presetID="2" presetClass="entr" presetSubtype="1" decel="100000" fill="hold" grpId="0" nodeType="withEffect">
                                  <p:stCondLst>
                                    <p:cond delay="0"/>
                                  </p:stCondLst>
                                  <p:childTnLst>
                                    <p:set>
                                      <p:cBhvr>
                                        <p:cTn id="39" dur="1" fill="hold">
                                          <p:stCondLst>
                                            <p:cond delay="0"/>
                                          </p:stCondLst>
                                        </p:cTn>
                                        <p:tgtEl>
                                          <p:spTgt spid="14">
                                            <p:txEl>
                                              <p:pRg st="0" end="0"/>
                                            </p:txEl>
                                          </p:spTgt>
                                        </p:tgtEl>
                                        <p:attrNameLst>
                                          <p:attrName>style.visibility</p:attrName>
                                        </p:attrNameLst>
                                      </p:cBhvr>
                                      <p:to>
                                        <p:strVal val="visible"/>
                                      </p:to>
                                    </p:set>
                                    <p:anim calcmode="lin" valueType="num">
                                      <p:cBhvr additive="base">
                                        <p:cTn id="40" dur="500" fill="hold"/>
                                        <p:tgtEl>
                                          <p:spTgt spid="14">
                                            <p:txEl>
                                              <p:pRg st="0" end="0"/>
                                            </p:txEl>
                                          </p:spTgt>
                                        </p:tgtEl>
                                        <p:attrNameLst>
                                          <p:attrName>ppt_x</p:attrName>
                                        </p:attrNameLst>
                                      </p:cBhvr>
                                      <p:tavLst>
                                        <p:tav tm="0">
                                          <p:val>
                                            <p:strVal val="#ppt_x"/>
                                          </p:val>
                                        </p:tav>
                                        <p:tav tm="100000">
                                          <p:val>
                                            <p:strVal val="#ppt_x"/>
                                          </p:val>
                                        </p:tav>
                                      </p:tavLst>
                                    </p:anim>
                                    <p:anim calcmode="lin" valueType="num">
                                      <p:cBhvr additive="base">
                                        <p:cTn id="41" dur="500" fill="hold"/>
                                        <p:tgtEl>
                                          <p:spTgt spid="14">
                                            <p:txEl>
                                              <p:pRg st="0" end="0"/>
                                            </p:txEl>
                                          </p:spTgt>
                                        </p:tgtEl>
                                        <p:attrNameLst>
                                          <p:attrName>ppt_y</p:attrName>
                                        </p:attrNameLst>
                                      </p:cBhvr>
                                      <p:tavLst>
                                        <p:tav tm="0">
                                          <p:val>
                                            <p:strVal val="0-#ppt_h/2"/>
                                          </p:val>
                                        </p:tav>
                                        <p:tav tm="100000">
                                          <p:val>
                                            <p:strVal val="#ppt_y"/>
                                          </p:val>
                                        </p:tav>
                                      </p:tavLst>
                                    </p:anim>
                                  </p:childTnLst>
                                </p:cTn>
                              </p:par>
                              <p:par>
                                <p:cTn id="42" presetID="2" presetClass="entr" presetSubtype="1" decel="100000" fill="hold" grpId="0" nodeType="withEffect">
                                  <p:stCondLst>
                                    <p:cond delay="0"/>
                                  </p:stCondLst>
                                  <p:childTnLst>
                                    <p:set>
                                      <p:cBhvr>
                                        <p:cTn id="43" dur="1" fill="hold">
                                          <p:stCondLst>
                                            <p:cond delay="0"/>
                                          </p:stCondLst>
                                        </p:cTn>
                                        <p:tgtEl>
                                          <p:spTgt spid="14">
                                            <p:txEl>
                                              <p:pRg st="1" end="1"/>
                                            </p:txEl>
                                          </p:spTgt>
                                        </p:tgtEl>
                                        <p:attrNameLst>
                                          <p:attrName>style.visibility</p:attrName>
                                        </p:attrNameLst>
                                      </p:cBhvr>
                                      <p:to>
                                        <p:strVal val="visible"/>
                                      </p:to>
                                    </p:set>
                                    <p:anim calcmode="lin" valueType="num">
                                      <p:cBhvr additive="base">
                                        <p:cTn id="44" dur="500" fill="hold"/>
                                        <p:tgtEl>
                                          <p:spTgt spid="14">
                                            <p:txEl>
                                              <p:pRg st="1" end="1"/>
                                            </p:txEl>
                                          </p:spTgt>
                                        </p:tgtEl>
                                        <p:attrNameLst>
                                          <p:attrName>ppt_x</p:attrName>
                                        </p:attrNameLst>
                                      </p:cBhvr>
                                      <p:tavLst>
                                        <p:tav tm="0">
                                          <p:val>
                                            <p:strVal val="#ppt_x"/>
                                          </p:val>
                                        </p:tav>
                                        <p:tav tm="100000">
                                          <p:val>
                                            <p:strVal val="#ppt_x"/>
                                          </p:val>
                                        </p:tav>
                                      </p:tavLst>
                                    </p:anim>
                                    <p:anim calcmode="lin" valueType="num">
                                      <p:cBhvr additive="base">
                                        <p:cTn id="45" dur="500" fill="hold"/>
                                        <p:tgtEl>
                                          <p:spTgt spid="14">
                                            <p:txEl>
                                              <p:pRg st="1" end="1"/>
                                            </p:txEl>
                                          </p:spTgt>
                                        </p:tgtEl>
                                        <p:attrNameLst>
                                          <p:attrName>ppt_y</p:attrName>
                                        </p:attrNameLst>
                                      </p:cBhvr>
                                      <p:tavLst>
                                        <p:tav tm="0">
                                          <p:val>
                                            <p:strVal val="0-#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6" grpId="0" animBg="1"/>
      <p:bldP spid="12" grpId="0">
        <p:tmplLst>
          <p:tmpl>
            <p:tnLst>
              <p:par>
                <p:cTn presetID="2" presetClass="entr" presetSubtype="8" decel="10000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 calcmode="lin" valueType="num">
                      <p:cBhvr additive="base">
                        <p:cTn dur="500" fill="hold"/>
                        <p:tgtEl>
                          <p:spTgt spid="12"/>
                        </p:tgtEl>
                        <p:attrNameLst>
                          <p:attrName>ppt_x</p:attrName>
                        </p:attrNameLst>
                      </p:cBhvr>
                      <p:tavLst>
                        <p:tav tm="0">
                          <p:val>
                            <p:strVal val="0-#ppt_w/2"/>
                          </p:val>
                        </p:tav>
                        <p:tav tm="100000">
                          <p:val>
                            <p:strVal val="#ppt_x"/>
                          </p:val>
                        </p:tav>
                      </p:tavLst>
                    </p:anim>
                    <p:anim calcmode="lin" valueType="num">
                      <p:cBhvr additive="base">
                        <p:cTn dur="500" fill="hold"/>
                        <p:tgtEl>
                          <p:spTgt spid="12"/>
                        </p:tgtEl>
                        <p:attrNameLst>
                          <p:attrName>ppt_y</p:attrName>
                        </p:attrNameLst>
                      </p:cBhvr>
                      <p:tavLst>
                        <p:tav tm="0">
                          <p:val>
                            <p:strVal val="#ppt_y"/>
                          </p:val>
                        </p:tav>
                        <p:tav tm="100000">
                          <p:val>
                            <p:strVal val="#ppt_y"/>
                          </p:val>
                        </p:tav>
                      </p:tavLst>
                    </p:anim>
                  </p:childTnLst>
                </p:cTn>
              </p:par>
            </p:tnLst>
          </p:tmpl>
        </p:tmplLst>
      </p:bldP>
      <p:bldP spid="16" grpId="0" animBg="1"/>
      <p:bldP spid="17" grpId="0" animBg="1"/>
      <p:bldP spid="19" grpId="0">
        <p:tmplLst>
          <p:tmpl>
            <p:tnLst>
              <p:par>
                <p:cTn presetID="2" presetClass="entr" presetSubtype="8" decel="100000"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 calcmode="lin" valueType="num">
                      <p:cBhvr additive="base">
                        <p:cTn dur="500" fill="hold"/>
                        <p:tgtEl>
                          <p:spTgt spid="19"/>
                        </p:tgtEl>
                        <p:attrNameLst>
                          <p:attrName>ppt_x</p:attrName>
                        </p:attrNameLst>
                      </p:cBhvr>
                      <p:tavLst>
                        <p:tav tm="0">
                          <p:val>
                            <p:strVal val="0-#ppt_w/2"/>
                          </p:val>
                        </p:tav>
                        <p:tav tm="100000">
                          <p:val>
                            <p:strVal val="#ppt_x"/>
                          </p:val>
                        </p:tav>
                      </p:tavLst>
                    </p:anim>
                    <p:anim calcmode="lin" valueType="num">
                      <p:cBhvr additive="base">
                        <p:cTn dur="500" fill="hold"/>
                        <p:tgtEl>
                          <p:spTgt spid="19"/>
                        </p:tgtEl>
                        <p:attrNameLst>
                          <p:attrName>ppt_y</p:attrName>
                        </p:attrNameLst>
                      </p:cBhvr>
                      <p:tavLst>
                        <p:tav tm="0">
                          <p:val>
                            <p:strVal val="#ppt_y"/>
                          </p:val>
                        </p:tav>
                        <p:tav tm="100000">
                          <p:val>
                            <p:strVal val="#ppt_y"/>
                          </p:val>
                        </p:tav>
                      </p:tavLst>
                    </p:anim>
                  </p:childTnLst>
                </p:cTn>
              </p:par>
            </p:tnLst>
          </p:tmpl>
        </p:tmplLst>
      </p:bldP>
      <p:bldP spid="13" grpId="0" build="p">
        <p:tmplLst>
          <p:tmpl lvl="1">
            <p:tnLst>
              <p:par>
                <p:cTn presetID="2" presetClass="entr" presetSubtype="1" decel="100000" fill="hold" nodeType="withEffect">
                  <p:stCondLst>
                    <p:cond delay="0"/>
                  </p:stCondLst>
                  <p:childTnLst>
                    <p:set>
                      <p:cBhvr>
                        <p:cTn dur="1" fill="hold">
                          <p:stCondLst>
                            <p:cond delay="0"/>
                          </p:stCondLst>
                        </p:cTn>
                        <p:tgtEl>
                          <p:spTgt spid="13"/>
                        </p:tgtEl>
                        <p:attrNameLst>
                          <p:attrName>style.visibility</p:attrName>
                        </p:attrNameLst>
                      </p:cBhvr>
                      <p:to>
                        <p:strVal val="visible"/>
                      </p:to>
                    </p:set>
                    <p:anim calcmode="lin" valueType="num">
                      <p:cBhvr additive="base">
                        <p:cTn dur="500" fill="hold"/>
                        <p:tgtEl>
                          <p:spTgt spid="13"/>
                        </p:tgtEl>
                        <p:attrNameLst>
                          <p:attrName>ppt_x</p:attrName>
                        </p:attrNameLst>
                      </p:cBhvr>
                      <p:tavLst>
                        <p:tav tm="0">
                          <p:val>
                            <p:strVal val="#ppt_x"/>
                          </p:val>
                        </p:tav>
                        <p:tav tm="100000">
                          <p:val>
                            <p:strVal val="#ppt_x"/>
                          </p:val>
                        </p:tav>
                      </p:tavLst>
                    </p:anim>
                    <p:anim calcmode="lin" valueType="num">
                      <p:cBhvr additive="base">
                        <p:cTn dur="500" fill="hold"/>
                        <p:tgtEl>
                          <p:spTgt spid="13"/>
                        </p:tgtEl>
                        <p:attrNameLst>
                          <p:attrName>ppt_y</p:attrName>
                        </p:attrNameLst>
                      </p:cBhvr>
                      <p:tavLst>
                        <p:tav tm="0">
                          <p:val>
                            <p:strVal val="0-#ppt_h/2"/>
                          </p:val>
                        </p:tav>
                        <p:tav tm="100000">
                          <p:val>
                            <p:strVal val="#ppt_y"/>
                          </p:val>
                        </p:tav>
                      </p:tavLst>
                    </p:anim>
                  </p:childTnLst>
                </p:cTn>
              </p:par>
            </p:tnLst>
          </p:tmpl>
          <p:tmpl lvl="2">
            <p:tnLst>
              <p:par>
                <p:cTn presetID="2" presetClass="entr" presetSubtype="1" decel="100000" fill="hold" nodeType="withEffect">
                  <p:stCondLst>
                    <p:cond delay="0"/>
                  </p:stCondLst>
                  <p:childTnLst>
                    <p:set>
                      <p:cBhvr>
                        <p:cTn dur="1" fill="hold">
                          <p:stCondLst>
                            <p:cond delay="0"/>
                          </p:stCondLst>
                        </p:cTn>
                        <p:tgtEl>
                          <p:spTgt spid="13"/>
                        </p:tgtEl>
                        <p:attrNameLst>
                          <p:attrName>style.visibility</p:attrName>
                        </p:attrNameLst>
                      </p:cBhvr>
                      <p:to>
                        <p:strVal val="visible"/>
                      </p:to>
                    </p:set>
                    <p:anim calcmode="lin" valueType="num">
                      <p:cBhvr additive="base">
                        <p:cTn dur="500" fill="hold"/>
                        <p:tgtEl>
                          <p:spTgt spid="13"/>
                        </p:tgtEl>
                        <p:attrNameLst>
                          <p:attrName>ppt_x</p:attrName>
                        </p:attrNameLst>
                      </p:cBhvr>
                      <p:tavLst>
                        <p:tav tm="0">
                          <p:val>
                            <p:strVal val="#ppt_x"/>
                          </p:val>
                        </p:tav>
                        <p:tav tm="100000">
                          <p:val>
                            <p:strVal val="#ppt_x"/>
                          </p:val>
                        </p:tav>
                      </p:tavLst>
                    </p:anim>
                    <p:anim calcmode="lin" valueType="num">
                      <p:cBhvr additive="base">
                        <p:cTn dur="500" fill="hold"/>
                        <p:tgtEl>
                          <p:spTgt spid="13"/>
                        </p:tgtEl>
                        <p:attrNameLst>
                          <p:attrName>ppt_y</p:attrName>
                        </p:attrNameLst>
                      </p:cBhvr>
                      <p:tavLst>
                        <p:tav tm="0">
                          <p:val>
                            <p:strVal val="0-#ppt_h/2"/>
                          </p:val>
                        </p:tav>
                        <p:tav tm="100000">
                          <p:val>
                            <p:strVal val="#ppt_y"/>
                          </p:val>
                        </p:tav>
                      </p:tavLst>
                    </p:anim>
                  </p:childTnLst>
                </p:cTn>
              </p:par>
            </p:tnLst>
          </p:tmpl>
        </p:tmplLst>
      </p:bldP>
      <p:bldP spid="14" grpId="0" build="p">
        <p:tmplLst>
          <p:tmpl lvl="1">
            <p:tnLst>
              <p:par>
                <p:cTn presetID="2" presetClass="entr" presetSubtype="1" decel="10000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 calcmode="lin" valueType="num">
                      <p:cBhvr additive="base">
                        <p:cTn dur="500" fill="hold"/>
                        <p:tgtEl>
                          <p:spTgt spid="14"/>
                        </p:tgtEl>
                        <p:attrNameLst>
                          <p:attrName>ppt_x</p:attrName>
                        </p:attrNameLst>
                      </p:cBhvr>
                      <p:tavLst>
                        <p:tav tm="0">
                          <p:val>
                            <p:strVal val="#ppt_x"/>
                          </p:val>
                        </p:tav>
                        <p:tav tm="100000">
                          <p:val>
                            <p:strVal val="#ppt_x"/>
                          </p:val>
                        </p:tav>
                      </p:tavLst>
                    </p:anim>
                    <p:anim calcmode="lin" valueType="num">
                      <p:cBhvr additive="base">
                        <p:cTn dur="500" fill="hold"/>
                        <p:tgtEl>
                          <p:spTgt spid="14"/>
                        </p:tgtEl>
                        <p:attrNameLst>
                          <p:attrName>ppt_y</p:attrName>
                        </p:attrNameLst>
                      </p:cBhvr>
                      <p:tavLst>
                        <p:tav tm="0">
                          <p:val>
                            <p:strVal val="0-#ppt_h/2"/>
                          </p:val>
                        </p:tav>
                        <p:tav tm="100000">
                          <p:val>
                            <p:strVal val="#ppt_y"/>
                          </p:val>
                        </p:tav>
                      </p:tavLst>
                    </p:anim>
                  </p:childTnLst>
                </p:cTn>
              </p:par>
            </p:tnLst>
          </p:tmpl>
          <p:tmpl lvl="2">
            <p:tnLst>
              <p:par>
                <p:cTn presetID="2" presetClass="entr" presetSubtype="1" decel="10000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 calcmode="lin" valueType="num">
                      <p:cBhvr additive="base">
                        <p:cTn dur="500" fill="hold"/>
                        <p:tgtEl>
                          <p:spTgt spid="14"/>
                        </p:tgtEl>
                        <p:attrNameLst>
                          <p:attrName>ppt_x</p:attrName>
                        </p:attrNameLst>
                      </p:cBhvr>
                      <p:tavLst>
                        <p:tav tm="0">
                          <p:val>
                            <p:strVal val="#ppt_x"/>
                          </p:val>
                        </p:tav>
                        <p:tav tm="100000">
                          <p:val>
                            <p:strVal val="#ppt_x"/>
                          </p:val>
                        </p:tav>
                      </p:tavLst>
                    </p:anim>
                    <p:anim calcmode="lin" valueType="num">
                      <p:cBhvr additive="base">
                        <p:cTn dur="500" fill="hold"/>
                        <p:tgtEl>
                          <p:spTgt spid="14"/>
                        </p:tgtEl>
                        <p:attrNameLst>
                          <p:attrName>ppt_y</p:attrName>
                        </p:attrNameLst>
                      </p:cBhvr>
                      <p:tavLst>
                        <p:tav tm="0">
                          <p:val>
                            <p:strVal val="0-#ppt_h/2"/>
                          </p:val>
                        </p:tav>
                        <p:tav tm="100000">
                          <p:val>
                            <p:strVal val="#ppt_y"/>
                          </p:val>
                        </p:tav>
                      </p:tavLst>
                    </p:anim>
                  </p:childTnLst>
                </p:cTn>
              </p:par>
            </p:tnLst>
          </p:tmpl>
        </p:tmplLst>
      </p:bldP>
    </p:bldLst>
  </p:timing>
</p:sldLayout>
</file>

<file path=ppt/slideLayouts/slideLayout27.xml><?xml version="1.0" encoding="utf-8"?>
<p:sldLayout xmlns:a="http://schemas.openxmlformats.org/drawingml/2006/main" xmlns:r="http://schemas.openxmlformats.org/officeDocument/2006/relationships" xmlns:p="http://schemas.openxmlformats.org/presentationml/2006/main" preserve="1" userDrawn="1">
  <p:cSld name="3 Columns">
    <p:spTree>
      <p:nvGrpSpPr>
        <p:cNvPr id="1" name=""/>
        <p:cNvGrpSpPr/>
        <p:nvPr/>
      </p:nvGrpSpPr>
      <p:grpSpPr>
        <a:xfrm>
          <a:off x="0" y="0"/>
          <a:ext cx="0" cy="0"/>
          <a:chOff x="0" y="0"/>
          <a:chExt cx="0" cy="0"/>
        </a:xfrm>
      </p:grpSpPr>
      <p:sp>
        <p:nvSpPr>
          <p:cNvPr id="15" name="正方形/長方形 14"/>
          <p:cNvSpPr/>
          <p:nvPr userDrawn="1"/>
        </p:nvSpPr>
        <p:spPr>
          <a:xfrm rot="21600000">
            <a:off x="706187" y="3207022"/>
            <a:ext cx="5405249" cy="53568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6" name="正方形/長方形 5"/>
          <p:cNvSpPr/>
          <p:nvPr userDrawn="1"/>
        </p:nvSpPr>
        <p:spPr>
          <a:xfrm rot="-180000">
            <a:off x="531477" y="3249006"/>
            <a:ext cx="5225890"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1" name="テキスト プレースホルダー 5"/>
          <p:cNvSpPr>
            <a:spLocks noGrp="1"/>
          </p:cNvSpPr>
          <p:nvPr>
            <p:ph type="body" sz="quarter" idx="13" hasCustomPrompt="1"/>
          </p:nvPr>
        </p:nvSpPr>
        <p:spPr>
          <a:xfrm>
            <a:off x="851822" y="4392133"/>
            <a:ext cx="5040559" cy="3946722"/>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2" name="テキスト プレースホルダー 5"/>
          <p:cNvSpPr>
            <a:spLocks noGrp="1"/>
          </p:cNvSpPr>
          <p:nvPr>
            <p:ph type="body" sz="quarter" idx="14" hasCustomPrompt="1"/>
          </p:nvPr>
        </p:nvSpPr>
        <p:spPr>
          <a:xfrm rot="-180000">
            <a:off x="666491" y="3204002"/>
            <a:ext cx="5000865"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26" name="正方形/長方形 25"/>
          <p:cNvSpPr/>
          <p:nvPr userDrawn="1"/>
        </p:nvSpPr>
        <p:spPr>
          <a:xfrm rot="21600000">
            <a:off x="6442906" y="3208285"/>
            <a:ext cx="5405249" cy="53568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7" name="正方形/長方形 26"/>
          <p:cNvSpPr/>
          <p:nvPr userDrawn="1"/>
        </p:nvSpPr>
        <p:spPr>
          <a:xfrm rot="-180000">
            <a:off x="6268196" y="3250269"/>
            <a:ext cx="5225890"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8" name="テキスト プレースホルダー 5"/>
          <p:cNvSpPr>
            <a:spLocks noGrp="1"/>
          </p:cNvSpPr>
          <p:nvPr>
            <p:ph type="body" sz="quarter" idx="15" hasCustomPrompt="1"/>
          </p:nvPr>
        </p:nvSpPr>
        <p:spPr>
          <a:xfrm>
            <a:off x="6588541" y="4393396"/>
            <a:ext cx="5040559" cy="3946722"/>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5"/>
          <p:cNvSpPr>
            <a:spLocks noGrp="1"/>
          </p:cNvSpPr>
          <p:nvPr>
            <p:ph type="body" sz="quarter" idx="16" hasCustomPrompt="1"/>
          </p:nvPr>
        </p:nvSpPr>
        <p:spPr>
          <a:xfrm rot="-180000">
            <a:off x="6403210" y="3205265"/>
            <a:ext cx="5000865"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30" name="正方形/長方形 29"/>
          <p:cNvSpPr/>
          <p:nvPr userDrawn="1"/>
        </p:nvSpPr>
        <p:spPr>
          <a:xfrm rot="21600000">
            <a:off x="12179624" y="3208285"/>
            <a:ext cx="5405249" cy="53568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1" name="正方形/長方形 30"/>
          <p:cNvSpPr/>
          <p:nvPr userDrawn="1"/>
        </p:nvSpPr>
        <p:spPr>
          <a:xfrm rot="-180000">
            <a:off x="12004914" y="3250269"/>
            <a:ext cx="5225890" cy="792088"/>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32" name="テキスト プレースホルダー 5"/>
          <p:cNvSpPr>
            <a:spLocks noGrp="1"/>
          </p:cNvSpPr>
          <p:nvPr>
            <p:ph type="body" sz="quarter" idx="17" hasCustomPrompt="1"/>
          </p:nvPr>
        </p:nvSpPr>
        <p:spPr>
          <a:xfrm>
            <a:off x="12325259" y="4393396"/>
            <a:ext cx="5040559" cy="3946722"/>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3" name="テキスト プレースホルダー 5"/>
          <p:cNvSpPr>
            <a:spLocks noGrp="1"/>
          </p:cNvSpPr>
          <p:nvPr>
            <p:ph type="body" sz="quarter" idx="18" hasCustomPrompt="1"/>
          </p:nvPr>
        </p:nvSpPr>
        <p:spPr>
          <a:xfrm rot="-180000">
            <a:off x="12139928" y="3205265"/>
            <a:ext cx="5000865"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43606650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5"/>
                                        </p:tgtEl>
                                        <p:attrNameLst>
                                          <p:attrName>style.visibility</p:attrName>
                                        </p:attrNameLst>
                                      </p:cBhvr>
                                      <p:to>
                                        <p:strVal val="visible"/>
                                      </p:to>
                                    </p:set>
                                    <p:animEffect transition="in" filter="barn(outVertical)">
                                      <p:cBhvr>
                                        <p:cTn id="7" dur="500"/>
                                        <p:tgtEl>
                                          <p:spTgt spid="15"/>
                                        </p:tgtEl>
                                      </p:cBhvr>
                                    </p:animEffect>
                                  </p:childTnLst>
                                </p:cTn>
                              </p:par>
                            </p:childTnLst>
                          </p:cTn>
                        </p:par>
                        <p:par>
                          <p:cTn id="8" fill="hold">
                            <p:stCondLst>
                              <p:cond delay="500"/>
                            </p:stCondLst>
                            <p:childTnLst>
                              <p:par>
                                <p:cTn id="9" presetID="2" presetClass="entr" presetSubtype="8" decel="100000" fill="hold" grpId="0" nodeType="afterEffect">
                                  <p:stCondLst>
                                    <p:cond delay="0"/>
                                  </p:stCondLst>
                                  <p:childTnLst>
                                    <p:set>
                                      <p:cBhvr>
                                        <p:cTn id="10" dur="1" fill="hold">
                                          <p:stCondLst>
                                            <p:cond delay="0"/>
                                          </p:stCondLst>
                                        </p:cTn>
                                        <p:tgtEl>
                                          <p:spTgt spid="12"/>
                                        </p:tgtEl>
                                        <p:attrNameLst>
                                          <p:attrName>style.visibility</p:attrName>
                                        </p:attrNameLst>
                                      </p:cBhvr>
                                      <p:to>
                                        <p:strVal val="visible"/>
                                      </p:to>
                                    </p:set>
                                    <p:anim calcmode="lin" valueType="num">
                                      <p:cBhvr additive="base">
                                        <p:cTn id="11" dur="500" fill="hold"/>
                                        <p:tgtEl>
                                          <p:spTgt spid="12"/>
                                        </p:tgtEl>
                                        <p:attrNameLst>
                                          <p:attrName>ppt_x</p:attrName>
                                        </p:attrNameLst>
                                      </p:cBhvr>
                                      <p:tavLst>
                                        <p:tav tm="0">
                                          <p:val>
                                            <p:strVal val="0-#ppt_w/2"/>
                                          </p:val>
                                        </p:tav>
                                        <p:tav tm="100000">
                                          <p:val>
                                            <p:strVal val="#ppt_x"/>
                                          </p:val>
                                        </p:tav>
                                      </p:tavLst>
                                    </p:anim>
                                    <p:anim calcmode="lin" valueType="num">
                                      <p:cBhvr additive="base">
                                        <p:cTn id="12" dur="500" fill="hold"/>
                                        <p:tgtEl>
                                          <p:spTgt spid="12"/>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6"/>
                                        </p:tgtEl>
                                        <p:attrNameLst>
                                          <p:attrName>style.visibility</p:attrName>
                                        </p:attrNameLst>
                                      </p:cBhvr>
                                      <p:to>
                                        <p:strVal val="visible"/>
                                      </p:to>
                                    </p:set>
                                    <p:anim calcmode="lin" valueType="num">
                                      <p:cBhvr additive="base">
                                        <p:cTn id="15" dur="500" fill="hold"/>
                                        <p:tgtEl>
                                          <p:spTgt spid="6"/>
                                        </p:tgtEl>
                                        <p:attrNameLst>
                                          <p:attrName>ppt_x</p:attrName>
                                        </p:attrNameLst>
                                      </p:cBhvr>
                                      <p:tavLst>
                                        <p:tav tm="0">
                                          <p:val>
                                            <p:strVal val="0-#ppt_w/2"/>
                                          </p:val>
                                        </p:tav>
                                        <p:tav tm="100000">
                                          <p:val>
                                            <p:strVal val="#ppt_x"/>
                                          </p:val>
                                        </p:tav>
                                      </p:tavLst>
                                    </p:anim>
                                    <p:anim calcmode="lin" valueType="num">
                                      <p:cBhvr additive="base">
                                        <p:cTn id="16" dur="500" fill="hold"/>
                                        <p:tgtEl>
                                          <p:spTgt spid="6"/>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2" presetClass="entr" presetSubtype="8" fill="hold" grpId="0" nodeType="afterEffect">
                                  <p:stCondLst>
                                    <p:cond delay="0"/>
                                  </p:stCondLst>
                                  <p:childTnLst>
                                    <p:set>
                                      <p:cBhvr>
                                        <p:cTn id="19" dur="1" fill="hold">
                                          <p:stCondLst>
                                            <p:cond delay="0"/>
                                          </p:stCondLst>
                                        </p:cTn>
                                        <p:tgtEl>
                                          <p:spTgt spid="11">
                                            <p:txEl>
                                              <p:pRg st="0" end="0"/>
                                            </p:txEl>
                                          </p:spTgt>
                                        </p:tgtEl>
                                        <p:attrNameLst>
                                          <p:attrName>style.visibility</p:attrName>
                                        </p:attrNameLst>
                                      </p:cBhvr>
                                      <p:to>
                                        <p:strVal val="visible"/>
                                      </p:to>
                                    </p:set>
                                    <p:animEffect transition="in" filter="wipe(left)">
                                      <p:cBhvr>
                                        <p:cTn id="20" dur="500"/>
                                        <p:tgtEl>
                                          <p:spTgt spid="11">
                                            <p:txEl>
                                              <p:pRg st="0" end="0"/>
                                            </p:txEl>
                                          </p:spTgt>
                                        </p:tgtEl>
                                      </p:cBhvr>
                                    </p:animEffect>
                                  </p:childTnLst>
                                </p:cTn>
                              </p:par>
                            </p:childTnLst>
                          </p:cTn>
                        </p:par>
                        <p:par>
                          <p:cTn id="21" fill="hold">
                            <p:stCondLst>
                              <p:cond delay="1500"/>
                            </p:stCondLst>
                            <p:childTnLst>
                              <p:par>
                                <p:cTn id="22" presetID="16" presetClass="entr" presetSubtype="37" fill="hold" grpId="0" nodeType="afterEffect">
                                  <p:stCondLst>
                                    <p:cond delay="0"/>
                                  </p:stCondLst>
                                  <p:childTnLst>
                                    <p:set>
                                      <p:cBhvr>
                                        <p:cTn id="23" dur="1" fill="hold">
                                          <p:stCondLst>
                                            <p:cond delay="0"/>
                                          </p:stCondLst>
                                        </p:cTn>
                                        <p:tgtEl>
                                          <p:spTgt spid="26"/>
                                        </p:tgtEl>
                                        <p:attrNameLst>
                                          <p:attrName>style.visibility</p:attrName>
                                        </p:attrNameLst>
                                      </p:cBhvr>
                                      <p:to>
                                        <p:strVal val="visible"/>
                                      </p:to>
                                    </p:set>
                                    <p:animEffect transition="in" filter="barn(outVertical)">
                                      <p:cBhvr>
                                        <p:cTn id="24" dur="500"/>
                                        <p:tgtEl>
                                          <p:spTgt spid="26"/>
                                        </p:tgtEl>
                                      </p:cBhvr>
                                    </p:animEffect>
                                  </p:childTnLst>
                                </p:cTn>
                              </p:par>
                            </p:childTnLst>
                          </p:cTn>
                        </p:par>
                        <p:par>
                          <p:cTn id="25" fill="hold">
                            <p:stCondLst>
                              <p:cond delay="2000"/>
                            </p:stCondLst>
                            <p:childTnLst>
                              <p:par>
                                <p:cTn id="26" presetID="2" presetClass="entr" presetSubtype="8" decel="100000" fill="hold" grpId="0" nodeType="afterEffect">
                                  <p:stCondLst>
                                    <p:cond delay="0"/>
                                  </p:stCondLst>
                                  <p:childTnLst>
                                    <p:set>
                                      <p:cBhvr>
                                        <p:cTn id="27" dur="1" fill="hold">
                                          <p:stCondLst>
                                            <p:cond delay="0"/>
                                          </p:stCondLst>
                                        </p:cTn>
                                        <p:tgtEl>
                                          <p:spTgt spid="29"/>
                                        </p:tgtEl>
                                        <p:attrNameLst>
                                          <p:attrName>style.visibility</p:attrName>
                                        </p:attrNameLst>
                                      </p:cBhvr>
                                      <p:to>
                                        <p:strVal val="visible"/>
                                      </p:to>
                                    </p:set>
                                    <p:anim calcmode="lin" valueType="num">
                                      <p:cBhvr additive="base">
                                        <p:cTn id="28" dur="500" fill="hold"/>
                                        <p:tgtEl>
                                          <p:spTgt spid="29"/>
                                        </p:tgtEl>
                                        <p:attrNameLst>
                                          <p:attrName>ppt_x</p:attrName>
                                        </p:attrNameLst>
                                      </p:cBhvr>
                                      <p:tavLst>
                                        <p:tav tm="0">
                                          <p:val>
                                            <p:strVal val="0-#ppt_w/2"/>
                                          </p:val>
                                        </p:tav>
                                        <p:tav tm="100000">
                                          <p:val>
                                            <p:strVal val="#ppt_x"/>
                                          </p:val>
                                        </p:tav>
                                      </p:tavLst>
                                    </p:anim>
                                    <p:anim calcmode="lin" valueType="num">
                                      <p:cBhvr additive="base">
                                        <p:cTn id="29" dur="500" fill="hold"/>
                                        <p:tgtEl>
                                          <p:spTgt spid="29"/>
                                        </p:tgtEl>
                                        <p:attrNameLst>
                                          <p:attrName>ppt_y</p:attrName>
                                        </p:attrNameLst>
                                      </p:cBhvr>
                                      <p:tavLst>
                                        <p:tav tm="0">
                                          <p:val>
                                            <p:strVal val="#ppt_y"/>
                                          </p:val>
                                        </p:tav>
                                        <p:tav tm="100000">
                                          <p:val>
                                            <p:strVal val="#ppt_y"/>
                                          </p:val>
                                        </p:tav>
                                      </p:tavLst>
                                    </p:anim>
                                  </p:childTnLst>
                                </p:cTn>
                              </p:par>
                              <p:par>
                                <p:cTn id="30" presetID="2" presetClass="entr" presetSubtype="8" decel="100000" fill="hold" grpId="0" nodeType="withEffect">
                                  <p:stCondLst>
                                    <p:cond delay="0"/>
                                  </p:stCondLst>
                                  <p:childTnLst>
                                    <p:set>
                                      <p:cBhvr>
                                        <p:cTn id="31" dur="1" fill="hold">
                                          <p:stCondLst>
                                            <p:cond delay="0"/>
                                          </p:stCondLst>
                                        </p:cTn>
                                        <p:tgtEl>
                                          <p:spTgt spid="27"/>
                                        </p:tgtEl>
                                        <p:attrNameLst>
                                          <p:attrName>style.visibility</p:attrName>
                                        </p:attrNameLst>
                                      </p:cBhvr>
                                      <p:to>
                                        <p:strVal val="visible"/>
                                      </p:to>
                                    </p:set>
                                    <p:anim calcmode="lin" valueType="num">
                                      <p:cBhvr additive="base">
                                        <p:cTn id="32" dur="500" fill="hold"/>
                                        <p:tgtEl>
                                          <p:spTgt spid="27"/>
                                        </p:tgtEl>
                                        <p:attrNameLst>
                                          <p:attrName>ppt_x</p:attrName>
                                        </p:attrNameLst>
                                      </p:cBhvr>
                                      <p:tavLst>
                                        <p:tav tm="0">
                                          <p:val>
                                            <p:strVal val="0-#ppt_w/2"/>
                                          </p:val>
                                        </p:tav>
                                        <p:tav tm="100000">
                                          <p:val>
                                            <p:strVal val="#ppt_x"/>
                                          </p:val>
                                        </p:tav>
                                      </p:tavLst>
                                    </p:anim>
                                    <p:anim calcmode="lin" valueType="num">
                                      <p:cBhvr additive="base">
                                        <p:cTn id="33" dur="500" fill="hold"/>
                                        <p:tgtEl>
                                          <p:spTgt spid="27"/>
                                        </p:tgtEl>
                                        <p:attrNameLst>
                                          <p:attrName>ppt_y</p:attrName>
                                        </p:attrNameLst>
                                      </p:cBhvr>
                                      <p:tavLst>
                                        <p:tav tm="0">
                                          <p:val>
                                            <p:strVal val="#ppt_y"/>
                                          </p:val>
                                        </p:tav>
                                        <p:tav tm="100000">
                                          <p:val>
                                            <p:strVal val="#ppt_y"/>
                                          </p:val>
                                        </p:tav>
                                      </p:tavLst>
                                    </p:anim>
                                  </p:childTnLst>
                                </p:cTn>
                              </p:par>
                            </p:childTnLst>
                          </p:cTn>
                        </p:par>
                        <p:par>
                          <p:cTn id="34" fill="hold">
                            <p:stCondLst>
                              <p:cond delay="2500"/>
                            </p:stCondLst>
                            <p:childTnLst>
                              <p:par>
                                <p:cTn id="35" presetID="22" presetClass="entr" presetSubtype="8" fill="hold" grpId="0" nodeType="afterEffect">
                                  <p:stCondLst>
                                    <p:cond delay="0"/>
                                  </p:stCondLst>
                                  <p:childTnLst>
                                    <p:set>
                                      <p:cBhvr>
                                        <p:cTn id="36" dur="1" fill="hold">
                                          <p:stCondLst>
                                            <p:cond delay="0"/>
                                          </p:stCondLst>
                                        </p:cTn>
                                        <p:tgtEl>
                                          <p:spTgt spid="28">
                                            <p:txEl>
                                              <p:pRg st="0" end="0"/>
                                            </p:txEl>
                                          </p:spTgt>
                                        </p:tgtEl>
                                        <p:attrNameLst>
                                          <p:attrName>style.visibility</p:attrName>
                                        </p:attrNameLst>
                                      </p:cBhvr>
                                      <p:to>
                                        <p:strVal val="visible"/>
                                      </p:to>
                                    </p:set>
                                    <p:animEffect transition="in" filter="wipe(left)">
                                      <p:cBhvr>
                                        <p:cTn id="37" dur="500"/>
                                        <p:tgtEl>
                                          <p:spTgt spid="28">
                                            <p:txEl>
                                              <p:pRg st="0" end="0"/>
                                            </p:txEl>
                                          </p:spTgt>
                                        </p:tgtEl>
                                      </p:cBhvr>
                                    </p:animEffect>
                                  </p:childTnLst>
                                </p:cTn>
                              </p:par>
                            </p:childTnLst>
                          </p:cTn>
                        </p:par>
                        <p:par>
                          <p:cTn id="38" fill="hold">
                            <p:stCondLst>
                              <p:cond delay="3000"/>
                            </p:stCondLst>
                            <p:childTnLst>
                              <p:par>
                                <p:cTn id="39" presetID="16" presetClass="entr" presetSubtype="37" fill="hold" grpId="0" nodeType="afterEffect">
                                  <p:stCondLst>
                                    <p:cond delay="0"/>
                                  </p:stCondLst>
                                  <p:childTnLst>
                                    <p:set>
                                      <p:cBhvr>
                                        <p:cTn id="40" dur="1" fill="hold">
                                          <p:stCondLst>
                                            <p:cond delay="0"/>
                                          </p:stCondLst>
                                        </p:cTn>
                                        <p:tgtEl>
                                          <p:spTgt spid="30"/>
                                        </p:tgtEl>
                                        <p:attrNameLst>
                                          <p:attrName>style.visibility</p:attrName>
                                        </p:attrNameLst>
                                      </p:cBhvr>
                                      <p:to>
                                        <p:strVal val="visible"/>
                                      </p:to>
                                    </p:set>
                                    <p:animEffect transition="in" filter="barn(outVertical)">
                                      <p:cBhvr>
                                        <p:cTn id="41" dur="500"/>
                                        <p:tgtEl>
                                          <p:spTgt spid="30"/>
                                        </p:tgtEl>
                                      </p:cBhvr>
                                    </p:animEffect>
                                  </p:childTnLst>
                                </p:cTn>
                              </p:par>
                            </p:childTnLst>
                          </p:cTn>
                        </p:par>
                        <p:par>
                          <p:cTn id="42" fill="hold">
                            <p:stCondLst>
                              <p:cond delay="3500"/>
                            </p:stCondLst>
                            <p:childTnLst>
                              <p:par>
                                <p:cTn id="43" presetID="2" presetClass="entr" presetSubtype="8" decel="100000" fill="hold" grpId="0" nodeType="afterEffect">
                                  <p:stCondLst>
                                    <p:cond delay="0"/>
                                  </p:stCondLst>
                                  <p:childTnLst>
                                    <p:set>
                                      <p:cBhvr>
                                        <p:cTn id="44" dur="1" fill="hold">
                                          <p:stCondLst>
                                            <p:cond delay="0"/>
                                          </p:stCondLst>
                                        </p:cTn>
                                        <p:tgtEl>
                                          <p:spTgt spid="33"/>
                                        </p:tgtEl>
                                        <p:attrNameLst>
                                          <p:attrName>style.visibility</p:attrName>
                                        </p:attrNameLst>
                                      </p:cBhvr>
                                      <p:to>
                                        <p:strVal val="visible"/>
                                      </p:to>
                                    </p:set>
                                    <p:anim calcmode="lin" valueType="num">
                                      <p:cBhvr additive="base">
                                        <p:cTn id="45" dur="500" fill="hold"/>
                                        <p:tgtEl>
                                          <p:spTgt spid="33"/>
                                        </p:tgtEl>
                                        <p:attrNameLst>
                                          <p:attrName>ppt_x</p:attrName>
                                        </p:attrNameLst>
                                      </p:cBhvr>
                                      <p:tavLst>
                                        <p:tav tm="0">
                                          <p:val>
                                            <p:strVal val="0-#ppt_w/2"/>
                                          </p:val>
                                        </p:tav>
                                        <p:tav tm="100000">
                                          <p:val>
                                            <p:strVal val="#ppt_x"/>
                                          </p:val>
                                        </p:tav>
                                      </p:tavLst>
                                    </p:anim>
                                    <p:anim calcmode="lin" valueType="num">
                                      <p:cBhvr additive="base">
                                        <p:cTn id="46" dur="500" fill="hold"/>
                                        <p:tgtEl>
                                          <p:spTgt spid="33"/>
                                        </p:tgtEl>
                                        <p:attrNameLst>
                                          <p:attrName>ppt_y</p:attrName>
                                        </p:attrNameLst>
                                      </p:cBhvr>
                                      <p:tavLst>
                                        <p:tav tm="0">
                                          <p:val>
                                            <p:strVal val="#ppt_y"/>
                                          </p:val>
                                        </p:tav>
                                        <p:tav tm="100000">
                                          <p:val>
                                            <p:strVal val="#ppt_y"/>
                                          </p:val>
                                        </p:tav>
                                      </p:tavLst>
                                    </p:anim>
                                  </p:childTnLst>
                                </p:cTn>
                              </p:par>
                              <p:par>
                                <p:cTn id="47" presetID="2" presetClass="entr" presetSubtype="8" decel="100000" fill="hold" grpId="0" nodeType="withEffect">
                                  <p:stCondLst>
                                    <p:cond delay="0"/>
                                  </p:stCondLst>
                                  <p:childTnLst>
                                    <p:set>
                                      <p:cBhvr>
                                        <p:cTn id="48" dur="1" fill="hold">
                                          <p:stCondLst>
                                            <p:cond delay="0"/>
                                          </p:stCondLst>
                                        </p:cTn>
                                        <p:tgtEl>
                                          <p:spTgt spid="31"/>
                                        </p:tgtEl>
                                        <p:attrNameLst>
                                          <p:attrName>style.visibility</p:attrName>
                                        </p:attrNameLst>
                                      </p:cBhvr>
                                      <p:to>
                                        <p:strVal val="visible"/>
                                      </p:to>
                                    </p:set>
                                    <p:anim calcmode="lin" valueType="num">
                                      <p:cBhvr additive="base">
                                        <p:cTn id="49" dur="500" fill="hold"/>
                                        <p:tgtEl>
                                          <p:spTgt spid="31"/>
                                        </p:tgtEl>
                                        <p:attrNameLst>
                                          <p:attrName>ppt_x</p:attrName>
                                        </p:attrNameLst>
                                      </p:cBhvr>
                                      <p:tavLst>
                                        <p:tav tm="0">
                                          <p:val>
                                            <p:strVal val="0-#ppt_w/2"/>
                                          </p:val>
                                        </p:tav>
                                        <p:tav tm="100000">
                                          <p:val>
                                            <p:strVal val="#ppt_x"/>
                                          </p:val>
                                        </p:tav>
                                      </p:tavLst>
                                    </p:anim>
                                    <p:anim calcmode="lin" valueType="num">
                                      <p:cBhvr additive="base">
                                        <p:cTn id="50" dur="500" fill="hold"/>
                                        <p:tgtEl>
                                          <p:spTgt spid="31"/>
                                        </p:tgtEl>
                                        <p:attrNameLst>
                                          <p:attrName>ppt_y</p:attrName>
                                        </p:attrNameLst>
                                      </p:cBhvr>
                                      <p:tavLst>
                                        <p:tav tm="0">
                                          <p:val>
                                            <p:strVal val="#ppt_y"/>
                                          </p:val>
                                        </p:tav>
                                        <p:tav tm="100000">
                                          <p:val>
                                            <p:strVal val="#ppt_y"/>
                                          </p:val>
                                        </p:tav>
                                      </p:tavLst>
                                    </p:anim>
                                  </p:childTnLst>
                                </p:cTn>
                              </p:par>
                            </p:childTnLst>
                          </p:cTn>
                        </p:par>
                        <p:par>
                          <p:cTn id="51" fill="hold">
                            <p:stCondLst>
                              <p:cond delay="4000"/>
                            </p:stCondLst>
                            <p:childTnLst>
                              <p:par>
                                <p:cTn id="52" presetID="22" presetClass="entr" presetSubtype="8" fill="hold" grpId="0" nodeType="afterEffect">
                                  <p:stCondLst>
                                    <p:cond delay="0"/>
                                  </p:stCondLst>
                                  <p:childTnLst>
                                    <p:set>
                                      <p:cBhvr>
                                        <p:cTn id="53" dur="1" fill="hold">
                                          <p:stCondLst>
                                            <p:cond delay="0"/>
                                          </p:stCondLst>
                                        </p:cTn>
                                        <p:tgtEl>
                                          <p:spTgt spid="32">
                                            <p:txEl>
                                              <p:pRg st="0" end="0"/>
                                            </p:txEl>
                                          </p:spTgt>
                                        </p:tgtEl>
                                        <p:attrNameLst>
                                          <p:attrName>style.visibility</p:attrName>
                                        </p:attrNameLst>
                                      </p:cBhvr>
                                      <p:to>
                                        <p:strVal val="visible"/>
                                      </p:to>
                                    </p:set>
                                    <p:animEffect transition="in" filter="wipe(left)">
                                      <p:cBhvr>
                                        <p:cTn id="54" dur="500"/>
                                        <p:tgtEl>
                                          <p:spTgt spid="32">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5" grpId="0" animBg="1"/>
      <p:bldP spid="6" grpId="0" animBg="1"/>
      <p:bldP spid="11" grpId="0" build="p">
        <p:tmplLst>
          <p:tmpl lvl="1">
            <p:tnLst>
              <p:par>
                <p:cTn presetID="22" presetClass="entr" presetSubtype="8"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wipe(left)">
                      <p:cBhvr>
                        <p:cTn dur="500"/>
                        <p:tgtEl>
                          <p:spTgt spid="11"/>
                        </p:tgtEl>
                      </p:cBhvr>
                    </p:animEffect>
                  </p:childTnLst>
                </p:cTn>
              </p:par>
            </p:tnLst>
          </p:tmpl>
        </p:tmplLst>
      </p:bldP>
      <p:bldP spid="12" grpId="0">
        <p:tmplLst>
          <p:tmpl>
            <p:tnLst>
              <p:par>
                <p:cTn presetID="2" presetClass="entr" presetSubtype="8" decel="10000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 calcmode="lin" valueType="num">
                      <p:cBhvr additive="base">
                        <p:cTn dur="500" fill="hold"/>
                        <p:tgtEl>
                          <p:spTgt spid="12"/>
                        </p:tgtEl>
                        <p:attrNameLst>
                          <p:attrName>ppt_x</p:attrName>
                        </p:attrNameLst>
                      </p:cBhvr>
                      <p:tavLst>
                        <p:tav tm="0">
                          <p:val>
                            <p:strVal val="0-#ppt_w/2"/>
                          </p:val>
                        </p:tav>
                        <p:tav tm="100000">
                          <p:val>
                            <p:strVal val="#ppt_x"/>
                          </p:val>
                        </p:tav>
                      </p:tavLst>
                    </p:anim>
                    <p:anim calcmode="lin" valueType="num">
                      <p:cBhvr additive="base">
                        <p:cTn dur="500" fill="hold"/>
                        <p:tgtEl>
                          <p:spTgt spid="12"/>
                        </p:tgtEl>
                        <p:attrNameLst>
                          <p:attrName>ppt_y</p:attrName>
                        </p:attrNameLst>
                      </p:cBhvr>
                      <p:tavLst>
                        <p:tav tm="0">
                          <p:val>
                            <p:strVal val="#ppt_y"/>
                          </p:val>
                        </p:tav>
                        <p:tav tm="100000">
                          <p:val>
                            <p:strVal val="#ppt_y"/>
                          </p:val>
                        </p:tav>
                      </p:tavLst>
                    </p:anim>
                  </p:childTnLst>
                </p:cTn>
              </p:par>
            </p:tnLst>
          </p:tmpl>
        </p:tmplLst>
      </p:bldP>
      <p:bldP spid="26" grpId="0" animBg="1"/>
      <p:bldP spid="27" grpId="0" animBg="1"/>
      <p:bldP spid="28" grpId="0" build="p">
        <p:tmplLst>
          <p:tmpl lvl="1">
            <p:tnLst>
              <p:par>
                <p:cTn presetID="22" presetClass="entr" presetSubtype="8" fill="hold" nodeType="afterEffect">
                  <p:stCondLst>
                    <p:cond delay="0"/>
                  </p:stCondLst>
                  <p:childTnLst>
                    <p:set>
                      <p:cBhvr>
                        <p:cTn dur="1" fill="hold">
                          <p:stCondLst>
                            <p:cond delay="0"/>
                          </p:stCondLst>
                        </p:cTn>
                        <p:tgtEl>
                          <p:spTgt spid="28"/>
                        </p:tgtEl>
                        <p:attrNameLst>
                          <p:attrName>style.visibility</p:attrName>
                        </p:attrNameLst>
                      </p:cBhvr>
                      <p:to>
                        <p:strVal val="visible"/>
                      </p:to>
                    </p:set>
                    <p:animEffect transition="in" filter="wipe(left)">
                      <p:cBhvr>
                        <p:cTn dur="500"/>
                        <p:tgtEl>
                          <p:spTgt spid="28"/>
                        </p:tgtEl>
                      </p:cBhvr>
                    </p:animEffect>
                  </p:childTnLst>
                </p:cTn>
              </p:par>
            </p:tnLst>
          </p:tmpl>
        </p:tmplLst>
      </p:bldP>
      <p:bldP spid="29" grpId="0">
        <p:tmplLst>
          <p:tmpl>
            <p:tnLst>
              <p:par>
                <p:cTn presetID="2" presetClass="entr" presetSubtype="8" decel="100000"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 calcmode="lin" valueType="num">
                      <p:cBhvr additive="base">
                        <p:cTn dur="500" fill="hold"/>
                        <p:tgtEl>
                          <p:spTgt spid="29"/>
                        </p:tgtEl>
                        <p:attrNameLst>
                          <p:attrName>ppt_x</p:attrName>
                        </p:attrNameLst>
                      </p:cBhvr>
                      <p:tavLst>
                        <p:tav tm="0">
                          <p:val>
                            <p:strVal val="0-#ppt_w/2"/>
                          </p:val>
                        </p:tav>
                        <p:tav tm="100000">
                          <p:val>
                            <p:strVal val="#ppt_x"/>
                          </p:val>
                        </p:tav>
                      </p:tavLst>
                    </p:anim>
                    <p:anim calcmode="lin" valueType="num">
                      <p:cBhvr additive="base">
                        <p:cTn dur="500" fill="hold"/>
                        <p:tgtEl>
                          <p:spTgt spid="29"/>
                        </p:tgtEl>
                        <p:attrNameLst>
                          <p:attrName>ppt_y</p:attrName>
                        </p:attrNameLst>
                      </p:cBhvr>
                      <p:tavLst>
                        <p:tav tm="0">
                          <p:val>
                            <p:strVal val="#ppt_y"/>
                          </p:val>
                        </p:tav>
                        <p:tav tm="100000">
                          <p:val>
                            <p:strVal val="#ppt_y"/>
                          </p:val>
                        </p:tav>
                      </p:tavLst>
                    </p:anim>
                  </p:childTnLst>
                </p:cTn>
              </p:par>
            </p:tnLst>
          </p:tmpl>
        </p:tmplLst>
      </p:bldP>
      <p:bldP spid="30" grpId="0" animBg="1"/>
      <p:bldP spid="31" grpId="0" animBg="1"/>
      <p:bldP spid="32" grpId="0" build="p">
        <p:tmplLst>
          <p:tmpl lvl="1">
            <p:tnLst>
              <p:par>
                <p:cTn presetID="22" presetClass="entr" presetSubtype="8"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wipe(left)">
                      <p:cBhvr>
                        <p:cTn dur="500"/>
                        <p:tgtEl>
                          <p:spTgt spid="32"/>
                        </p:tgtEl>
                      </p:cBhvr>
                    </p:animEffect>
                  </p:childTnLst>
                </p:cTn>
              </p:par>
            </p:tnLst>
          </p:tmpl>
        </p:tmplLst>
      </p:bldP>
      <p:bldP spid="33" grpId="0">
        <p:tmplLst>
          <p:tmpl>
            <p:tnLst>
              <p:par>
                <p:cTn presetID="2" presetClass="entr" presetSubtype="8" decel="100000" fill="hold" nodeType="afterEffect">
                  <p:stCondLst>
                    <p:cond delay="0"/>
                  </p:stCondLst>
                  <p:childTnLst>
                    <p:set>
                      <p:cBhvr>
                        <p:cTn dur="1" fill="hold">
                          <p:stCondLst>
                            <p:cond delay="0"/>
                          </p:stCondLst>
                        </p:cTn>
                        <p:tgtEl>
                          <p:spTgt spid="33"/>
                        </p:tgtEl>
                        <p:attrNameLst>
                          <p:attrName>style.visibility</p:attrName>
                        </p:attrNameLst>
                      </p:cBhvr>
                      <p:to>
                        <p:strVal val="visible"/>
                      </p:to>
                    </p:set>
                    <p:anim calcmode="lin" valueType="num">
                      <p:cBhvr additive="base">
                        <p:cTn dur="500" fill="hold"/>
                        <p:tgtEl>
                          <p:spTgt spid="33"/>
                        </p:tgtEl>
                        <p:attrNameLst>
                          <p:attrName>ppt_x</p:attrName>
                        </p:attrNameLst>
                      </p:cBhvr>
                      <p:tavLst>
                        <p:tav tm="0">
                          <p:val>
                            <p:strVal val="0-#ppt_w/2"/>
                          </p:val>
                        </p:tav>
                        <p:tav tm="100000">
                          <p:val>
                            <p:strVal val="#ppt_x"/>
                          </p:val>
                        </p:tav>
                      </p:tavLst>
                    </p:anim>
                    <p:anim calcmode="lin" valueType="num">
                      <p:cBhvr additive="base">
                        <p:cTn dur="500" fill="hold"/>
                        <p:tgtEl>
                          <p:spTgt spid="33"/>
                        </p:tgtEl>
                        <p:attrNameLst>
                          <p:attrName>ppt_y</p:attrName>
                        </p:attrNameLst>
                      </p:cBhvr>
                      <p:tavLst>
                        <p:tav tm="0">
                          <p:val>
                            <p:strVal val="#ppt_y"/>
                          </p:val>
                        </p:tav>
                        <p:tav tm="100000">
                          <p:val>
                            <p:strVal val="#ppt_y"/>
                          </p:val>
                        </p:tav>
                      </p:tavLst>
                    </p:anim>
                  </p:childTnLst>
                </p:cTn>
              </p:par>
            </p:tnLst>
          </p:tmpl>
        </p:tmplLst>
      </p:bldP>
    </p:bldLst>
  </p:timing>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6 List">
    <p:spTree>
      <p:nvGrpSpPr>
        <p:cNvPr id="1" name=""/>
        <p:cNvGrpSpPr/>
        <p:nvPr/>
      </p:nvGrpSpPr>
      <p:grpSpPr>
        <a:xfrm>
          <a:off x="0" y="0"/>
          <a:ext cx="0" cy="0"/>
          <a:chOff x="0" y="0"/>
          <a:chExt cx="0" cy="0"/>
        </a:xfrm>
      </p:grpSpPr>
      <p:sp>
        <p:nvSpPr>
          <p:cNvPr id="50" name="正方形/長方形 49"/>
          <p:cNvSpPr/>
          <p:nvPr userDrawn="1"/>
        </p:nvSpPr>
        <p:spPr>
          <a:xfrm>
            <a:off x="0" y="2983260"/>
            <a:ext cx="18286413" cy="571563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9" y="3364413"/>
            <a:ext cx="1169674" cy="1169674"/>
          </a:xfrm>
          <a:prstGeom prst="rect">
            <a:avLst/>
          </a:prstGeom>
        </p:spPr>
      </p:pic>
      <p:sp>
        <p:nvSpPr>
          <p:cNvPr id="6" name="テキスト プレースホルダー 5"/>
          <p:cNvSpPr>
            <a:spLocks noGrp="1"/>
          </p:cNvSpPr>
          <p:nvPr>
            <p:ph type="body" sz="quarter" idx="14" hasCustomPrompt="1"/>
          </p:nvPr>
        </p:nvSpPr>
        <p:spPr>
          <a:xfrm>
            <a:off x="4012636" y="3361461"/>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0" name="テキスト ボックス 9"/>
          <p:cNvSpPr txBox="1"/>
          <p:nvPr userDrawn="1"/>
        </p:nvSpPr>
        <p:spPr>
          <a:xfrm>
            <a:off x="3079189" y="3571539"/>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1</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14" name="テキスト プレースホルダー 5"/>
          <p:cNvSpPr>
            <a:spLocks noGrp="1"/>
          </p:cNvSpPr>
          <p:nvPr>
            <p:ph type="body" sz="quarter" idx="15" hasCustomPrompt="1"/>
          </p:nvPr>
        </p:nvSpPr>
        <p:spPr>
          <a:xfrm>
            <a:off x="4012636" y="3964676"/>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25" name="図 2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8" y="5201954"/>
            <a:ext cx="1169674" cy="1169674"/>
          </a:xfrm>
          <a:prstGeom prst="rect">
            <a:avLst/>
          </a:prstGeom>
        </p:spPr>
      </p:pic>
      <p:sp>
        <p:nvSpPr>
          <p:cNvPr id="26" name="テキスト プレースホルダー 5"/>
          <p:cNvSpPr>
            <a:spLocks noGrp="1"/>
          </p:cNvSpPr>
          <p:nvPr>
            <p:ph type="body" sz="quarter" idx="16" hasCustomPrompt="1"/>
          </p:nvPr>
        </p:nvSpPr>
        <p:spPr>
          <a:xfrm>
            <a:off x="4012636" y="5199002"/>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7" name="テキスト ボックス 26"/>
          <p:cNvSpPr txBox="1"/>
          <p:nvPr userDrawn="1"/>
        </p:nvSpPr>
        <p:spPr>
          <a:xfrm>
            <a:off x="3079188" y="5409080"/>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2</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28" name="テキスト プレースホルダー 5"/>
          <p:cNvSpPr>
            <a:spLocks noGrp="1"/>
          </p:cNvSpPr>
          <p:nvPr>
            <p:ph type="body" sz="quarter" idx="17" hasCustomPrompt="1"/>
          </p:nvPr>
        </p:nvSpPr>
        <p:spPr>
          <a:xfrm>
            <a:off x="4012636" y="5802217"/>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3" name="図 3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9" y="7029100"/>
            <a:ext cx="1169674" cy="1169674"/>
          </a:xfrm>
          <a:prstGeom prst="rect">
            <a:avLst/>
          </a:prstGeom>
        </p:spPr>
      </p:pic>
      <p:sp>
        <p:nvSpPr>
          <p:cNvPr id="34" name="テキスト プレースホルダー 5"/>
          <p:cNvSpPr>
            <a:spLocks noGrp="1"/>
          </p:cNvSpPr>
          <p:nvPr>
            <p:ph type="body" sz="quarter" idx="18" hasCustomPrompt="1"/>
          </p:nvPr>
        </p:nvSpPr>
        <p:spPr>
          <a:xfrm>
            <a:off x="4012636" y="7026148"/>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5" name="テキスト ボックス 34"/>
          <p:cNvSpPr txBox="1"/>
          <p:nvPr userDrawn="1"/>
        </p:nvSpPr>
        <p:spPr>
          <a:xfrm>
            <a:off x="3079189" y="7236226"/>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3</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36" name="テキスト プレースホルダー 5"/>
          <p:cNvSpPr>
            <a:spLocks noGrp="1"/>
          </p:cNvSpPr>
          <p:nvPr>
            <p:ph type="body" sz="quarter" idx="19" hasCustomPrompt="1"/>
          </p:nvPr>
        </p:nvSpPr>
        <p:spPr>
          <a:xfrm>
            <a:off x="4012636" y="7629363"/>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7" name="図 3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5" y="3382566"/>
            <a:ext cx="1169674" cy="1169674"/>
          </a:xfrm>
          <a:prstGeom prst="rect">
            <a:avLst/>
          </a:prstGeom>
        </p:spPr>
      </p:pic>
      <p:sp>
        <p:nvSpPr>
          <p:cNvPr id="38" name="テキスト プレースホルダー 5"/>
          <p:cNvSpPr>
            <a:spLocks noGrp="1"/>
          </p:cNvSpPr>
          <p:nvPr>
            <p:ph type="body" sz="quarter" idx="20" hasCustomPrompt="1"/>
          </p:nvPr>
        </p:nvSpPr>
        <p:spPr>
          <a:xfrm>
            <a:off x="10615442" y="3379614"/>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9" name="テキスト ボックス 38"/>
          <p:cNvSpPr txBox="1"/>
          <p:nvPr userDrawn="1"/>
        </p:nvSpPr>
        <p:spPr>
          <a:xfrm>
            <a:off x="9681995" y="3589692"/>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4</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40" name="テキスト プレースホルダー 5"/>
          <p:cNvSpPr>
            <a:spLocks noGrp="1"/>
          </p:cNvSpPr>
          <p:nvPr>
            <p:ph type="body" sz="quarter" idx="21" hasCustomPrompt="1"/>
          </p:nvPr>
        </p:nvSpPr>
        <p:spPr>
          <a:xfrm>
            <a:off x="10615442" y="3982829"/>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41" name="図 4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4" y="5220107"/>
            <a:ext cx="1169674" cy="1169674"/>
          </a:xfrm>
          <a:prstGeom prst="rect">
            <a:avLst/>
          </a:prstGeom>
        </p:spPr>
      </p:pic>
      <p:sp>
        <p:nvSpPr>
          <p:cNvPr id="42" name="テキスト プレースホルダー 5"/>
          <p:cNvSpPr>
            <a:spLocks noGrp="1"/>
          </p:cNvSpPr>
          <p:nvPr>
            <p:ph type="body" sz="quarter" idx="22" hasCustomPrompt="1"/>
          </p:nvPr>
        </p:nvSpPr>
        <p:spPr>
          <a:xfrm>
            <a:off x="10615442" y="5217155"/>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3" name="テキスト ボックス 42"/>
          <p:cNvSpPr txBox="1"/>
          <p:nvPr userDrawn="1"/>
        </p:nvSpPr>
        <p:spPr>
          <a:xfrm>
            <a:off x="9681994" y="5427233"/>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5</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44" name="テキスト プレースホルダー 5"/>
          <p:cNvSpPr>
            <a:spLocks noGrp="1"/>
          </p:cNvSpPr>
          <p:nvPr>
            <p:ph type="body" sz="quarter" idx="23" hasCustomPrompt="1"/>
          </p:nvPr>
        </p:nvSpPr>
        <p:spPr>
          <a:xfrm>
            <a:off x="10615442" y="5820370"/>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45" name="図 4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5" y="7047253"/>
            <a:ext cx="1169674" cy="1169674"/>
          </a:xfrm>
          <a:prstGeom prst="rect">
            <a:avLst/>
          </a:prstGeom>
        </p:spPr>
      </p:pic>
      <p:sp>
        <p:nvSpPr>
          <p:cNvPr id="46" name="テキスト プレースホルダー 5"/>
          <p:cNvSpPr>
            <a:spLocks noGrp="1"/>
          </p:cNvSpPr>
          <p:nvPr>
            <p:ph type="body" sz="quarter" idx="24" hasCustomPrompt="1"/>
          </p:nvPr>
        </p:nvSpPr>
        <p:spPr>
          <a:xfrm>
            <a:off x="10615442" y="7044301"/>
            <a:ext cx="4906048"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7" name="テキスト ボックス 46"/>
          <p:cNvSpPr txBox="1"/>
          <p:nvPr userDrawn="1"/>
        </p:nvSpPr>
        <p:spPr>
          <a:xfrm>
            <a:off x="9681995" y="7254379"/>
            <a:ext cx="4780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6</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48" name="テキスト プレースホルダー 5"/>
          <p:cNvSpPr>
            <a:spLocks noGrp="1"/>
          </p:cNvSpPr>
          <p:nvPr>
            <p:ph type="body" sz="quarter" idx="25" hasCustomPrompt="1"/>
          </p:nvPr>
        </p:nvSpPr>
        <p:spPr>
          <a:xfrm>
            <a:off x="10615442" y="7647516"/>
            <a:ext cx="4906048" cy="601329"/>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245172788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50"/>
                                        </p:tgtEl>
                                        <p:attrNameLst>
                                          <p:attrName>style.visibility</p:attrName>
                                        </p:attrNameLst>
                                      </p:cBhvr>
                                      <p:to>
                                        <p:strVal val="visible"/>
                                      </p:to>
                                    </p:set>
                                    <p:animEffect transition="in" filter="barn(outVertical)">
                                      <p:cBhvr>
                                        <p:cTn id="7" dur="500"/>
                                        <p:tgtEl>
                                          <p:spTgt spid="50"/>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p:cTn id="11" dur="500" fill="hold"/>
                                        <p:tgtEl>
                                          <p:spTgt spid="5"/>
                                        </p:tgtEl>
                                        <p:attrNameLst>
                                          <p:attrName>ppt_w</p:attrName>
                                        </p:attrNameLst>
                                      </p:cBhvr>
                                      <p:tavLst>
                                        <p:tav tm="0">
                                          <p:val>
                                            <p:fltVal val="0"/>
                                          </p:val>
                                        </p:tav>
                                        <p:tav tm="100000">
                                          <p:val>
                                            <p:strVal val="#ppt_w"/>
                                          </p:val>
                                        </p:tav>
                                      </p:tavLst>
                                    </p:anim>
                                    <p:anim calcmode="lin" valueType="num">
                                      <p:cBhvr>
                                        <p:cTn id="12" dur="500" fill="hold"/>
                                        <p:tgtEl>
                                          <p:spTgt spid="5"/>
                                        </p:tgtEl>
                                        <p:attrNameLst>
                                          <p:attrName>ppt_h</p:attrName>
                                        </p:attrNameLst>
                                      </p:cBhvr>
                                      <p:tavLst>
                                        <p:tav tm="0">
                                          <p:val>
                                            <p:fltVal val="0"/>
                                          </p:val>
                                        </p:tav>
                                        <p:tav tm="100000">
                                          <p:val>
                                            <p:strVal val="#ppt_h"/>
                                          </p:val>
                                        </p:tav>
                                      </p:tavLst>
                                    </p:anim>
                                    <p:anim calcmode="lin" valueType="num">
                                      <p:cBhvr>
                                        <p:cTn id="13" dur="500" fill="hold"/>
                                        <p:tgtEl>
                                          <p:spTgt spid="5"/>
                                        </p:tgtEl>
                                        <p:attrNameLst>
                                          <p:attrName>style.rotation</p:attrName>
                                        </p:attrNameLst>
                                      </p:cBhvr>
                                      <p:tavLst>
                                        <p:tav tm="0">
                                          <p:val>
                                            <p:fltVal val="90"/>
                                          </p:val>
                                        </p:tav>
                                        <p:tav tm="100000">
                                          <p:val>
                                            <p:fltVal val="0"/>
                                          </p:val>
                                        </p:tav>
                                      </p:tavLst>
                                    </p:anim>
                                    <p:animEffect transition="in" filter="fade">
                                      <p:cBhvr>
                                        <p:cTn id="14" dur="500"/>
                                        <p:tgtEl>
                                          <p:spTgt spid="5"/>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10"/>
                                        </p:tgtEl>
                                        <p:attrNameLst>
                                          <p:attrName>style.visibility</p:attrName>
                                        </p:attrNameLst>
                                      </p:cBhvr>
                                      <p:to>
                                        <p:strVal val="visible"/>
                                      </p:to>
                                    </p:set>
                                    <p:anim calcmode="lin" valueType="num">
                                      <p:cBhvr>
                                        <p:cTn id="17" dur="500" fill="hold"/>
                                        <p:tgtEl>
                                          <p:spTgt spid="10"/>
                                        </p:tgtEl>
                                        <p:attrNameLst>
                                          <p:attrName>ppt_w</p:attrName>
                                        </p:attrNameLst>
                                      </p:cBhvr>
                                      <p:tavLst>
                                        <p:tav tm="0">
                                          <p:val>
                                            <p:fltVal val="0"/>
                                          </p:val>
                                        </p:tav>
                                        <p:tav tm="100000">
                                          <p:val>
                                            <p:strVal val="#ppt_w"/>
                                          </p:val>
                                        </p:tav>
                                      </p:tavLst>
                                    </p:anim>
                                    <p:anim calcmode="lin" valueType="num">
                                      <p:cBhvr>
                                        <p:cTn id="18" dur="500" fill="hold"/>
                                        <p:tgtEl>
                                          <p:spTgt spid="10"/>
                                        </p:tgtEl>
                                        <p:attrNameLst>
                                          <p:attrName>ppt_h</p:attrName>
                                        </p:attrNameLst>
                                      </p:cBhvr>
                                      <p:tavLst>
                                        <p:tav tm="0">
                                          <p:val>
                                            <p:fltVal val="0"/>
                                          </p:val>
                                        </p:tav>
                                        <p:tav tm="100000">
                                          <p:val>
                                            <p:strVal val="#ppt_h"/>
                                          </p:val>
                                        </p:tav>
                                      </p:tavLst>
                                    </p:anim>
                                    <p:anim calcmode="lin" valueType="num">
                                      <p:cBhvr>
                                        <p:cTn id="19" dur="500" fill="hold"/>
                                        <p:tgtEl>
                                          <p:spTgt spid="10"/>
                                        </p:tgtEl>
                                        <p:attrNameLst>
                                          <p:attrName>style.rotation</p:attrName>
                                        </p:attrNameLst>
                                      </p:cBhvr>
                                      <p:tavLst>
                                        <p:tav tm="0">
                                          <p:val>
                                            <p:fltVal val="90"/>
                                          </p:val>
                                        </p:tav>
                                        <p:tav tm="100000">
                                          <p:val>
                                            <p:fltVal val="0"/>
                                          </p:val>
                                        </p:tav>
                                      </p:tavLst>
                                    </p:anim>
                                    <p:animEffect transition="in" filter="fade">
                                      <p:cBhvr>
                                        <p:cTn id="20" dur="500"/>
                                        <p:tgtEl>
                                          <p:spTgt spid="10"/>
                                        </p:tgtEl>
                                      </p:cBhvr>
                                    </p:animEffect>
                                  </p:childTnLst>
                                </p:cTn>
                              </p:par>
                              <p:par>
                                <p:cTn id="21" presetID="31" presetClass="entr" presetSubtype="0" fill="hold" grpId="0" nodeType="withEffect">
                                  <p:stCondLst>
                                    <p:cond delay="0"/>
                                  </p:stCondLst>
                                  <p:childTnLst>
                                    <p:set>
                                      <p:cBhvr>
                                        <p:cTn id="22" dur="1" fill="hold">
                                          <p:stCondLst>
                                            <p:cond delay="0"/>
                                          </p:stCondLst>
                                        </p:cTn>
                                        <p:tgtEl>
                                          <p:spTgt spid="6">
                                            <p:txEl>
                                              <p:pRg st="0" end="0"/>
                                            </p:txEl>
                                          </p:spTgt>
                                        </p:tgtEl>
                                        <p:attrNameLst>
                                          <p:attrName>style.visibility</p:attrName>
                                        </p:attrNameLst>
                                      </p:cBhvr>
                                      <p:to>
                                        <p:strVal val="visible"/>
                                      </p:to>
                                    </p:set>
                                    <p:anim calcmode="lin" valueType="num">
                                      <p:cBhvr>
                                        <p:cTn id="23" dur="500" fill="hold"/>
                                        <p:tgtEl>
                                          <p:spTgt spid="6">
                                            <p:txEl>
                                              <p:pRg st="0" end="0"/>
                                            </p:txEl>
                                          </p:spTgt>
                                        </p:tgtEl>
                                        <p:attrNameLst>
                                          <p:attrName>ppt_w</p:attrName>
                                        </p:attrNameLst>
                                      </p:cBhvr>
                                      <p:tavLst>
                                        <p:tav tm="0">
                                          <p:val>
                                            <p:fltVal val="0"/>
                                          </p:val>
                                        </p:tav>
                                        <p:tav tm="100000">
                                          <p:val>
                                            <p:strVal val="#ppt_w"/>
                                          </p:val>
                                        </p:tav>
                                      </p:tavLst>
                                    </p:anim>
                                    <p:anim calcmode="lin" valueType="num">
                                      <p:cBhvr>
                                        <p:cTn id="24" dur="500" fill="hold"/>
                                        <p:tgtEl>
                                          <p:spTgt spid="6">
                                            <p:txEl>
                                              <p:pRg st="0" end="0"/>
                                            </p:txEl>
                                          </p:spTgt>
                                        </p:tgtEl>
                                        <p:attrNameLst>
                                          <p:attrName>ppt_h</p:attrName>
                                        </p:attrNameLst>
                                      </p:cBhvr>
                                      <p:tavLst>
                                        <p:tav tm="0">
                                          <p:val>
                                            <p:fltVal val="0"/>
                                          </p:val>
                                        </p:tav>
                                        <p:tav tm="100000">
                                          <p:val>
                                            <p:strVal val="#ppt_h"/>
                                          </p:val>
                                        </p:tav>
                                      </p:tavLst>
                                    </p:anim>
                                    <p:anim calcmode="lin" valueType="num">
                                      <p:cBhvr>
                                        <p:cTn id="25" dur="500" fill="hold"/>
                                        <p:tgtEl>
                                          <p:spTgt spid="6">
                                            <p:txEl>
                                              <p:pRg st="0" end="0"/>
                                            </p:txEl>
                                          </p:spTgt>
                                        </p:tgtEl>
                                        <p:attrNameLst>
                                          <p:attrName>style.rotation</p:attrName>
                                        </p:attrNameLst>
                                      </p:cBhvr>
                                      <p:tavLst>
                                        <p:tav tm="0">
                                          <p:val>
                                            <p:fltVal val="90"/>
                                          </p:val>
                                        </p:tav>
                                        <p:tav tm="100000">
                                          <p:val>
                                            <p:fltVal val="0"/>
                                          </p:val>
                                        </p:tav>
                                      </p:tavLst>
                                    </p:anim>
                                    <p:animEffect transition="in" filter="fade">
                                      <p:cBhvr>
                                        <p:cTn id="26" dur="500"/>
                                        <p:tgtEl>
                                          <p:spTgt spid="6">
                                            <p:txEl>
                                              <p:pRg st="0" end="0"/>
                                            </p:txEl>
                                          </p:spTgt>
                                        </p:tgtEl>
                                      </p:cBhvr>
                                    </p:animEffect>
                                  </p:childTnLst>
                                </p:cTn>
                              </p:par>
                              <p:par>
                                <p:cTn id="27" presetID="31" presetClass="entr" presetSubtype="0" fill="hold" grpId="0" nodeType="withEffect">
                                  <p:stCondLst>
                                    <p:cond delay="0"/>
                                  </p:stCondLst>
                                  <p:childTnLst>
                                    <p:set>
                                      <p:cBhvr>
                                        <p:cTn id="28" dur="1" fill="hold">
                                          <p:stCondLst>
                                            <p:cond delay="0"/>
                                          </p:stCondLst>
                                        </p:cTn>
                                        <p:tgtEl>
                                          <p:spTgt spid="14">
                                            <p:txEl>
                                              <p:pRg st="0" end="0"/>
                                            </p:txEl>
                                          </p:spTgt>
                                        </p:tgtEl>
                                        <p:attrNameLst>
                                          <p:attrName>style.visibility</p:attrName>
                                        </p:attrNameLst>
                                      </p:cBhvr>
                                      <p:to>
                                        <p:strVal val="visible"/>
                                      </p:to>
                                    </p:set>
                                    <p:anim calcmode="lin" valueType="num">
                                      <p:cBhvr>
                                        <p:cTn id="29" dur="500" fill="hold"/>
                                        <p:tgtEl>
                                          <p:spTgt spid="14">
                                            <p:txEl>
                                              <p:pRg st="0" end="0"/>
                                            </p:txEl>
                                          </p:spTgt>
                                        </p:tgtEl>
                                        <p:attrNameLst>
                                          <p:attrName>ppt_w</p:attrName>
                                        </p:attrNameLst>
                                      </p:cBhvr>
                                      <p:tavLst>
                                        <p:tav tm="0">
                                          <p:val>
                                            <p:fltVal val="0"/>
                                          </p:val>
                                        </p:tav>
                                        <p:tav tm="100000">
                                          <p:val>
                                            <p:strVal val="#ppt_w"/>
                                          </p:val>
                                        </p:tav>
                                      </p:tavLst>
                                    </p:anim>
                                    <p:anim calcmode="lin" valueType="num">
                                      <p:cBhvr>
                                        <p:cTn id="30" dur="500" fill="hold"/>
                                        <p:tgtEl>
                                          <p:spTgt spid="14">
                                            <p:txEl>
                                              <p:pRg st="0" end="0"/>
                                            </p:txEl>
                                          </p:spTgt>
                                        </p:tgtEl>
                                        <p:attrNameLst>
                                          <p:attrName>ppt_h</p:attrName>
                                        </p:attrNameLst>
                                      </p:cBhvr>
                                      <p:tavLst>
                                        <p:tav tm="0">
                                          <p:val>
                                            <p:fltVal val="0"/>
                                          </p:val>
                                        </p:tav>
                                        <p:tav tm="100000">
                                          <p:val>
                                            <p:strVal val="#ppt_h"/>
                                          </p:val>
                                        </p:tav>
                                      </p:tavLst>
                                    </p:anim>
                                    <p:anim calcmode="lin" valueType="num">
                                      <p:cBhvr>
                                        <p:cTn id="31" dur="500" fill="hold"/>
                                        <p:tgtEl>
                                          <p:spTgt spid="14">
                                            <p:txEl>
                                              <p:pRg st="0" end="0"/>
                                            </p:txEl>
                                          </p:spTgt>
                                        </p:tgtEl>
                                        <p:attrNameLst>
                                          <p:attrName>style.rotation</p:attrName>
                                        </p:attrNameLst>
                                      </p:cBhvr>
                                      <p:tavLst>
                                        <p:tav tm="0">
                                          <p:val>
                                            <p:fltVal val="90"/>
                                          </p:val>
                                        </p:tav>
                                        <p:tav tm="100000">
                                          <p:val>
                                            <p:fltVal val="0"/>
                                          </p:val>
                                        </p:tav>
                                      </p:tavLst>
                                    </p:anim>
                                    <p:animEffect transition="in" filter="fade">
                                      <p:cBhvr>
                                        <p:cTn id="32" dur="500"/>
                                        <p:tgtEl>
                                          <p:spTgt spid="14">
                                            <p:txEl>
                                              <p:pRg st="0" end="0"/>
                                            </p:txEl>
                                          </p:spTgt>
                                        </p:tgtEl>
                                      </p:cBhvr>
                                    </p:animEffect>
                                  </p:childTnLst>
                                </p:cTn>
                              </p:par>
                            </p:childTnLst>
                          </p:cTn>
                        </p:par>
                        <p:par>
                          <p:cTn id="33" fill="hold">
                            <p:stCondLst>
                              <p:cond delay="1000"/>
                            </p:stCondLst>
                            <p:childTnLst>
                              <p:par>
                                <p:cTn id="34" presetID="31" presetClass="entr" presetSubtype="0" fill="hold" nodeType="afterEffect">
                                  <p:stCondLst>
                                    <p:cond delay="0"/>
                                  </p:stCondLst>
                                  <p:childTnLst>
                                    <p:set>
                                      <p:cBhvr>
                                        <p:cTn id="35" dur="1" fill="hold">
                                          <p:stCondLst>
                                            <p:cond delay="0"/>
                                          </p:stCondLst>
                                        </p:cTn>
                                        <p:tgtEl>
                                          <p:spTgt spid="25"/>
                                        </p:tgtEl>
                                        <p:attrNameLst>
                                          <p:attrName>style.visibility</p:attrName>
                                        </p:attrNameLst>
                                      </p:cBhvr>
                                      <p:to>
                                        <p:strVal val="visible"/>
                                      </p:to>
                                    </p:set>
                                    <p:anim calcmode="lin" valueType="num">
                                      <p:cBhvr>
                                        <p:cTn id="36" dur="500" fill="hold"/>
                                        <p:tgtEl>
                                          <p:spTgt spid="25"/>
                                        </p:tgtEl>
                                        <p:attrNameLst>
                                          <p:attrName>ppt_w</p:attrName>
                                        </p:attrNameLst>
                                      </p:cBhvr>
                                      <p:tavLst>
                                        <p:tav tm="0">
                                          <p:val>
                                            <p:fltVal val="0"/>
                                          </p:val>
                                        </p:tav>
                                        <p:tav tm="100000">
                                          <p:val>
                                            <p:strVal val="#ppt_w"/>
                                          </p:val>
                                        </p:tav>
                                      </p:tavLst>
                                    </p:anim>
                                    <p:anim calcmode="lin" valueType="num">
                                      <p:cBhvr>
                                        <p:cTn id="37" dur="500" fill="hold"/>
                                        <p:tgtEl>
                                          <p:spTgt spid="25"/>
                                        </p:tgtEl>
                                        <p:attrNameLst>
                                          <p:attrName>ppt_h</p:attrName>
                                        </p:attrNameLst>
                                      </p:cBhvr>
                                      <p:tavLst>
                                        <p:tav tm="0">
                                          <p:val>
                                            <p:fltVal val="0"/>
                                          </p:val>
                                        </p:tav>
                                        <p:tav tm="100000">
                                          <p:val>
                                            <p:strVal val="#ppt_h"/>
                                          </p:val>
                                        </p:tav>
                                      </p:tavLst>
                                    </p:anim>
                                    <p:anim calcmode="lin" valueType="num">
                                      <p:cBhvr>
                                        <p:cTn id="38" dur="500" fill="hold"/>
                                        <p:tgtEl>
                                          <p:spTgt spid="25"/>
                                        </p:tgtEl>
                                        <p:attrNameLst>
                                          <p:attrName>style.rotation</p:attrName>
                                        </p:attrNameLst>
                                      </p:cBhvr>
                                      <p:tavLst>
                                        <p:tav tm="0">
                                          <p:val>
                                            <p:fltVal val="90"/>
                                          </p:val>
                                        </p:tav>
                                        <p:tav tm="100000">
                                          <p:val>
                                            <p:fltVal val="0"/>
                                          </p:val>
                                        </p:tav>
                                      </p:tavLst>
                                    </p:anim>
                                    <p:animEffect transition="in" filter="fade">
                                      <p:cBhvr>
                                        <p:cTn id="39" dur="500"/>
                                        <p:tgtEl>
                                          <p:spTgt spid="25"/>
                                        </p:tgtEl>
                                      </p:cBhvr>
                                    </p:animEffect>
                                  </p:childTnLst>
                                </p:cTn>
                              </p:par>
                              <p:par>
                                <p:cTn id="40" presetID="31" presetClass="entr" presetSubtype="0" fill="hold" grpId="0" nodeType="withEffect">
                                  <p:stCondLst>
                                    <p:cond delay="0"/>
                                  </p:stCondLst>
                                  <p:childTnLst>
                                    <p:set>
                                      <p:cBhvr>
                                        <p:cTn id="41" dur="1" fill="hold">
                                          <p:stCondLst>
                                            <p:cond delay="0"/>
                                          </p:stCondLst>
                                        </p:cTn>
                                        <p:tgtEl>
                                          <p:spTgt spid="27"/>
                                        </p:tgtEl>
                                        <p:attrNameLst>
                                          <p:attrName>style.visibility</p:attrName>
                                        </p:attrNameLst>
                                      </p:cBhvr>
                                      <p:to>
                                        <p:strVal val="visible"/>
                                      </p:to>
                                    </p:set>
                                    <p:anim calcmode="lin" valueType="num">
                                      <p:cBhvr>
                                        <p:cTn id="42" dur="500" fill="hold"/>
                                        <p:tgtEl>
                                          <p:spTgt spid="27"/>
                                        </p:tgtEl>
                                        <p:attrNameLst>
                                          <p:attrName>ppt_w</p:attrName>
                                        </p:attrNameLst>
                                      </p:cBhvr>
                                      <p:tavLst>
                                        <p:tav tm="0">
                                          <p:val>
                                            <p:fltVal val="0"/>
                                          </p:val>
                                        </p:tav>
                                        <p:tav tm="100000">
                                          <p:val>
                                            <p:strVal val="#ppt_w"/>
                                          </p:val>
                                        </p:tav>
                                      </p:tavLst>
                                    </p:anim>
                                    <p:anim calcmode="lin" valueType="num">
                                      <p:cBhvr>
                                        <p:cTn id="43" dur="500" fill="hold"/>
                                        <p:tgtEl>
                                          <p:spTgt spid="27"/>
                                        </p:tgtEl>
                                        <p:attrNameLst>
                                          <p:attrName>ppt_h</p:attrName>
                                        </p:attrNameLst>
                                      </p:cBhvr>
                                      <p:tavLst>
                                        <p:tav tm="0">
                                          <p:val>
                                            <p:fltVal val="0"/>
                                          </p:val>
                                        </p:tav>
                                        <p:tav tm="100000">
                                          <p:val>
                                            <p:strVal val="#ppt_h"/>
                                          </p:val>
                                        </p:tav>
                                      </p:tavLst>
                                    </p:anim>
                                    <p:anim calcmode="lin" valueType="num">
                                      <p:cBhvr>
                                        <p:cTn id="44" dur="500" fill="hold"/>
                                        <p:tgtEl>
                                          <p:spTgt spid="27"/>
                                        </p:tgtEl>
                                        <p:attrNameLst>
                                          <p:attrName>style.rotation</p:attrName>
                                        </p:attrNameLst>
                                      </p:cBhvr>
                                      <p:tavLst>
                                        <p:tav tm="0">
                                          <p:val>
                                            <p:fltVal val="90"/>
                                          </p:val>
                                        </p:tav>
                                        <p:tav tm="100000">
                                          <p:val>
                                            <p:fltVal val="0"/>
                                          </p:val>
                                        </p:tav>
                                      </p:tavLst>
                                    </p:anim>
                                    <p:animEffect transition="in" filter="fade">
                                      <p:cBhvr>
                                        <p:cTn id="45" dur="500"/>
                                        <p:tgtEl>
                                          <p:spTgt spid="27"/>
                                        </p:tgtEl>
                                      </p:cBhvr>
                                    </p:animEffect>
                                  </p:childTnLst>
                                </p:cTn>
                              </p:par>
                              <p:par>
                                <p:cTn id="46" presetID="31" presetClass="entr" presetSubtype="0" fill="hold" grpId="0" nodeType="withEffect">
                                  <p:stCondLst>
                                    <p:cond delay="0"/>
                                  </p:stCondLst>
                                  <p:childTnLst>
                                    <p:set>
                                      <p:cBhvr>
                                        <p:cTn id="47" dur="1" fill="hold">
                                          <p:stCondLst>
                                            <p:cond delay="0"/>
                                          </p:stCondLst>
                                        </p:cTn>
                                        <p:tgtEl>
                                          <p:spTgt spid="26">
                                            <p:txEl>
                                              <p:pRg st="0" end="0"/>
                                            </p:txEl>
                                          </p:spTgt>
                                        </p:tgtEl>
                                        <p:attrNameLst>
                                          <p:attrName>style.visibility</p:attrName>
                                        </p:attrNameLst>
                                      </p:cBhvr>
                                      <p:to>
                                        <p:strVal val="visible"/>
                                      </p:to>
                                    </p:set>
                                    <p:anim calcmode="lin" valueType="num">
                                      <p:cBhvr>
                                        <p:cTn id="48" dur="500" fill="hold"/>
                                        <p:tgtEl>
                                          <p:spTgt spid="26">
                                            <p:txEl>
                                              <p:pRg st="0" end="0"/>
                                            </p:txEl>
                                          </p:spTgt>
                                        </p:tgtEl>
                                        <p:attrNameLst>
                                          <p:attrName>ppt_w</p:attrName>
                                        </p:attrNameLst>
                                      </p:cBhvr>
                                      <p:tavLst>
                                        <p:tav tm="0">
                                          <p:val>
                                            <p:fltVal val="0"/>
                                          </p:val>
                                        </p:tav>
                                        <p:tav tm="100000">
                                          <p:val>
                                            <p:strVal val="#ppt_w"/>
                                          </p:val>
                                        </p:tav>
                                      </p:tavLst>
                                    </p:anim>
                                    <p:anim calcmode="lin" valueType="num">
                                      <p:cBhvr>
                                        <p:cTn id="49" dur="500" fill="hold"/>
                                        <p:tgtEl>
                                          <p:spTgt spid="26">
                                            <p:txEl>
                                              <p:pRg st="0" end="0"/>
                                            </p:txEl>
                                          </p:spTgt>
                                        </p:tgtEl>
                                        <p:attrNameLst>
                                          <p:attrName>ppt_h</p:attrName>
                                        </p:attrNameLst>
                                      </p:cBhvr>
                                      <p:tavLst>
                                        <p:tav tm="0">
                                          <p:val>
                                            <p:fltVal val="0"/>
                                          </p:val>
                                        </p:tav>
                                        <p:tav tm="100000">
                                          <p:val>
                                            <p:strVal val="#ppt_h"/>
                                          </p:val>
                                        </p:tav>
                                      </p:tavLst>
                                    </p:anim>
                                    <p:anim calcmode="lin" valueType="num">
                                      <p:cBhvr>
                                        <p:cTn id="50" dur="500" fill="hold"/>
                                        <p:tgtEl>
                                          <p:spTgt spid="26">
                                            <p:txEl>
                                              <p:pRg st="0" end="0"/>
                                            </p:txEl>
                                          </p:spTgt>
                                        </p:tgtEl>
                                        <p:attrNameLst>
                                          <p:attrName>style.rotation</p:attrName>
                                        </p:attrNameLst>
                                      </p:cBhvr>
                                      <p:tavLst>
                                        <p:tav tm="0">
                                          <p:val>
                                            <p:fltVal val="90"/>
                                          </p:val>
                                        </p:tav>
                                        <p:tav tm="100000">
                                          <p:val>
                                            <p:fltVal val="0"/>
                                          </p:val>
                                        </p:tav>
                                      </p:tavLst>
                                    </p:anim>
                                    <p:animEffect transition="in" filter="fade">
                                      <p:cBhvr>
                                        <p:cTn id="51" dur="500"/>
                                        <p:tgtEl>
                                          <p:spTgt spid="26">
                                            <p:txEl>
                                              <p:pRg st="0" end="0"/>
                                            </p:txEl>
                                          </p:spTgt>
                                        </p:tgtEl>
                                      </p:cBhvr>
                                    </p:animEffect>
                                  </p:childTnLst>
                                </p:cTn>
                              </p:par>
                              <p:par>
                                <p:cTn id="52" presetID="31" presetClass="entr" presetSubtype="0" fill="hold" grpId="0" nodeType="withEffect">
                                  <p:stCondLst>
                                    <p:cond delay="0"/>
                                  </p:stCondLst>
                                  <p:childTnLst>
                                    <p:set>
                                      <p:cBhvr>
                                        <p:cTn id="53" dur="1" fill="hold">
                                          <p:stCondLst>
                                            <p:cond delay="0"/>
                                          </p:stCondLst>
                                        </p:cTn>
                                        <p:tgtEl>
                                          <p:spTgt spid="28">
                                            <p:txEl>
                                              <p:pRg st="0" end="0"/>
                                            </p:txEl>
                                          </p:spTgt>
                                        </p:tgtEl>
                                        <p:attrNameLst>
                                          <p:attrName>style.visibility</p:attrName>
                                        </p:attrNameLst>
                                      </p:cBhvr>
                                      <p:to>
                                        <p:strVal val="visible"/>
                                      </p:to>
                                    </p:set>
                                    <p:anim calcmode="lin" valueType="num">
                                      <p:cBhvr>
                                        <p:cTn id="54" dur="500" fill="hold"/>
                                        <p:tgtEl>
                                          <p:spTgt spid="28">
                                            <p:txEl>
                                              <p:pRg st="0" end="0"/>
                                            </p:txEl>
                                          </p:spTgt>
                                        </p:tgtEl>
                                        <p:attrNameLst>
                                          <p:attrName>ppt_w</p:attrName>
                                        </p:attrNameLst>
                                      </p:cBhvr>
                                      <p:tavLst>
                                        <p:tav tm="0">
                                          <p:val>
                                            <p:fltVal val="0"/>
                                          </p:val>
                                        </p:tav>
                                        <p:tav tm="100000">
                                          <p:val>
                                            <p:strVal val="#ppt_w"/>
                                          </p:val>
                                        </p:tav>
                                      </p:tavLst>
                                    </p:anim>
                                    <p:anim calcmode="lin" valueType="num">
                                      <p:cBhvr>
                                        <p:cTn id="55" dur="500" fill="hold"/>
                                        <p:tgtEl>
                                          <p:spTgt spid="28">
                                            <p:txEl>
                                              <p:pRg st="0" end="0"/>
                                            </p:txEl>
                                          </p:spTgt>
                                        </p:tgtEl>
                                        <p:attrNameLst>
                                          <p:attrName>ppt_h</p:attrName>
                                        </p:attrNameLst>
                                      </p:cBhvr>
                                      <p:tavLst>
                                        <p:tav tm="0">
                                          <p:val>
                                            <p:fltVal val="0"/>
                                          </p:val>
                                        </p:tav>
                                        <p:tav tm="100000">
                                          <p:val>
                                            <p:strVal val="#ppt_h"/>
                                          </p:val>
                                        </p:tav>
                                      </p:tavLst>
                                    </p:anim>
                                    <p:anim calcmode="lin" valueType="num">
                                      <p:cBhvr>
                                        <p:cTn id="56" dur="500" fill="hold"/>
                                        <p:tgtEl>
                                          <p:spTgt spid="28">
                                            <p:txEl>
                                              <p:pRg st="0" end="0"/>
                                            </p:txEl>
                                          </p:spTgt>
                                        </p:tgtEl>
                                        <p:attrNameLst>
                                          <p:attrName>style.rotation</p:attrName>
                                        </p:attrNameLst>
                                      </p:cBhvr>
                                      <p:tavLst>
                                        <p:tav tm="0">
                                          <p:val>
                                            <p:fltVal val="90"/>
                                          </p:val>
                                        </p:tav>
                                        <p:tav tm="100000">
                                          <p:val>
                                            <p:fltVal val="0"/>
                                          </p:val>
                                        </p:tav>
                                      </p:tavLst>
                                    </p:anim>
                                    <p:animEffect transition="in" filter="fade">
                                      <p:cBhvr>
                                        <p:cTn id="57" dur="500"/>
                                        <p:tgtEl>
                                          <p:spTgt spid="28">
                                            <p:txEl>
                                              <p:pRg st="0" end="0"/>
                                            </p:txEl>
                                          </p:spTgt>
                                        </p:tgtEl>
                                      </p:cBhvr>
                                    </p:animEffect>
                                  </p:childTnLst>
                                </p:cTn>
                              </p:par>
                            </p:childTnLst>
                          </p:cTn>
                        </p:par>
                        <p:par>
                          <p:cTn id="58" fill="hold">
                            <p:stCondLst>
                              <p:cond delay="1500"/>
                            </p:stCondLst>
                            <p:childTnLst>
                              <p:par>
                                <p:cTn id="59" presetID="31" presetClass="entr" presetSubtype="0" fill="hold" nodeType="afterEffect">
                                  <p:stCondLst>
                                    <p:cond delay="0"/>
                                  </p:stCondLst>
                                  <p:childTnLst>
                                    <p:set>
                                      <p:cBhvr>
                                        <p:cTn id="60" dur="1" fill="hold">
                                          <p:stCondLst>
                                            <p:cond delay="0"/>
                                          </p:stCondLst>
                                        </p:cTn>
                                        <p:tgtEl>
                                          <p:spTgt spid="33"/>
                                        </p:tgtEl>
                                        <p:attrNameLst>
                                          <p:attrName>style.visibility</p:attrName>
                                        </p:attrNameLst>
                                      </p:cBhvr>
                                      <p:to>
                                        <p:strVal val="visible"/>
                                      </p:to>
                                    </p:set>
                                    <p:anim calcmode="lin" valueType="num">
                                      <p:cBhvr>
                                        <p:cTn id="61" dur="500" fill="hold"/>
                                        <p:tgtEl>
                                          <p:spTgt spid="33"/>
                                        </p:tgtEl>
                                        <p:attrNameLst>
                                          <p:attrName>ppt_w</p:attrName>
                                        </p:attrNameLst>
                                      </p:cBhvr>
                                      <p:tavLst>
                                        <p:tav tm="0">
                                          <p:val>
                                            <p:fltVal val="0"/>
                                          </p:val>
                                        </p:tav>
                                        <p:tav tm="100000">
                                          <p:val>
                                            <p:strVal val="#ppt_w"/>
                                          </p:val>
                                        </p:tav>
                                      </p:tavLst>
                                    </p:anim>
                                    <p:anim calcmode="lin" valueType="num">
                                      <p:cBhvr>
                                        <p:cTn id="62" dur="500" fill="hold"/>
                                        <p:tgtEl>
                                          <p:spTgt spid="33"/>
                                        </p:tgtEl>
                                        <p:attrNameLst>
                                          <p:attrName>ppt_h</p:attrName>
                                        </p:attrNameLst>
                                      </p:cBhvr>
                                      <p:tavLst>
                                        <p:tav tm="0">
                                          <p:val>
                                            <p:fltVal val="0"/>
                                          </p:val>
                                        </p:tav>
                                        <p:tav tm="100000">
                                          <p:val>
                                            <p:strVal val="#ppt_h"/>
                                          </p:val>
                                        </p:tav>
                                      </p:tavLst>
                                    </p:anim>
                                    <p:anim calcmode="lin" valueType="num">
                                      <p:cBhvr>
                                        <p:cTn id="63" dur="500" fill="hold"/>
                                        <p:tgtEl>
                                          <p:spTgt spid="33"/>
                                        </p:tgtEl>
                                        <p:attrNameLst>
                                          <p:attrName>style.rotation</p:attrName>
                                        </p:attrNameLst>
                                      </p:cBhvr>
                                      <p:tavLst>
                                        <p:tav tm="0">
                                          <p:val>
                                            <p:fltVal val="90"/>
                                          </p:val>
                                        </p:tav>
                                        <p:tav tm="100000">
                                          <p:val>
                                            <p:fltVal val="0"/>
                                          </p:val>
                                        </p:tav>
                                      </p:tavLst>
                                    </p:anim>
                                    <p:animEffect transition="in" filter="fade">
                                      <p:cBhvr>
                                        <p:cTn id="64" dur="500"/>
                                        <p:tgtEl>
                                          <p:spTgt spid="33"/>
                                        </p:tgtEl>
                                      </p:cBhvr>
                                    </p:animEffect>
                                  </p:childTnLst>
                                </p:cTn>
                              </p:par>
                              <p:par>
                                <p:cTn id="65" presetID="31" presetClass="entr" presetSubtype="0" fill="hold" grpId="0" nodeType="withEffect">
                                  <p:stCondLst>
                                    <p:cond delay="0"/>
                                  </p:stCondLst>
                                  <p:childTnLst>
                                    <p:set>
                                      <p:cBhvr>
                                        <p:cTn id="66" dur="1" fill="hold">
                                          <p:stCondLst>
                                            <p:cond delay="0"/>
                                          </p:stCondLst>
                                        </p:cTn>
                                        <p:tgtEl>
                                          <p:spTgt spid="35"/>
                                        </p:tgtEl>
                                        <p:attrNameLst>
                                          <p:attrName>style.visibility</p:attrName>
                                        </p:attrNameLst>
                                      </p:cBhvr>
                                      <p:to>
                                        <p:strVal val="visible"/>
                                      </p:to>
                                    </p:set>
                                    <p:anim calcmode="lin" valueType="num">
                                      <p:cBhvr>
                                        <p:cTn id="67" dur="500" fill="hold"/>
                                        <p:tgtEl>
                                          <p:spTgt spid="35"/>
                                        </p:tgtEl>
                                        <p:attrNameLst>
                                          <p:attrName>ppt_w</p:attrName>
                                        </p:attrNameLst>
                                      </p:cBhvr>
                                      <p:tavLst>
                                        <p:tav tm="0">
                                          <p:val>
                                            <p:fltVal val="0"/>
                                          </p:val>
                                        </p:tav>
                                        <p:tav tm="100000">
                                          <p:val>
                                            <p:strVal val="#ppt_w"/>
                                          </p:val>
                                        </p:tav>
                                      </p:tavLst>
                                    </p:anim>
                                    <p:anim calcmode="lin" valueType="num">
                                      <p:cBhvr>
                                        <p:cTn id="68" dur="500" fill="hold"/>
                                        <p:tgtEl>
                                          <p:spTgt spid="35"/>
                                        </p:tgtEl>
                                        <p:attrNameLst>
                                          <p:attrName>ppt_h</p:attrName>
                                        </p:attrNameLst>
                                      </p:cBhvr>
                                      <p:tavLst>
                                        <p:tav tm="0">
                                          <p:val>
                                            <p:fltVal val="0"/>
                                          </p:val>
                                        </p:tav>
                                        <p:tav tm="100000">
                                          <p:val>
                                            <p:strVal val="#ppt_h"/>
                                          </p:val>
                                        </p:tav>
                                      </p:tavLst>
                                    </p:anim>
                                    <p:anim calcmode="lin" valueType="num">
                                      <p:cBhvr>
                                        <p:cTn id="69" dur="500" fill="hold"/>
                                        <p:tgtEl>
                                          <p:spTgt spid="35"/>
                                        </p:tgtEl>
                                        <p:attrNameLst>
                                          <p:attrName>style.rotation</p:attrName>
                                        </p:attrNameLst>
                                      </p:cBhvr>
                                      <p:tavLst>
                                        <p:tav tm="0">
                                          <p:val>
                                            <p:fltVal val="90"/>
                                          </p:val>
                                        </p:tav>
                                        <p:tav tm="100000">
                                          <p:val>
                                            <p:fltVal val="0"/>
                                          </p:val>
                                        </p:tav>
                                      </p:tavLst>
                                    </p:anim>
                                    <p:animEffect transition="in" filter="fade">
                                      <p:cBhvr>
                                        <p:cTn id="70" dur="500"/>
                                        <p:tgtEl>
                                          <p:spTgt spid="35"/>
                                        </p:tgtEl>
                                      </p:cBhvr>
                                    </p:animEffect>
                                  </p:childTnLst>
                                </p:cTn>
                              </p:par>
                              <p:par>
                                <p:cTn id="71" presetID="31" presetClass="entr" presetSubtype="0" fill="hold" grpId="0" nodeType="withEffect">
                                  <p:stCondLst>
                                    <p:cond delay="0"/>
                                  </p:stCondLst>
                                  <p:childTnLst>
                                    <p:set>
                                      <p:cBhvr>
                                        <p:cTn id="72" dur="1" fill="hold">
                                          <p:stCondLst>
                                            <p:cond delay="0"/>
                                          </p:stCondLst>
                                        </p:cTn>
                                        <p:tgtEl>
                                          <p:spTgt spid="34">
                                            <p:txEl>
                                              <p:pRg st="0" end="0"/>
                                            </p:txEl>
                                          </p:spTgt>
                                        </p:tgtEl>
                                        <p:attrNameLst>
                                          <p:attrName>style.visibility</p:attrName>
                                        </p:attrNameLst>
                                      </p:cBhvr>
                                      <p:to>
                                        <p:strVal val="visible"/>
                                      </p:to>
                                    </p:set>
                                    <p:anim calcmode="lin" valueType="num">
                                      <p:cBhvr>
                                        <p:cTn id="73" dur="500" fill="hold"/>
                                        <p:tgtEl>
                                          <p:spTgt spid="34">
                                            <p:txEl>
                                              <p:pRg st="0" end="0"/>
                                            </p:txEl>
                                          </p:spTgt>
                                        </p:tgtEl>
                                        <p:attrNameLst>
                                          <p:attrName>ppt_w</p:attrName>
                                        </p:attrNameLst>
                                      </p:cBhvr>
                                      <p:tavLst>
                                        <p:tav tm="0">
                                          <p:val>
                                            <p:fltVal val="0"/>
                                          </p:val>
                                        </p:tav>
                                        <p:tav tm="100000">
                                          <p:val>
                                            <p:strVal val="#ppt_w"/>
                                          </p:val>
                                        </p:tav>
                                      </p:tavLst>
                                    </p:anim>
                                    <p:anim calcmode="lin" valueType="num">
                                      <p:cBhvr>
                                        <p:cTn id="74" dur="500" fill="hold"/>
                                        <p:tgtEl>
                                          <p:spTgt spid="34">
                                            <p:txEl>
                                              <p:pRg st="0" end="0"/>
                                            </p:txEl>
                                          </p:spTgt>
                                        </p:tgtEl>
                                        <p:attrNameLst>
                                          <p:attrName>ppt_h</p:attrName>
                                        </p:attrNameLst>
                                      </p:cBhvr>
                                      <p:tavLst>
                                        <p:tav tm="0">
                                          <p:val>
                                            <p:fltVal val="0"/>
                                          </p:val>
                                        </p:tav>
                                        <p:tav tm="100000">
                                          <p:val>
                                            <p:strVal val="#ppt_h"/>
                                          </p:val>
                                        </p:tav>
                                      </p:tavLst>
                                    </p:anim>
                                    <p:anim calcmode="lin" valueType="num">
                                      <p:cBhvr>
                                        <p:cTn id="75" dur="500" fill="hold"/>
                                        <p:tgtEl>
                                          <p:spTgt spid="34">
                                            <p:txEl>
                                              <p:pRg st="0" end="0"/>
                                            </p:txEl>
                                          </p:spTgt>
                                        </p:tgtEl>
                                        <p:attrNameLst>
                                          <p:attrName>style.rotation</p:attrName>
                                        </p:attrNameLst>
                                      </p:cBhvr>
                                      <p:tavLst>
                                        <p:tav tm="0">
                                          <p:val>
                                            <p:fltVal val="90"/>
                                          </p:val>
                                        </p:tav>
                                        <p:tav tm="100000">
                                          <p:val>
                                            <p:fltVal val="0"/>
                                          </p:val>
                                        </p:tav>
                                      </p:tavLst>
                                    </p:anim>
                                    <p:animEffect transition="in" filter="fade">
                                      <p:cBhvr>
                                        <p:cTn id="76" dur="500"/>
                                        <p:tgtEl>
                                          <p:spTgt spid="34">
                                            <p:txEl>
                                              <p:pRg st="0" end="0"/>
                                            </p:txEl>
                                          </p:spTgt>
                                        </p:tgtEl>
                                      </p:cBhvr>
                                    </p:animEffect>
                                  </p:childTnLst>
                                </p:cTn>
                              </p:par>
                              <p:par>
                                <p:cTn id="77" presetID="31" presetClass="entr" presetSubtype="0" fill="hold" grpId="0" nodeType="withEffect">
                                  <p:stCondLst>
                                    <p:cond delay="0"/>
                                  </p:stCondLst>
                                  <p:childTnLst>
                                    <p:set>
                                      <p:cBhvr>
                                        <p:cTn id="78" dur="1" fill="hold">
                                          <p:stCondLst>
                                            <p:cond delay="0"/>
                                          </p:stCondLst>
                                        </p:cTn>
                                        <p:tgtEl>
                                          <p:spTgt spid="36">
                                            <p:txEl>
                                              <p:pRg st="0" end="0"/>
                                            </p:txEl>
                                          </p:spTgt>
                                        </p:tgtEl>
                                        <p:attrNameLst>
                                          <p:attrName>style.visibility</p:attrName>
                                        </p:attrNameLst>
                                      </p:cBhvr>
                                      <p:to>
                                        <p:strVal val="visible"/>
                                      </p:to>
                                    </p:set>
                                    <p:anim calcmode="lin" valueType="num">
                                      <p:cBhvr>
                                        <p:cTn id="79" dur="500" fill="hold"/>
                                        <p:tgtEl>
                                          <p:spTgt spid="36">
                                            <p:txEl>
                                              <p:pRg st="0" end="0"/>
                                            </p:txEl>
                                          </p:spTgt>
                                        </p:tgtEl>
                                        <p:attrNameLst>
                                          <p:attrName>ppt_w</p:attrName>
                                        </p:attrNameLst>
                                      </p:cBhvr>
                                      <p:tavLst>
                                        <p:tav tm="0">
                                          <p:val>
                                            <p:fltVal val="0"/>
                                          </p:val>
                                        </p:tav>
                                        <p:tav tm="100000">
                                          <p:val>
                                            <p:strVal val="#ppt_w"/>
                                          </p:val>
                                        </p:tav>
                                      </p:tavLst>
                                    </p:anim>
                                    <p:anim calcmode="lin" valueType="num">
                                      <p:cBhvr>
                                        <p:cTn id="80" dur="500" fill="hold"/>
                                        <p:tgtEl>
                                          <p:spTgt spid="36">
                                            <p:txEl>
                                              <p:pRg st="0" end="0"/>
                                            </p:txEl>
                                          </p:spTgt>
                                        </p:tgtEl>
                                        <p:attrNameLst>
                                          <p:attrName>ppt_h</p:attrName>
                                        </p:attrNameLst>
                                      </p:cBhvr>
                                      <p:tavLst>
                                        <p:tav tm="0">
                                          <p:val>
                                            <p:fltVal val="0"/>
                                          </p:val>
                                        </p:tav>
                                        <p:tav tm="100000">
                                          <p:val>
                                            <p:strVal val="#ppt_h"/>
                                          </p:val>
                                        </p:tav>
                                      </p:tavLst>
                                    </p:anim>
                                    <p:anim calcmode="lin" valueType="num">
                                      <p:cBhvr>
                                        <p:cTn id="81" dur="500" fill="hold"/>
                                        <p:tgtEl>
                                          <p:spTgt spid="36">
                                            <p:txEl>
                                              <p:pRg st="0" end="0"/>
                                            </p:txEl>
                                          </p:spTgt>
                                        </p:tgtEl>
                                        <p:attrNameLst>
                                          <p:attrName>style.rotation</p:attrName>
                                        </p:attrNameLst>
                                      </p:cBhvr>
                                      <p:tavLst>
                                        <p:tav tm="0">
                                          <p:val>
                                            <p:fltVal val="90"/>
                                          </p:val>
                                        </p:tav>
                                        <p:tav tm="100000">
                                          <p:val>
                                            <p:fltVal val="0"/>
                                          </p:val>
                                        </p:tav>
                                      </p:tavLst>
                                    </p:anim>
                                    <p:animEffect transition="in" filter="fade">
                                      <p:cBhvr>
                                        <p:cTn id="82" dur="500"/>
                                        <p:tgtEl>
                                          <p:spTgt spid="36">
                                            <p:txEl>
                                              <p:pRg st="0" end="0"/>
                                            </p:txEl>
                                          </p:spTgt>
                                        </p:tgtEl>
                                      </p:cBhvr>
                                    </p:animEffect>
                                  </p:childTnLst>
                                </p:cTn>
                              </p:par>
                            </p:childTnLst>
                          </p:cTn>
                        </p:par>
                        <p:par>
                          <p:cTn id="83" fill="hold">
                            <p:stCondLst>
                              <p:cond delay="2000"/>
                            </p:stCondLst>
                            <p:childTnLst>
                              <p:par>
                                <p:cTn id="84" presetID="31" presetClass="entr" presetSubtype="0" fill="hold" nodeType="afterEffect">
                                  <p:stCondLst>
                                    <p:cond delay="0"/>
                                  </p:stCondLst>
                                  <p:childTnLst>
                                    <p:set>
                                      <p:cBhvr>
                                        <p:cTn id="85" dur="1" fill="hold">
                                          <p:stCondLst>
                                            <p:cond delay="0"/>
                                          </p:stCondLst>
                                        </p:cTn>
                                        <p:tgtEl>
                                          <p:spTgt spid="37"/>
                                        </p:tgtEl>
                                        <p:attrNameLst>
                                          <p:attrName>style.visibility</p:attrName>
                                        </p:attrNameLst>
                                      </p:cBhvr>
                                      <p:to>
                                        <p:strVal val="visible"/>
                                      </p:to>
                                    </p:set>
                                    <p:anim calcmode="lin" valueType="num">
                                      <p:cBhvr>
                                        <p:cTn id="86" dur="500" fill="hold"/>
                                        <p:tgtEl>
                                          <p:spTgt spid="37"/>
                                        </p:tgtEl>
                                        <p:attrNameLst>
                                          <p:attrName>ppt_w</p:attrName>
                                        </p:attrNameLst>
                                      </p:cBhvr>
                                      <p:tavLst>
                                        <p:tav tm="0">
                                          <p:val>
                                            <p:fltVal val="0"/>
                                          </p:val>
                                        </p:tav>
                                        <p:tav tm="100000">
                                          <p:val>
                                            <p:strVal val="#ppt_w"/>
                                          </p:val>
                                        </p:tav>
                                      </p:tavLst>
                                    </p:anim>
                                    <p:anim calcmode="lin" valueType="num">
                                      <p:cBhvr>
                                        <p:cTn id="87" dur="500" fill="hold"/>
                                        <p:tgtEl>
                                          <p:spTgt spid="37"/>
                                        </p:tgtEl>
                                        <p:attrNameLst>
                                          <p:attrName>ppt_h</p:attrName>
                                        </p:attrNameLst>
                                      </p:cBhvr>
                                      <p:tavLst>
                                        <p:tav tm="0">
                                          <p:val>
                                            <p:fltVal val="0"/>
                                          </p:val>
                                        </p:tav>
                                        <p:tav tm="100000">
                                          <p:val>
                                            <p:strVal val="#ppt_h"/>
                                          </p:val>
                                        </p:tav>
                                      </p:tavLst>
                                    </p:anim>
                                    <p:anim calcmode="lin" valueType="num">
                                      <p:cBhvr>
                                        <p:cTn id="88" dur="500" fill="hold"/>
                                        <p:tgtEl>
                                          <p:spTgt spid="37"/>
                                        </p:tgtEl>
                                        <p:attrNameLst>
                                          <p:attrName>style.rotation</p:attrName>
                                        </p:attrNameLst>
                                      </p:cBhvr>
                                      <p:tavLst>
                                        <p:tav tm="0">
                                          <p:val>
                                            <p:fltVal val="90"/>
                                          </p:val>
                                        </p:tav>
                                        <p:tav tm="100000">
                                          <p:val>
                                            <p:fltVal val="0"/>
                                          </p:val>
                                        </p:tav>
                                      </p:tavLst>
                                    </p:anim>
                                    <p:animEffect transition="in" filter="fade">
                                      <p:cBhvr>
                                        <p:cTn id="89" dur="500"/>
                                        <p:tgtEl>
                                          <p:spTgt spid="37"/>
                                        </p:tgtEl>
                                      </p:cBhvr>
                                    </p:animEffect>
                                  </p:childTnLst>
                                </p:cTn>
                              </p:par>
                              <p:par>
                                <p:cTn id="90" presetID="31" presetClass="entr" presetSubtype="0" fill="hold" grpId="0" nodeType="withEffect">
                                  <p:stCondLst>
                                    <p:cond delay="0"/>
                                  </p:stCondLst>
                                  <p:childTnLst>
                                    <p:set>
                                      <p:cBhvr>
                                        <p:cTn id="91" dur="1" fill="hold">
                                          <p:stCondLst>
                                            <p:cond delay="0"/>
                                          </p:stCondLst>
                                        </p:cTn>
                                        <p:tgtEl>
                                          <p:spTgt spid="39"/>
                                        </p:tgtEl>
                                        <p:attrNameLst>
                                          <p:attrName>style.visibility</p:attrName>
                                        </p:attrNameLst>
                                      </p:cBhvr>
                                      <p:to>
                                        <p:strVal val="visible"/>
                                      </p:to>
                                    </p:set>
                                    <p:anim calcmode="lin" valueType="num">
                                      <p:cBhvr>
                                        <p:cTn id="92" dur="500" fill="hold"/>
                                        <p:tgtEl>
                                          <p:spTgt spid="39"/>
                                        </p:tgtEl>
                                        <p:attrNameLst>
                                          <p:attrName>ppt_w</p:attrName>
                                        </p:attrNameLst>
                                      </p:cBhvr>
                                      <p:tavLst>
                                        <p:tav tm="0">
                                          <p:val>
                                            <p:fltVal val="0"/>
                                          </p:val>
                                        </p:tav>
                                        <p:tav tm="100000">
                                          <p:val>
                                            <p:strVal val="#ppt_w"/>
                                          </p:val>
                                        </p:tav>
                                      </p:tavLst>
                                    </p:anim>
                                    <p:anim calcmode="lin" valueType="num">
                                      <p:cBhvr>
                                        <p:cTn id="93" dur="500" fill="hold"/>
                                        <p:tgtEl>
                                          <p:spTgt spid="39"/>
                                        </p:tgtEl>
                                        <p:attrNameLst>
                                          <p:attrName>ppt_h</p:attrName>
                                        </p:attrNameLst>
                                      </p:cBhvr>
                                      <p:tavLst>
                                        <p:tav tm="0">
                                          <p:val>
                                            <p:fltVal val="0"/>
                                          </p:val>
                                        </p:tav>
                                        <p:tav tm="100000">
                                          <p:val>
                                            <p:strVal val="#ppt_h"/>
                                          </p:val>
                                        </p:tav>
                                      </p:tavLst>
                                    </p:anim>
                                    <p:anim calcmode="lin" valueType="num">
                                      <p:cBhvr>
                                        <p:cTn id="94" dur="500" fill="hold"/>
                                        <p:tgtEl>
                                          <p:spTgt spid="39"/>
                                        </p:tgtEl>
                                        <p:attrNameLst>
                                          <p:attrName>style.rotation</p:attrName>
                                        </p:attrNameLst>
                                      </p:cBhvr>
                                      <p:tavLst>
                                        <p:tav tm="0">
                                          <p:val>
                                            <p:fltVal val="90"/>
                                          </p:val>
                                        </p:tav>
                                        <p:tav tm="100000">
                                          <p:val>
                                            <p:fltVal val="0"/>
                                          </p:val>
                                        </p:tav>
                                      </p:tavLst>
                                    </p:anim>
                                    <p:animEffect transition="in" filter="fade">
                                      <p:cBhvr>
                                        <p:cTn id="95" dur="500"/>
                                        <p:tgtEl>
                                          <p:spTgt spid="39"/>
                                        </p:tgtEl>
                                      </p:cBhvr>
                                    </p:animEffect>
                                  </p:childTnLst>
                                </p:cTn>
                              </p:par>
                              <p:par>
                                <p:cTn id="96" presetID="31" presetClass="entr" presetSubtype="0" fill="hold" grpId="0" nodeType="withEffect">
                                  <p:stCondLst>
                                    <p:cond delay="0"/>
                                  </p:stCondLst>
                                  <p:childTnLst>
                                    <p:set>
                                      <p:cBhvr>
                                        <p:cTn id="97" dur="1" fill="hold">
                                          <p:stCondLst>
                                            <p:cond delay="0"/>
                                          </p:stCondLst>
                                        </p:cTn>
                                        <p:tgtEl>
                                          <p:spTgt spid="38">
                                            <p:txEl>
                                              <p:pRg st="0" end="0"/>
                                            </p:txEl>
                                          </p:spTgt>
                                        </p:tgtEl>
                                        <p:attrNameLst>
                                          <p:attrName>style.visibility</p:attrName>
                                        </p:attrNameLst>
                                      </p:cBhvr>
                                      <p:to>
                                        <p:strVal val="visible"/>
                                      </p:to>
                                    </p:set>
                                    <p:anim calcmode="lin" valueType="num">
                                      <p:cBhvr>
                                        <p:cTn id="98" dur="500" fill="hold"/>
                                        <p:tgtEl>
                                          <p:spTgt spid="38">
                                            <p:txEl>
                                              <p:pRg st="0" end="0"/>
                                            </p:txEl>
                                          </p:spTgt>
                                        </p:tgtEl>
                                        <p:attrNameLst>
                                          <p:attrName>ppt_w</p:attrName>
                                        </p:attrNameLst>
                                      </p:cBhvr>
                                      <p:tavLst>
                                        <p:tav tm="0">
                                          <p:val>
                                            <p:fltVal val="0"/>
                                          </p:val>
                                        </p:tav>
                                        <p:tav tm="100000">
                                          <p:val>
                                            <p:strVal val="#ppt_w"/>
                                          </p:val>
                                        </p:tav>
                                      </p:tavLst>
                                    </p:anim>
                                    <p:anim calcmode="lin" valueType="num">
                                      <p:cBhvr>
                                        <p:cTn id="99" dur="500" fill="hold"/>
                                        <p:tgtEl>
                                          <p:spTgt spid="38">
                                            <p:txEl>
                                              <p:pRg st="0" end="0"/>
                                            </p:txEl>
                                          </p:spTgt>
                                        </p:tgtEl>
                                        <p:attrNameLst>
                                          <p:attrName>ppt_h</p:attrName>
                                        </p:attrNameLst>
                                      </p:cBhvr>
                                      <p:tavLst>
                                        <p:tav tm="0">
                                          <p:val>
                                            <p:fltVal val="0"/>
                                          </p:val>
                                        </p:tav>
                                        <p:tav tm="100000">
                                          <p:val>
                                            <p:strVal val="#ppt_h"/>
                                          </p:val>
                                        </p:tav>
                                      </p:tavLst>
                                    </p:anim>
                                    <p:anim calcmode="lin" valueType="num">
                                      <p:cBhvr>
                                        <p:cTn id="100" dur="500" fill="hold"/>
                                        <p:tgtEl>
                                          <p:spTgt spid="38">
                                            <p:txEl>
                                              <p:pRg st="0" end="0"/>
                                            </p:txEl>
                                          </p:spTgt>
                                        </p:tgtEl>
                                        <p:attrNameLst>
                                          <p:attrName>style.rotation</p:attrName>
                                        </p:attrNameLst>
                                      </p:cBhvr>
                                      <p:tavLst>
                                        <p:tav tm="0">
                                          <p:val>
                                            <p:fltVal val="90"/>
                                          </p:val>
                                        </p:tav>
                                        <p:tav tm="100000">
                                          <p:val>
                                            <p:fltVal val="0"/>
                                          </p:val>
                                        </p:tav>
                                      </p:tavLst>
                                    </p:anim>
                                    <p:animEffect transition="in" filter="fade">
                                      <p:cBhvr>
                                        <p:cTn id="101" dur="500"/>
                                        <p:tgtEl>
                                          <p:spTgt spid="38">
                                            <p:txEl>
                                              <p:pRg st="0" end="0"/>
                                            </p:txEl>
                                          </p:spTgt>
                                        </p:tgtEl>
                                      </p:cBhvr>
                                    </p:animEffect>
                                  </p:childTnLst>
                                </p:cTn>
                              </p:par>
                              <p:par>
                                <p:cTn id="102" presetID="31" presetClass="entr" presetSubtype="0" fill="hold" grpId="0" nodeType="withEffect">
                                  <p:stCondLst>
                                    <p:cond delay="0"/>
                                  </p:stCondLst>
                                  <p:childTnLst>
                                    <p:set>
                                      <p:cBhvr>
                                        <p:cTn id="103" dur="1" fill="hold">
                                          <p:stCondLst>
                                            <p:cond delay="0"/>
                                          </p:stCondLst>
                                        </p:cTn>
                                        <p:tgtEl>
                                          <p:spTgt spid="40">
                                            <p:txEl>
                                              <p:pRg st="0" end="0"/>
                                            </p:txEl>
                                          </p:spTgt>
                                        </p:tgtEl>
                                        <p:attrNameLst>
                                          <p:attrName>style.visibility</p:attrName>
                                        </p:attrNameLst>
                                      </p:cBhvr>
                                      <p:to>
                                        <p:strVal val="visible"/>
                                      </p:to>
                                    </p:set>
                                    <p:anim calcmode="lin" valueType="num">
                                      <p:cBhvr>
                                        <p:cTn id="104" dur="500" fill="hold"/>
                                        <p:tgtEl>
                                          <p:spTgt spid="40">
                                            <p:txEl>
                                              <p:pRg st="0" end="0"/>
                                            </p:txEl>
                                          </p:spTgt>
                                        </p:tgtEl>
                                        <p:attrNameLst>
                                          <p:attrName>ppt_w</p:attrName>
                                        </p:attrNameLst>
                                      </p:cBhvr>
                                      <p:tavLst>
                                        <p:tav tm="0">
                                          <p:val>
                                            <p:fltVal val="0"/>
                                          </p:val>
                                        </p:tav>
                                        <p:tav tm="100000">
                                          <p:val>
                                            <p:strVal val="#ppt_w"/>
                                          </p:val>
                                        </p:tav>
                                      </p:tavLst>
                                    </p:anim>
                                    <p:anim calcmode="lin" valueType="num">
                                      <p:cBhvr>
                                        <p:cTn id="105" dur="500" fill="hold"/>
                                        <p:tgtEl>
                                          <p:spTgt spid="40">
                                            <p:txEl>
                                              <p:pRg st="0" end="0"/>
                                            </p:txEl>
                                          </p:spTgt>
                                        </p:tgtEl>
                                        <p:attrNameLst>
                                          <p:attrName>ppt_h</p:attrName>
                                        </p:attrNameLst>
                                      </p:cBhvr>
                                      <p:tavLst>
                                        <p:tav tm="0">
                                          <p:val>
                                            <p:fltVal val="0"/>
                                          </p:val>
                                        </p:tav>
                                        <p:tav tm="100000">
                                          <p:val>
                                            <p:strVal val="#ppt_h"/>
                                          </p:val>
                                        </p:tav>
                                      </p:tavLst>
                                    </p:anim>
                                    <p:anim calcmode="lin" valueType="num">
                                      <p:cBhvr>
                                        <p:cTn id="106" dur="500" fill="hold"/>
                                        <p:tgtEl>
                                          <p:spTgt spid="40">
                                            <p:txEl>
                                              <p:pRg st="0" end="0"/>
                                            </p:txEl>
                                          </p:spTgt>
                                        </p:tgtEl>
                                        <p:attrNameLst>
                                          <p:attrName>style.rotation</p:attrName>
                                        </p:attrNameLst>
                                      </p:cBhvr>
                                      <p:tavLst>
                                        <p:tav tm="0">
                                          <p:val>
                                            <p:fltVal val="90"/>
                                          </p:val>
                                        </p:tav>
                                        <p:tav tm="100000">
                                          <p:val>
                                            <p:fltVal val="0"/>
                                          </p:val>
                                        </p:tav>
                                      </p:tavLst>
                                    </p:anim>
                                    <p:animEffect transition="in" filter="fade">
                                      <p:cBhvr>
                                        <p:cTn id="107" dur="500"/>
                                        <p:tgtEl>
                                          <p:spTgt spid="40">
                                            <p:txEl>
                                              <p:pRg st="0" end="0"/>
                                            </p:txEl>
                                          </p:spTgt>
                                        </p:tgtEl>
                                      </p:cBhvr>
                                    </p:animEffect>
                                  </p:childTnLst>
                                </p:cTn>
                              </p:par>
                            </p:childTnLst>
                          </p:cTn>
                        </p:par>
                        <p:par>
                          <p:cTn id="108" fill="hold">
                            <p:stCondLst>
                              <p:cond delay="2500"/>
                            </p:stCondLst>
                            <p:childTnLst>
                              <p:par>
                                <p:cTn id="109" presetID="31" presetClass="entr" presetSubtype="0" fill="hold" nodeType="afterEffect">
                                  <p:stCondLst>
                                    <p:cond delay="0"/>
                                  </p:stCondLst>
                                  <p:childTnLst>
                                    <p:set>
                                      <p:cBhvr>
                                        <p:cTn id="110" dur="1" fill="hold">
                                          <p:stCondLst>
                                            <p:cond delay="0"/>
                                          </p:stCondLst>
                                        </p:cTn>
                                        <p:tgtEl>
                                          <p:spTgt spid="41"/>
                                        </p:tgtEl>
                                        <p:attrNameLst>
                                          <p:attrName>style.visibility</p:attrName>
                                        </p:attrNameLst>
                                      </p:cBhvr>
                                      <p:to>
                                        <p:strVal val="visible"/>
                                      </p:to>
                                    </p:set>
                                    <p:anim calcmode="lin" valueType="num">
                                      <p:cBhvr>
                                        <p:cTn id="111" dur="500" fill="hold"/>
                                        <p:tgtEl>
                                          <p:spTgt spid="41"/>
                                        </p:tgtEl>
                                        <p:attrNameLst>
                                          <p:attrName>ppt_w</p:attrName>
                                        </p:attrNameLst>
                                      </p:cBhvr>
                                      <p:tavLst>
                                        <p:tav tm="0">
                                          <p:val>
                                            <p:fltVal val="0"/>
                                          </p:val>
                                        </p:tav>
                                        <p:tav tm="100000">
                                          <p:val>
                                            <p:strVal val="#ppt_w"/>
                                          </p:val>
                                        </p:tav>
                                      </p:tavLst>
                                    </p:anim>
                                    <p:anim calcmode="lin" valueType="num">
                                      <p:cBhvr>
                                        <p:cTn id="112" dur="500" fill="hold"/>
                                        <p:tgtEl>
                                          <p:spTgt spid="41"/>
                                        </p:tgtEl>
                                        <p:attrNameLst>
                                          <p:attrName>ppt_h</p:attrName>
                                        </p:attrNameLst>
                                      </p:cBhvr>
                                      <p:tavLst>
                                        <p:tav tm="0">
                                          <p:val>
                                            <p:fltVal val="0"/>
                                          </p:val>
                                        </p:tav>
                                        <p:tav tm="100000">
                                          <p:val>
                                            <p:strVal val="#ppt_h"/>
                                          </p:val>
                                        </p:tav>
                                      </p:tavLst>
                                    </p:anim>
                                    <p:anim calcmode="lin" valueType="num">
                                      <p:cBhvr>
                                        <p:cTn id="113" dur="500" fill="hold"/>
                                        <p:tgtEl>
                                          <p:spTgt spid="41"/>
                                        </p:tgtEl>
                                        <p:attrNameLst>
                                          <p:attrName>style.rotation</p:attrName>
                                        </p:attrNameLst>
                                      </p:cBhvr>
                                      <p:tavLst>
                                        <p:tav tm="0">
                                          <p:val>
                                            <p:fltVal val="90"/>
                                          </p:val>
                                        </p:tav>
                                        <p:tav tm="100000">
                                          <p:val>
                                            <p:fltVal val="0"/>
                                          </p:val>
                                        </p:tav>
                                      </p:tavLst>
                                    </p:anim>
                                    <p:animEffect transition="in" filter="fade">
                                      <p:cBhvr>
                                        <p:cTn id="114" dur="500"/>
                                        <p:tgtEl>
                                          <p:spTgt spid="41"/>
                                        </p:tgtEl>
                                      </p:cBhvr>
                                    </p:animEffect>
                                  </p:childTnLst>
                                </p:cTn>
                              </p:par>
                              <p:par>
                                <p:cTn id="115" presetID="31" presetClass="entr" presetSubtype="0" fill="hold" grpId="0" nodeType="withEffect">
                                  <p:stCondLst>
                                    <p:cond delay="0"/>
                                  </p:stCondLst>
                                  <p:childTnLst>
                                    <p:set>
                                      <p:cBhvr>
                                        <p:cTn id="116" dur="1" fill="hold">
                                          <p:stCondLst>
                                            <p:cond delay="0"/>
                                          </p:stCondLst>
                                        </p:cTn>
                                        <p:tgtEl>
                                          <p:spTgt spid="43"/>
                                        </p:tgtEl>
                                        <p:attrNameLst>
                                          <p:attrName>style.visibility</p:attrName>
                                        </p:attrNameLst>
                                      </p:cBhvr>
                                      <p:to>
                                        <p:strVal val="visible"/>
                                      </p:to>
                                    </p:set>
                                    <p:anim calcmode="lin" valueType="num">
                                      <p:cBhvr>
                                        <p:cTn id="117" dur="500" fill="hold"/>
                                        <p:tgtEl>
                                          <p:spTgt spid="43"/>
                                        </p:tgtEl>
                                        <p:attrNameLst>
                                          <p:attrName>ppt_w</p:attrName>
                                        </p:attrNameLst>
                                      </p:cBhvr>
                                      <p:tavLst>
                                        <p:tav tm="0">
                                          <p:val>
                                            <p:fltVal val="0"/>
                                          </p:val>
                                        </p:tav>
                                        <p:tav tm="100000">
                                          <p:val>
                                            <p:strVal val="#ppt_w"/>
                                          </p:val>
                                        </p:tav>
                                      </p:tavLst>
                                    </p:anim>
                                    <p:anim calcmode="lin" valueType="num">
                                      <p:cBhvr>
                                        <p:cTn id="118" dur="500" fill="hold"/>
                                        <p:tgtEl>
                                          <p:spTgt spid="43"/>
                                        </p:tgtEl>
                                        <p:attrNameLst>
                                          <p:attrName>ppt_h</p:attrName>
                                        </p:attrNameLst>
                                      </p:cBhvr>
                                      <p:tavLst>
                                        <p:tav tm="0">
                                          <p:val>
                                            <p:fltVal val="0"/>
                                          </p:val>
                                        </p:tav>
                                        <p:tav tm="100000">
                                          <p:val>
                                            <p:strVal val="#ppt_h"/>
                                          </p:val>
                                        </p:tav>
                                      </p:tavLst>
                                    </p:anim>
                                    <p:anim calcmode="lin" valueType="num">
                                      <p:cBhvr>
                                        <p:cTn id="119" dur="500" fill="hold"/>
                                        <p:tgtEl>
                                          <p:spTgt spid="43"/>
                                        </p:tgtEl>
                                        <p:attrNameLst>
                                          <p:attrName>style.rotation</p:attrName>
                                        </p:attrNameLst>
                                      </p:cBhvr>
                                      <p:tavLst>
                                        <p:tav tm="0">
                                          <p:val>
                                            <p:fltVal val="90"/>
                                          </p:val>
                                        </p:tav>
                                        <p:tav tm="100000">
                                          <p:val>
                                            <p:fltVal val="0"/>
                                          </p:val>
                                        </p:tav>
                                      </p:tavLst>
                                    </p:anim>
                                    <p:animEffect transition="in" filter="fade">
                                      <p:cBhvr>
                                        <p:cTn id="120" dur="500"/>
                                        <p:tgtEl>
                                          <p:spTgt spid="43"/>
                                        </p:tgtEl>
                                      </p:cBhvr>
                                    </p:animEffect>
                                  </p:childTnLst>
                                </p:cTn>
                              </p:par>
                              <p:par>
                                <p:cTn id="121" presetID="31" presetClass="entr" presetSubtype="0" fill="hold" grpId="0" nodeType="withEffect">
                                  <p:stCondLst>
                                    <p:cond delay="0"/>
                                  </p:stCondLst>
                                  <p:childTnLst>
                                    <p:set>
                                      <p:cBhvr>
                                        <p:cTn id="122" dur="1" fill="hold">
                                          <p:stCondLst>
                                            <p:cond delay="0"/>
                                          </p:stCondLst>
                                        </p:cTn>
                                        <p:tgtEl>
                                          <p:spTgt spid="42">
                                            <p:txEl>
                                              <p:pRg st="0" end="0"/>
                                            </p:txEl>
                                          </p:spTgt>
                                        </p:tgtEl>
                                        <p:attrNameLst>
                                          <p:attrName>style.visibility</p:attrName>
                                        </p:attrNameLst>
                                      </p:cBhvr>
                                      <p:to>
                                        <p:strVal val="visible"/>
                                      </p:to>
                                    </p:set>
                                    <p:anim calcmode="lin" valueType="num">
                                      <p:cBhvr>
                                        <p:cTn id="123" dur="500" fill="hold"/>
                                        <p:tgtEl>
                                          <p:spTgt spid="42">
                                            <p:txEl>
                                              <p:pRg st="0" end="0"/>
                                            </p:txEl>
                                          </p:spTgt>
                                        </p:tgtEl>
                                        <p:attrNameLst>
                                          <p:attrName>ppt_w</p:attrName>
                                        </p:attrNameLst>
                                      </p:cBhvr>
                                      <p:tavLst>
                                        <p:tav tm="0">
                                          <p:val>
                                            <p:fltVal val="0"/>
                                          </p:val>
                                        </p:tav>
                                        <p:tav tm="100000">
                                          <p:val>
                                            <p:strVal val="#ppt_w"/>
                                          </p:val>
                                        </p:tav>
                                      </p:tavLst>
                                    </p:anim>
                                    <p:anim calcmode="lin" valueType="num">
                                      <p:cBhvr>
                                        <p:cTn id="124" dur="500" fill="hold"/>
                                        <p:tgtEl>
                                          <p:spTgt spid="42">
                                            <p:txEl>
                                              <p:pRg st="0" end="0"/>
                                            </p:txEl>
                                          </p:spTgt>
                                        </p:tgtEl>
                                        <p:attrNameLst>
                                          <p:attrName>ppt_h</p:attrName>
                                        </p:attrNameLst>
                                      </p:cBhvr>
                                      <p:tavLst>
                                        <p:tav tm="0">
                                          <p:val>
                                            <p:fltVal val="0"/>
                                          </p:val>
                                        </p:tav>
                                        <p:tav tm="100000">
                                          <p:val>
                                            <p:strVal val="#ppt_h"/>
                                          </p:val>
                                        </p:tav>
                                      </p:tavLst>
                                    </p:anim>
                                    <p:anim calcmode="lin" valueType="num">
                                      <p:cBhvr>
                                        <p:cTn id="125" dur="500" fill="hold"/>
                                        <p:tgtEl>
                                          <p:spTgt spid="42">
                                            <p:txEl>
                                              <p:pRg st="0" end="0"/>
                                            </p:txEl>
                                          </p:spTgt>
                                        </p:tgtEl>
                                        <p:attrNameLst>
                                          <p:attrName>style.rotation</p:attrName>
                                        </p:attrNameLst>
                                      </p:cBhvr>
                                      <p:tavLst>
                                        <p:tav tm="0">
                                          <p:val>
                                            <p:fltVal val="90"/>
                                          </p:val>
                                        </p:tav>
                                        <p:tav tm="100000">
                                          <p:val>
                                            <p:fltVal val="0"/>
                                          </p:val>
                                        </p:tav>
                                      </p:tavLst>
                                    </p:anim>
                                    <p:animEffect transition="in" filter="fade">
                                      <p:cBhvr>
                                        <p:cTn id="126" dur="500"/>
                                        <p:tgtEl>
                                          <p:spTgt spid="42">
                                            <p:txEl>
                                              <p:pRg st="0" end="0"/>
                                            </p:txEl>
                                          </p:spTgt>
                                        </p:tgtEl>
                                      </p:cBhvr>
                                    </p:animEffect>
                                  </p:childTnLst>
                                </p:cTn>
                              </p:par>
                              <p:par>
                                <p:cTn id="127" presetID="31" presetClass="entr" presetSubtype="0" fill="hold" grpId="0" nodeType="withEffect">
                                  <p:stCondLst>
                                    <p:cond delay="0"/>
                                  </p:stCondLst>
                                  <p:childTnLst>
                                    <p:set>
                                      <p:cBhvr>
                                        <p:cTn id="128" dur="1" fill="hold">
                                          <p:stCondLst>
                                            <p:cond delay="0"/>
                                          </p:stCondLst>
                                        </p:cTn>
                                        <p:tgtEl>
                                          <p:spTgt spid="44">
                                            <p:txEl>
                                              <p:pRg st="0" end="0"/>
                                            </p:txEl>
                                          </p:spTgt>
                                        </p:tgtEl>
                                        <p:attrNameLst>
                                          <p:attrName>style.visibility</p:attrName>
                                        </p:attrNameLst>
                                      </p:cBhvr>
                                      <p:to>
                                        <p:strVal val="visible"/>
                                      </p:to>
                                    </p:set>
                                    <p:anim calcmode="lin" valueType="num">
                                      <p:cBhvr>
                                        <p:cTn id="129" dur="500" fill="hold"/>
                                        <p:tgtEl>
                                          <p:spTgt spid="44">
                                            <p:txEl>
                                              <p:pRg st="0" end="0"/>
                                            </p:txEl>
                                          </p:spTgt>
                                        </p:tgtEl>
                                        <p:attrNameLst>
                                          <p:attrName>ppt_w</p:attrName>
                                        </p:attrNameLst>
                                      </p:cBhvr>
                                      <p:tavLst>
                                        <p:tav tm="0">
                                          <p:val>
                                            <p:fltVal val="0"/>
                                          </p:val>
                                        </p:tav>
                                        <p:tav tm="100000">
                                          <p:val>
                                            <p:strVal val="#ppt_w"/>
                                          </p:val>
                                        </p:tav>
                                      </p:tavLst>
                                    </p:anim>
                                    <p:anim calcmode="lin" valueType="num">
                                      <p:cBhvr>
                                        <p:cTn id="130" dur="500" fill="hold"/>
                                        <p:tgtEl>
                                          <p:spTgt spid="44">
                                            <p:txEl>
                                              <p:pRg st="0" end="0"/>
                                            </p:txEl>
                                          </p:spTgt>
                                        </p:tgtEl>
                                        <p:attrNameLst>
                                          <p:attrName>ppt_h</p:attrName>
                                        </p:attrNameLst>
                                      </p:cBhvr>
                                      <p:tavLst>
                                        <p:tav tm="0">
                                          <p:val>
                                            <p:fltVal val="0"/>
                                          </p:val>
                                        </p:tav>
                                        <p:tav tm="100000">
                                          <p:val>
                                            <p:strVal val="#ppt_h"/>
                                          </p:val>
                                        </p:tav>
                                      </p:tavLst>
                                    </p:anim>
                                    <p:anim calcmode="lin" valueType="num">
                                      <p:cBhvr>
                                        <p:cTn id="131" dur="500" fill="hold"/>
                                        <p:tgtEl>
                                          <p:spTgt spid="44">
                                            <p:txEl>
                                              <p:pRg st="0" end="0"/>
                                            </p:txEl>
                                          </p:spTgt>
                                        </p:tgtEl>
                                        <p:attrNameLst>
                                          <p:attrName>style.rotation</p:attrName>
                                        </p:attrNameLst>
                                      </p:cBhvr>
                                      <p:tavLst>
                                        <p:tav tm="0">
                                          <p:val>
                                            <p:fltVal val="90"/>
                                          </p:val>
                                        </p:tav>
                                        <p:tav tm="100000">
                                          <p:val>
                                            <p:fltVal val="0"/>
                                          </p:val>
                                        </p:tav>
                                      </p:tavLst>
                                    </p:anim>
                                    <p:animEffect transition="in" filter="fade">
                                      <p:cBhvr>
                                        <p:cTn id="132" dur="500"/>
                                        <p:tgtEl>
                                          <p:spTgt spid="44">
                                            <p:txEl>
                                              <p:pRg st="0" end="0"/>
                                            </p:txEl>
                                          </p:spTgt>
                                        </p:tgtEl>
                                      </p:cBhvr>
                                    </p:animEffect>
                                  </p:childTnLst>
                                </p:cTn>
                              </p:par>
                            </p:childTnLst>
                          </p:cTn>
                        </p:par>
                        <p:par>
                          <p:cTn id="133" fill="hold">
                            <p:stCondLst>
                              <p:cond delay="3000"/>
                            </p:stCondLst>
                            <p:childTnLst>
                              <p:par>
                                <p:cTn id="134" presetID="31" presetClass="entr" presetSubtype="0" fill="hold" nodeType="afterEffect">
                                  <p:stCondLst>
                                    <p:cond delay="0"/>
                                  </p:stCondLst>
                                  <p:childTnLst>
                                    <p:set>
                                      <p:cBhvr>
                                        <p:cTn id="135" dur="1" fill="hold">
                                          <p:stCondLst>
                                            <p:cond delay="0"/>
                                          </p:stCondLst>
                                        </p:cTn>
                                        <p:tgtEl>
                                          <p:spTgt spid="45"/>
                                        </p:tgtEl>
                                        <p:attrNameLst>
                                          <p:attrName>style.visibility</p:attrName>
                                        </p:attrNameLst>
                                      </p:cBhvr>
                                      <p:to>
                                        <p:strVal val="visible"/>
                                      </p:to>
                                    </p:set>
                                    <p:anim calcmode="lin" valueType="num">
                                      <p:cBhvr>
                                        <p:cTn id="136" dur="500" fill="hold"/>
                                        <p:tgtEl>
                                          <p:spTgt spid="45"/>
                                        </p:tgtEl>
                                        <p:attrNameLst>
                                          <p:attrName>ppt_w</p:attrName>
                                        </p:attrNameLst>
                                      </p:cBhvr>
                                      <p:tavLst>
                                        <p:tav tm="0">
                                          <p:val>
                                            <p:fltVal val="0"/>
                                          </p:val>
                                        </p:tav>
                                        <p:tav tm="100000">
                                          <p:val>
                                            <p:strVal val="#ppt_w"/>
                                          </p:val>
                                        </p:tav>
                                      </p:tavLst>
                                    </p:anim>
                                    <p:anim calcmode="lin" valueType="num">
                                      <p:cBhvr>
                                        <p:cTn id="137" dur="500" fill="hold"/>
                                        <p:tgtEl>
                                          <p:spTgt spid="45"/>
                                        </p:tgtEl>
                                        <p:attrNameLst>
                                          <p:attrName>ppt_h</p:attrName>
                                        </p:attrNameLst>
                                      </p:cBhvr>
                                      <p:tavLst>
                                        <p:tav tm="0">
                                          <p:val>
                                            <p:fltVal val="0"/>
                                          </p:val>
                                        </p:tav>
                                        <p:tav tm="100000">
                                          <p:val>
                                            <p:strVal val="#ppt_h"/>
                                          </p:val>
                                        </p:tav>
                                      </p:tavLst>
                                    </p:anim>
                                    <p:anim calcmode="lin" valueType="num">
                                      <p:cBhvr>
                                        <p:cTn id="138" dur="500" fill="hold"/>
                                        <p:tgtEl>
                                          <p:spTgt spid="45"/>
                                        </p:tgtEl>
                                        <p:attrNameLst>
                                          <p:attrName>style.rotation</p:attrName>
                                        </p:attrNameLst>
                                      </p:cBhvr>
                                      <p:tavLst>
                                        <p:tav tm="0">
                                          <p:val>
                                            <p:fltVal val="90"/>
                                          </p:val>
                                        </p:tav>
                                        <p:tav tm="100000">
                                          <p:val>
                                            <p:fltVal val="0"/>
                                          </p:val>
                                        </p:tav>
                                      </p:tavLst>
                                    </p:anim>
                                    <p:animEffect transition="in" filter="fade">
                                      <p:cBhvr>
                                        <p:cTn id="139" dur="500"/>
                                        <p:tgtEl>
                                          <p:spTgt spid="45"/>
                                        </p:tgtEl>
                                      </p:cBhvr>
                                    </p:animEffect>
                                  </p:childTnLst>
                                </p:cTn>
                              </p:par>
                              <p:par>
                                <p:cTn id="140" presetID="31" presetClass="entr" presetSubtype="0" fill="hold" grpId="0" nodeType="withEffect">
                                  <p:stCondLst>
                                    <p:cond delay="0"/>
                                  </p:stCondLst>
                                  <p:childTnLst>
                                    <p:set>
                                      <p:cBhvr>
                                        <p:cTn id="141" dur="1" fill="hold">
                                          <p:stCondLst>
                                            <p:cond delay="0"/>
                                          </p:stCondLst>
                                        </p:cTn>
                                        <p:tgtEl>
                                          <p:spTgt spid="47"/>
                                        </p:tgtEl>
                                        <p:attrNameLst>
                                          <p:attrName>style.visibility</p:attrName>
                                        </p:attrNameLst>
                                      </p:cBhvr>
                                      <p:to>
                                        <p:strVal val="visible"/>
                                      </p:to>
                                    </p:set>
                                    <p:anim calcmode="lin" valueType="num">
                                      <p:cBhvr>
                                        <p:cTn id="142" dur="500" fill="hold"/>
                                        <p:tgtEl>
                                          <p:spTgt spid="47"/>
                                        </p:tgtEl>
                                        <p:attrNameLst>
                                          <p:attrName>ppt_w</p:attrName>
                                        </p:attrNameLst>
                                      </p:cBhvr>
                                      <p:tavLst>
                                        <p:tav tm="0">
                                          <p:val>
                                            <p:fltVal val="0"/>
                                          </p:val>
                                        </p:tav>
                                        <p:tav tm="100000">
                                          <p:val>
                                            <p:strVal val="#ppt_w"/>
                                          </p:val>
                                        </p:tav>
                                      </p:tavLst>
                                    </p:anim>
                                    <p:anim calcmode="lin" valueType="num">
                                      <p:cBhvr>
                                        <p:cTn id="143" dur="500" fill="hold"/>
                                        <p:tgtEl>
                                          <p:spTgt spid="47"/>
                                        </p:tgtEl>
                                        <p:attrNameLst>
                                          <p:attrName>ppt_h</p:attrName>
                                        </p:attrNameLst>
                                      </p:cBhvr>
                                      <p:tavLst>
                                        <p:tav tm="0">
                                          <p:val>
                                            <p:fltVal val="0"/>
                                          </p:val>
                                        </p:tav>
                                        <p:tav tm="100000">
                                          <p:val>
                                            <p:strVal val="#ppt_h"/>
                                          </p:val>
                                        </p:tav>
                                      </p:tavLst>
                                    </p:anim>
                                    <p:anim calcmode="lin" valueType="num">
                                      <p:cBhvr>
                                        <p:cTn id="144" dur="500" fill="hold"/>
                                        <p:tgtEl>
                                          <p:spTgt spid="47"/>
                                        </p:tgtEl>
                                        <p:attrNameLst>
                                          <p:attrName>style.rotation</p:attrName>
                                        </p:attrNameLst>
                                      </p:cBhvr>
                                      <p:tavLst>
                                        <p:tav tm="0">
                                          <p:val>
                                            <p:fltVal val="90"/>
                                          </p:val>
                                        </p:tav>
                                        <p:tav tm="100000">
                                          <p:val>
                                            <p:fltVal val="0"/>
                                          </p:val>
                                        </p:tav>
                                      </p:tavLst>
                                    </p:anim>
                                    <p:animEffect transition="in" filter="fade">
                                      <p:cBhvr>
                                        <p:cTn id="145" dur="500"/>
                                        <p:tgtEl>
                                          <p:spTgt spid="47"/>
                                        </p:tgtEl>
                                      </p:cBhvr>
                                    </p:animEffect>
                                  </p:childTnLst>
                                </p:cTn>
                              </p:par>
                              <p:par>
                                <p:cTn id="146" presetID="31" presetClass="entr" presetSubtype="0" fill="hold" grpId="0" nodeType="withEffect">
                                  <p:stCondLst>
                                    <p:cond delay="0"/>
                                  </p:stCondLst>
                                  <p:childTnLst>
                                    <p:set>
                                      <p:cBhvr>
                                        <p:cTn id="147" dur="1" fill="hold">
                                          <p:stCondLst>
                                            <p:cond delay="0"/>
                                          </p:stCondLst>
                                        </p:cTn>
                                        <p:tgtEl>
                                          <p:spTgt spid="46">
                                            <p:txEl>
                                              <p:pRg st="0" end="0"/>
                                            </p:txEl>
                                          </p:spTgt>
                                        </p:tgtEl>
                                        <p:attrNameLst>
                                          <p:attrName>style.visibility</p:attrName>
                                        </p:attrNameLst>
                                      </p:cBhvr>
                                      <p:to>
                                        <p:strVal val="visible"/>
                                      </p:to>
                                    </p:set>
                                    <p:anim calcmode="lin" valueType="num">
                                      <p:cBhvr>
                                        <p:cTn id="148" dur="500" fill="hold"/>
                                        <p:tgtEl>
                                          <p:spTgt spid="46">
                                            <p:txEl>
                                              <p:pRg st="0" end="0"/>
                                            </p:txEl>
                                          </p:spTgt>
                                        </p:tgtEl>
                                        <p:attrNameLst>
                                          <p:attrName>ppt_w</p:attrName>
                                        </p:attrNameLst>
                                      </p:cBhvr>
                                      <p:tavLst>
                                        <p:tav tm="0">
                                          <p:val>
                                            <p:fltVal val="0"/>
                                          </p:val>
                                        </p:tav>
                                        <p:tav tm="100000">
                                          <p:val>
                                            <p:strVal val="#ppt_w"/>
                                          </p:val>
                                        </p:tav>
                                      </p:tavLst>
                                    </p:anim>
                                    <p:anim calcmode="lin" valueType="num">
                                      <p:cBhvr>
                                        <p:cTn id="149" dur="500" fill="hold"/>
                                        <p:tgtEl>
                                          <p:spTgt spid="46">
                                            <p:txEl>
                                              <p:pRg st="0" end="0"/>
                                            </p:txEl>
                                          </p:spTgt>
                                        </p:tgtEl>
                                        <p:attrNameLst>
                                          <p:attrName>ppt_h</p:attrName>
                                        </p:attrNameLst>
                                      </p:cBhvr>
                                      <p:tavLst>
                                        <p:tav tm="0">
                                          <p:val>
                                            <p:fltVal val="0"/>
                                          </p:val>
                                        </p:tav>
                                        <p:tav tm="100000">
                                          <p:val>
                                            <p:strVal val="#ppt_h"/>
                                          </p:val>
                                        </p:tav>
                                      </p:tavLst>
                                    </p:anim>
                                    <p:anim calcmode="lin" valueType="num">
                                      <p:cBhvr>
                                        <p:cTn id="150" dur="500" fill="hold"/>
                                        <p:tgtEl>
                                          <p:spTgt spid="46">
                                            <p:txEl>
                                              <p:pRg st="0" end="0"/>
                                            </p:txEl>
                                          </p:spTgt>
                                        </p:tgtEl>
                                        <p:attrNameLst>
                                          <p:attrName>style.rotation</p:attrName>
                                        </p:attrNameLst>
                                      </p:cBhvr>
                                      <p:tavLst>
                                        <p:tav tm="0">
                                          <p:val>
                                            <p:fltVal val="90"/>
                                          </p:val>
                                        </p:tav>
                                        <p:tav tm="100000">
                                          <p:val>
                                            <p:fltVal val="0"/>
                                          </p:val>
                                        </p:tav>
                                      </p:tavLst>
                                    </p:anim>
                                    <p:animEffect transition="in" filter="fade">
                                      <p:cBhvr>
                                        <p:cTn id="151" dur="500"/>
                                        <p:tgtEl>
                                          <p:spTgt spid="46">
                                            <p:txEl>
                                              <p:pRg st="0" end="0"/>
                                            </p:txEl>
                                          </p:spTgt>
                                        </p:tgtEl>
                                      </p:cBhvr>
                                    </p:animEffect>
                                  </p:childTnLst>
                                </p:cTn>
                              </p:par>
                              <p:par>
                                <p:cTn id="152" presetID="31" presetClass="entr" presetSubtype="0" fill="hold" grpId="0" nodeType="withEffect">
                                  <p:stCondLst>
                                    <p:cond delay="0"/>
                                  </p:stCondLst>
                                  <p:childTnLst>
                                    <p:set>
                                      <p:cBhvr>
                                        <p:cTn id="153" dur="1" fill="hold">
                                          <p:stCondLst>
                                            <p:cond delay="0"/>
                                          </p:stCondLst>
                                        </p:cTn>
                                        <p:tgtEl>
                                          <p:spTgt spid="48">
                                            <p:txEl>
                                              <p:pRg st="0" end="0"/>
                                            </p:txEl>
                                          </p:spTgt>
                                        </p:tgtEl>
                                        <p:attrNameLst>
                                          <p:attrName>style.visibility</p:attrName>
                                        </p:attrNameLst>
                                      </p:cBhvr>
                                      <p:to>
                                        <p:strVal val="visible"/>
                                      </p:to>
                                    </p:set>
                                    <p:anim calcmode="lin" valueType="num">
                                      <p:cBhvr>
                                        <p:cTn id="154" dur="500" fill="hold"/>
                                        <p:tgtEl>
                                          <p:spTgt spid="48">
                                            <p:txEl>
                                              <p:pRg st="0" end="0"/>
                                            </p:txEl>
                                          </p:spTgt>
                                        </p:tgtEl>
                                        <p:attrNameLst>
                                          <p:attrName>ppt_w</p:attrName>
                                        </p:attrNameLst>
                                      </p:cBhvr>
                                      <p:tavLst>
                                        <p:tav tm="0">
                                          <p:val>
                                            <p:fltVal val="0"/>
                                          </p:val>
                                        </p:tav>
                                        <p:tav tm="100000">
                                          <p:val>
                                            <p:strVal val="#ppt_w"/>
                                          </p:val>
                                        </p:tav>
                                      </p:tavLst>
                                    </p:anim>
                                    <p:anim calcmode="lin" valueType="num">
                                      <p:cBhvr>
                                        <p:cTn id="155" dur="500" fill="hold"/>
                                        <p:tgtEl>
                                          <p:spTgt spid="48">
                                            <p:txEl>
                                              <p:pRg st="0" end="0"/>
                                            </p:txEl>
                                          </p:spTgt>
                                        </p:tgtEl>
                                        <p:attrNameLst>
                                          <p:attrName>ppt_h</p:attrName>
                                        </p:attrNameLst>
                                      </p:cBhvr>
                                      <p:tavLst>
                                        <p:tav tm="0">
                                          <p:val>
                                            <p:fltVal val="0"/>
                                          </p:val>
                                        </p:tav>
                                        <p:tav tm="100000">
                                          <p:val>
                                            <p:strVal val="#ppt_h"/>
                                          </p:val>
                                        </p:tav>
                                      </p:tavLst>
                                    </p:anim>
                                    <p:anim calcmode="lin" valueType="num">
                                      <p:cBhvr>
                                        <p:cTn id="156" dur="500" fill="hold"/>
                                        <p:tgtEl>
                                          <p:spTgt spid="48">
                                            <p:txEl>
                                              <p:pRg st="0" end="0"/>
                                            </p:txEl>
                                          </p:spTgt>
                                        </p:tgtEl>
                                        <p:attrNameLst>
                                          <p:attrName>style.rotation</p:attrName>
                                        </p:attrNameLst>
                                      </p:cBhvr>
                                      <p:tavLst>
                                        <p:tav tm="0">
                                          <p:val>
                                            <p:fltVal val="90"/>
                                          </p:val>
                                        </p:tav>
                                        <p:tav tm="100000">
                                          <p:val>
                                            <p:fltVal val="0"/>
                                          </p:val>
                                        </p:tav>
                                      </p:tavLst>
                                    </p:anim>
                                    <p:animEffect transition="in" filter="fade">
                                      <p:cBhvr>
                                        <p:cTn id="157" dur="500"/>
                                        <p:tgtEl>
                                          <p:spTgt spid="4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0" grpId="0" animBg="1"/>
      <p:bldP spid="6" grpId="0" build="p">
        <p:tmplLst>
          <p:tmpl lvl="1">
            <p:tnLst>
              <p:par>
                <p:cTn presetID="31" presetClass="entr" presetSubtype="0" fill="hold" nodeType="withEffect">
                  <p:stCondLst>
                    <p:cond delay="0"/>
                  </p:stCondLst>
                  <p:childTnLst>
                    <p:set>
                      <p:cBhvr>
                        <p:cTn dur="1" fill="hold">
                          <p:stCondLst>
                            <p:cond delay="0"/>
                          </p:stCondLst>
                        </p:cTn>
                        <p:tgtEl>
                          <p:spTgt spid="6"/>
                        </p:tgtEl>
                        <p:attrNameLst>
                          <p:attrName>style.visibility</p:attrName>
                        </p:attrNameLst>
                      </p:cBhvr>
                      <p:to>
                        <p:strVal val="visible"/>
                      </p:to>
                    </p:set>
                    <p:anim calcmode="lin" valueType="num">
                      <p:cBhvr>
                        <p:cTn dur="500" fill="hold"/>
                        <p:tgtEl>
                          <p:spTgt spid="6"/>
                        </p:tgtEl>
                        <p:attrNameLst>
                          <p:attrName>ppt_w</p:attrName>
                        </p:attrNameLst>
                      </p:cBhvr>
                      <p:tavLst>
                        <p:tav tm="0">
                          <p:val>
                            <p:fltVal val="0"/>
                          </p:val>
                        </p:tav>
                        <p:tav tm="100000">
                          <p:val>
                            <p:strVal val="#ppt_w"/>
                          </p:val>
                        </p:tav>
                      </p:tavLst>
                    </p:anim>
                    <p:anim calcmode="lin" valueType="num">
                      <p:cBhvr>
                        <p:cTn dur="500" fill="hold"/>
                        <p:tgtEl>
                          <p:spTgt spid="6"/>
                        </p:tgtEl>
                        <p:attrNameLst>
                          <p:attrName>ppt_h</p:attrName>
                        </p:attrNameLst>
                      </p:cBhvr>
                      <p:tavLst>
                        <p:tav tm="0">
                          <p:val>
                            <p:fltVal val="0"/>
                          </p:val>
                        </p:tav>
                        <p:tav tm="100000">
                          <p:val>
                            <p:strVal val="#ppt_h"/>
                          </p:val>
                        </p:tav>
                      </p:tavLst>
                    </p:anim>
                    <p:anim calcmode="lin" valueType="num">
                      <p:cBhvr>
                        <p:cTn dur="500" fill="hold"/>
                        <p:tgtEl>
                          <p:spTgt spid="6"/>
                        </p:tgtEl>
                        <p:attrNameLst>
                          <p:attrName>style.rotation</p:attrName>
                        </p:attrNameLst>
                      </p:cBhvr>
                      <p:tavLst>
                        <p:tav tm="0">
                          <p:val>
                            <p:fltVal val="90"/>
                          </p:val>
                        </p:tav>
                        <p:tav tm="100000">
                          <p:val>
                            <p:fltVal val="0"/>
                          </p:val>
                        </p:tav>
                      </p:tavLst>
                    </p:anim>
                    <p:animEffect transition="in" filter="fade">
                      <p:cBhvr>
                        <p:cTn dur="500"/>
                        <p:tgtEl>
                          <p:spTgt spid="6"/>
                        </p:tgtEl>
                      </p:cBhvr>
                    </p:animEffect>
                  </p:childTnLst>
                </p:cTn>
              </p:par>
            </p:tnLst>
          </p:tmpl>
        </p:tmplLst>
      </p:bldP>
      <p:bldP spid="10" grpId="0"/>
      <p:bldP spid="14" grpId="0" build="p">
        <p:tmplLst>
          <p:tmpl lvl="1">
            <p:tnLst>
              <p:par>
                <p:cTn presetID="31" presetClass="entr" presetSubtype="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 calcmode="lin" valueType="num">
                      <p:cBhvr>
                        <p:cTn dur="500" fill="hold"/>
                        <p:tgtEl>
                          <p:spTgt spid="14"/>
                        </p:tgtEl>
                        <p:attrNameLst>
                          <p:attrName>ppt_w</p:attrName>
                        </p:attrNameLst>
                      </p:cBhvr>
                      <p:tavLst>
                        <p:tav tm="0">
                          <p:val>
                            <p:fltVal val="0"/>
                          </p:val>
                        </p:tav>
                        <p:tav tm="100000">
                          <p:val>
                            <p:strVal val="#ppt_w"/>
                          </p:val>
                        </p:tav>
                      </p:tavLst>
                    </p:anim>
                    <p:anim calcmode="lin" valueType="num">
                      <p:cBhvr>
                        <p:cTn dur="500" fill="hold"/>
                        <p:tgtEl>
                          <p:spTgt spid="14"/>
                        </p:tgtEl>
                        <p:attrNameLst>
                          <p:attrName>ppt_h</p:attrName>
                        </p:attrNameLst>
                      </p:cBhvr>
                      <p:tavLst>
                        <p:tav tm="0">
                          <p:val>
                            <p:fltVal val="0"/>
                          </p:val>
                        </p:tav>
                        <p:tav tm="100000">
                          <p:val>
                            <p:strVal val="#ppt_h"/>
                          </p:val>
                        </p:tav>
                      </p:tavLst>
                    </p:anim>
                    <p:anim calcmode="lin" valueType="num">
                      <p:cBhvr>
                        <p:cTn dur="500" fill="hold"/>
                        <p:tgtEl>
                          <p:spTgt spid="14"/>
                        </p:tgtEl>
                        <p:attrNameLst>
                          <p:attrName>style.rotation</p:attrName>
                        </p:attrNameLst>
                      </p:cBhvr>
                      <p:tavLst>
                        <p:tav tm="0">
                          <p:val>
                            <p:fltVal val="90"/>
                          </p:val>
                        </p:tav>
                        <p:tav tm="100000">
                          <p:val>
                            <p:fltVal val="0"/>
                          </p:val>
                        </p:tav>
                      </p:tavLst>
                    </p:anim>
                    <p:animEffect transition="in" filter="fade">
                      <p:cBhvr>
                        <p:cTn dur="500"/>
                        <p:tgtEl>
                          <p:spTgt spid="14"/>
                        </p:tgtEl>
                      </p:cBhvr>
                    </p:animEffect>
                  </p:childTnLst>
                </p:cTn>
              </p:par>
            </p:tnLst>
          </p:tmpl>
        </p:tmplLst>
      </p:bldP>
      <p:bldP spid="26" grpId="0" build="p">
        <p:tmplLst>
          <p:tmpl lvl="1">
            <p:tnLst>
              <p:par>
                <p:cTn presetID="31" presetClass="entr" presetSubtype="0" fill="hold" nodeType="withEffect">
                  <p:stCondLst>
                    <p:cond delay="0"/>
                  </p:stCondLst>
                  <p:childTnLst>
                    <p:set>
                      <p:cBhvr>
                        <p:cTn dur="1" fill="hold">
                          <p:stCondLst>
                            <p:cond delay="0"/>
                          </p:stCondLst>
                        </p:cTn>
                        <p:tgtEl>
                          <p:spTgt spid="26"/>
                        </p:tgtEl>
                        <p:attrNameLst>
                          <p:attrName>style.visibility</p:attrName>
                        </p:attrNameLst>
                      </p:cBhvr>
                      <p:to>
                        <p:strVal val="visible"/>
                      </p:to>
                    </p:set>
                    <p:anim calcmode="lin" valueType="num">
                      <p:cBhvr>
                        <p:cTn dur="500" fill="hold"/>
                        <p:tgtEl>
                          <p:spTgt spid="26"/>
                        </p:tgtEl>
                        <p:attrNameLst>
                          <p:attrName>ppt_w</p:attrName>
                        </p:attrNameLst>
                      </p:cBhvr>
                      <p:tavLst>
                        <p:tav tm="0">
                          <p:val>
                            <p:fltVal val="0"/>
                          </p:val>
                        </p:tav>
                        <p:tav tm="100000">
                          <p:val>
                            <p:strVal val="#ppt_w"/>
                          </p:val>
                        </p:tav>
                      </p:tavLst>
                    </p:anim>
                    <p:anim calcmode="lin" valueType="num">
                      <p:cBhvr>
                        <p:cTn dur="500" fill="hold"/>
                        <p:tgtEl>
                          <p:spTgt spid="26"/>
                        </p:tgtEl>
                        <p:attrNameLst>
                          <p:attrName>ppt_h</p:attrName>
                        </p:attrNameLst>
                      </p:cBhvr>
                      <p:tavLst>
                        <p:tav tm="0">
                          <p:val>
                            <p:fltVal val="0"/>
                          </p:val>
                        </p:tav>
                        <p:tav tm="100000">
                          <p:val>
                            <p:strVal val="#ppt_h"/>
                          </p:val>
                        </p:tav>
                      </p:tavLst>
                    </p:anim>
                    <p:anim calcmode="lin" valueType="num">
                      <p:cBhvr>
                        <p:cTn dur="500" fill="hold"/>
                        <p:tgtEl>
                          <p:spTgt spid="26"/>
                        </p:tgtEl>
                        <p:attrNameLst>
                          <p:attrName>style.rotation</p:attrName>
                        </p:attrNameLst>
                      </p:cBhvr>
                      <p:tavLst>
                        <p:tav tm="0">
                          <p:val>
                            <p:fltVal val="90"/>
                          </p:val>
                        </p:tav>
                        <p:tav tm="100000">
                          <p:val>
                            <p:fltVal val="0"/>
                          </p:val>
                        </p:tav>
                      </p:tavLst>
                    </p:anim>
                    <p:animEffect transition="in" filter="fade">
                      <p:cBhvr>
                        <p:cTn dur="500"/>
                        <p:tgtEl>
                          <p:spTgt spid="26"/>
                        </p:tgtEl>
                      </p:cBhvr>
                    </p:animEffect>
                  </p:childTnLst>
                </p:cTn>
              </p:par>
            </p:tnLst>
          </p:tmpl>
        </p:tmplLst>
      </p:bldP>
      <p:bldP spid="27" grpId="0"/>
      <p:bldP spid="28" grpId="0" build="p">
        <p:tmplLst>
          <p:tmpl lvl="1">
            <p:tnLst>
              <p:par>
                <p:cTn presetID="31" presetClass="entr" presetSubtype="0" fill="hold" nodeType="withEffect">
                  <p:stCondLst>
                    <p:cond delay="0"/>
                  </p:stCondLst>
                  <p:childTnLst>
                    <p:set>
                      <p:cBhvr>
                        <p:cTn dur="1" fill="hold">
                          <p:stCondLst>
                            <p:cond delay="0"/>
                          </p:stCondLst>
                        </p:cTn>
                        <p:tgtEl>
                          <p:spTgt spid="28"/>
                        </p:tgtEl>
                        <p:attrNameLst>
                          <p:attrName>style.visibility</p:attrName>
                        </p:attrNameLst>
                      </p:cBhvr>
                      <p:to>
                        <p:strVal val="visible"/>
                      </p:to>
                    </p:set>
                    <p:anim calcmode="lin" valueType="num">
                      <p:cBhvr>
                        <p:cTn dur="500" fill="hold"/>
                        <p:tgtEl>
                          <p:spTgt spid="28"/>
                        </p:tgtEl>
                        <p:attrNameLst>
                          <p:attrName>ppt_w</p:attrName>
                        </p:attrNameLst>
                      </p:cBhvr>
                      <p:tavLst>
                        <p:tav tm="0">
                          <p:val>
                            <p:fltVal val="0"/>
                          </p:val>
                        </p:tav>
                        <p:tav tm="100000">
                          <p:val>
                            <p:strVal val="#ppt_w"/>
                          </p:val>
                        </p:tav>
                      </p:tavLst>
                    </p:anim>
                    <p:anim calcmode="lin" valueType="num">
                      <p:cBhvr>
                        <p:cTn dur="500" fill="hold"/>
                        <p:tgtEl>
                          <p:spTgt spid="28"/>
                        </p:tgtEl>
                        <p:attrNameLst>
                          <p:attrName>ppt_h</p:attrName>
                        </p:attrNameLst>
                      </p:cBhvr>
                      <p:tavLst>
                        <p:tav tm="0">
                          <p:val>
                            <p:fltVal val="0"/>
                          </p:val>
                        </p:tav>
                        <p:tav tm="100000">
                          <p:val>
                            <p:strVal val="#ppt_h"/>
                          </p:val>
                        </p:tav>
                      </p:tavLst>
                    </p:anim>
                    <p:anim calcmode="lin" valueType="num">
                      <p:cBhvr>
                        <p:cTn dur="500" fill="hold"/>
                        <p:tgtEl>
                          <p:spTgt spid="28"/>
                        </p:tgtEl>
                        <p:attrNameLst>
                          <p:attrName>style.rotation</p:attrName>
                        </p:attrNameLst>
                      </p:cBhvr>
                      <p:tavLst>
                        <p:tav tm="0">
                          <p:val>
                            <p:fltVal val="90"/>
                          </p:val>
                        </p:tav>
                        <p:tav tm="100000">
                          <p:val>
                            <p:fltVal val="0"/>
                          </p:val>
                        </p:tav>
                      </p:tavLst>
                    </p:anim>
                    <p:animEffect transition="in" filter="fade">
                      <p:cBhvr>
                        <p:cTn dur="500"/>
                        <p:tgtEl>
                          <p:spTgt spid="28"/>
                        </p:tgtEl>
                      </p:cBhvr>
                    </p:animEffect>
                  </p:childTnLst>
                </p:cTn>
              </p:par>
            </p:tnLst>
          </p:tmpl>
        </p:tmplLst>
      </p:bldP>
      <p:bldP spid="34" grpId="0" build="p">
        <p:tmplLst>
          <p:tmpl lvl="1">
            <p:tnLst>
              <p:par>
                <p:cTn presetID="31" presetClass="entr" presetSubtype="0" fill="hold" nodeType="withEffect">
                  <p:stCondLst>
                    <p:cond delay="0"/>
                  </p:stCondLst>
                  <p:childTnLst>
                    <p:set>
                      <p:cBhvr>
                        <p:cTn dur="1" fill="hold">
                          <p:stCondLst>
                            <p:cond delay="0"/>
                          </p:stCondLst>
                        </p:cTn>
                        <p:tgtEl>
                          <p:spTgt spid="34"/>
                        </p:tgtEl>
                        <p:attrNameLst>
                          <p:attrName>style.visibility</p:attrName>
                        </p:attrNameLst>
                      </p:cBhvr>
                      <p:to>
                        <p:strVal val="visible"/>
                      </p:to>
                    </p:set>
                    <p:anim calcmode="lin" valueType="num">
                      <p:cBhvr>
                        <p:cTn dur="500" fill="hold"/>
                        <p:tgtEl>
                          <p:spTgt spid="34"/>
                        </p:tgtEl>
                        <p:attrNameLst>
                          <p:attrName>ppt_w</p:attrName>
                        </p:attrNameLst>
                      </p:cBhvr>
                      <p:tavLst>
                        <p:tav tm="0">
                          <p:val>
                            <p:fltVal val="0"/>
                          </p:val>
                        </p:tav>
                        <p:tav tm="100000">
                          <p:val>
                            <p:strVal val="#ppt_w"/>
                          </p:val>
                        </p:tav>
                      </p:tavLst>
                    </p:anim>
                    <p:anim calcmode="lin" valueType="num">
                      <p:cBhvr>
                        <p:cTn dur="500" fill="hold"/>
                        <p:tgtEl>
                          <p:spTgt spid="34"/>
                        </p:tgtEl>
                        <p:attrNameLst>
                          <p:attrName>ppt_h</p:attrName>
                        </p:attrNameLst>
                      </p:cBhvr>
                      <p:tavLst>
                        <p:tav tm="0">
                          <p:val>
                            <p:fltVal val="0"/>
                          </p:val>
                        </p:tav>
                        <p:tav tm="100000">
                          <p:val>
                            <p:strVal val="#ppt_h"/>
                          </p:val>
                        </p:tav>
                      </p:tavLst>
                    </p:anim>
                    <p:anim calcmode="lin" valueType="num">
                      <p:cBhvr>
                        <p:cTn dur="500" fill="hold"/>
                        <p:tgtEl>
                          <p:spTgt spid="34"/>
                        </p:tgtEl>
                        <p:attrNameLst>
                          <p:attrName>style.rotation</p:attrName>
                        </p:attrNameLst>
                      </p:cBhvr>
                      <p:tavLst>
                        <p:tav tm="0">
                          <p:val>
                            <p:fltVal val="90"/>
                          </p:val>
                        </p:tav>
                        <p:tav tm="100000">
                          <p:val>
                            <p:fltVal val="0"/>
                          </p:val>
                        </p:tav>
                      </p:tavLst>
                    </p:anim>
                    <p:animEffect transition="in" filter="fade">
                      <p:cBhvr>
                        <p:cTn dur="500"/>
                        <p:tgtEl>
                          <p:spTgt spid="34"/>
                        </p:tgtEl>
                      </p:cBhvr>
                    </p:animEffect>
                  </p:childTnLst>
                </p:cTn>
              </p:par>
            </p:tnLst>
          </p:tmpl>
        </p:tmplLst>
      </p:bldP>
      <p:bldP spid="35" grpId="0"/>
      <p:bldP spid="36" grpId="0" build="p">
        <p:tmplLst>
          <p:tmpl lvl="1">
            <p:tnLst>
              <p:par>
                <p:cTn presetID="31" presetClass="entr" presetSubtype="0" fill="hold" nodeType="withEffect">
                  <p:stCondLst>
                    <p:cond delay="0"/>
                  </p:stCondLst>
                  <p:childTnLst>
                    <p:set>
                      <p:cBhvr>
                        <p:cTn dur="1" fill="hold">
                          <p:stCondLst>
                            <p:cond delay="0"/>
                          </p:stCondLst>
                        </p:cTn>
                        <p:tgtEl>
                          <p:spTgt spid="36"/>
                        </p:tgtEl>
                        <p:attrNameLst>
                          <p:attrName>style.visibility</p:attrName>
                        </p:attrNameLst>
                      </p:cBhvr>
                      <p:to>
                        <p:strVal val="visible"/>
                      </p:to>
                    </p:set>
                    <p:anim calcmode="lin" valueType="num">
                      <p:cBhvr>
                        <p:cTn dur="500" fill="hold"/>
                        <p:tgtEl>
                          <p:spTgt spid="36"/>
                        </p:tgtEl>
                        <p:attrNameLst>
                          <p:attrName>ppt_w</p:attrName>
                        </p:attrNameLst>
                      </p:cBhvr>
                      <p:tavLst>
                        <p:tav tm="0">
                          <p:val>
                            <p:fltVal val="0"/>
                          </p:val>
                        </p:tav>
                        <p:tav tm="100000">
                          <p:val>
                            <p:strVal val="#ppt_w"/>
                          </p:val>
                        </p:tav>
                      </p:tavLst>
                    </p:anim>
                    <p:anim calcmode="lin" valueType="num">
                      <p:cBhvr>
                        <p:cTn dur="500" fill="hold"/>
                        <p:tgtEl>
                          <p:spTgt spid="36"/>
                        </p:tgtEl>
                        <p:attrNameLst>
                          <p:attrName>ppt_h</p:attrName>
                        </p:attrNameLst>
                      </p:cBhvr>
                      <p:tavLst>
                        <p:tav tm="0">
                          <p:val>
                            <p:fltVal val="0"/>
                          </p:val>
                        </p:tav>
                        <p:tav tm="100000">
                          <p:val>
                            <p:strVal val="#ppt_h"/>
                          </p:val>
                        </p:tav>
                      </p:tavLst>
                    </p:anim>
                    <p:anim calcmode="lin" valueType="num">
                      <p:cBhvr>
                        <p:cTn dur="500" fill="hold"/>
                        <p:tgtEl>
                          <p:spTgt spid="36"/>
                        </p:tgtEl>
                        <p:attrNameLst>
                          <p:attrName>style.rotation</p:attrName>
                        </p:attrNameLst>
                      </p:cBhvr>
                      <p:tavLst>
                        <p:tav tm="0">
                          <p:val>
                            <p:fltVal val="90"/>
                          </p:val>
                        </p:tav>
                        <p:tav tm="100000">
                          <p:val>
                            <p:fltVal val="0"/>
                          </p:val>
                        </p:tav>
                      </p:tavLst>
                    </p:anim>
                    <p:animEffect transition="in" filter="fade">
                      <p:cBhvr>
                        <p:cTn dur="500"/>
                        <p:tgtEl>
                          <p:spTgt spid="36"/>
                        </p:tgtEl>
                      </p:cBhvr>
                    </p:animEffect>
                  </p:childTnLst>
                </p:cTn>
              </p:par>
            </p:tnLst>
          </p:tmpl>
        </p:tmplLst>
      </p:bldP>
      <p:bldP spid="38" grpId="0" build="p">
        <p:tmplLst>
          <p:tmpl lvl="1">
            <p:tnLst>
              <p:par>
                <p:cTn presetID="31" presetClass="entr" presetSubtype="0" fill="hold" nodeType="withEffect">
                  <p:stCondLst>
                    <p:cond delay="0"/>
                  </p:stCondLst>
                  <p:childTnLst>
                    <p:set>
                      <p:cBhvr>
                        <p:cTn dur="1" fill="hold">
                          <p:stCondLst>
                            <p:cond delay="0"/>
                          </p:stCondLst>
                        </p:cTn>
                        <p:tgtEl>
                          <p:spTgt spid="38"/>
                        </p:tgtEl>
                        <p:attrNameLst>
                          <p:attrName>style.visibility</p:attrName>
                        </p:attrNameLst>
                      </p:cBhvr>
                      <p:to>
                        <p:strVal val="visible"/>
                      </p:to>
                    </p:set>
                    <p:anim calcmode="lin" valueType="num">
                      <p:cBhvr>
                        <p:cTn dur="500" fill="hold"/>
                        <p:tgtEl>
                          <p:spTgt spid="38"/>
                        </p:tgtEl>
                        <p:attrNameLst>
                          <p:attrName>ppt_w</p:attrName>
                        </p:attrNameLst>
                      </p:cBhvr>
                      <p:tavLst>
                        <p:tav tm="0">
                          <p:val>
                            <p:fltVal val="0"/>
                          </p:val>
                        </p:tav>
                        <p:tav tm="100000">
                          <p:val>
                            <p:strVal val="#ppt_w"/>
                          </p:val>
                        </p:tav>
                      </p:tavLst>
                    </p:anim>
                    <p:anim calcmode="lin" valueType="num">
                      <p:cBhvr>
                        <p:cTn dur="500" fill="hold"/>
                        <p:tgtEl>
                          <p:spTgt spid="38"/>
                        </p:tgtEl>
                        <p:attrNameLst>
                          <p:attrName>ppt_h</p:attrName>
                        </p:attrNameLst>
                      </p:cBhvr>
                      <p:tavLst>
                        <p:tav tm="0">
                          <p:val>
                            <p:fltVal val="0"/>
                          </p:val>
                        </p:tav>
                        <p:tav tm="100000">
                          <p:val>
                            <p:strVal val="#ppt_h"/>
                          </p:val>
                        </p:tav>
                      </p:tavLst>
                    </p:anim>
                    <p:anim calcmode="lin" valueType="num">
                      <p:cBhvr>
                        <p:cTn dur="500" fill="hold"/>
                        <p:tgtEl>
                          <p:spTgt spid="38"/>
                        </p:tgtEl>
                        <p:attrNameLst>
                          <p:attrName>style.rotation</p:attrName>
                        </p:attrNameLst>
                      </p:cBhvr>
                      <p:tavLst>
                        <p:tav tm="0">
                          <p:val>
                            <p:fltVal val="90"/>
                          </p:val>
                        </p:tav>
                        <p:tav tm="100000">
                          <p:val>
                            <p:fltVal val="0"/>
                          </p:val>
                        </p:tav>
                      </p:tavLst>
                    </p:anim>
                    <p:animEffect transition="in" filter="fade">
                      <p:cBhvr>
                        <p:cTn dur="500"/>
                        <p:tgtEl>
                          <p:spTgt spid="38"/>
                        </p:tgtEl>
                      </p:cBhvr>
                    </p:animEffect>
                  </p:childTnLst>
                </p:cTn>
              </p:par>
            </p:tnLst>
          </p:tmpl>
        </p:tmplLst>
      </p:bldP>
      <p:bldP spid="39" grpId="0"/>
      <p:bldP spid="40" grpId="0" build="p">
        <p:tmplLst>
          <p:tmpl lvl="1">
            <p:tnLst>
              <p:par>
                <p:cTn presetID="31" presetClass="entr" presetSubtype="0" fill="hold" nodeType="withEffect">
                  <p:stCondLst>
                    <p:cond delay="0"/>
                  </p:stCondLst>
                  <p:childTnLst>
                    <p:set>
                      <p:cBhvr>
                        <p:cTn dur="1" fill="hold">
                          <p:stCondLst>
                            <p:cond delay="0"/>
                          </p:stCondLst>
                        </p:cTn>
                        <p:tgtEl>
                          <p:spTgt spid="40"/>
                        </p:tgtEl>
                        <p:attrNameLst>
                          <p:attrName>style.visibility</p:attrName>
                        </p:attrNameLst>
                      </p:cBhvr>
                      <p:to>
                        <p:strVal val="visible"/>
                      </p:to>
                    </p:set>
                    <p:anim calcmode="lin" valueType="num">
                      <p:cBhvr>
                        <p:cTn dur="500" fill="hold"/>
                        <p:tgtEl>
                          <p:spTgt spid="40"/>
                        </p:tgtEl>
                        <p:attrNameLst>
                          <p:attrName>ppt_w</p:attrName>
                        </p:attrNameLst>
                      </p:cBhvr>
                      <p:tavLst>
                        <p:tav tm="0">
                          <p:val>
                            <p:fltVal val="0"/>
                          </p:val>
                        </p:tav>
                        <p:tav tm="100000">
                          <p:val>
                            <p:strVal val="#ppt_w"/>
                          </p:val>
                        </p:tav>
                      </p:tavLst>
                    </p:anim>
                    <p:anim calcmode="lin" valueType="num">
                      <p:cBhvr>
                        <p:cTn dur="500" fill="hold"/>
                        <p:tgtEl>
                          <p:spTgt spid="40"/>
                        </p:tgtEl>
                        <p:attrNameLst>
                          <p:attrName>ppt_h</p:attrName>
                        </p:attrNameLst>
                      </p:cBhvr>
                      <p:tavLst>
                        <p:tav tm="0">
                          <p:val>
                            <p:fltVal val="0"/>
                          </p:val>
                        </p:tav>
                        <p:tav tm="100000">
                          <p:val>
                            <p:strVal val="#ppt_h"/>
                          </p:val>
                        </p:tav>
                      </p:tavLst>
                    </p:anim>
                    <p:anim calcmode="lin" valueType="num">
                      <p:cBhvr>
                        <p:cTn dur="500" fill="hold"/>
                        <p:tgtEl>
                          <p:spTgt spid="40"/>
                        </p:tgtEl>
                        <p:attrNameLst>
                          <p:attrName>style.rotation</p:attrName>
                        </p:attrNameLst>
                      </p:cBhvr>
                      <p:tavLst>
                        <p:tav tm="0">
                          <p:val>
                            <p:fltVal val="90"/>
                          </p:val>
                        </p:tav>
                        <p:tav tm="100000">
                          <p:val>
                            <p:fltVal val="0"/>
                          </p:val>
                        </p:tav>
                      </p:tavLst>
                    </p:anim>
                    <p:animEffect transition="in" filter="fade">
                      <p:cBhvr>
                        <p:cTn dur="500"/>
                        <p:tgtEl>
                          <p:spTgt spid="40"/>
                        </p:tgtEl>
                      </p:cBhvr>
                    </p:animEffect>
                  </p:childTnLst>
                </p:cTn>
              </p:par>
            </p:tnLst>
          </p:tmpl>
        </p:tmplLst>
      </p:bldP>
      <p:bldP spid="42" grpId="0" build="p">
        <p:tmplLst>
          <p:tmpl lvl="1">
            <p:tnLst>
              <p:par>
                <p:cTn presetID="31" presetClass="entr" presetSubtype="0" fill="hold" nodeType="withEffect">
                  <p:stCondLst>
                    <p:cond delay="0"/>
                  </p:stCondLst>
                  <p:childTnLst>
                    <p:set>
                      <p:cBhvr>
                        <p:cTn dur="1" fill="hold">
                          <p:stCondLst>
                            <p:cond delay="0"/>
                          </p:stCondLst>
                        </p:cTn>
                        <p:tgtEl>
                          <p:spTgt spid="42"/>
                        </p:tgtEl>
                        <p:attrNameLst>
                          <p:attrName>style.visibility</p:attrName>
                        </p:attrNameLst>
                      </p:cBhvr>
                      <p:to>
                        <p:strVal val="visible"/>
                      </p:to>
                    </p:set>
                    <p:anim calcmode="lin" valueType="num">
                      <p:cBhvr>
                        <p:cTn dur="500" fill="hold"/>
                        <p:tgtEl>
                          <p:spTgt spid="42"/>
                        </p:tgtEl>
                        <p:attrNameLst>
                          <p:attrName>ppt_w</p:attrName>
                        </p:attrNameLst>
                      </p:cBhvr>
                      <p:tavLst>
                        <p:tav tm="0">
                          <p:val>
                            <p:fltVal val="0"/>
                          </p:val>
                        </p:tav>
                        <p:tav tm="100000">
                          <p:val>
                            <p:strVal val="#ppt_w"/>
                          </p:val>
                        </p:tav>
                      </p:tavLst>
                    </p:anim>
                    <p:anim calcmode="lin" valueType="num">
                      <p:cBhvr>
                        <p:cTn dur="500" fill="hold"/>
                        <p:tgtEl>
                          <p:spTgt spid="42"/>
                        </p:tgtEl>
                        <p:attrNameLst>
                          <p:attrName>ppt_h</p:attrName>
                        </p:attrNameLst>
                      </p:cBhvr>
                      <p:tavLst>
                        <p:tav tm="0">
                          <p:val>
                            <p:fltVal val="0"/>
                          </p:val>
                        </p:tav>
                        <p:tav tm="100000">
                          <p:val>
                            <p:strVal val="#ppt_h"/>
                          </p:val>
                        </p:tav>
                      </p:tavLst>
                    </p:anim>
                    <p:anim calcmode="lin" valueType="num">
                      <p:cBhvr>
                        <p:cTn dur="500" fill="hold"/>
                        <p:tgtEl>
                          <p:spTgt spid="42"/>
                        </p:tgtEl>
                        <p:attrNameLst>
                          <p:attrName>style.rotation</p:attrName>
                        </p:attrNameLst>
                      </p:cBhvr>
                      <p:tavLst>
                        <p:tav tm="0">
                          <p:val>
                            <p:fltVal val="90"/>
                          </p:val>
                        </p:tav>
                        <p:tav tm="100000">
                          <p:val>
                            <p:fltVal val="0"/>
                          </p:val>
                        </p:tav>
                      </p:tavLst>
                    </p:anim>
                    <p:animEffect transition="in" filter="fade">
                      <p:cBhvr>
                        <p:cTn dur="500"/>
                        <p:tgtEl>
                          <p:spTgt spid="42"/>
                        </p:tgtEl>
                      </p:cBhvr>
                    </p:animEffect>
                  </p:childTnLst>
                </p:cTn>
              </p:par>
            </p:tnLst>
          </p:tmpl>
        </p:tmplLst>
      </p:bldP>
      <p:bldP spid="43" grpId="0"/>
      <p:bldP spid="44" grpId="0" build="p">
        <p:tmplLst>
          <p:tmpl lvl="1">
            <p:tnLst>
              <p:par>
                <p:cTn presetID="31" presetClass="entr" presetSubtype="0" fill="hold" nodeType="withEffect">
                  <p:stCondLst>
                    <p:cond delay="0"/>
                  </p:stCondLst>
                  <p:childTnLst>
                    <p:set>
                      <p:cBhvr>
                        <p:cTn dur="1" fill="hold">
                          <p:stCondLst>
                            <p:cond delay="0"/>
                          </p:stCondLst>
                        </p:cTn>
                        <p:tgtEl>
                          <p:spTgt spid="44"/>
                        </p:tgtEl>
                        <p:attrNameLst>
                          <p:attrName>style.visibility</p:attrName>
                        </p:attrNameLst>
                      </p:cBhvr>
                      <p:to>
                        <p:strVal val="visible"/>
                      </p:to>
                    </p:set>
                    <p:anim calcmode="lin" valueType="num">
                      <p:cBhvr>
                        <p:cTn dur="500" fill="hold"/>
                        <p:tgtEl>
                          <p:spTgt spid="44"/>
                        </p:tgtEl>
                        <p:attrNameLst>
                          <p:attrName>ppt_w</p:attrName>
                        </p:attrNameLst>
                      </p:cBhvr>
                      <p:tavLst>
                        <p:tav tm="0">
                          <p:val>
                            <p:fltVal val="0"/>
                          </p:val>
                        </p:tav>
                        <p:tav tm="100000">
                          <p:val>
                            <p:strVal val="#ppt_w"/>
                          </p:val>
                        </p:tav>
                      </p:tavLst>
                    </p:anim>
                    <p:anim calcmode="lin" valueType="num">
                      <p:cBhvr>
                        <p:cTn dur="500" fill="hold"/>
                        <p:tgtEl>
                          <p:spTgt spid="44"/>
                        </p:tgtEl>
                        <p:attrNameLst>
                          <p:attrName>ppt_h</p:attrName>
                        </p:attrNameLst>
                      </p:cBhvr>
                      <p:tavLst>
                        <p:tav tm="0">
                          <p:val>
                            <p:fltVal val="0"/>
                          </p:val>
                        </p:tav>
                        <p:tav tm="100000">
                          <p:val>
                            <p:strVal val="#ppt_h"/>
                          </p:val>
                        </p:tav>
                      </p:tavLst>
                    </p:anim>
                    <p:anim calcmode="lin" valueType="num">
                      <p:cBhvr>
                        <p:cTn dur="500" fill="hold"/>
                        <p:tgtEl>
                          <p:spTgt spid="44"/>
                        </p:tgtEl>
                        <p:attrNameLst>
                          <p:attrName>style.rotation</p:attrName>
                        </p:attrNameLst>
                      </p:cBhvr>
                      <p:tavLst>
                        <p:tav tm="0">
                          <p:val>
                            <p:fltVal val="90"/>
                          </p:val>
                        </p:tav>
                        <p:tav tm="100000">
                          <p:val>
                            <p:fltVal val="0"/>
                          </p:val>
                        </p:tav>
                      </p:tavLst>
                    </p:anim>
                    <p:animEffect transition="in" filter="fade">
                      <p:cBhvr>
                        <p:cTn dur="500"/>
                        <p:tgtEl>
                          <p:spTgt spid="44"/>
                        </p:tgtEl>
                      </p:cBhvr>
                    </p:animEffect>
                  </p:childTnLst>
                </p:cTn>
              </p:par>
            </p:tnLst>
          </p:tmpl>
        </p:tmplLst>
      </p:bldP>
      <p:bldP spid="46" grpId="0" build="p">
        <p:tmplLst>
          <p:tmpl lvl="1">
            <p:tnLst>
              <p:par>
                <p:cTn presetID="31" presetClass="entr" presetSubtype="0" fill="hold" nodeType="withEffect">
                  <p:stCondLst>
                    <p:cond delay="0"/>
                  </p:stCondLst>
                  <p:childTnLst>
                    <p:set>
                      <p:cBhvr>
                        <p:cTn dur="1" fill="hold">
                          <p:stCondLst>
                            <p:cond delay="0"/>
                          </p:stCondLst>
                        </p:cTn>
                        <p:tgtEl>
                          <p:spTgt spid="46"/>
                        </p:tgtEl>
                        <p:attrNameLst>
                          <p:attrName>style.visibility</p:attrName>
                        </p:attrNameLst>
                      </p:cBhvr>
                      <p:to>
                        <p:strVal val="visible"/>
                      </p:to>
                    </p:set>
                    <p:anim calcmode="lin" valueType="num">
                      <p:cBhvr>
                        <p:cTn dur="500" fill="hold"/>
                        <p:tgtEl>
                          <p:spTgt spid="46"/>
                        </p:tgtEl>
                        <p:attrNameLst>
                          <p:attrName>ppt_w</p:attrName>
                        </p:attrNameLst>
                      </p:cBhvr>
                      <p:tavLst>
                        <p:tav tm="0">
                          <p:val>
                            <p:fltVal val="0"/>
                          </p:val>
                        </p:tav>
                        <p:tav tm="100000">
                          <p:val>
                            <p:strVal val="#ppt_w"/>
                          </p:val>
                        </p:tav>
                      </p:tavLst>
                    </p:anim>
                    <p:anim calcmode="lin" valueType="num">
                      <p:cBhvr>
                        <p:cTn dur="500" fill="hold"/>
                        <p:tgtEl>
                          <p:spTgt spid="46"/>
                        </p:tgtEl>
                        <p:attrNameLst>
                          <p:attrName>ppt_h</p:attrName>
                        </p:attrNameLst>
                      </p:cBhvr>
                      <p:tavLst>
                        <p:tav tm="0">
                          <p:val>
                            <p:fltVal val="0"/>
                          </p:val>
                        </p:tav>
                        <p:tav tm="100000">
                          <p:val>
                            <p:strVal val="#ppt_h"/>
                          </p:val>
                        </p:tav>
                      </p:tavLst>
                    </p:anim>
                    <p:anim calcmode="lin" valueType="num">
                      <p:cBhvr>
                        <p:cTn dur="500" fill="hold"/>
                        <p:tgtEl>
                          <p:spTgt spid="46"/>
                        </p:tgtEl>
                        <p:attrNameLst>
                          <p:attrName>style.rotation</p:attrName>
                        </p:attrNameLst>
                      </p:cBhvr>
                      <p:tavLst>
                        <p:tav tm="0">
                          <p:val>
                            <p:fltVal val="90"/>
                          </p:val>
                        </p:tav>
                        <p:tav tm="100000">
                          <p:val>
                            <p:fltVal val="0"/>
                          </p:val>
                        </p:tav>
                      </p:tavLst>
                    </p:anim>
                    <p:animEffect transition="in" filter="fade">
                      <p:cBhvr>
                        <p:cTn dur="500"/>
                        <p:tgtEl>
                          <p:spTgt spid="46"/>
                        </p:tgtEl>
                      </p:cBhvr>
                    </p:animEffect>
                  </p:childTnLst>
                </p:cTn>
              </p:par>
            </p:tnLst>
          </p:tmpl>
        </p:tmplLst>
      </p:bldP>
      <p:bldP spid="47" grpId="0"/>
      <p:bldP spid="48" grpId="0" build="p">
        <p:tmplLst>
          <p:tmpl lvl="1">
            <p:tnLst>
              <p:par>
                <p:cTn presetID="31" presetClass="entr" presetSubtype="0" fill="hold" nodeType="withEffect">
                  <p:stCondLst>
                    <p:cond delay="0"/>
                  </p:stCondLst>
                  <p:childTnLst>
                    <p:set>
                      <p:cBhvr>
                        <p:cTn dur="1" fill="hold">
                          <p:stCondLst>
                            <p:cond delay="0"/>
                          </p:stCondLst>
                        </p:cTn>
                        <p:tgtEl>
                          <p:spTgt spid="48"/>
                        </p:tgtEl>
                        <p:attrNameLst>
                          <p:attrName>style.visibility</p:attrName>
                        </p:attrNameLst>
                      </p:cBhvr>
                      <p:to>
                        <p:strVal val="visible"/>
                      </p:to>
                    </p:set>
                    <p:anim calcmode="lin" valueType="num">
                      <p:cBhvr>
                        <p:cTn dur="500" fill="hold"/>
                        <p:tgtEl>
                          <p:spTgt spid="48"/>
                        </p:tgtEl>
                        <p:attrNameLst>
                          <p:attrName>ppt_w</p:attrName>
                        </p:attrNameLst>
                      </p:cBhvr>
                      <p:tavLst>
                        <p:tav tm="0">
                          <p:val>
                            <p:fltVal val="0"/>
                          </p:val>
                        </p:tav>
                        <p:tav tm="100000">
                          <p:val>
                            <p:strVal val="#ppt_w"/>
                          </p:val>
                        </p:tav>
                      </p:tavLst>
                    </p:anim>
                    <p:anim calcmode="lin" valueType="num">
                      <p:cBhvr>
                        <p:cTn dur="500" fill="hold"/>
                        <p:tgtEl>
                          <p:spTgt spid="48"/>
                        </p:tgtEl>
                        <p:attrNameLst>
                          <p:attrName>ppt_h</p:attrName>
                        </p:attrNameLst>
                      </p:cBhvr>
                      <p:tavLst>
                        <p:tav tm="0">
                          <p:val>
                            <p:fltVal val="0"/>
                          </p:val>
                        </p:tav>
                        <p:tav tm="100000">
                          <p:val>
                            <p:strVal val="#ppt_h"/>
                          </p:val>
                        </p:tav>
                      </p:tavLst>
                    </p:anim>
                    <p:anim calcmode="lin" valueType="num">
                      <p:cBhvr>
                        <p:cTn dur="500" fill="hold"/>
                        <p:tgtEl>
                          <p:spTgt spid="48"/>
                        </p:tgtEl>
                        <p:attrNameLst>
                          <p:attrName>style.rotation</p:attrName>
                        </p:attrNameLst>
                      </p:cBhvr>
                      <p:tavLst>
                        <p:tav tm="0">
                          <p:val>
                            <p:fltVal val="90"/>
                          </p:val>
                        </p:tav>
                        <p:tav tm="100000">
                          <p:val>
                            <p:fltVal val="0"/>
                          </p:val>
                        </p:tav>
                      </p:tavLst>
                    </p:anim>
                    <p:animEffect transition="in" filter="fade">
                      <p:cBhvr>
                        <p:cTn dur="500"/>
                        <p:tgtEl>
                          <p:spTgt spid="48"/>
                        </p:tgtEl>
                      </p:cBhvr>
                    </p:animEffect>
                  </p:childTnLst>
                </p:cTn>
              </p:par>
            </p:tnLst>
          </p:tmpl>
        </p:tmplLst>
      </p:bldP>
    </p:bldLst>
  </p:timing>
</p:sldLayout>
</file>

<file path=ppt/slideLayouts/slideLayout29.xml><?xml version="1.0" encoding="utf-8"?>
<p:sldLayout xmlns:a="http://schemas.openxmlformats.org/drawingml/2006/main" xmlns:r="http://schemas.openxmlformats.org/officeDocument/2006/relationships" xmlns:p="http://schemas.openxmlformats.org/presentationml/2006/main" preserve="1" userDrawn="1">
  <p:cSld name="6 Iconic List">
    <p:spTree>
      <p:nvGrpSpPr>
        <p:cNvPr id="1" name=""/>
        <p:cNvGrpSpPr/>
        <p:nvPr/>
      </p:nvGrpSpPr>
      <p:grpSpPr>
        <a:xfrm>
          <a:off x="0" y="0"/>
          <a:ext cx="0" cy="0"/>
          <a:chOff x="0" y="0"/>
          <a:chExt cx="0" cy="0"/>
        </a:xfrm>
      </p:grpSpPr>
      <p:sp>
        <p:nvSpPr>
          <p:cNvPr id="50" name="正方形/長方形 49"/>
          <p:cNvSpPr/>
          <p:nvPr userDrawn="1"/>
        </p:nvSpPr>
        <p:spPr>
          <a:xfrm>
            <a:off x="0" y="2815771"/>
            <a:ext cx="18286413" cy="618308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9" y="3364413"/>
            <a:ext cx="1169674" cy="1169674"/>
          </a:xfrm>
          <a:prstGeom prst="rect">
            <a:avLst/>
          </a:prstGeom>
        </p:spPr>
      </p:pic>
      <p:sp>
        <p:nvSpPr>
          <p:cNvPr id="6" name="テキスト プレースホルダー 5"/>
          <p:cNvSpPr>
            <a:spLocks noGrp="1"/>
          </p:cNvSpPr>
          <p:nvPr>
            <p:ph type="body" sz="quarter" idx="14" hasCustomPrompt="1"/>
          </p:nvPr>
        </p:nvSpPr>
        <p:spPr>
          <a:xfrm>
            <a:off x="4012636" y="3361461"/>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4" name="テキスト プレースホルダー 5"/>
          <p:cNvSpPr>
            <a:spLocks noGrp="1"/>
          </p:cNvSpPr>
          <p:nvPr>
            <p:ph type="body" sz="quarter" idx="15" hasCustomPrompt="1"/>
          </p:nvPr>
        </p:nvSpPr>
        <p:spPr>
          <a:xfrm>
            <a:off x="4012636" y="3964676"/>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25" name="図 2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8" y="5201954"/>
            <a:ext cx="1169674" cy="1169674"/>
          </a:xfrm>
          <a:prstGeom prst="rect">
            <a:avLst/>
          </a:prstGeom>
        </p:spPr>
      </p:pic>
      <p:sp>
        <p:nvSpPr>
          <p:cNvPr id="26" name="テキスト プレースホルダー 5"/>
          <p:cNvSpPr>
            <a:spLocks noGrp="1"/>
          </p:cNvSpPr>
          <p:nvPr>
            <p:ph type="body" sz="quarter" idx="16" hasCustomPrompt="1"/>
          </p:nvPr>
        </p:nvSpPr>
        <p:spPr>
          <a:xfrm>
            <a:off x="4012636" y="5199002"/>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8" name="テキスト プレースホルダー 5"/>
          <p:cNvSpPr>
            <a:spLocks noGrp="1"/>
          </p:cNvSpPr>
          <p:nvPr>
            <p:ph type="body" sz="quarter" idx="17" hasCustomPrompt="1"/>
          </p:nvPr>
        </p:nvSpPr>
        <p:spPr>
          <a:xfrm>
            <a:off x="4012636" y="5802217"/>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3" name="図 3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737299" y="7029100"/>
            <a:ext cx="1169674" cy="1169674"/>
          </a:xfrm>
          <a:prstGeom prst="rect">
            <a:avLst/>
          </a:prstGeom>
        </p:spPr>
      </p:pic>
      <p:sp>
        <p:nvSpPr>
          <p:cNvPr id="34" name="テキスト プレースホルダー 5"/>
          <p:cNvSpPr>
            <a:spLocks noGrp="1"/>
          </p:cNvSpPr>
          <p:nvPr>
            <p:ph type="body" sz="quarter" idx="18" hasCustomPrompt="1"/>
          </p:nvPr>
        </p:nvSpPr>
        <p:spPr>
          <a:xfrm>
            <a:off x="4012636" y="7026148"/>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6" name="テキスト プレースホルダー 5"/>
          <p:cNvSpPr>
            <a:spLocks noGrp="1"/>
          </p:cNvSpPr>
          <p:nvPr>
            <p:ph type="body" sz="quarter" idx="19" hasCustomPrompt="1"/>
          </p:nvPr>
        </p:nvSpPr>
        <p:spPr>
          <a:xfrm>
            <a:off x="4012636" y="7629363"/>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7" name="図 3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5" y="3382566"/>
            <a:ext cx="1169674" cy="1169674"/>
          </a:xfrm>
          <a:prstGeom prst="rect">
            <a:avLst/>
          </a:prstGeom>
        </p:spPr>
      </p:pic>
      <p:sp>
        <p:nvSpPr>
          <p:cNvPr id="38" name="テキスト プレースホルダー 5"/>
          <p:cNvSpPr>
            <a:spLocks noGrp="1"/>
          </p:cNvSpPr>
          <p:nvPr>
            <p:ph type="body" sz="quarter" idx="20" hasCustomPrompt="1"/>
          </p:nvPr>
        </p:nvSpPr>
        <p:spPr>
          <a:xfrm>
            <a:off x="10615442" y="3379614"/>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0" name="テキスト プレースホルダー 5"/>
          <p:cNvSpPr>
            <a:spLocks noGrp="1"/>
          </p:cNvSpPr>
          <p:nvPr>
            <p:ph type="body" sz="quarter" idx="21" hasCustomPrompt="1"/>
          </p:nvPr>
        </p:nvSpPr>
        <p:spPr>
          <a:xfrm>
            <a:off x="10615442" y="3982829"/>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41" name="図 4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4" y="5220107"/>
            <a:ext cx="1169674" cy="1169674"/>
          </a:xfrm>
          <a:prstGeom prst="rect">
            <a:avLst/>
          </a:prstGeom>
        </p:spPr>
      </p:pic>
      <p:sp>
        <p:nvSpPr>
          <p:cNvPr id="42" name="テキスト プレースホルダー 5"/>
          <p:cNvSpPr>
            <a:spLocks noGrp="1"/>
          </p:cNvSpPr>
          <p:nvPr>
            <p:ph type="body" sz="quarter" idx="22" hasCustomPrompt="1"/>
          </p:nvPr>
        </p:nvSpPr>
        <p:spPr>
          <a:xfrm>
            <a:off x="10615442" y="5217155"/>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4" name="テキスト プレースホルダー 5"/>
          <p:cNvSpPr>
            <a:spLocks noGrp="1"/>
          </p:cNvSpPr>
          <p:nvPr>
            <p:ph type="body" sz="quarter" idx="23" hasCustomPrompt="1"/>
          </p:nvPr>
        </p:nvSpPr>
        <p:spPr>
          <a:xfrm>
            <a:off x="10615442" y="5820370"/>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45" name="図 4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340105" y="7047253"/>
            <a:ext cx="1169674" cy="1169674"/>
          </a:xfrm>
          <a:prstGeom prst="rect">
            <a:avLst/>
          </a:prstGeom>
        </p:spPr>
      </p:pic>
      <p:sp>
        <p:nvSpPr>
          <p:cNvPr id="46" name="テキスト プレースホルダー 5"/>
          <p:cNvSpPr>
            <a:spLocks noGrp="1"/>
          </p:cNvSpPr>
          <p:nvPr>
            <p:ph type="body" sz="quarter" idx="24" hasCustomPrompt="1"/>
          </p:nvPr>
        </p:nvSpPr>
        <p:spPr>
          <a:xfrm>
            <a:off x="10615442" y="7044301"/>
            <a:ext cx="4906048" cy="766708"/>
          </a:xfrm>
          <a:noFill/>
        </p:spPr>
        <p:txBody>
          <a:bodyPr anchor="b">
            <a:noAutofit/>
          </a:bodyPr>
          <a:lstStyle>
            <a:lvl1pPr algn="l">
              <a:lnSpc>
                <a:spcPct val="100000"/>
              </a:lnSpc>
              <a:spcBef>
                <a:spcPts val="0"/>
              </a:spcBef>
              <a:defRPr sz="36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8" name="テキスト プレースホルダー 5"/>
          <p:cNvSpPr>
            <a:spLocks noGrp="1"/>
          </p:cNvSpPr>
          <p:nvPr>
            <p:ph type="body" sz="quarter" idx="25" hasCustomPrompt="1"/>
          </p:nvPr>
        </p:nvSpPr>
        <p:spPr>
          <a:xfrm>
            <a:off x="10615442" y="7647516"/>
            <a:ext cx="4906048" cy="927082"/>
          </a:xfrm>
          <a:noFill/>
        </p:spPr>
        <p:txBody>
          <a:bodyPr anchor="t">
            <a:noAutofit/>
          </a:bodyPr>
          <a:lstStyle>
            <a:lvl1pPr algn="l">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0" name="図プレースホルダー 7"/>
          <p:cNvSpPr>
            <a:spLocks noGrp="1"/>
          </p:cNvSpPr>
          <p:nvPr>
            <p:ph type="pic" sz="quarter" idx="26" hasCustomPrompt="1"/>
          </p:nvPr>
        </p:nvSpPr>
        <p:spPr>
          <a:xfrm>
            <a:off x="2994600" y="3619414"/>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31" name="図プレースホルダー 7"/>
          <p:cNvSpPr>
            <a:spLocks noGrp="1"/>
          </p:cNvSpPr>
          <p:nvPr>
            <p:ph type="pic" sz="quarter" idx="27" hasCustomPrompt="1"/>
          </p:nvPr>
        </p:nvSpPr>
        <p:spPr>
          <a:xfrm>
            <a:off x="2994600" y="5459640"/>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32" name="図プレースホルダー 7"/>
          <p:cNvSpPr>
            <a:spLocks noGrp="1"/>
          </p:cNvSpPr>
          <p:nvPr>
            <p:ph type="pic" sz="quarter" idx="28" hasCustomPrompt="1"/>
          </p:nvPr>
        </p:nvSpPr>
        <p:spPr>
          <a:xfrm>
            <a:off x="2994600" y="7286786"/>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49" name="図プレースホルダー 7"/>
          <p:cNvSpPr>
            <a:spLocks noGrp="1"/>
          </p:cNvSpPr>
          <p:nvPr>
            <p:ph type="pic" sz="quarter" idx="29" hasCustomPrompt="1"/>
          </p:nvPr>
        </p:nvSpPr>
        <p:spPr>
          <a:xfrm>
            <a:off x="9594073" y="3619414"/>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51" name="図プレースホルダー 7"/>
          <p:cNvSpPr>
            <a:spLocks noGrp="1"/>
          </p:cNvSpPr>
          <p:nvPr>
            <p:ph type="pic" sz="quarter" idx="30" hasCustomPrompt="1"/>
          </p:nvPr>
        </p:nvSpPr>
        <p:spPr>
          <a:xfrm>
            <a:off x="9594073" y="5459640"/>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52" name="図プレースホルダー 7"/>
          <p:cNvSpPr>
            <a:spLocks noGrp="1"/>
          </p:cNvSpPr>
          <p:nvPr>
            <p:ph type="pic" sz="quarter" idx="31" hasCustomPrompt="1"/>
          </p:nvPr>
        </p:nvSpPr>
        <p:spPr>
          <a:xfrm>
            <a:off x="9594073" y="7286786"/>
            <a:ext cx="655070" cy="654301"/>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844526664"/>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50"/>
                                        </p:tgtEl>
                                        <p:attrNameLst>
                                          <p:attrName>style.visibility</p:attrName>
                                        </p:attrNameLst>
                                      </p:cBhvr>
                                      <p:to>
                                        <p:strVal val="visible"/>
                                      </p:to>
                                    </p:set>
                                    <p:animEffect transition="in" filter="barn(outVertical)">
                                      <p:cBhvr>
                                        <p:cTn id="7" dur="500"/>
                                        <p:tgtEl>
                                          <p:spTgt spid="50"/>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p:cTn id="11" dur="500" fill="hold"/>
                                        <p:tgtEl>
                                          <p:spTgt spid="5"/>
                                        </p:tgtEl>
                                        <p:attrNameLst>
                                          <p:attrName>ppt_w</p:attrName>
                                        </p:attrNameLst>
                                      </p:cBhvr>
                                      <p:tavLst>
                                        <p:tav tm="0">
                                          <p:val>
                                            <p:fltVal val="0"/>
                                          </p:val>
                                        </p:tav>
                                        <p:tav tm="100000">
                                          <p:val>
                                            <p:strVal val="#ppt_w"/>
                                          </p:val>
                                        </p:tav>
                                      </p:tavLst>
                                    </p:anim>
                                    <p:anim calcmode="lin" valueType="num">
                                      <p:cBhvr>
                                        <p:cTn id="12" dur="500" fill="hold"/>
                                        <p:tgtEl>
                                          <p:spTgt spid="5"/>
                                        </p:tgtEl>
                                        <p:attrNameLst>
                                          <p:attrName>ppt_h</p:attrName>
                                        </p:attrNameLst>
                                      </p:cBhvr>
                                      <p:tavLst>
                                        <p:tav tm="0">
                                          <p:val>
                                            <p:fltVal val="0"/>
                                          </p:val>
                                        </p:tav>
                                        <p:tav tm="100000">
                                          <p:val>
                                            <p:strVal val="#ppt_h"/>
                                          </p:val>
                                        </p:tav>
                                      </p:tavLst>
                                    </p:anim>
                                    <p:anim calcmode="lin" valueType="num">
                                      <p:cBhvr>
                                        <p:cTn id="13" dur="500" fill="hold"/>
                                        <p:tgtEl>
                                          <p:spTgt spid="5"/>
                                        </p:tgtEl>
                                        <p:attrNameLst>
                                          <p:attrName>style.rotation</p:attrName>
                                        </p:attrNameLst>
                                      </p:cBhvr>
                                      <p:tavLst>
                                        <p:tav tm="0">
                                          <p:val>
                                            <p:fltVal val="90"/>
                                          </p:val>
                                        </p:tav>
                                        <p:tav tm="100000">
                                          <p:val>
                                            <p:fltVal val="0"/>
                                          </p:val>
                                        </p:tav>
                                      </p:tavLst>
                                    </p:anim>
                                    <p:animEffect transition="in" filter="fade">
                                      <p:cBhvr>
                                        <p:cTn id="14" dur="500"/>
                                        <p:tgtEl>
                                          <p:spTgt spid="5"/>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30"/>
                                        </p:tgtEl>
                                        <p:attrNameLst>
                                          <p:attrName>style.visibility</p:attrName>
                                        </p:attrNameLst>
                                      </p:cBhvr>
                                      <p:to>
                                        <p:strVal val="visible"/>
                                      </p:to>
                                    </p:set>
                                    <p:anim calcmode="lin" valueType="num">
                                      <p:cBhvr>
                                        <p:cTn id="17" dur="500" fill="hold"/>
                                        <p:tgtEl>
                                          <p:spTgt spid="30"/>
                                        </p:tgtEl>
                                        <p:attrNameLst>
                                          <p:attrName>ppt_w</p:attrName>
                                        </p:attrNameLst>
                                      </p:cBhvr>
                                      <p:tavLst>
                                        <p:tav tm="0">
                                          <p:val>
                                            <p:fltVal val="0"/>
                                          </p:val>
                                        </p:tav>
                                        <p:tav tm="100000">
                                          <p:val>
                                            <p:strVal val="#ppt_w"/>
                                          </p:val>
                                        </p:tav>
                                      </p:tavLst>
                                    </p:anim>
                                    <p:anim calcmode="lin" valueType="num">
                                      <p:cBhvr>
                                        <p:cTn id="18" dur="500" fill="hold"/>
                                        <p:tgtEl>
                                          <p:spTgt spid="30"/>
                                        </p:tgtEl>
                                        <p:attrNameLst>
                                          <p:attrName>ppt_h</p:attrName>
                                        </p:attrNameLst>
                                      </p:cBhvr>
                                      <p:tavLst>
                                        <p:tav tm="0">
                                          <p:val>
                                            <p:fltVal val="0"/>
                                          </p:val>
                                        </p:tav>
                                        <p:tav tm="100000">
                                          <p:val>
                                            <p:strVal val="#ppt_h"/>
                                          </p:val>
                                        </p:tav>
                                      </p:tavLst>
                                    </p:anim>
                                    <p:anim calcmode="lin" valueType="num">
                                      <p:cBhvr>
                                        <p:cTn id="19" dur="500" fill="hold"/>
                                        <p:tgtEl>
                                          <p:spTgt spid="30"/>
                                        </p:tgtEl>
                                        <p:attrNameLst>
                                          <p:attrName>style.rotation</p:attrName>
                                        </p:attrNameLst>
                                      </p:cBhvr>
                                      <p:tavLst>
                                        <p:tav tm="0">
                                          <p:val>
                                            <p:fltVal val="90"/>
                                          </p:val>
                                        </p:tav>
                                        <p:tav tm="100000">
                                          <p:val>
                                            <p:fltVal val="0"/>
                                          </p:val>
                                        </p:tav>
                                      </p:tavLst>
                                    </p:anim>
                                    <p:animEffect transition="in" filter="fade">
                                      <p:cBhvr>
                                        <p:cTn id="20" dur="500"/>
                                        <p:tgtEl>
                                          <p:spTgt spid="30"/>
                                        </p:tgtEl>
                                      </p:cBhvr>
                                    </p:animEffect>
                                  </p:childTnLst>
                                </p:cTn>
                              </p:par>
                            </p:childTnLst>
                          </p:cTn>
                        </p:par>
                        <p:par>
                          <p:cTn id="21" fill="hold">
                            <p:stCondLst>
                              <p:cond delay="1000"/>
                            </p:stCondLst>
                            <p:childTnLst>
                              <p:par>
                                <p:cTn id="22" presetID="22" presetClass="entr" presetSubtype="8" fill="hold" grpId="0" nodeType="afterEffect">
                                  <p:stCondLst>
                                    <p:cond delay="0"/>
                                  </p:stCondLst>
                                  <p:childTnLst>
                                    <p:set>
                                      <p:cBhvr>
                                        <p:cTn id="23" dur="1" fill="hold">
                                          <p:stCondLst>
                                            <p:cond delay="0"/>
                                          </p:stCondLst>
                                        </p:cTn>
                                        <p:tgtEl>
                                          <p:spTgt spid="6">
                                            <p:txEl>
                                              <p:pRg st="0" end="0"/>
                                            </p:txEl>
                                          </p:spTgt>
                                        </p:tgtEl>
                                        <p:attrNameLst>
                                          <p:attrName>style.visibility</p:attrName>
                                        </p:attrNameLst>
                                      </p:cBhvr>
                                      <p:to>
                                        <p:strVal val="visible"/>
                                      </p:to>
                                    </p:set>
                                    <p:animEffect transition="in" filter="wipe(left)">
                                      <p:cBhvr>
                                        <p:cTn id="24" dur="500"/>
                                        <p:tgtEl>
                                          <p:spTgt spid="6">
                                            <p:txEl>
                                              <p:pRg st="0" end="0"/>
                                            </p:txEl>
                                          </p:spTgt>
                                        </p:tgtEl>
                                      </p:cBhvr>
                                    </p:animEffect>
                                  </p:childTnLst>
                                </p:cTn>
                              </p:par>
                              <p:par>
                                <p:cTn id="25" presetID="22" presetClass="entr" presetSubtype="8" fill="hold" grpId="0" nodeType="withEffect">
                                  <p:stCondLst>
                                    <p:cond delay="250"/>
                                  </p:stCondLst>
                                  <p:childTnLst>
                                    <p:set>
                                      <p:cBhvr>
                                        <p:cTn id="26" dur="1" fill="hold">
                                          <p:stCondLst>
                                            <p:cond delay="0"/>
                                          </p:stCondLst>
                                        </p:cTn>
                                        <p:tgtEl>
                                          <p:spTgt spid="14">
                                            <p:txEl>
                                              <p:pRg st="0" end="0"/>
                                            </p:txEl>
                                          </p:spTgt>
                                        </p:tgtEl>
                                        <p:attrNameLst>
                                          <p:attrName>style.visibility</p:attrName>
                                        </p:attrNameLst>
                                      </p:cBhvr>
                                      <p:to>
                                        <p:strVal val="visible"/>
                                      </p:to>
                                    </p:set>
                                    <p:animEffect transition="in" filter="wipe(left)">
                                      <p:cBhvr>
                                        <p:cTn id="27" dur="500"/>
                                        <p:tgtEl>
                                          <p:spTgt spid="14">
                                            <p:txEl>
                                              <p:pRg st="0" end="0"/>
                                            </p:txEl>
                                          </p:spTgt>
                                        </p:tgtEl>
                                      </p:cBhvr>
                                    </p:animEffect>
                                  </p:childTnLst>
                                </p:cTn>
                              </p:par>
                            </p:childTnLst>
                          </p:cTn>
                        </p:par>
                        <p:par>
                          <p:cTn id="28" fill="hold">
                            <p:stCondLst>
                              <p:cond delay="1750"/>
                            </p:stCondLst>
                            <p:childTnLst>
                              <p:par>
                                <p:cTn id="29" presetID="31" presetClass="entr" presetSubtype="0" fill="hold" nodeType="afterEffect">
                                  <p:stCondLst>
                                    <p:cond delay="0"/>
                                  </p:stCondLst>
                                  <p:childTnLst>
                                    <p:set>
                                      <p:cBhvr>
                                        <p:cTn id="30" dur="1" fill="hold">
                                          <p:stCondLst>
                                            <p:cond delay="0"/>
                                          </p:stCondLst>
                                        </p:cTn>
                                        <p:tgtEl>
                                          <p:spTgt spid="25"/>
                                        </p:tgtEl>
                                        <p:attrNameLst>
                                          <p:attrName>style.visibility</p:attrName>
                                        </p:attrNameLst>
                                      </p:cBhvr>
                                      <p:to>
                                        <p:strVal val="visible"/>
                                      </p:to>
                                    </p:set>
                                    <p:anim calcmode="lin" valueType="num">
                                      <p:cBhvr>
                                        <p:cTn id="31" dur="500" fill="hold"/>
                                        <p:tgtEl>
                                          <p:spTgt spid="25"/>
                                        </p:tgtEl>
                                        <p:attrNameLst>
                                          <p:attrName>ppt_w</p:attrName>
                                        </p:attrNameLst>
                                      </p:cBhvr>
                                      <p:tavLst>
                                        <p:tav tm="0">
                                          <p:val>
                                            <p:fltVal val="0"/>
                                          </p:val>
                                        </p:tav>
                                        <p:tav tm="100000">
                                          <p:val>
                                            <p:strVal val="#ppt_w"/>
                                          </p:val>
                                        </p:tav>
                                      </p:tavLst>
                                    </p:anim>
                                    <p:anim calcmode="lin" valueType="num">
                                      <p:cBhvr>
                                        <p:cTn id="32" dur="500" fill="hold"/>
                                        <p:tgtEl>
                                          <p:spTgt spid="25"/>
                                        </p:tgtEl>
                                        <p:attrNameLst>
                                          <p:attrName>ppt_h</p:attrName>
                                        </p:attrNameLst>
                                      </p:cBhvr>
                                      <p:tavLst>
                                        <p:tav tm="0">
                                          <p:val>
                                            <p:fltVal val="0"/>
                                          </p:val>
                                        </p:tav>
                                        <p:tav tm="100000">
                                          <p:val>
                                            <p:strVal val="#ppt_h"/>
                                          </p:val>
                                        </p:tav>
                                      </p:tavLst>
                                    </p:anim>
                                    <p:anim calcmode="lin" valueType="num">
                                      <p:cBhvr>
                                        <p:cTn id="33" dur="500" fill="hold"/>
                                        <p:tgtEl>
                                          <p:spTgt spid="25"/>
                                        </p:tgtEl>
                                        <p:attrNameLst>
                                          <p:attrName>style.rotation</p:attrName>
                                        </p:attrNameLst>
                                      </p:cBhvr>
                                      <p:tavLst>
                                        <p:tav tm="0">
                                          <p:val>
                                            <p:fltVal val="90"/>
                                          </p:val>
                                        </p:tav>
                                        <p:tav tm="100000">
                                          <p:val>
                                            <p:fltVal val="0"/>
                                          </p:val>
                                        </p:tav>
                                      </p:tavLst>
                                    </p:anim>
                                    <p:animEffect transition="in" filter="fade">
                                      <p:cBhvr>
                                        <p:cTn id="34" dur="500"/>
                                        <p:tgtEl>
                                          <p:spTgt spid="25"/>
                                        </p:tgtEl>
                                      </p:cBhvr>
                                    </p:animEffect>
                                  </p:childTnLst>
                                </p:cTn>
                              </p:par>
                              <p:par>
                                <p:cTn id="35" presetID="31" presetClass="entr" presetSubtype="0" fill="hold" grpId="0" nodeType="withEffect">
                                  <p:stCondLst>
                                    <p:cond delay="0"/>
                                  </p:stCondLst>
                                  <p:childTnLst>
                                    <p:set>
                                      <p:cBhvr>
                                        <p:cTn id="36" dur="1" fill="hold">
                                          <p:stCondLst>
                                            <p:cond delay="0"/>
                                          </p:stCondLst>
                                        </p:cTn>
                                        <p:tgtEl>
                                          <p:spTgt spid="31"/>
                                        </p:tgtEl>
                                        <p:attrNameLst>
                                          <p:attrName>style.visibility</p:attrName>
                                        </p:attrNameLst>
                                      </p:cBhvr>
                                      <p:to>
                                        <p:strVal val="visible"/>
                                      </p:to>
                                    </p:set>
                                    <p:anim calcmode="lin" valueType="num">
                                      <p:cBhvr>
                                        <p:cTn id="37" dur="500" fill="hold"/>
                                        <p:tgtEl>
                                          <p:spTgt spid="31"/>
                                        </p:tgtEl>
                                        <p:attrNameLst>
                                          <p:attrName>ppt_w</p:attrName>
                                        </p:attrNameLst>
                                      </p:cBhvr>
                                      <p:tavLst>
                                        <p:tav tm="0">
                                          <p:val>
                                            <p:fltVal val="0"/>
                                          </p:val>
                                        </p:tav>
                                        <p:tav tm="100000">
                                          <p:val>
                                            <p:strVal val="#ppt_w"/>
                                          </p:val>
                                        </p:tav>
                                      </p:tavLst>
                                    </p:anim>
                                    <p:anim calcmode="lin" valueType="num">
                                      <p:cBhvr>
                                        <p:cTn id="38" dur="500" fill="hold"/>
                                        <p:tgtEl>
                                          <p:spTgt spid="31"/>
                                        </p:tgtEl>
                                        <p:attrNameLst>
                                          <p:attrName>ppt_h</p:attrName>
                                        </p:attrNameLst>
                                      </p:cBhvr>
                                      <p:tavLst>
                                        <p:tav tm="0">
                                          <p:val>
                                            <p:fltVal val="0"/>
                                          </p:val>
                                        </p:tav>
                                        <p:tav tm="100000">
                                          <p:val>
                                            <p:strVal val="#ppt_h"/>
                                          </p:val>
                                        </p:tav>
                                      </p:tavLst>
                                    </p:anim>
                                    <p:anim calcmode="lin" valueType="num">
                                      <p:cBhvr>
                                        <p:cTn id="39" dur="500" fill="hold"/>
                                        <p:tgtEl>
                                          <p:spTgt spid="31"/>
                                        </p:tgtEl>
                                        <p:attrNameLst>
                                          <p:attrName>style.rotation</p:attrName>
                                        </p:attrNameLst>
                                      </p:cBhvr>
                                      <p:tavLst>
                                        <p:tav tm="0">
                                          <p:val>
                                            <p:fltVal val="90"/>
                                          </p:val>
                                        </p:tav>
                                        <p:tav tm="100000">
                                          <p:val>
                                            <p:fltVal val="0"/>
                                          </p:val>
                                        </p:tav>
                                      </p:tavLst>
                                    </p:anim>
                                    <p:animEffect transition="in" filter="fade">
                                      <p:cBhvr>
                                        <p:cTn id="40" dur="500"/>
                                        <p:tgtEl>
                                          <p:spTgt spid="31"/>
                                        </p:tgtEl>
                                      </p:cBhvr>
                                    </p:animEffect>
                                  </p:childTnLst>
                                </p:cTn>
                              </p:par>
                            </p:childTnLst>
                          </p:cTn>
                        </p:par>
                        <p:par>
                          <p:cTn id="41" fill="hold">
                            <p:stCondLst>
                              <p:cond delay="2250"/>
                            </p:stCondLst>
                            <p:childTnLst>
                              <p:par>
                                <p:cTn id="42" presetID="22" presetClass="entr" presetSubtype="8" fill="hold" grpId="0" nodeType="afterEffect">
                                  <p:stCondLst>
                                    <p:cond delay="0"/>
                                  </p:stCondLst>
                                  <p:childTnLst>
                                    <p:set>
                                      <p:cBhvr>
                                        <p:cTn id="43" dur="1" fill="hold">
                                          <p:stCondLst>
                                            <p:cond delay="0"/>
                                          </p:stCondLst>
                                        </p:cTn>
                                        <p:tgtEl>
                                          <p:spTgt spid="26">
                                            <p:txEl>
                                              <p:pRg st="0" end="0"/>
                                            </p:txEl>
                                          </p:spTgt>
                                        </p:tgtEl>
                                        <p:attrNameLst>
                                          <p:attrName>style.visibility</p:attrName>
                                        </p:attrNameLst>
                                      </p:cBhvr>
                                      <p:to>
                                        <p:strVal val="visible"/>
                                      </p:to>
                                    </p:set>
                                    <p:animEffect transition="in" filter="wipe(left)">
                                      <p:cBhvr>
                                        <p:cTn id="44" dur="500"/>
                                        <p:tgtEl>
                                          <p:spTgt spid="26">
                                            <p:txEl>
                                              <p:pRg st="0" end="0"/>
                                            </p:txEl>
                                          </p:spTgt>
                                        </p:tgtEl>
                                      </p:cBhvr>
                                    </p:animEffect>
                                  </p:childTnLst>
                                </p:cTn>
                              </p:par>
                              <p:par>
                                <p:cTn id="45" presetID="22" presetClass="entr" presetSubtype="8" fill="hold" grpId="0" nodeType="withEffect">
                                  <p:stCondLst>
                                    <p:cond delay="250"/>
                                  </p:stCondLst>
                                  <p:childTnLst>
                                    <p:set>
                                      <p:cBhvr>
                                        <p:cTn id="46" dur="1" fill="hold">
                                          <p:stCondLst>
                                            <p:cond delay="0"/>
                                          </p:stCondLst>
                                        </p:cTn>
                                        <p:tgtEl>
                                          <p:spTgt spid="28">
                                            <p:txEl>
                                              <p:pRg st="0" end="0"/>
                                            </p:txEl>
                                          </p:spTgt>
                                        </p:tgtEl>
                                        <p:attrNameLst>
                                          <p:attrName>style.visibility</p:attrName>
                                        </p:attrNameLst>
                                      </p:cBhvr>
                                      <p:to>
                                        <p:strVal val="visible"/>
                                      </p:to>
                                    </p:set>
                                    <p:animEffect transition="in" filter="wipe(left)">
                                      <p:cBhvr>
                                        <p:cTn id="47" dur="500"/>
                                        <p:tgtEl>
                                          <p:spTgt spid="28">
                                            <p:txEl>
                                              <p:pRg st="0" end="0"/>
                                            </p:txEl>
                                          </p:spTgt>
                                        </p:tgtEl>
                                      </p:cBhvr>
                                    </p:animEffect>
                                  </p:childTnLst>
                                </p:cTn>
                              </p:par>
                            </p:childTnLst>
                          </p:cTn>
                        </p:par>
                        <p:par>
                          <p:cTn id="48" fill="hold">
                            <p:stCondLst>
                              <p:cond delay="3000"/>
                            </p:stCondLst>
                            <p:childTnLst>
                              <p:par>
                                <p:cTn id="49" presetID="31" presetClass="entr" presetSubtype="0" fill="hold" nodeType="afterEffect">
                                  <p:stCondLst>
                                    <p:cond delay="0"/>
                                  </p:stCondLst>
                                  <p:childTnLst>
                                    <p:set>
                                      <p:cBhvr>
                                        <p:cTn id="50" dur="1" fill="hold">
                                          <p:stCondLst>
                                            <p:cond delay="0"/>
                                          </p:stCondLst>
                                        </p:cTn>
                                        <p:tgtEl>
                                          <p:spTgt spid="33"/>
                                        </p:tgtEl>
                                        <p:attrNameLst>
                                          <p:attrName>style.visibility</p:attrName>
                                        </p:attrNameLst>
                                      </p:cBhvr>
                                      <p:to>
                                        <p:strVal val="visible"/>
                                      </p:to>
                                    </p:set>
                                    <p:anim calcmode="lin" valueType="num">
                                      <p:cBhvr>
                                        <p:cTn id="51" dur="500" fill="hold"/>
                                        <p:tgtEl>
                                          <p:spTgt spid="33"/>
                                        </p:tgtEl>
                                        <p:attrNameLst>
                                          <p:attrName>ppt_w</p:attrName>
                                        </p:attrNameLst>
                                      </p:cBhvr>
                                      <p:tavLst>
                                        <p:tav tm="0">
                                          <p:val>
                                            <p:fltVal val="0"/>
                                          </p:val>
                                        </p:tav>
                                        <p:tav tm="100000">
                                          <p:val>
                                            <p:strVal val="#ppt_w"/>
                                          </p:val>
                                        </p:tav>
                                      </p:tavLst>
                                    </p:anim>
                                    <p:anim calcmode="lin" valueType="num">
                                      <p:cBhvr>
                                        <p:cTn id="52" dur="500" fill="hold"/>
                                        <p:tgtEl>
                                          <p:spTgt spid="33"/>
                                        </p:tgtEl>
                                        <p:attrNameLst>
                                          <p:attrName>ppt_h</p:attrName>
                                        </p:attrNameLst>
                                      </p:cBhvr>
                                      <p:tavLst>
                                        <p:tav tm="0">
                                          <p:val>
                                            <p:fltVal val="0"/>
                                          </p:val>
                                        </p:tav>
                                        <p:tav tm="100000">
                                          <p:val>
                                            <p:strVal val="#ppt_h"/>
                                          </p:val>
                                        </p:tav>
                                      </p:tavLst>
                                    </p:anim>
                                    <p:anim calcmode="lin" valueType="num">
                                      <p:cBhvr>
                                        <p:cTn id="53" dur="500" fill="hold"/>
                                        <p:tgtEl>
                                          <p:spTgt spid="33"/>
                                        </p:tgtEl>
                                        <p:attrNameLst>
                                          <p:attrName>style.rotation</p:attrName>
                                        </p:attrNameLst>
                                      </p:cBhvr>
                                      <p:tavLst>
                                        <p:tav tm="0">
                                          <p:val>
                                            <p:fltVal val="90"/>
                                          </p:val>
                                        </p:tav>
                                        <p:tav tm="100000">
                                          <p:val>
                                            <p:fltVal val="0"/>
                                          </p:val>
                                        </p:tav>
                                      </p:tavLst>
                                    </p:anim>
                                    <p:animEffect transition="in" filter="fade">
                                      <p:cBhvr>
                                        <p:cTn id="54" dur="500"/>
                                        <p:tgtEl>
                                          <p:spTgt spid="33"/>
                                        </p:tgtEl>
                                      </p:cBhvr>
                                    </p:animEffect>
                                  </p:childTnLst>
                                </p:cTn>
                              </p:par>
                              <p:par>
                                <p:cTn id="55" presetID="31" presetClass="entr" presetSubtype="0" fill="hold" grpId="0" nodeType="withEffect">
                                  <p:stCondLst>
                                    <p:cond delay="0"/>
                                  </p:stCondLst>
                                  <p:childTnLst>
                                    <p:set>
                                      <p:cBhvr>
                                        <p:cTn id="56" dur="1" fill="hold">
                                          <p:stCondLst>
                                            <p:cond delay="0"/>
                                          </p:stCondLst>
                                        </p:cTn>
                                        <p:tgtEl>
                                          <p:spTgt spid="32"/>
                                        </p:tgtEl>
                                        <p:attrNameLst>
                                          <p:attrName>style.visibility</p:attrName>
                                        </p:attrNameLst>
                                      </p:cBhvr>
                                      <p:to>
                                        <p:strVal val="visible"/>
                                      </p:to>
                                    </p:set>
                                    <p:anim calcmode="lin" valueType="num">
                                      <p:cBhvr>
                                        <p:cTn id="57" dur="500" fill="hold"/>
                                        <p:tgtEl>
                                          <p:spTgt spid="32"/>
                                        </p:tgtEl>
                                        <p:attrNameLst>
                                          <p:attrName>ppt_w</p:attrName>
                                        </p:attrNameLst>
                                      </p:cBhvr>
                                      <p:tavLst>
                                        <p:tav tm="0">
                                          <p:val>
                                            <p:fltVal val="0"/>
                                          </p:val>
                                        </p:tav>
                                        <p:tav tm="100000">
                                          <p:val>
                                            <p:strVal val="#ppt_w"/>
                                          </p:val>
                                        </p:tav>
                                      </p:tavLst>
                                    </p:anim>
                                    <p:anim calcmode="lin" valueType="num">
                                      <p:cBhvr>
                                        <p:cTn id="58" dur="500" fill="hold"/>
                                        <p:tgtEl>
                                          <p:spTgt spid="32"/>
                                        </p:tgtEl>
                                        <p:attrNameLst>
                                          <p:attrName>ppt_h</p:attrName>
                                        </p:attrNameLst>
                                      </p:cBhvr>
                                      <p:tavLst>
                                        <p:tav tm="0">
                                          <p:val>
                                            <p:fltVal val="0"/>
                                          </p:val>
                                        </p:tav>
                                        <p:tav tm="100000">
                                          <p:val>
                                            <p:strVal val="#ppt_h"/>
                                          </p:val>
                                        </p:tav>
                                      </p:tavLst>
                                    </p:anim>
                                    <p:anim calcmode="lin" valueType="num">
                                      <p:cBhvr>
                                        <p:cTn id="59" dur="500" fill="hold"/>
                                        <p:tgtEl>
                                          <p:spTgt spid="32"/>
                                        </p:tgtEl>
                                        <p:attrNameLst>
                                          <p:attrName>style.rotation</p:attrName>
                                        </p:attrNameLst>
                                      </p:cBhvr>
                                      <p:tavLst>
                                        <p:tav tm="0">
                                          <p:val>
                                            <p:fltVal val="90"/>
                                          </p:val>
                                        </p:tav>
                                        <p:tav tm="100000">
                                          <p:val>
                                            <p:fltVal val="0"/>
                                          </p:val>
                                        </p:tav>
                                      </p:tavLst>
                                    </p:anim>
                                    <p:animEffect transition="in" filter="fade">
                                      <p:cBhvr>
                                        <p:cTn id="60" dur="500"/>
                                        <p:tgtEl>
                                          <p:spTgt spid="32"/>
                                        </p:tgtEl>
                                      </p:cBhvr>
                                    </p:animEffect>
                                  </p:childTnLst>
                                </p:cTn>
                              </p:par>
                            </p:childTnLst>
                          </p:cTn>
                        </p:par>
                        <p:par>
                          <p:cTn id="61" fill="hold">
                            <p:stCondLst>
                              <p:cond delay="3500"/>
                            </p:stCondLst>
                            <p:childTnLst>
                              <p:par>
                                <p:cTn id="62" presetID="22" presetClass="entr" presetSubtype="8" fill="hold" grpId="0" nodeType="afterEffect">
                                  <p:stCondLst>
                                    <p:cond delay="0"/>
                                  </p:stCondLst>
                                  <p:childTnLst>
                                    <p:set>
                                      <p:cBhvr>
                                        <p:cTn id="63" dur="1" fill="hold">
                                          <p:stCondLst>
                                            <p:cond delay="0"/>
                                          </p:stCondLst>
                                        </p:cTn>
                                        <p:tgtEl>
                                          <p:spTgt spid="34">
                                            <p:txEl>
                                              <p:pRg st="0" end="0"/>
                                            </p:txEl>
                                          </p:spTgt>
                                        </p:tgtEl>
                                        <p:attrNameLst>
                                          <p:attrName>style.visibility</p:attrName>
                                        </p:attrNameLst>
                                      </p:cBhvr>
                                      <p:to>
                                        <p:strVal val="visible"/>
                                      </p:to>
                                    </p:set>
                                    <p:animEffect transition="in" filter="wipe(left)">
                                      <p:cBhvr>
                                        <p:cTn id="64" dur="500"/>
                                        <p:tgtEl>
                                          <p:spTgt spid="34">
                                            <p:txEl>
                                              <p:pRg st="0" end="0"/>
                                            </p:txEl>
                                          </p:spTgt>
                                        </p:tgtEl>
                                      </p:cBhvr>
                                    </p:animEffect>
                                  </p:childTnLst>
                                </p:cTn>
                              </p:par>
                              <p:par>
                                <p:cTn id="65" presetID="22" presetClass="entr" presetSubtype="8" fill="hold" grpId="0" nodeType="withEffect">
                                  <p:stCondLst>
                                    <p:cond delay="250"/>
                                  </p:stCondLst>
                                  <p:childTnLst>
                                    <p:set>
                                      <p:cBhvr>
                                        <p:cTn id="66" dur="1" fill="hold">
                                          <p:stCondLst>
                                            <p:cond delay="0"/>
                                          </p:stCondLst>
                                        </p:cTn>
                                        <p:tgtEl>
                                          <p:spTgt spid="36">
                                            <p:txEl>
                                              <p:pRg st="0" end="0"/>
                                            </p:txEl>
                                          </p:spTgt>
                                        </p:tgtEl>
                                        <p:attrNameLst>
                                          <p:attrName>style.visibility</p:attrName>
                                        </p:attrNameLst>
                                      </p:cBhvr>
                                      <p:to>
                                        <p:strVal val="visible"/>
                                      </p:to>
                                    </p:set>
                                    <p:animEffect transition="in" filter="wipe(left)">
                                      <p:cBhvr>
                                        <p:cTn id="67" dur="500"/>
                                        <p:tgtEl>
                                          <p:spTgt spid="36">
                                            <p:txEl>
                                              <p:pRg st="0" end="0"/>
                                            </p:txEl>
                                          </p:spTgt>
                                        </p:tgtEl>
                                      </p:cBhvr>
                                    </p:animEffect>
                                  </p:childTnLst>
                                </p:cTn>
                              </p:par>
                            </p:childTnLst>
                          </p:cTn>
                        </p:par>
                        <p:par>
                          <p:cTn id="68" fill="hold">
                            <p:stCondLst>
                              <p:cond delay="4250"/>
                            </p:stCondLst>
                            <p:childTnLst>
                              <p:par>
                                <p:cTn id="69" presetID="31" presetClass="entr" presetSubtype="0" fill="hold" nodeType="afterEffect">
                                  <p:stCondLst>
                                    <p:cond delay="0"/>
                                  </p:stCondLst>
                                  <p:childTnLst>
                                    <p:set>
                                      <p:cBhvr>
                                        <p:cTn id="70" dur="1" fill="hold">
                                          <p:stCondLst>
                                            <p:cond delay="0"/>
                                          </p:stCondLst>
                                        </p:cTn>
                                        <p:tgtEl>
                                          <p:spTgt spid="37"/>
                                        </p:tgtEl>
                                        <p:attrNameLst>
                                          <p:attrName>style.visibility</p:attrName>
                                        </p:attrNameLst>
                                      </p:cBhvr>
                                      <p:to>
                                        <p:strVal val="visible"/>
                                      </p:to>
                                    </p:set>
                                    <p:anim calcmode="lin" valueType="num">
                                      <p:cBhvr>
                                        <p:cTn id="71" dur="500" fill="hold"/>
                                        <p:tgtEl>
                                          <p:spTgt spid="37"/>
                                        </p:tgtEl>
                                        <p:attrNameLst>
                                          <p:attrName>ppt_w</p:attrName>
                                        </p:attrNameLst>
                                      </p:cBhvr>
                                      <p:tavLst>
                                        <p:tav tm="0">
                                          <p:val>
                                            <p:fltVal val="0"/>
                                          </p:val>
                                        </p:tav>
                                        <p:tav tm="100000">
                                          <p:val>
                                            <p:strVal val="#ppt_w"/>
                                          </p:val>
                                        </p:tav>
                                      </p:tavLst>
                                    </p:anim>
                                    <p:anim calcmode="lin" valueType="num">
                                      <p:cBhvr>
                                        <p:cTn id="72" dur="500" fill="hold"/>
                                        <p:tgtEl>
                                          <p:spTgt spid="37"/>
                                        </p:tgtEl>
                                        <p:attrNameLst>
                                          <p:attrName>ppt_h</p:attrName>
                                        </p:attrNameLst>
                                      </p:cBhvr>
                                      <p:tavLst>
                                        <p:tav tm="0">
                                          <p:val>
                                            <p:fltVal val="0"/>
                                          </p:val>
                                        </p:tav>
                                        <p:tav tm="100000">
                                          <p:val>
                                            <p:strVal val="#ppt_h"/>
                                          </p:val>
                                        </p:tav>
                                      </p:tavLst>
                                    </p:anim>
                                    <p:anim calcmode="lin" valueType="num">
                                      <p:cBhvr>
                                        <p:cTn id="73" dur="500" fill="hold"/>
                                        <p:tgtEl>
                                          <p:spTgt spid="37"/>
                                        </p:tgtEl>
                                        <p:attrNameLst>
                                          <p:attrName>style.rotation</p:attrName>
                                        </p:attrNameLst>
                                      </p:cBhvr>
                                      <p:tavLst>
                                        <p:tav tm="0">
                                          <p:val>
                                            <p:fltVal val="90"/>
                                          </p:val>
                                        </p:tav>
                                        <p:tav tm="100000">
                                          <p:val>
                                            <p:fltVal val="0"/>
                                          </p:val>
                                        </p:tav>
                                      </p:tavLst>
                                    </p:anim>
                                    <p:animEffect transition="in" filter="fade">
                                      <p:cBhvr>
                                        <p:cTn id="74" dur="500"/>
                                        <p:tgtEl>
                                          <p:spTgt spid="37"/>
                                        </p:tgtEl>
                                      </p:cBhvr>
                                    </p:animEffect>
                                  </p:childTnLst>
                                </p:cTn>
                              </p:par>
                              <p:par>
                                <p:cTn id="75" presetID="31" presetClass="entr" presetSubtype="0" fill="hold" grpId="0" nodeType="withEffect">
                                  <p:stCondLst>
                                    <p:cond delay="0"/>
                                  </p:stCondLst>
                                  <p:childTnLst>
                                    <p:set>
                                      <p:cBhvr>
                                        <p:cTn id="76" dur="1" fill="hold">
                                          <p:stCondLst>
                                            <p:cond delay="0"/>
                                          </p:stCondLst>
                                        </p:cTn>
                                        <p:tgtEl>
                                          <p:spTgt spid="49"/>
                                        </p:tgtEl>
                                        <p:attrNameLst>
                                          <p:attrName>style.visibility</p:attrName>
                                        </p:attrNameLst>
                                      </p:cBhvr>
                                      <p:to>
                                        <p:strVal val="visible"/>
                                      </p:to>
                                    </p:set>
                                    <p:anim calcmode="lin" valueType="num">
                                      <p:cBhvr>
                                        <p:cTn id="77" dur="500" fill="hold"/>
                                        <p:tgtEl>
                                          <p:spTgt spid="49"/>
                                        </p:tgtEl>
                                        <p:attrNameLst>
                                          <p:attrName>ppt_w</p:attrName>
                                        </p:attrNameLst>
                                      </p:cBhvr>
                                      <p:tavLst>
                                        <p:tav tm="0">
                                          <p:val>
                                            <p:fltVal val="0"/>
                                          </p:val>
                                        </p:tav>
                                        <p:tav tm="100000">
                                          <p:val>
                                            <p:strVal val="#ppt_w"/>
                                          </p:val>
                                        </p:tav>
                                      </p:tavLst>
                                    </p:anim>
                                    <p:anim calcmode="lin" valueType="num">
                                      <p:cBhvr>
                                        <p:cTn id="78" dur="500" fill="hold"/>
                                        <p:tgtEl>
                                          <p:spTgt spid="49"/>
                                        </p:tgtEl>
                                        <p:attrNameLst>
                                          <p:attrName>ppt_h</p:attrName>
                                        </p:attrNameLst>
                                      </p:cBhvr>
                                      <p:tavLst>
                                        <p:tav tm="0">
                                          <p:val>
                                            <p:fltVal val="0"/>
                                          </p:val>
                                        </p:tav>
                                        <p:tav tm="100000">
                                          <p:val>
                                            <p:strVal val="#ppt_h"/>
                                          </p:val>
                                        </p:tav>
                                      </p:tavLst>
                                    </p:anim>
                                    <p:anim calcmode="lin" valueType="num">
                                      <p:cBhvr>
                                        <p:cTn id="79" dur="500" fill="hold"/>
                                        <p:tgtEl>
                                          <p:spTgt spid="49"/>
                                        </p:tgtEl>
                                        <p:attrNameLst>
                                          <p:attrName>style.rotation</p:attrName>
                                        </p:attrNameLst>
                                      </p:cBhvr>
                                      <p:tavLst>
                                        <p:tav tm="0">
                                          <p:val>
                                            <p:fltVal val="90"/>
                                          </p:val>
                                        </p:tav>
                                        <p:tav tm="100000">
                                          <p:val>
                                            <p:fltVal val="0"/>
                                          </p:val>
                                        </p:tav>
                                      </p:tavLst>
                                    </p:anim>
                                    <p:animEffect transition="in" filter="fade">
                                      <p:cBhvr>
                                        <p:cTn id="80" dur="500"/>
                                        <p:tgtEl>
                                          <p:spTgt spid="49"/>
                                        </p:tgtEl>
                                      </p:cBhvr>
                                    </p:animEffect>
                                  </p:childTnLst>
                                </p:cTn>
                              </p:par>
                            </p:childTnLst>
                          </p:cTn>
                        </p:par>
                        <p:par>
                          <p:cTn id="81" fill="hold">
                            <p:stCondLst>
                              <p:cond delay="4750"/>
                            </p:stCondLst>
                            <p:childTnLst>
                              <p:par>
                                <p:cTn id="82" presetID="22" presetClass="entr" presetSubtype="8" fill="hold" grpId="0" nodeType="afterEffect">
                                  <p:stCondLst>
                                    <p:cond delay="0"/>
                                  </p:stCondLst>
                                  <p:childTnLst>
                                    <p:set>
                                      <p:cBhvr>
                                        <p:cTn id="83" dur="1" fill="hold">
                                          <p:stCondLst>
                                            <p:cond delay="0"/>
                                          </p:stCondLst>
                                        </p:cTn>
                                        <p:tgtEl>
                                          <p:spTgt spid="38">
                                            <p:txEl>
                                              <p:pRg st="0" end="0"/>
                                            </p:txEl>
                                          </p:spTgt>
                                        </p:tgtEl>
                                        <p:attrNameLst>
                                          <p:attrName>style.visibility</p:attrName>
                                        </p:attrNameLst>
                                      </p:cBhvr>
                                      <p:to>
                                        <p:strVal val="visible"/>
                                      </p:to>
                                    </p:set>
                                    <p:animEffect transition="in" filter="wipe(left)">
                                      <p:cBhvr>
                                        <p:cTn id="84" dur="500"/>
                                        <p:tgtEl>
                                          <p:spTgt spid="38">
                                            <p:txEl>
                                              <p:pRg st="0" end="0"/>
                                            </p:txEl>
                                          </p:spTgt>
                                        </p:tgtEl>
                                      </p:cBhvr>
                                    </p:animEffect>
                                  </p:childTnLst>
                                </p:cTn>
                              </p:par>
                              <p:par>
                                <p:cTn id="85" presetID="22" presetClass="entr" presetSubtype="8" fill="hold" grpId="0" nodeType="withEffect">
                                  <p:stCondLst>
                                    <p:cond delay="250"/>
                                  </p:stCondLst>
                                  <p:childTnLst>
                                    <p:set>
                                      <p:cBhvr>
                                        <p:cTn id="86" dur="1" fill="hold">
                                          <p:stCondLst>
                                            <p:cond delay="0"/>
                                          </p:stCondLst>
                                        </p:cTn>
                                        <p:tgtEl>
                                          <p:spTgt spid="40">
                                            <p:txEl>
                                              <p:pRg st="0" end="0"/>
                                            </p:txEl>
                                          </p:spTgt>
                                        </p:tgtEl>
                                        <p:attrNameLst>
                                          <p:attrName>style.visibility</p:attrName>
                                        </p:attrNameLst>
                                      </p:cBhvr>
                                      <p:to>
                                        <p:strVal val="visible"/>
                                      </p:to>
                                    </p:set>
                                    <p:animEffect transition="in" filter="wipe(left)">
                                      <p:cBhvr>
                                        <p:cTn id="87" dur="500"/>
                                        <p:tgtEl>
                                          <p:spTgt spid="40">
                                            <p:txEl>
                                              <p:pRg st="0" end="0"/>
                                            </p:txEl>
                                          </p:spTgt>
                                        </p:tgtEl>
                                      </p:cBhvr>
                                    </p:animEffect>
                                  </p:childTnLst>
                                </p:cTn>
                              </p:par>
                            </p:childTnLst>
                          </p:cTn>
                        </p:par>
                        <p:par>
                          <p:cTn id="88" fill="hold">
                            <p:stCondLst>
                              <p:cond delay="5500"/>
                            </p:stCondLst>
                            <p:childTnLst>
                              <p:par>
                                <p:cTn id="89" presetID="31" presetClass="entr" presetSubtype="0" fill="hold" nodeType="afterEffect">
                                  <p:stCondLst>
                                    <p:cond delay="0"/>
                                  </p:stCondLst>
                                  <p:childTnLst>
                                    <p:set>
                                      <p:cBhvr>
                                        <p:cTn id="90" dur="1" fill="hold">
                                          <p:stCondLst>
                                            <p:cond delay="0"/>
                                          </p:stCondLst>
                                        </p:cTn>
                                        <p:tgtEl>
                                          <p:spTgt spid="41"/>
                                        </p:tgtEl>
                                        <p:attrNameLst>
                                          <p:attrName>style.visibility</p:attrName>
                                        </p:attrNameLst>
                                      </p:cBhvr>
                                      <p:to>
                                        <p:strVal val="visible"/>
                                      </p:to>
                                    </p:set>
                                    <p:anim calcmode="lin" valueType="num">
                                      <p:cBhvr>
                                        <p:cTn id="91" dur="500" fill="hold"/>
                                        <p:tgtEl>
                                          <p:spTgt spid="41"/>
                                        </p:tgtEl>
                                        <p:attrNameLst>
                                          <p:attrName>ppt_w</p:attrName>
                                        </p:attrNameLst>
                                      </p:cBhvr>
                                      <p:tavLst>
                                        <p:tav tm="0">
                                          <p:val>
                                            <p:fltVal val="0"/>
                                          </p:val>
                                        </p:tav>
                                        <p:tav tm="100000">
                                          <p:val>
                                            <p:strVal val="#ppt_w"/>
                                          </p:val>
                                        </p:tav>
                                      </p:tavLst>
                                    </p:anim>
                                    <p:anim calcmode="lin" valueType="num">
                                      <p:cBhvr>
                                        <p:cTn id="92" dur="500" fill="hold"/>
                                        <p:tgtEl>
                                          <p:spTgt spid="41"/>
                                        </p:tgtEl>
                                        <p:attrNameLst>
                                          <p:attrName>ppt_h</p:attrName>
                                        </p:attrNameLst>
                                      </p:cBhvr>
                                      <p:tavLst>
                                        <p:tav tm="0">
                                          <p:val>
                                            <p:fltVal val="0"/>
                                          </p:val>
                                        </p:tav>
                                        <p:tav tm="100000">
                                          <p:val>
                                            <p:strVal val="#ppt_h"/>
                                          </p:val>
                                        </p:tav>
                                      </p:tavLst>
                                    </p:anim>
                                    <p:anim calcmode="lin" valueType="num">
                                      <p:cBhvr>
                                        <p:cTn id="93" dur="500" fill="hold"/>
                                        <p:tgtEl>
                                          <p:spTgt spid="41"/>
                                        </p:tgtEl>
                                        <p:attrNameLst>
                                          <p:attrName>style.rotation</p:attrName>
                                        </p:attrNameLst>
                                      </p:cBhvr>
                                      <p:tavLst>
                                        <p:tav tm="0">
                                          <p:val>
                                            <p:fltVal val="90"/>
                                          </p:val>
                                        </p:tav>
                                        <p:tav tm="100000">
                                          <p:val>
                                            <p:fltVal val="0"/>
                                          </p:val>
                                        </p:tav>
                                      </p:tavLst>
                                    </p:anim>
                                    <p:animEffect transition="in" filter="fade">
                                      <p:cBhvr>
                                        <p:cTn id="94" dur="500"/>
                                        <p:tgtEl>
                                          <p:spTgt spid="41"/>
                                        </p:tgtEl>
                                      </p:cBhvr>
                                    </p:animEffect>
                                  </p:childTnLst>
                                </p:cTn>
                              </p:par>
                              <p:par>
                                <p:cTn id="95" presetID="31" presetClass="entr" presetSubtype="0" fill="hold" grpId="0" nodeType="withEffect">
                                  <p:stCondLst>
                                    <p:cond delay="0"/>
                                  </p:stCondLst>
                                  <p:childTnLst>
                                    <p:set>
                                      <p:cBhvr>
                                        <p:cTn id="96" dur="1" fill="hold">
                                          <p:stCondLst>
                                            <p:cond delay="0"/>
                                          </p:stCondLst>
                                        </p:cTn>
                                        <p:tgtEl>
                                          <p:spTgt spid="51"/>
                                        </p:tgtEl>
                                        <p:attrNameLst>
                                          <p:attrName>style.visibility</p:attrName>
                                        </p:attrNameLst>
                                      </p:cBhvr>
                                      <p:to>
                                        <p:strVal val="visible"/>
                                      </p:to>
                                    </p:set>
                                    <p:anim calcmode="lin" valueType="num">
                                      <p:cBhvr>
                                        <p:cTn id="97" dur="500" fill="hold"/>
                                        <p:tgtEl>
                                          <p:spTgt spid="51"/>
                                        </p:tgtEl>
                                        <p:attrNameLst>
                                          <p:attrName>ppt_w</p:attrName>
                                        </p:attrNameLst>
                                      </p:cBhvr>
                                      <p:tavLst>
                                        <p:tav tm="0">
                                          <p:val>
                                            <p:fltVal val="0"/>
                                          </p:val>
                                        </p:tav>
                                        <p:tav tm="100000">
                                          <p:val>
                                            <p:strVal val="#ppt_w"/>
                                          </p:val>
                                        </p:tav>
                                      </p:tavLst>
                                    </p:anim>
                                    <p:anim calcmode="lin" valueType="num">
                                      <p:cBhvr>
                                        <p:cTn id="98" dur="500" fill="hold"/>
                                        <p:tgtEl>
                                          <p:spTgt spid="51"/>
                                        </p:tgtEl>
                                        <p:attrNameLst>
                                          <p:attrName>ppt_h</p:attrName>
                                        </p:attrNameLst>
                                      </p:cBhvr>
                                      <p:tavLst>
                                        <p:tav tm="0">
                                          <p:val>
                                            <p:fltVal val="0"/>
                                          </p:val>
                                        </p:tav>
                                        <p:tav tm="100000">
                                          <p:val>
                                            <p:strVal val="#ppt_h"/>
                                          </p:val>
                                        </p:tav>
                                      </p:tavLst>
                                    </p:anim>
                                    <p:anim calcmode="lin" valueType="num">
                                      <p:cBhvr>
                                        <p:cTn id="99" dur="500" fill="hold"/>
                                        <p:tgtEl>
                                          <p:spTgt spid="51"/>
                                        </p:tgtEl>
                                        <p:attrNameLst>
                                          <p:attrName>style.rotation</p:attrName>
                                        </p:attrNameLst>
                                      </p:cBhvr>
                                      <p:tavLst>
                                        <p:tav tm="0">
                                          <p:val>
                                            <p:fltVal val="90"/>
                                          </p:val>
                                        </p:tav>
                                        <p:tav tm="100000">
                                          <p:val>
                                            <p:fltVal val="0"/>
                                          </p:val>
                                        </p:tav>
                                      </p:tavLst>
                                    </p:anim>
                                    <p:animEffect transition="in" filter="fade">
                                      <p:cBhvr>
                                        <p:cTn id="100" dur="500"/>
                                        <p:tgtEl>
                                          <p:spTgt spid="51"/>
                                        </p:tgtEl>
                                      </p:cBhvr>
                                    </p:animEffect>
                                  </p:childTnLst>
                                </p:cTn>
                              </p:par>
                            </p:childTnLst>
                          </p:cTn>
                        </p:par>
                        <p:par>
                          <p:cTn id="101" fill="hold">
                            <p:stCondLst>
                              <p:cond delay="6000"/>
                            </p:stCondLst>
                            <p:childTnLst>
                              <p:par>
                                <p:cTn id="102" presetID="22" presetClass="entr" presetSubtype="8" fill="hold" grpId="0" nodeType="afterEffect">
                                  <p:stCondLst>
                                    <p:cond delay="0"/>
                                  </p:stCondLst>
                                  <p:childTnLst>
                                    <p:set>
                                      <p:cBhvr>
                                        <p:cTn id="103" dur="1" fill="hold">
                                          <p:stCondLst>
                                            <p:cond delay="0"/>
                                          </p:stCondLst>
                                        </p:cTn>
                                        <p:tgtEl>
                                          <p:spTgt spid="42">
                                            <p:txEl>
                                              <p:pRg st="0" end="0"/>
                                            </p:txEl>
                                          </p:spTgt>
                                        </p:tgtEl>
                                        <p:attrNameLst>
                                          <p:attrName>style.visibility</p:attrName>
                                        </p:attrNameLst>
                                      </p:cBhvr>
                                      <p:to>
                                        <p:strVal val="visible"/>
                                      </p:to>
                                    </p:set>
                                    <p:animEffect transition="in" filter="wipe(left)">
                                      <p:cBhvr>
                                        <p:cTn id="104" dur="500"/>
                                        <p:tgtEl>
                                          <p:spTgt spid="42">
                                            <p:txEl>
                                              <p:pRg st="0" end="0"/>
                                            </p:txEl>
                                          </p:spTgt>
                                        </p:tgtEl>
                                      </p:cBhvr>
                                    </p:animEffect>
                                  </p:childTnLst>
                                </p:cTn>
                              </p:par>
                              <p:par>
                                <p:cTn id="105" presetID="22" presetClass="entr" presetSubtype="8" fill="hold" grpId="0" nodeType="withEffect">
                                  <p:stCondLst>
                                    <p:cond delay="250"/>
                                  </p:stCondLst>
                                  <p:childTnLst>
                                    <p:set>
                                      <p:cBhvr>
                                        <p:cTn id="106" dur="1" fill="hold">
                                          <p:stCondLst>
                                            <p:cond delay="0"/>
                                          </p:stCondLst>
                                        </p:cTn>
                                        <p:tgtEl>
                                          <p:spTgt spid="44">
                                            <p:txEl>
                                              <p:pRg st="0" end="0"/>
                                            </p:txEl>
                                          </p:spTgt>
                                        </p:tgtEl>
                                        <p:attrNameLst>
                                          <p:attrName>style.visibility</p:attrName>
                                        </p:attrNameLst>
                                      </p:cBhvr>
                                      <p:to>
                                        <p:strVal val="visible"/>
                                      </p:to>
                                    </p:set>
                                    <p:animEffect transition="in" filter="wipe(left)">
                                      <p:cBhvr>
                                        <p:cTn id="107" dur="500"/>
                                        <p:tgtEl>
                                          <p:spTgt spid="44">
                                            <p:txEl>
                                              <p:pRg st="0" end="0"/>
                                            </p:txEl>
                                          </p:spTgt>
                                        </p:tgtEl>
                                      </p:cBhvr>
                                    </p:animEffect>
                                  </p:childTnLst>
                                </p:cTn>
                              </p:par>
                            </p:childTnLst>
                          </p:cTn>
                        </p:par>
                        <p:par>
                          <p:cTn id="108" fill="hold">
                            <p:stCondLst>
                              <p:cond delay="6750"/>
                            </p:stCondLst>
                            <p:childTnLst>
                              <p:par>
                                <p:cTn id="109" presetID="31" presetClass="entr" presetSubtype="0" fill="hold" nodeType="afterEffect">
                                  <p:stCondLst>
                                    <p:cond delay="0"/>
                                  </p:stCondLst>
                                  <p:childTnLst>
                                    <p:set>
                                      <p:cBhvr>
                                        <p:cTn id="110" dur="1" fill="hold">
                                          <p:stCondLst>
                                            <p:cond delay="0"/>
                                          </p:stCondLst>
                                        </p:cTn>
                                        <p:tgtEl>
                                          <p:spTgt spid="45"/>
                                        </p:tgtEl>
                                        <p:attrNameLst>
                                          <p:attrName>style.visibility</p:attrName>
                                        </p:attrNameLst>
                                      </p:cBhvr>
                                      <p:to>
                                        <p:strVal val="visible"/>
                                      </p:to>
                                    </p:set>
                                    <p:anim calcmode="lin" valueType="num">
                                      <p:cBhvr>
                                        <p:cTn id="111" dur="500" fill="hold"/>
                                        <p:tgtEl>
                                          <p:spTgt spid="45"/>
                                        </p:tgtEl>
                                        <p:attrNameLst>
                                          <p:attrName>ppt_w</p:attrName>
                                        </p:attrNameLst>
                                      </p:cBhvr>
                                      <p:tavLst>
                                        <p:tav tm="0">
                                          <p:val>
                                            <p:fltVal val="0"/>
                                          </p:val>
                                        </p:tav>
                                        <p:tav tm="100000">
                                          <p:val>
                                            <p:strVal val="#ppt_w"/>
                                          </p:val>
                                        </p:tav>
                                      </p:tavLst>
                                    </p:anim>
                                    <p:anim calcmode="lin" valueType="num">
                                      <p:cBhvr>
                                        <p:cTn id="112" dur="500" fill="hold"/>
                                        <p:tgtEl>
                                          <p:spTgt spid="45"/>
                                        </p:tgtEl>
                                        <p:attrNameLst>
                                          <p:attrName>ppt_h</p:attrName>
                                        </p:attrNameLst>
                                      </p:cBhvr>
                                      <p:tavLst>
                                        <p:tav tm="0">
                                          <p:val>
                                            <p:fltVal val="0"/>
                                          </p:val>
                                        </p:tav>
                                        <p:tav tm="100000">
                                          <p:val>
                                            <p:strVal val="#ppt_h"/>
                                          </p:val>
                                        </p:tav>
                                      </p:tavLst>
                                    </p:anim>
                                    <p:anim calcmode="lin" valueType="num">
                                      <p:cBhvr>
                                        <p:cTn id="113" dur="500" fill="hold"/>
                                        <p:tgtEl>
                                          <p:spTgt spid="45"/>
                                        </p:tgtEl>
                                        <p:attrNameLst>
                                          <p:attrName>style.rotation</p:attrName>
                                        </p:attrNameLst>
                                      </p:cBhvr>
                                      <p:tavLst>
                                        <p:tav tm="0">
                                          <p:val>
                                            <p:fltVal val="90"/>
                                          </p:val>
                                        </p:tav>
                                        <p:tav tm="100000">
                                          <p:val>
                                            <p:fltVal val="0"/>
                                          </p:val>
                                        </p:tav>
                                      </p:tavLst>
                                    </p:anim>
                                    <p:animEffect transition="in" filter="fade">
                                      <p:cBhvr>
                                        <p:cTn id="114" dur="500"/>
                                        <p:tgtEl>
                                          <p:spTgt spid="45"/>
                                        </p:tgtEl>
                                      </p:cBhvr>
                                    </p:animEffect>
                                  </p:childTnLst>
                                </p:cTn>
                              </p:par>
                              <p:par>
                                <p:cTn id="115" presetID="31" presetClass="entr" presetSubtype="0" fill="hold" grpId="0" nodeType="withEffect">
                                  <p:stCondLst>
                                    <p:cond delay="0"/>
                                  </p:stCondLst>
                                  <p:childTnLst>
                                    <p:set>
                                      <p:cBhvr>
                                        <p:cTn id="116" dur="1" fill="hold">
                                          <p:stCondLst>
                                            <p:cond delay="0"/>
                                          </p:stCondLst>
                                        </p:cTn>
                                        <p:tgtEl>
                                          <p:spTgt spid="52"/>
                                        </p:tgtEl>
                                        <p:attrNameLst>
                                          <p:attrName>style.visibility</p:attrName>
                                        </p:attrNameLst>
                                      </p:cBhvr>
                                      <p:to>
                                        <p:strVal val="visible"/>
                                      </p:to>
                                    </p:set>
                                    <p:anim calcmode="lin" valueType="num">
                                      <p:cBhvr>
                                        <p:cTn id="117" dur="500" fill="hold"/>
                                        <p:tgtEl>
                                          <p:spTgt spid="52"/>
                                        </p:tgtEl>
                                        <p:attrNameLst>
                                          <p:attrName>ppt_w</p:attrName>
                                        </p:attrNameLst>
                                      </p:cBhvr>
                                      <p:tavLst>
                                        <p:tav tm="0">
                                          <p:val>
                                            <p:fltVal val="0"/>
                                          </p:val>
                                        </p:tav>
                                        <p:tav tm="100000">
                                          <p:val>
                                            <p:strVal val="#ppt_w"/>
                                          </p:val>
                                        </p:tav>
                                      </p:tavLst>
                                    </p:anim>
                                    <p:anim calcmode="lin" valueType="num">
                                      <p:cBhvr>
                                        <p:cTn id="118" dur="500" fill="hold"/>
                                        <p:tgtEl>
                                          <p:spTgt spid="52"/>
                                        </p:tgtEl>
                                        <p:attrNameLst>
                                          <p:attrName>ppt_h</p:attrName>
                                        </p:attrNameLst>
                                      </p:cBhvr>
                                      <p:tavLst>
                                        <p:tav tm="0">
                                          <p:val>
                                            <p:fltVal val="0"/>
                                          </p:val>
                                        </p:tav>
                                        <p:tav tm="100000">
                                          <p:val>
                                            <p:strVal val="#ppt_h"/>
                                          </p:val>
                                        </p:tav>
                                      </p:tavLst>
                                    </p:anim>
                                    <p:anim calcmode="lin" valueType="num">
                                      <p:cBhvr>
                                        <p:cTn id="119" dur="500" fill="hold"/>
                                        <p:tgtEl>
                                          <p:spTgt spid="52"/>
                                        </p:tgtEl>
                                        <p:attrNameLst>
                                          <p:attrName>style.rotation</p:attrName>
                                        </p:attrNameLst>
                                      </p:cBhvr>
                                      <p:tavLst>
                                        <p:tav tm="0">
                                          <p:val>
                                            <p:fltVal val="90"/>
                                          </p:val>
                                        </p:tav>
                                        <p:tav tm="100000">
                                          <p:val>
                                            <p:fltVal val="0"/>
                                          </p:val>
                                        </p:tav>
                                      </p:tavLst>
                                    </p:anim>
                                    <p:animEffect transition="in" filter="fade">
                                      <p:cBhvr>
                                        <p:cTn id="120" dur="500"/>
                                        <p:tgtEl>
                                          <p:spTgt spid="52"/>
                                        </p:tgtEl>
                                      </p:cBhvr>
                                    </p:animEffect>
                                  </p:childTnLst>
                                </p:cTn>
                              </p:par>
                            </p:childTnLst>
                          </p:cTn>
                        </p:par>
                        <p:par>
                          <p:cTn id="121" fill="hold">
                            <p:stCondLst>
                              <p:cond delay="7250"/>
                            </p:stCondLst>
                            <p:childTnLst>
                              <p:par>
                                <p:cTn id="122" presetID="22" presetClass="entr" presetSubtype="8" fill="hold" grpId="0" nodeType="afterEffect">
                                  <p:stCondLst>
                                    <p:cond delay="0"/>
                                  </p:stCondLst>
                                  <p:childTnLst>
                                    <p:set>
                                      <p:cBhvr>
                                        <p:cTn id="123" dur="1" fill="hold">
                                          <p:stCondLst>
                                            <p:cond delay="0"/>
                                          </p:stCondLst>
                                        </p:cTn>
                                        <p:tgtEl>
                                          <p:spTgt spid="46">
                                            <p:txEl>
                                              <p:pRg st="0" end="0"/>
                                            </p:txEl>
                                          </p:spTgt>
                                        </p:tgtEl>
                                        <p:attrNameLst>
                                          <p:attrName>style.visibility</p:attrName>
                                        </p:attrNameLst>
                                      </p:cBhvr>
                                      <p:to>
                                        <p:strVal val="visible"/>
                                      </p:to>
                                    </p:set>
                                    <p:animEffect transition="in" filter="wipe(left)">
                                      <p:cBhvr>
                                        <p:cTn id="124" dur="500"/>
                                        <p:tgtEl>
                                          <p:spTgt spid="46">
                                            <p:txEl>
                                              <p:pRg st="0" end="0"/>
                                            </p:txEl>
                                          </p:spTgt>
                                        </p:tgtEl>
                                      </p:cBhvr>
                                    </p:animEffect>
                                  </p:childTnLst>
                                </p:cTn>
                              </p:par>
                              <p:par>
                                <p:cTn id="125" presetID="22" presetClass="entr" presetSubtype="8" fill="hold" grpId="0" nodeType="withEffect">
                                  <p:stCondLst>
                                    <p:cond delay="250"/>
                                  </p:stCondLst>
                                  <p:childTnLst>
                                    <p:set>
                                      <p:cBhvr>
                                        <p:cTn id="126" dur="1" fill="hold">
                                          <p:stCondLst>
                                            <p:cond delay="0"/>
                                          </p:stCondLst>
                                        </p:cTn>
                                        <p:tgtEl>
                                          <p:spTgt spid="48">
                                            <p:txEl>
                                              <p:pRg st="0" end="0"/>
                                            </p:txEl>
                                          </p:spTgt>
                                        </p:tgtEl>
                                        <p:attrNameLst>
                                          <p:attrName>style.visibility</p:attrName>
                                        </p:attrNameLst>
                                      </p:cBhvr>
                                      <p:to>
                                        <p:strVal val="visible"/>
                                      </p:to>
                                    </p:set>
                                    <p:animEffect transition="in" filter="wipe(left)">
                                      <p:cBhvr>
                                        <p:cTn id="127" dur="500"/>
                                        <p:tgtEl>
                                          <p:spTgt spid="4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0" grpId="0" animBg="1"/>
      <p:bldP spid="6" grpId="0" build="p">
        <p:tmplLst>
          <p:tmpl lvl="1">
            <p:tnLst>
              <p:par>
                <p:cTn presetID="22" presetClass="entr" presetSubtype="8"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wipe(left)">
                      <p:cBhvr>
                        <p:cTn dur="500"/>
                        <p:tgtEl>
                          <p:spTgt spid="6"/>
                        </p:tgtEl>
                      </p:cBhvr>
                    </p:animEffect>
                  </p:childTnLst>
                </p:cTn>
              </p:par>
            </p:tnLst>
          </p:tmpl>
        </p:tmplLst>
      </p:bldP>
      <p:bldP spid="14" grpId="0" build="p">
        <p:tmplLst>
          <p:tmpl lvl="1">
            <p:tnLst>
              <p:par>
                <p:cTn presetID="22" presetClass="entr" presetSubtype="8" fill="hold" nodeType="withEffect">
                  <p:stCondLst>
                    <p:cond delay="250"/>
                  </p:stCondLst>
                  <p:childTnLst>
                    <p:set>
                      <p:cBhvr>
                        <p:cTn dur="1" fill="hold">
                          <p:stCondLst>
                            <p:cond delay="0"/>
                          </p:stCondLst>
                        </p:cTn>
                        <p:tgtEl>
                          <p:spTgt spid="14"/>
                        </p:tgtEl>
                        <p:attrNameLst>
                          <p:attrName>style.visibility</p:attrName>
                        </p:attrNameLst>
                      </p:cBhvr>
                      <p:to>
                        <p:strVal val="visible"/>
                      </p:to>
                    </p:set>
                    <p:animEffect transition="in" filter="wipe(left)">
                      <p:cBhvr>
                        <p:cTn dur="500"/>
                        <p:tgtEl>
                          <p:spTgt spid="14"/>
                        </p:tgtEl>
                      </p:cBhvr>
                    </p:animEffect>
                  </p:childTnLst>
                </p:cTn>
              </p:par>
            </p:tnLst>
          </p:tmpl>
        </p:tmplLst>
      </p:bldP>
      <p:bldP spid="26" grpId="0" build="p">
        <p:tmplLst>
          <p:tmpl lvl="1">
            <p:tnLst>
              <p:par>
                <p:cTn presetID="22" presetClass="entr" presetSubtype="8" fill="hold" nodeType="afterEffect">
                  <p:stCondLst>
                    <p:cond delay="0"/>
                  </p:stCondLst>
                  <p:childTnLst>
                    <p:set>
                      <p:cBhvr>
                        <p:cTn dur="1" fill="hold">
                          <p:stCondLst>
                            <p:cond delay="0"/>
                          </p:stCondLst>
                        </p:cTn>
                        <p:tgtEl>
                          <p:spTgt spid="26"/>
                        </p:tgtEl>
                        <p:attrNameLst>
                          <p:attrName>style.visibility</p:attrName>
                        </p:attrNameLst>
                      </p:cBhvr>
                      <p:to>
                        <p:strVal val="visible"/>
                      </p:to>
                    </p:set>
                    <p:animEffect transition="in" filter="wipe(left)">
                      <p:cBhvr>
                        <p:cTn dur="500"/>
                        <p:tgtEl>
                          <p:spTgt spid="26"/>
                        </p:tgtEl>
                      </p:cBhvr>
                    </p:animEffect>
                  </p:childTnLst>
                </p:cTn>
              </p:par>
            </p:tnLst>
          </p:tmpl>
        </p:tmplLst>
      </p:bldP>
      <p:bldP spid="28" grpId="0" build="p">
        <p:tmplLst>
          <p:tmpl lvl="1">
            <p:tnLst>
              <p:par>
                <p:cTn presetID="22" presetClass="entr" presetSubtype="8" fill="hold" nodeType="withEffect">
                  <p:stCondLst>
                    <p:cond delay="250"/>
                  </p:stCondLst>
                  <p:childTnLst>
                    <p:set>
                      <p:cBhvr>
                        <p:cTn dur="1" fill="hold">
                          <p:stCondLst>
                            <p:cond delay="0"/>
                          </p:stCondLst>
                        </p:cTn>
                        <p:tgtEl>
                          <p:spTgt spid="28"/>
                        </p:tgtEl>
                        <p:attrNameLst>
                          <p:attrName>style.visibility</p:attrName>
                        </p:attrNameLst>
                      </p:cBhvr>
                      <p:to>
                        <p:strVal val="visible"/>
                      </p:to>
                    </p:set>
                    <p:animEffect transition="in" filter="wipe(left)">
                      <p:cBhvr>
                        <p:cTn dur="500"/>
                        <p:tgtEl>
                          <p:spTgt spid="28"/>
                        </p:tgtEl>
                      </p:cBhvr>
                    </p:animEffect>
                  </p:childTnLst>
                </p:cTn>
              </p:par>
            </p:tnLst>
          </p:tmpl>
        </p:tmplLst>
      </p:bldP>
      <p:bldP spid="34" grpId="0" build="p">
        <p:tmplLst>
          <p:tmpl lvl="1">
            <p:tnLst>
              <p:par>
                <p:cTn presetID="22" presetClass="entr" presetSubtype="8" fill="hold" nodeType="afterEffect">
                  <p:stCondLst>
                    <p:cond delay="0"/>
                  </p:stCondLst>
                  <p:childTnLst>
                    <p:set>
                      <p:cBhvr>
                        <p:cTn dur="1" fill="hold">
                          <p:stCondLst>
                            <p:cond delay="0"/>
                          </p:stCondLst>
                        </p:cTn>
                        <p:tgtEl>
                          <p:spTgt spid="34"/>
                        </p:tgtEl>
                        <p:attrNameLst>
                          <p:attrName>style.visibility</p:attrName>
                        </p:attrNameLst>
                      </p:cBhvr>
                      <p:to>
                        <p:strVal val="visible"/>
                      </p:to>
                    </p:set>
                    <p:animEffect transition="in" filter="wipe(left)">
                      <p:cBhvr>
                        <p:cTn dur="500"/>
                        <p:tgtEl>
                          <p:spTgt spid="34"/>
                        </p:tgtEl>
                      </p:cBhvr>
                    </p:animEffect>
                  </p:childTnLst>
                </p:cTn>
              </p:par>
            </p:tnLst>
          </p:tmpl>
        </p:tmplLst>
      </p:bldP>
      <p:bldP spid="36" grpId="0" build="p">
        <p:tmplLst>
          <p:tmpl lvl="1">
            <p:tnLst>
              <p:par>
                <p:cTn presetID="22" presetClass="entr" presetSubtype="8" fill="hold" nodeType="withEffect">
                  <p:stCondLst>
                    <p:cond delay="250"/>
                  </p:stCondLst>
                  <p:childTnLst>
                    <p:set>
                      <p:cBhvr>
                        <p:cTn dur="1" fill="hold">
                          <p:stCondLst>
                            <p:cond delay="0"/>
                          </p:stCondLst>
                        </p:cTn>
                        <p:tgtEl>
                          <p:spTgt spid="36"/>
                        </p:tgtEl>
                        <p:attrNameLst>
                          <p:attrName>style.visibility</p:attrName>
                        </p:attrNameLst>
                      </p:cBhvr>
                      <p:to>
                        <p:strVal val="visible"/>
                      </p:to>
                    </p:set>
                    <p:animEffect transition="in" filter="wipe(left)">
                      <p:cBhvr>
                        <p:cTn dur="500"/>
                        <p:tgtEl>
                          <p:spTgt spid="36"/>
                        </p:tgtEl>
                      </p:cBhvr>
                    </p:animEffect>
                  </p:childTnLst>
                </p:cTn>
              </p:par>
            </p:tnLst>
          </p:tmpl>
        </p:tmplLst>
      </p:bldP>
      <p:bldP spid="38" grpId="0" build="p">
        <p:tmplLst>
          <p:tmpl lvl="1">
            <p:tnLst>
              <p:par>
                <p:cTn presetID="22" presetClass="entr" presetSubtype="8" fill="hold" nodeType="afterEffect">
                  <p:stCondLst>
                    <p:cond delay="0"/>
                  </p:stCondLst>
                  <p:childTnLst>
                    <p:set>
                      <p:cBhvr>
                        <p:cTn dur="1" fill="hold">
                          <p:stCondLst>
                            <p:cond delay="0"/>
                          </p:stCondLst>
                        </p:cTn>
                        <p:tgtEl>
                          <p:spTgt spid="38"/>
                        </p:tgtEl>
                        <p:attrNameLst>
                          <p:attrName>style.visibility</p:attrName>
                        </p:attrNameLst>
                      </p:cBhvr>
                      <p:to>
                        <p:strVal val="visible"/>
                      </p:to>
                    </p:set>
                    <p:animEffect transition="in" filter="wipe(left)">
                      <p:cBhvr>
                        <p:cTn dur="500"/>
                        <p:tgtEl>
                          <p:spTgt spid="38"/>
                        </p:tgtEl>
                      </p:cBhvr>
                    </p:animEffect>
                  </p:childTnLst>
                </p:cTn>
              </p:par>
            </p:tnLst>
          </p:tmpl>
        </p:tmplLst>
      </p:bldP>
      <p:bldP spid="40" grpId="0" build="p">
        <p:tmplLst>
          <p:tmpl lvl="1">
            <p:tnLst>
              <p:par>
                <p:cTn presetID="22" presetClass="entr" presetSubtype="8" fill="hold" nodeType="withEffect">
                  <p:stCondLst>
                    <p:cond delay="250"/>
                  </p:stCondLst>
                  <p:childTnLst>
                    <p:set>
                      <p:cBhvr>
                        <p:cTn dur="1" fill="hold">
                          <p:stCondLst>
                            <p:cond delay="0"/>
                          </p:stCondLst>
                        </p:cTn>
                        <p:tgtEl>
                          <p:spTgt spid="40"/>
                        </p:tgtEl>
                        <p:attrNameLst>
                          <p:attrName>style.visibility</p:attrName>
                        </p:attrNameLst>
                      </p:cBhvr>
                      <p:to>
                        <p:strVal val="visible"/>
                      </p:to>
                    </p:set>
                    <p:animEffect transition="in" filter="wipe(left)">
                      <p:cBhvr>
                        <p:cTn dur="500"/>
                        <p:tgtEl>
                          <p:spTgt spid="40"/>
                        </p:tgtEl>
                      </p:cBhvr>
                    </p:animEffect>
                  </p:childTnLst>
                </p:cTn>
              </p:par>
            </p:tnLst>
          </p:tmpl>
        </p:tmplLst>
      </p:bldP>
      <p:bldP spid="42" grpId="0" build="p">
        <p:tmplLst>
          <p:tmpl lvl="1">
            <p:tnLst>
              <p:par>
                <p:cTn presetID="22" presetClass="entr" presetSubtype="8" fill="hold" nodeType="afterEffect">
                  <p:stCondLst>
                    <p:cond delay="0"/>
                  </p:stCondLst>
                  <p:childTnLst>
                    <p:set>
                      <p:cBhvr>
                        <p:cTn dur="1" fill="hold">
                          <p:stCondLst>
                            <p:cond delay="0"/>
                          </p:stCondLst>
                        </p:cTn>
                        <p:tgtEl>
                          <p:spTgt spid="42"/>
                        </p:tgtEl>
                        <p:attrNameLst>
                          <p:attrName>style.visibility</p:attrName>
                        </p:attrNameLst>
                      </p:cBhvr>
                      <p:to>
                        <p:strVal val="visible"/>
                      </p:to>
                    </p:set>
                    <p:animEffect transition="in" filter="wipe(left)">
                      <p:cBhvr>
                        <p:cTn dur="500"/>
                        <p:tgtEl>
                          <p:spTgt spid="42"/>
                        </p:tgtEl>
                      </p:cBhvr>
                    </p:animEffect>
                  </p:childTnLst>
                </p:cTn>
              </p:par>
            </p:tnLst>
          </p:tmpl>
        </p:tmplLst>
      </p:bldP>
      <p:bldP spid="44" grpId="0" build="p">
        <p:tmplLst>
          <p:tmpl lvl="1">
            <p:tnLst>
              <p:par>
                <p:cTn presetID="22" presetClass="entr" presetSubtype="8" fill="hold" nodeType="withEffect">
                  <p:stCondLst>
                    <p:cond delay="250"/>
                  </p:stCondLst>
                  <p:childTnLst>
                    <p:set>
                      <p:cBhvr>
                        <p:cTn dur="1" fill="hold">
                          <p:stCondLst>
                            <p:cond delay="0"/>
                          </p:stCondLst>
                        </p:cTn>
                        <p:tgtEl>
                          <p:spTgt spid="44"/>
                        </p:tgtEl>
                        <p:attrNameLst>
                          <p:attrName>style.visibility</p:attrName>
                        </p:attrNameLst>
                      </p:cBhvr>
                      <p:to>
                        <p:strVal val="visible"/>
                      </p:to>
                    </p:set>
                    <p:animEffect transition="in" filter="wipe(left)">
                      <p:cBhvr>
                        <p:cTn dur="500"/>
                        <p:tgtEl>
                          <p:spTgt spid="44"/>
                        </p:tgtEl>
                      </p:cBhvr>
                    </p:animEffect>
                  </p:childTnLst>
                </p:cTn>
              </p:par>
            </p:tnLst>
          </p:tmpl>
        </p:tmplLst>
      </p:bldP>
      <p:bldP spid="46" grpId="0" build="p">
        <p:tmplLst>
          <p:tmpl lvl="1">
            <p:tnLst>
              <p:par>
                <p:cTn presetID="22" presetClass="entr" presetSubtype="8" fill="hold" nodeType="afterEffect">
                  <p:stCondLst>
                    <p:cond delay="0"/>
                  </p:stCondLst>
                  <p:childTnLst>
                    <p:set>
                      <p:cBhvr>
                        <p:cTn dur="1" fill="hold">
                          <p:stCondLst>
                            <p:cond delay="0"/>
                          </p:stCondLst>
                        </p:cTn>
                        <p:tgtEl>
                          <p:spTgt spid="46"/>
                        </p:tgtEl>
                        <p:attrNameLst>
                          <p:attrName>style.visibility</p:attrName>
                        </p:attrNameLst>
                      </p:cBhvr>
                      <p:to>
                        <p:strVal val="visible"/>
                      </p:to>
                    </p:set>
                    <p:animEffect transition="in" filter="wipe(left)">
                      <p:cBhvr>
                        <p:cTn dur="500"/>
                        <p:tgtEl>
                          <p:spTgt spid="46"/>
                        </p:tgtEl>
                      </p:cBhvr>
                    </p:animEffect>
                  </p:childTnLst>
                </p:cTn>
              </p:par>
            </p:tnLst>
          </p:tmpl>
        </p:tmplLst>
      </p:bldP>
      <p:bldP spid="48" grpId="0" build="p">
        <p:tmplLst>
          <p:tmpl lvl="1">
            <p:tnLst>
              <p:par>
                <p:cTn presetID="22" presetClass="entr" presetSubtype="8" fill="hold" nodeType="withEffect">
                  <p:stCondLst>
                    <p:cond delay="250"/>
                  </p:stCondLst>
                  <p:childTnLst>
                    <p:set>
                      <p:cBhvr>
                        <p:cTn dur="1" fill="hold">
                          <p:stCondLst>
                            <p:cond delay="0"/>
                          </p:stCondLst>
                        </p:cTn>
                        <p:tgtEl>
                          <p:spTgt spid="48"/>
                        </p:tgtEl>
                        <p:attrNameLst>
                          <p:attrName>style.visibility</p:attrName>
                        </p:attrNameLst>
                      </p:cBhvr>
                      <p:to>
                        <p:strVal val="visible"/>
                      </p:to>
                    </p:set>
                    <p:animEffect transition="in" filter="wipe(left)">
                      <p:cBhvr>
                        <p:cTn dur="500"/>
                        <p:tgtEl>
                          <p:spTgt spid="48"/>
                        </p:tgtEl>
                      </p:cBhvr>
                    </p:animEffect>
                  </p:childTnLst>
                </p:cTn>
              </p:par>
            </p:tnLst>
          </p:tmpl>
        </p:tmplLst>
      </p:bldP>
      <p:bldP spid="30" grpId="0"/>
      <p:bldP spid="31" grpId="0"/>
      <p:bldP spid="32" grpId="0"/>
      <p:bldP spid="49" grpId="0"/>
      <p:bldP spid="51" grpId="0"/>
      <p:bldP spid="52" grpId="0"/>
    </p:bldLst>
  </p:timing>
</p:sldLayout>
</file>

<file path=ppt/slideLayouts/slideLayout30.xml><?xml version="1.0" encoding="utf-8"?>
<p:sldLayout xmlns:a="http://schemas.openxmlformats.org/drawingml/2006/main" xmlns:r="http://schemas.openxmlformats.org/officeDocument/2006/relationships" xmlns:p="http://schemas.openxmlformats.org/presentationml/2006/main" preserve="1" userDrawn="1">
  <p:cSld name="Numeric List 2">
    <p:spTree>
      <p:nvGrpSpPr>
        <p:cNvPr id="1" name=""/>
        <p:cNvGrpSpPr/>
        <p:nvPr/>
      </p:nvGrpSpPr>
      <p:grpSpPr>
        <a:xfrm>
          <a:off x="0" y="0"/>
          <a:ext cx="0" cy="0"/>
          <a:chOff x="0" y="0"/>
          <a:chExt cx="0" cy="0"/>
        </a:xfrm>
      </p:grpSpPr>
      <p:sp>
        <p:nvSpPr>
          <p:cNvPr id="50" name="正方形/長方形 49"/>
          <p:cNvSpPr/>
          <p:nvPr userDrawn="1"/>
        </p:nvSpPr>
        <p:spPr>
          <a:xfrm>
            <a:off x="885261" y="3550288"/>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3000327" y="2743038"/>
            <a:ext cx="1169674" cy="1169674"/>
          </a:xfrm>
          <a:prstGeom prst="rect">
            <a:avLst/>
          </a:prstGeom>
        </p:spPr>
      </p:pic>
      <p:sp>
        <p:nvSpPr>
          <p:cNvPr id="6" name="テキスト プレースホルダー 5"/>
          <p:cNvSpPr>
            <a:spLocks noGrp="1"/>
          </p:cNvSpPr>
          <p:nvPr>
            <p:ph type="body" sz="quarter" idx="14" hasCustomPrompt="1"/>
          </p:nvPr>
        </p:nvSpPr>
        <p:spPr>
          <a:xfrm>
            <a:off x="1132140" y="3928489"/>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0" name="テキスト ボックス 9"/>
          <p:cNvSpPr txBox="1"/>
          <p:nvPr userDrawn="1"/>
        </p:nvSpPr>
        <p:spPr>
          <a:xfrm>
            <a:off x="3426307" y="2950164"/>
            <a:ext cx="3177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14" name="テキスト プレースホルダー 5"/>
          <p:cNvSpPr>
            <a:spLocks noGrp="1"/>
          </p:cNvSpPr>
          <p:nvPr>
            <p:ph type="body" sz="quarter" idx="15" hasCustomPrompt="1"/>
          </p:nvPr>
        </p:nvSpPr>
        <p:spPr>
          <a:xfrm>
            <a:off x="1132140" y="4531704"/>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0" name="正方形/長方形 29"/>
          <p:cNvSpPr/>
          <p:nvPr userDrawn="1"/>
        </p:nvSpPr>
        <p:spPr>
          <a:xfrm>
            <a:off x="6454932" y="3553907"/>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31" name="図 3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8569998" y="2746657"/>
            <a:ext cx="1169674" cy="1169674"/>
          </a:xfrm>
          <a:prstGeom prst="rect">
            <a:avLst/>
          </a:prstGeom>
        </p:spPr>
      </p:pic>
      <p:sp>
        <p:nvSpPr>
          <p:cNvPr id="32" name="テキスト プレースホルダー 5"/>
          <p:cNvSpPr>
            <a:spLocks noGrp="1"/>
          </p:cNvSpPr>
          <p:nvPr>
            <p:ph type="body" sz="quarter" idx="16" hasCustomPrompt="1"/>
          </p:nvPr>
        </p:nvSpPr>
        <p:spPr>
          <a:xfrm>
            <a:off x="6701811" y="3932108"/>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9" name="テキスト ボックス 48"/>
          <p:cNvSpPr txBox="1"/>
          <p:nvPr userDrawn="1"/>
        </p:nvSpPr>
        <p:spPr>
          <a:xfrm>
            <a:off x="8929453" y="2953783"/>
            <a:ext cx="45076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51" name="テキスト プレースホルダー 5"/>
          <p:cNvSpPr>
            <a:spLocks noGrp="1"/>
          </p:cNvSpPr>
          <p:nvPr>
            <p:ph type="body" sz="quarter" idx="17" hasCustomPrompt="1"/>
          </p:nvPr>
        </p:nvSpPr>
        <p:spPr>
          <a:xfrm>
            <a:off x="6701811" y="4535323"/>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2" name="正方形/長方形 51"/>
          <p:cNvSpPr/>
          <p:nvPr userDrawn="1"/>
        </p:nvSpPr>
        <p:spPr>
          <a:xfrm>
            <a:off x="12024319" y="3550287"/>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53" name="図 5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14139385" y="2743037"/>
            <a:ext cx="1169674" cy="1169674"/>
          </a:xfrm>
          <a:prstGeom prst="rect">
            <a:avLst/>
          </a:prstGeom>
        </p:spPr>
      </p:pic>
      <p:sp>
        <p:nvSpPr>
          <p:cNvPr id="54" name="テキスト プレースホルダー 5"/>
          <p:cNvSpPr>
            <a:spLocks noGrp="1"/>
          </p:cNvSpPr>
          <p:nvPr>
            <p:ph type="body" sz="quarter" idx="18" hasCustomPrompt="1"/>
          </p:nvPr>
        </p:nvSpPr>
        <p:spPr>
          <a:xfrm>
            <a:off x="12271198" y="3928488"/>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5" name="テキスト ボックス 54"/>
          <p:cNvSpPr txBox="1"/>
          <p:nvPr userDrawn="1"/>
        </p:nvSpPr>
        <p:spPr>
          <a:xfrm>
            <a:off x="14432316" y="2950163"/>
            <a:ext cx="583814"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III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56" name="テキスト プレースホルダー 5"/>
          <p:cNvSpPr>
            <a:spLocks noGrp="1"/>
          </p:cNvSpPr>
          <p:nvPr>
            <p:ph type="body" sz="quarter" idx="19" hasCustomPrompt="1"/>
          </p:nvPr>
        </p:nvSpPr>
        <p:spPr>
          <a:xfrm>
            <a:off x="12271198" y="4531703"/>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7" name="正方形/長方形 56"/>
          <p:cNvSpPr/>
          <p:nvPr userDrawn="1"/>
        </p:nvSpPr>
        <p:spPr>
          <a:xfrm>
            <a:off x="862286" y="6580041"/>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58" name="図 5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2977352" y="5772791"/>
            <a:ext cx="1169674" cy="1169674"/>
          </a:xfrm>
          <a:prstGeom prst="rect">
            <a:avLst/>
          </a:prstGeom>
        </p:spPr>
      </p:pic>
      <p:sp>
        <p:nvSpPr>
          <p:cNvPr id="59" name="テキスト プレースホルダー 5"/>
          <p:cNvSpPr>
            <a:spLocks noGrp="1"/>
          </p:cNvSpPr>
          <p:nvPr>
            <p:ph type="body" sz="quarter" idx="20" hasCustomPrompt="1"/>
          </p:nvPr>
        </p:nvSpPr>
        <p:spPr>
          <a:xfrm>
            <a:off x="1109165" y="6958242"/>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0" name="テキスト ボックス 59"/>
          <p:cNvSpPr txBox="1"/>
          <p:nvPr userDrawn="1"/>
        </p:nvSpPr>
        <p:spPr>
          <a:xfrm>
            <a:off x="3253451" y="5979917"/>
            <a:ext cx="617478"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IV</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61" name="テキスト プレースホルダー 5"/>
          <p:cNvSpPr>
            <a:spLocks noGrp="1"/>
          </p:cNvSpPr>
          <p:nvPr>
            <p:ph type="body" sz="quarter" idx="21" hasCustomPrompt="1"/>
          </p:nvPr>
        </p:nvSpPr>
        <p:spPr>
          <a:xfrm>
            <a:off x="1109165" y="7561457"/>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2" name="正方形/長方形 61"/>
          <p:cNvSpPr/>
          <p:nvPr userDrawn="1"/>
        </p:nvSpPr>
        <p:spPr>
          <a:xfrm>
            <a:off x="6431957" y="6583660"/>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63" name="図 6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8547023" y="5776410"/>
            <a:ext cx="1169674" cy="1169674"/>
          </a:xfrm>
          <a:prstGeom prst="rect">
            <a:avLst/>
          </a:prstGeom>
        </p:spPr>
      </p:pic>
      <p:sp>
        <p:nvSpPr>
          <p:cNvPr id="64" name="テキスト プレースホルダー 5"/>
          <p:cNvSpPr>
            <a:spLocks noGrp="1"/>
          </p:cNvSpPr>
          <p:nvPr>
            <p:ph type="body" sz="quarter" idx="22" hasCustomPrompt="1"/>
          </p:nvPr>
        </p:nvSpPr>
        <p:spPr>
          <a:xfrm>
            <a:off x="6678836" y="6961861"/>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5" name="テキスト ボックス 64"/>
          <p:cNvSpPr txBox="1"/>
          <p:nvPr userDrawn="1"/>
        </p:nvSpPr>
        <p:spPr>
          <a:xfrm>
            <a:off x="8889647" y="5983536"/>
            <a:ext cx="484428"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V</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66" name="テキスト プレースホルダー 5"/>
          <p:cNvSpPr>
            <a:spLocks noGrp="1"/>
          </p:cNvSpPr>
          <p:nvPr>
            <p:ph type="body" sz="quarter" idx="23" hasCustomPrompt="1"/>
          </p:nvPr>
        </p:nvSpPr>
        <p:spPr>
          <a:xfrm>
            <a:off x="6678836" y="7565076"/>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7" name="正方形/長方形 66"/>
          <p:cNvSpPr/>
          <p:nvPr userDrawn="1"/>
        </p:nvSpPr>
        <p:spPr>
          <a:xfrm>
            <a:off x="12001344" y="6580040"/>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68" name="図 6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14116410" y="5772790"/>
            <a:ext cx="1169674" cy="1169674"/>
          </a:xfrm>
          <a:prstGeom prst="rect">
            <a:avLst/>
          </a:prstGeom>
        </p:spPr>
      </p:pic>
      <p:sp>
        <p:nvSpPr>
          <p:cNvPr id="69" name="テキスト プレースホルダー 5"/>
          <p:cNvSpPr>
            <a:spLocks noGrp="1"/>
          </p:cNvSpPr>
          <p:nvPr>
            <p:ph type="body" sz="quarter" idx="24" hasCustomPrompt="1"/>
          </p:nvPr>
        </p:nvSpPr>
        <p:spPr>
          <a:xfrm>
            <a:off x="12248223" y="6958241"/>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70" name="テキスト ボックス 69"/>
          <p:cNvSpPr txBox="1"/>
          <p:nvPr userDrawn="1"/>
        </p:nvSpPr>
        <p:spPr>
          <a:xfrm>
            <a:off x="14392509" y="5979916"/>
            <a:ext cx="617477"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VI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71" name="テキスト プレースホルダー 5"/>
          <p:cNvSpPr>
            <a:spLocks noGrp="1"/>
          </p:cNvSpPr>
          <p:nvPr>
            <p:ph type="body" sz="quarter" idx="25" hasCustomPrompt="1"/>
          </p:nvPr>
        </p:nvSpPr>
        <p:spPr>
          <a:xfrm>
            <a:off x="12248223" y="7561456"/>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2697529617"/>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50"/>
                                        </p:tgtEl>
                                        <p:attrNameLst>
                                          <p:attrName>style.visibility</p:attrName>
                                        </p:attrNameLst>
                                      </p:cBhvr>
                                      <p:to>
                                        <p:strVal val="visible"/>
                                      </p:to>
                                    </p:set>
                                    <p:animEffect transition="in" filter="barn(outVertical)">
                                      <p:cBhvr>
                                        <p:cTn id="7" dur="500"/>
                                        <p:tgtEl>
                                          <p:spTgt spid="50"/>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p:cTn id="11" dur="500" fill="hold"/>
                                        <p:tgtEl>
                                          <p:spTgt spid="5"/>
                                        </p:tgtEl>
                                        <p:attrNameLst>
                                          <p:attrName>ppt_w</p:attrName>
                                        </p:attrNameLst>
                                      </p:cBhvr>
                                      <p:tavLst>
                                        <p:tav tm="0">
                                          <p:val>
                                            <p:fltVal val="0"/>
                                          </p:val>
                                        </p:tav>
                                        <p:tav tm="100000">
                                          <p:val>
                                            <p:strVal val="#ppt_w"/>
                                          </p:val>
                                        </p:tav>
                                      </p:tavLst>
                                    </p:anim>
                                    <p:anim calcmode="lin" valueType="num">
                                      <p:cBhvr>
                                        <p:cTn id="12" dur="500" fill="hold"/>
                                        <p:tgtEl>
                                          <p:spTgt spid="5"/>
                                        </p:tgtEl>
                                        <p:attrNameLst>
                                          <p:attrName>ppt_h</p:attrName>
                                        </p:attrNameLst>
                                      </p:cBhvr>
                                      <p:tavLst>
                                        <p:tav tm="0">
                                          <p:val>
                                            <p:fltVal val="0"/>
                                          </p:val>
                                        </p:tav>
                                        <p:tav tm="100000">
                                          <p:val>
                                            <p:strVal val="#ppt_h"/>
                                          </p:val>
                                        </p:tav>
                                      </p:tavLst>
                                    </p:anim>
                                    <p:anim calcmode="lin" valueType="num">
                                      <p:cBhvr>
                                        <p:cTn id="13" dur="500" fill="hold"/>
                                        <p:tgtEl>
                                          <p:spTgt spid="5"/>
                                        </p:tgtEl>
                                        <p:attrNameLst>
                                          <p:attrName>style.rotation</p:attrName>
                                        </p:attrNameLst>
                                      </p:cBhvr>
                                      <p:tavLst>
                                        <p:tav tm="0">
                                          <p:val>
                                            <p:fltVal val="90"/>
                                          </p:val>
                                        </p:tav>
                                        <p:tav tm="100000">
                                          <p:val>
                                            <p:fltVal val="0"/>
                                          </p:val>
                                        </p:tav>
                                      </p:tavLst>
                                    </p:anim>
                                    <p:animEffect transition="in" filter="fade">
                                      <p:cBhvr>
                                        <p:cTn id="14" dur="500"/>
                                        <p:tgtEl>
                                          <p:spTgt spid="5"/>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10"/>
                                        </p:tgtEl>
                                        <p:attrNameLst>
                                          <p:attrName>style.visibility</p:attrName>
                                        </p:attrNameLst>
                                      </p:cBhvr>
                                      <p:to>
                                        <p:strVal val="visible"/>
                                      </p:to>
                                    </p:set>
                                    <p:anim calcmode="lin" valueType="num">
                                      <p:cBhvr>
                                        <p:cTn id="17" dur="500" fill="hold"/>
                                        <p:tgtEl>
                                          <p:spTgt spid="10"/>
                                        </p:tgtEl>
                                        <p:attrNameLst>
                                          <p:attrName>ppt_w</p:attrName>
                                        </p:attrNameLst>
                                      </p:cBhvr>
                                      <p:tavLst>
                                        <p:tav tm="0">
                                          <p:val>
                                            <p:fltVal val="0"/>
                                          </p:val>
                                        </p:tav>
                                        <p:tav tm="100000">
                                          <p:val>
                                            <p:strVal val="#ppt_w"/>
                                          </p:val>
                                        </p:tav>
                                      </p:tavLst>
                                    </p:anim>
                                    <p:anim calcmode="lin" valueType="num">
                                      <p:cBhvr>
                                        <p:cTn id="18" dur="500" fill="hold"/>
                                        <p:tgtEl>
                                          <p:spTgt spid="10"/>
                                        </p:tgtEl>
                                        <p:attrNameLst>
                                          <p:attrName>ppt_h</p:attrName>
                                        </p:attrNameLst>
                                      </p:cBhvr>
                                      <p:tavLst>
                                        <p:tav tm="0">
                                          <p:val>
                                            <p:fltVal val="0"/>
                                          </p:val>
                                        </p:tav>
                                        <p:tav tm="100000">
                                          <p:val>
                                            <p:strVal val="#ppt_h"/>
                                          </p:val>
                                        </p:tav>
                                      </p:tavLst>
                                    </p:anim>
                                    <p:anim calcmode="lin" valueType="num">
                                      <p:cBhvr>
                                        <p:cTn id="19" dur="500" fill="hold"/>
                                        <p:tgtEl>
                                          <p:spTgt spid="10"/>
                                        </p:tgtEl>
                                        <p:attrNameLst>
                                          <p:attrName>style.rotation</p:attrName>
                                        </p:attrNameLst>
                                      </p:cBhvr>
                                      <p:tavLst>
                                        <p:tav tm="0">
                                          <p:val>
                                            <p:fltVal val="90"/>
                                          </p:val>
                                        </p:tav>
                                        <p:tav tm="100000">
                                          <p:val>
                                            <p:fltVal val="0"/>
                                          </p:val>
                                        </p:tav>
                                      </p:tavLst>
                                    </p:anim>
                                    <p:animEffect transition="in" filter="fade">
                                      <p:cBhvr>
                                        <p:cTn id="20" dur="500"/>
                                        <p:tgtEl>
                                          <p:spTgt spid="10"/>
                                        </p:tgtEl>
                                      </p:cBhvr>
                                    </p:animEffect>
                                  </p:childTnLst>
                                </p:cTn>
                              </p:par>
                            </p:childTnLst>
                          </p:cTn>
                        </p:par>
                        <p:par>
                          <p:cTn id="21" fill="hold">
                            <p:stCondLst>
                              <p:cond delay="1000"/>
                            </p:stCondLst>
                            <p:childTnLst>
                              <p:par>
                                <p:cTn id="22" presetID="10" presetClass="entr" presetSubtype="0" fill="hold" grpId="0" nodeType="afterEffect">
                                  <p:stCondLst>
                                    <p:cond delay="0"/>
                                  </p:stCondLst>
                                  <p:childTnLst>
                                    <p:set>
                                      <p:cBhvr>
                                        <p:cTn id="23" dur="1" fill="hold">
                                          <p:stCondLst>
                                            <p:cond delay="0"/>
                                          </p:stCondLst>
                                        </p:cTn>
                                        <p:tgtEl>
                                          <p:spTgt spid="6">
                                            <p:txEl>
                                              <p:pRg st="0" end="0"/>
                                            </p:txEl>
                                          </p:spTgt>
                                        </p:tgtEl>
                                        <p:attrNameLst>
                                          <p:attrName>style.visibility</p:attrName>
                                        </p:attrNameLst>
                                      </p:cBhvr>
                                      <p:to>
                                        <p:strVal val="visible"/>
                                      </p:to>
                                    </p:set>
                                    <p:animEffect transition="in" filter="fade">
                                      <p:cBhvr>
                                        <p:cTn id="24" dur="500"/>
                                        <p:tgtEl>
                                          <p:spTgt spid="6">
                                            <p:txEl>
                                              <p:pRg st="0" end="0"/>
                                            </p:txEl>
                                          </p:spTgt>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14">
                                            <p:txEl>
                                              <p:pRg st="0" end="0"/>
                                            </p:txEl>
                                          </p:spTgt>
                                        </p:tgtEl>
                                        <p:attrNameLst>
                                          <p:attrName>style.visibility</p:attrName>
                                        </p:attrNameLst>
                                      </p:cBhvr>
                                      <p:to>
                                        <p:strVal val="visible"/>
                                      </p:to>
                                    </p:set>
                                    <p:animEffect transition="in" filter="fade">
                                      <p:cBhvr>
                                        <p:cTn id="27" dur="500"/>
                                        <p:tgtEl>
                                          <p:spTgt spid="14">
                                            <p:txEl>
                                              <p:pRg st="0" end="0"/>
                                            </p:txEl>
                                          </p:spTgt>
                                        </p:tgtEl>
                                      </p:cBhvr>
                                    </p:animEffect>
                                  </p:childTnLst>
                                </p:cTn>
                              </p:par>
                            </p:childTnLst>
                          </p:cTn>
                        </p:par>
                        <p:par>
                          <p:cTn id="28" fill="hold">
                            <p:stCondLst>
                              <p:cond delay="1500"/>
                            </p:stCondLst>
                            <p:childTnLst>
                              <p:par>
                                <p:cTn id="29" presetID="16" presetClass="entr" presetSubtype="37" fill="hold" grpId="0" nodeType="afterEffect">
                                  <p:stCondLst>
                                    <p:cond delay="0"/>
                                  </p:stCondLst>
                                  <p:childTnLst>
                                    <p:set>
                                      <p:cBhvr>
                                        <p:cTn id="30" dur="1" fill="hold">
                                          <p:stCondLst>
                                            <p:cond delay="0"/>
                                          </p:stCondLst>
                                        </p:cTn>
                                        <p:tgtEl>
                                          <p:spTgt spid="30"/>
                                        </p:tgtEl>
                                        <p:attrNameLst>
                                          <p:attrName>style.visibility</p:attrName>
                                        </p:attrNameLst>
                                      </p:cBhvr>
                                      <p:to>
                                        <p:strVal val="visible"/>
                                      </p:to>
                                    </p:set>
                                    <p:animEffect transition="in" filter="barn(outVertical)">
                                      <p:cBhvr>
                                        <p:cTn id="31" dur="500"/>
                                        <p:tgtEl>
                                          <p:spTgt spid="30"/>
                                        </p:tgtEl>
                                      </p:cBhvr>
                                    </p:animEffect>
                                  </p:childTnLst>
                                </p:cTn>
                              </p:par>
                            </p:childTnLst>
                          </p:cTn>
                        </p:par>
                        <p:par>
                          <p:cTn id="32" fill="hold">
                            <p:stCondLst>
                              <p:cond delay="2000"/>
                            </p:stCondLst>
                            <p:childTnLst>
                              <p:par>
                                <p:cTn id="33" presetID="31" presetClass="entr" presetSubtype="0" fill="hold" nodeType="afterEffect">
                                  <p:stCondLst>
                                    <p:cond delay="0"/>
                                  </p:stCondLst>
                                  <p:childTnLst>
                                    <p:set>
                                      <p:cBhvr>
                                        <p:cTn id="34" dur="1" fill="hold">
                                          <p:stCondLst>
                                            <p:cond delay="0"/>
                                          </p:stCondLst>
                                        </p:cTn>
                                        <p:tgtEl>
                                          <p:spTgt spid="31"/>
                                        </p:tgtEl>
                                        <p:attrNameLst>
                                          <p:attrName>style.visibility</p:attrName>
                                        </p:attrNameLst>
                                      </p:cBhvr>
                                      <p:to>
                                        <p:strVal val="visible"/>
                                      </p:to>
                                    </p:set>
                                    <p:anim calcmode="lin" valueType="num">
                                      <p:cBhvr>
                                        <p:cTn id="35" dur="500" fill="hold"/>
                                        <p:tgtEl>
                                          <p:spTgt spid="31"/>
                                        </p:tgtEl>
                                        <p:attrNameLst>
                                          <p:attrName>ppt_w</p:attrName>
                                        </p:attrNameLst>
                                      </p:cBhvr>
                                      <p:tavLst>
                                        <p:tav tm="0">
                                          <p:val>
                                            <p:fltVal val="0"/>
                                          </p:val>
                                        </p:tav>
                                        <p:tav tm="100000">
                                          <p:val>
                                            <p:strVal val="#ppt_w"/>
                                          </p:val>
                                        </p:tav>
                                      </p:tavLst>
                                    </p:anim>
                                    <p:anim calcmode="lin" valueType="num">
                                      <p:cBhvr>
                                        <p:cTn id="36" dur="500" fill="hold"/>
                                        <p:tgtEl>
                                          <p:spTgt spid="31"/>
                                        </p:tgtEl>
                                        <p:attrNameLst>
                                          <p:attrName>ppt_h</p:attrName>
                                        </p:attrNameLst>
                                      </p:cBhvr>
                                      <p:tavLst>
                                        <p:tav tm="0">
                                          <p:val>
                                            <p:fltVal val="0"/>
                                          </p:val>
                                        </p:tav>
                                        <p:tav tm="100000">
                                          <p:val>
                                            <p:strVal val="#ppt_h"/>
                                          </p:val>
                                        </p:tav>
                                      </p:tavLst>
                                    </p:anim>
                                    <p:anim calcmode="lin" valueType="num">
                                      <p:cBhvr>
                                        <p:cTn id="37" dur="500" fill="hold"/>
                                        <p:tgtEl>
                                          <p:spTgt spid="31"/>
                                        </p:tgtEl>
                                        <p:attrNameLst>
                                          <p:attrName>style.rotation</p:attrName>
                                        </p:attrNameLst>
                                      </p:cBhvr>
                                      <p:tavLst>
                                        <p:tav tm="0">
                                          <p:val>
                                            <p:fltVal val="90"/>
                                          </p:val>
                                        </p:tav>
                                        <p:tav tm="100000">
                                          <p:val>
                                            <p:fltVal val="0"/>
                                          </p:val>
                                        </p:tav>
                                      </p:tavLst>
                                    </p:anim>
                                    <p:animEffect transition="in" filter="fade">
                                      <p:cBhvr>
                                        <p:cTn id="38" dur="500"/>
                                        <p:tgtEl>
                                          <p:spTgt spid="31"/>
                                        </p:tgtEl>
                                      </p:cBhvr>
                                    </p:animEffect>
                                  </p:childTnLst>
                                </p:cTn>
                              </p:par>
                              <p:par>
                                <p:cTn id="39" presetID="31" presetClass="entr" presetSubtype="0" fill="hold" grpId="0" nodeType="withEffect">
                                  <p:stCondLst>
                                    <p:cond delay="0"/>
                                  </p:stCondLst>
                                  <p:childTnLst>
                                    <p:set>
                                      <p:cBhvr>
                                        <p:cTn id="40" dur="1" fill="hold">
                                          <p:stCondLst>
                                            <p:cond delay="0"/>
                                          </p:stCondLst>
                                        </p:cTn>
                                        <p:tgtEl>
                                          <p:spTgt spid="49"/>
                                        </p:tgtEl>
                                        <p:attrNameLst>
                                          <p:attrName>style.visibility</p:attrName>
                                        </p:attrNameLst>
                                      </p:cBhvr>
                                      <p:to>
                                        <p:strVal val="visible"/>
                                      </p:to>
                                    </p:set>
                                    <p:anim calcmode="lin" valueType="num">
                                      <p:cBhvr>
                                        <p:cTn id="41" dur="500" fill="hold"/>
                                        <p:tgtEl>
                                          <p:spTgt spid="49"/>
                                        </p:tgtEl>
                                        <p:attrNameLst>
                                          <p:attrName>ppt_w</p:attrName>
                                        </p:attrNameLst>
                                      </p:cBhvr>
                                      <p:tavLst>
                                        <p:tav tm="0">
                                          <p:val>
                                            <p:fltVal val="0"/>
                                          </p:val>
                                        </p:tav>
                                        <p:tav tm="100000">
                                          <p:val>
                                            <p:strVal val="#ppt_w"/>
                                          </p:val>
                                        </p:tav>
                                      </p:tavLst>
                                    </p:anim>
                                    <p:anim calcmode="lin" valueType="num">
                                      <p:cBhvr>
                                        <p:cTn id="42" dur="500" fill="hold"/>
                                        <p:tgtEl>
                                          <p:spTgt spid="49"/>
                                        </p:tgtEl>
                                        <p:attrNameLst>
                                          <p:attrName>ppt_h</p:attrName>
                                        </p:attrNameLst>
                                      </p:cBhvr>
                                      <p:tavLst>
                                        <p:tav tm="0">
                                          <p:val>
                                            <p:fltVal val="0"/>
                                          </p:val>
                                        </p:tav>
                                        <p:tav tm="100000">
                                          <p:val>
                                            <p:strVal val="#ppt_h"/>
                                          </p:val>
                                        </p:tav>
                                      </p:tavLst>
                                    </p:anim>
                                    <p:anim calcmode="lin" valueType="num">
                                      <p:cBhvr>
                                        <p:cTn id="43" dur="500" fill="hold"/>
                                        <p:tgtEl>
                                          <p:spTgt spid="49"/>
                                        </p:tgtEl>
                                        <p:attrNameLst>
                                          <p:attrName>style.rotation</p:attrName>
                                        </p:attrNameLst>
                                      </p:cBhvr>
                                      <p:tavLst>
                                        <p:tav tm="0">
                                          <p:val>
                                            <p:fltVal val="90"/>
                                          </p:val>
                                        </p:tav>
                                        <p:tav tm="100000">
                                          <p:val>
                                            <p:fltVal val="0"/>
                                          </p:val>
                                        </p:tav>
                                      </p:tavLst>
                                    </p:anim>
                                    <p:animEffect transition="in" filter="fade">
                                      <p:cBhvr>
                                        <p:cTn id="44" dur="500"/>
                                        <p:tgtEl>
                                          <p:spTgt spid="49"/>
                                        </p:tgtEl>
                                      </p:cBhvr>
                                    </p:animEffect>
                                  </p:childTnLst>
                                </p:cTn>
                              </p:par>
                            </p:childTnLst>
                          </p:cTn>
                        </p:par>
                        <p:par>
                          <p:cTn id="45" fill="hold">
                            <p:stCondLst>
                              <p:cond delay="2500"/>
                            </p:stCondLst>
                            <p:childTnLst>
                              <p:par>
                                <p:cTn id="46" presetID="10" presetClass="entr" presetSubtype="0" fill="hold" grpId="0" nodeType="afterEffect">
                                  <p:stCondLst>
                                    <p:cond delay="0"/>
                                  </p:stCondLst>
                                  <p:childTnLst>
                                    <p:set>
                                      <p:cBhvr>
                                        <p:cTn id="47" dur="1" fill="hold">
                                          <p:stCondLst>
                                            <p:cond delay="0"/>
                                          </p:stCondLst>
                                        </p:cTn>
                                        <p:tgtEl>
                                          <p:spTgt spid="32">
                                            <p:txEl>
                                              <p:pRg st="0" end="0"/>
                                            </p:txEl>
                                          </p:spTgt>
                                        </p:tgtEl>
                                        <p:attrNameLst>
                                          <p:attrName>style.visibility</p:attrName>
                                        </p:attrNameLst>
                                      </p:cBhvr>
                                      <p:to>
                                        <p:strVal val="visible"/>
                                      </p:to>
                                    </p:set>
                                    <p:animEffect transition="in" filter="fade">
                                      <p:cBhvr>
                                        <p:cTn id="48" dur="500"/>
                                        <p:tgtEl>
                                          <p:spTgt spid="32">
                                            <p:txEl>
                                              <p:pRg st="0" end="0"/>
                                            </p:txEl>
                                          </p:spTgt>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51">
                                            <p:txEl>
                                              <p:pRg st="0" end="0"/>
                                            </p:txEl>
                                          </p:spTgt>
                                        </p:tgtEl>
                                        <p:attrNameLst>
                                          <p:attrName>style.visibility</p:attrName>
                                        </p:attrNameLst>
                                      </p:cBhvr>
                                      <p:to>
                                        <p:strVal val="visible"/>
                                      </p:to>
                                    </p:set>
                                    <p:animEffect transition="in" filter="fade">
                                      <p:cBhvr>
                                        <p:cTn id="51" dur="500"/>
                                        <p:tgtEl>
                                          <p:spTgt spid="51">
                                            <p:txEl>
                                              <p:pRg st="0" end="0"/>
                                            </p:txEl>
                                          </p:spTgt>
                                        </p:tgtEl>
                                      </p:cBhvr>
                                    </p:animEffect>
                                  </p:childTnLst>
                                </p:cTn>
                              </p:par>
                            </p:childTnLst>
                          </p:cTn>
                        </p:par>
                        <p:par>
                          <p:cTn id="52" fill="hold">
                            <p:stCondLst>
                              <p:cond delay="3000"/>
                            </p:stCondLst>
                            <p:childTnLst>
                              <p:par>
                                <p:cTn id="53" presetID="16" presetClass="entr" presetSubtype="37" fill="hold" grpId="0" nodeType="afterEffect">
                                  <p:stCondLst>
                                    <p:cond delay="0"/>
                                  </p:stCondLst>
                                  <p:childTnLst>
                                    <p:set>
                                      <p:cBhvr>
                                        <p:cTn id="54" dur="1" fill="hold">
                                          <p:stCondLst>
                                            <p:cond delay="0"/>
                                          </p:stCondLst>
                                        </p:cTn>
                                        <p:tgtEl>
                                          <p:spTgt spid="52"/>
                                        </p:tgtEl>
                                        <p:attrNameLst>
                                          <p:attrName>style.visibility</p:attrName>
                                        </p:attrNameLst>
                                      </p:cBhvr>
                                      <p:to>
                                        <p:strVal val="visible"/>
                                      </p:to>
                                    </p:set>
                                    <p:animEffect transition="in" filter="barn(outVertical)">
                                      <p:cBhvr>
                                        <p:cTn id="55" dur="500"/>
                                        <p:tgtEl>
                                          <p:spTgt spid="52"/>
                                        </p:tgtEl>
                                      </p:cBhvr>
                                    </p:animEffect>
                                  </p:childTnLst>
                                </p:cTn>
                              </p:par>
                            </p:childTnLst>
                          </p:cTn>
                        </p:par>
                        <p:par>
                          <p:cTn id="56" fill="hold">
                            <p:stCondLst>
                              <p:cond delay="3500"/>
                            </p:stCondLst>
                            <p:childTnLst>
                              <p:par>
                                <p:cTn id="57" presetID="31" presetClass="entr" presetSubtype="0" fill="hold" nodeType="afterEffect">
                                  <p:stCondLst>
                                    <p:cond delay="0"/>
                                  </p:stCondLst>
                                  <p:childTnLst>
                                    <p:set>
                                      <p:cBhvr>
                                        <p:cTn id="58" dur="1" fill="hold">
                                          <p:stCondLst>
                                            <p:cond delay="0"/>
                                          </p:stCondLst>
                                        </p:cTn>
                                        <p:tgtEl>
                                          <p:spTgt spid="53"/>
                                        </p:tgtEl>
                                        <p:attrNameLst>
                                          <p:attrName>style.visibility</p:attrName>
                                        </p:attrNameLst>
                                      </p:cBhvr>
                                      <p:to>
                                        <p:strVal val="visible"/>
                                      </p:to>
                                    </p:set>
                                    <p:anim calcmode="lin" valueType="num">
                                      <p:cBhvr>
                                        <p:cTn id="59" dur="500" fill="hold"/>
                                        <p:tgtEl>
                                          <p:spTgt spid="53"/>
                                        </p:tgtEl>
                                        <p:attrNameLst>
                                          <p:attrName>ppt_w</p:attrName>
                                        </p:attrNameLst>
                                      </p:cBhvr>
                                      <p:tavLst>
                                        <p:tav tm="0">
                                          <p:val>
                                            <p:fltVal val="0"/>
                                          </p:val>
                                        </p:tav>
                                        <p:tav tm="100000">
                                          <p:val>
                                            <p:strVal val="#ppt_w"/>
                                          </p:val>
                                        </p:tav>
                                      </p:tavLst>
                                    </p:anim>
                                    <p:anim calcmode="lin" valueType="num">
                                      <p:cBhvr>
                                        <p:cTn id="60" dur="500" fill="hold"/>
                                        <p:tgtEl>
                                          <p:spTgt spid="53"/>
                                        </p:tgtEl>
                                        <p:attrNameLst>
                                          <p:attrName>ppt_h</p:attrName>
                                        </p:attrNameLst>
                                      </p:cBhvr>
                                      <p:tavLst>
                                        <p:tav tm="0">
                                          <p:val>
                                            <p:fltVal val="0"/>
                                          </p:val>
                                        </p:tav>
                                        <p:tav tm="100000">
                                          <p:val>
                                            <p:strVal val="#ppt_h"/>
                                          </p:val>
                                        </p:tav>
                                      </p:tavLst>
                                    </p:anim>
                                    <p:anim calcmode="lin" valueType="num">
                                      <p:cBhvr>
                                        <p:cTn id="61" dur="500" fill="hold"/>
                                        <p:tgtEl>
                                          <p:spTgt spid="53"/>
                                        </p:tgtEl>
                                        <p:attrNameLst>
                                          <p:attrName>style.rotation</p:attrName>
                                        </p:attrNameLst>
                                      </p:cBhvr>
                                      <p:tavLst>
                                        <p:tav tm="0">
                                          <p:val>
                                            <p:fltVal val="90"/>
                                          </p:val>
                                        </p:tav>
                                        <p:tav tm="100000">
                                          <p:val>
                                            <p:fltVal val="0"/>
                                          </p:val>
                                        </p:tav>
                                      </p:tavLst>
                                    </p:anim>
                                    <p:animEffect transition="in" filter="fade">
                                      <p:cBhvr>
                                        <p:cTn id="62" dur="500"/>
                                        <p:tgtEl>
                                          <p:spTgt spid="53"/>
                                        </p:tgtEl>
                                      </p:cBhvr>
                                    </p:animEffect>
                                  </p:childTnLst>
                                </p:cTn>
                              </p:par>
                              <p:par>
                                <p:cTn id="63" presetID="31" presetClass="entr" presetSubtype="0" fill="hold" grpId="0" nodeType="withEffect">
                                  <p:stCondLst>
                                    <p:cond delay="0"/>
                                  </p:stCondLst>
                                  <p:childTnLst>
                                    <p:set>
                                      <p:cBhvr>
                                        <p:cTn id="64" dur="1" fill="hold">
                                          <p:stCondLst>
                                            <p:cond delay="0"/>
                                          </p:stCondLst>
                                        </p:cTn>
                                        <p:tgtEl>
                                          <p:spTgt spid="55"/>
                                        </p:tgtEl>
                                        <p:attrNameLst>
                                          <p:attrName>style.visibility</p:attrName>
                                        </p:attrNameLst>
                                      </p:cBhvr>
                                      <p:to>
                                        <p:strVal val="visible"/>
                                      </p:to>
                                    </p:set>
                                    <p:anim calcmode="lin" valueType="num">
                                      <p:cBhvr>
                                        <p:cTn id="65" dur="500" fill="hold"/>
                                        <p:tgtEl>
                                          <p:spTgt spid="55"/>
                                        </p:tgtEl>
                                        <p:attrNameLst>
                                          <p:attrName>ppt_w</p:attrName>
                                        </p:attrNameLst>
                                      </p:cBhvr>
                                      <p:tavLst>
                                        <p:tav tm="0">
                                          <p:val>
                                            <p:fltVal val="0"/>
                                          </p:val>
                                        </p:tav>
                                        <p:tav tm="100000">
                                          <p:val>
                                            <p:strVal val="#ppt_w"/>
                                          </p:val>
                                        </p:tav>
                                      </p:tavLst>
                                    </p:anim>
                                    <p:anim calcmode="lin" valueType="num">
                                      <p:cBhvr>
                                        <p:cTn id="66" dur="500" fill="hold"/>
                                        <p:tgtEl>
                                          <p:spTgt spid="55"/>
                                        </p:tgtEl>
                                        <p:attrNameLst>
                                          <p:attrName>ppt_h</p:attrName>
                                        </p:attrNameLst>
                                      </p:cBhvr>
                                      <p:tavLst>
                                        <p:tav tm="0">
                                          <p:val>
                                            <p:fltVal val="0"/>
                                          </p:val>
                                        </p:tav>
                                        <p:tav tm="100000">
                                          <p:val>
                                            <p:strVal val="#ppt_h"/>
                                          </p:val>
                                        </p:tav>
                                      </p:tavLst>
                                    </p:anim>
                                    <p:anim calcmode="lin" valueType="num">
                                      <p:cBhvr>
                                        <p:cTn id="67" dur="500" fill="hold"/>
                                        <p:tgtEl>
                                          <p:spTgt spid="55"/>
                                        </p:tgtEl>
                                        <p:attrNameLst>
                                          <p:attrName>style.rotation</p:attrName>
                                        </p:attrNameLst>
                                      </p:cBhvr>
                                      <p:tavLst>
                                        <p:tav tm="0">
                                          <p:val>
                                            <p:fltVal val="90"/>
                                          </p:val>
                                        </p:tav>
                                        <p:tav tm="100000">
                                          <p:val>
                                            <p:fltVal val="0"/>
                                          </p:val>
                                        </p:tav>
                                      </p:tavLst>
                                    </p:anim>
                                    <p:animEffect transition="in" filter="fade">
                                      <p:cBhvr>
                                        <p:cTn id="68" dur="500"/>
                                        <p:tgtEl>
                                          <p:spTgt spid="55"/>
                                        </p:tgtEl>
                                      </p:cBhvr>
                                    </p:animEffect>
                                  </p:childTnLst>
                                </p:cTn>
                              </p:par>
                            </p:childTnLst>
                          </p:cTn>
                        </p:par>
                        <p:par>
                          <p:cTn id="69" fill="hold">
                            <p:stCondLst>
                              <p:cond delay="4000"/>
                            </p:stCondLst>
                            <p:childTnLst>
                              <p:par>
                                <p:cTn id="70" presetID="10" presetClass="entr" presetSubtype="0" fill="hold" grpId="0" nodeType="afterEffect">
                                  <p:stCondLst>
                                    <p:cond delay="0"/>
                                  </p:stCondLst>
                                  <p:childTnLst>
                                    <p:set>
                                      <p:cBhvr>
                                        <p:cTn id="71" dur="1" fill="hold">
                                          <p:stCondLst>
                                            <p:cond delay="0"/>
                                          </p:stCondLst>
                                        </p:cTn>
                                        <p:tgtEl>
                                          <p:spTgt spid="54">
                                            <p:txEl>
                                              <p:pRg st="0" end="0"/>
                                            </p:txEl>
                                          </p:spTgt>
                                        </p:tgtEl>
                                        <p:attrNameLst>
                                          <p:attrName>style.visibility</p:attrName>
                                        </p:attrNameLst>
                                      </p:cBhvr>
                                      <p:to>
                                        <p:strVal val="visible"/>
                                      </p:to>
                                    </p:set>
                                    <p:animEffect transition="in" filter="fade">
                                      <p:cBhvr>
                                        <p:cTn id="72" dur="500"/>
                                        <p:tgtEl>
                                          <p:spTgt spid="54">
                                            <p:txEl>
                                              <p:pRg st="0" end="0"/>
                                            </p:txEl>
                                          </p:spTgt>
                                        </p:tgtEl>
                                      </p:cBhvr>
                                    </p:animEffect>
                                  </p:childTnLst>
                                </p:cTn>
                              </p:par>
                              <p:par>
                                <p:cTn id="73" presetID="10" presetClass="entr" presetSubtype="0" fill="hold" grpId="0" nodeType="withEffect">
                                  <p:stCondLst>
                                    <p:cond delay="0"/>
                                  </p:stCondLst>
                                  <p:childTnLst>
                                    <p:set>
                                      <p:cBhvr>
                                        <p:cTn id="74" dur="1" fill="hold">
                                          <p:stCondLst>
                                            <p:cond delay="0"/>
                                          </p:stCondLst>
                                        </p:cTn>
                                        <p:tgtEl>
                                          <p:spTgt spid="56">
                                            <p:txEl>
                                              <p:pRg st="0" end="0"/>
                                            </p:txEl>
                                          </p:spTgt>
                                        </p:tgtEl>
                                        <p:attrNameLst>
                                          <p:attrName>style.visibility</p:attrName>
                                        </p:attrNameLst>
                                      </p:cBhvr>
                                      <p:to>
                                        <p:strVal val="visible"/>
                                      </p:to>
                                    </p:set>
                                    <p:animEffect transition="in" filter="fade">
                                      <p:cBhvr>
                                        <p:cTn id="75" dur="500"/>
                                        <p:tgtEl>
                                          <p:spTgt spid="56">
                                            <p:txEl>
                                              <p:pRg st="0" end="0"/>
                                            </p:txEl>
                                          </p:spTgt>
                                        </p:tgtEl>
                                      </p:cBhvr>
                                    </p:animEffect>
                                  </p:childTnLst>
                                </p:cTn>
                              </p:par>
                            </p:childTnLst>
                          </p:cTn>
                        </p:par>
                        <p:par>
                          <p:cTn id="76" fill="hold">
                            <p:stCondLst>
                              <p:cond delay="4500"/>
                            </p:stCondLst>
                            <p:childTnLst>
                              <p:par>
                                <p:cTn id="77" presetID="16" presetClass="entr" presetSubtype="37" fill="hold" grpId="0" nodeType="afterEffect">
                                  <p:stCondLst>
                                    <p:cond delay="0"/>
                                  </p:stCondLst>
                                  <p:childTnLst>
                                    <p:set>
                                      <p:cBhvr>
                                        <p:cTn id="78" dur="1" fill="hold">
                                          <p:stCondLst>
                                            <p:cond delay="0"/>
                                          </p:stCondLst>
                                        </p:cTn>
                                        <p:tgtEl>
                                          <p:spTgt spid="57"/>
                                        </p:tgtEl>
                                        <p:attrNameLst>
                                          <p:attrName>style.visibility</p:attrName>
                                        </p:attrNameLst>
                                      </p:cBhvr>
                                      <p:to>
                                        <p:strVal val="visible"/>
                                      </p:to>
                                    </p:set>
                                    <p:animEffect transition="in" filter="barn(outVertical)">
                                      <p:cBhvr>
                                        <p:cTn id="79" dur="500"/>
                                        <p:tgtEl>
                                          <p:spTgt spid="57"/>
                                        </p:tgtEl>
                                      </p:cBhvr>
                                    </p:animEffect>
                                  </p:childTnLst>
                                </p:cTn>
                              </p:par>
                            </p:childTnLst>
                          </p:cTn>
                        </p:par>
                        <p:par>
                          <p:cTn id="80" fill="hold">
                            <p:stCondLst>
                              <p:cond delay="5000"/>
                            </p:stCondLst>
                            <p:childTnLst>
                              <p:par>
                                <p:cTn id="81" presetID="31" presetClass="entr" presetSubtype="0" fill="hold" nodeType="afterEffect">
                                  <p:stCondLst>
                                    <p:cond delay="0"/>
                                  </p:stCondLst>
                                  <p:childTnLst>
                                    <p:set>
                                      <p:cBhvr>
                                        <p:cTn id="82" dur="1" fill="hold">
                                          <p:stCondLst>
                                            <p:cond delay="0"/>
                                          </p:stCondLst>
                                        </p:cTn>
                                        <p:tgtEl>
                                          <p:spTgt spid="58"/>
                                        </p:tgtEl>
                                        <p:attrNameLst>
                                          <p:attrName>style.visibility</p:attrName>
                                        </p:attrNameLst>
                                      </p:cBhvr>
                                      <p:to>
                                        <p:strVal val="visible"/>
                                      </p:to>
                                    </p:set>
                                    <p:anim calcmode="lin" valueType="num">
                                      <p:cBhvr>
                                        <p:cTn id="83" dur="500" fill="hold"/>
                                        <p:tgtEl>
                                          <p:spTgt spid="58"/>
                                        </p:tgtEl>
                                        <p:attrNameLst>
                                          <p:attrName>ppt_w</p:attrName>
                                        </p:attrNameLst>
                                      </p:cBhvr>
                                      <p:tavLst>
                                        <p:tav tm="0">
                                          <p:val>
                                            <p:fltVal val="0"/>
                                          </p:val>
                                        </p:tav>
                                        <p:tav tm="100000">
                                          <p:val>
                                            <p:strVal val="#ppt_w"/>
                                          </p:val>
                                        </p:tav>
                                      </p:tavLst>
                                    </p:anim>
                                    <p:anim calcmode="lin" valueType="num">
                                      <p:cBhvr>
                                        <p:cTn id="84" dur="500" fill="hold"/>
                                        <p:tgtEl>
                                          <p:spTgt spid="58"/>
                                        </p:tgtEl>
                                        <p:attrNameLst>
                                          <p:attrName>ppt_h</p:attrName>
                                        </p:attrNameLst>
                                      </p:cBhvr>
                                      <p:tavLst>
                                        <p:tav tm="0">
                                          <p:val>
                                            <p:fltVal val="0"/>
                                          </p:val>
                                        </p:tav>
                                        <p:tav tm="100000">
                                          <p:val>
                                            <p:strVal val="#ppt_h"/>
                                          </p:val>
                                        </p:tav>
                                      </p:tavLst>
                                    </p:anim>
                                    <p:anim calcmode="lin" valueType="num">
                                      <p:cBhvr>
                                        <p:cTn id="85" dur="500" fill="hold"/>
                                        <p:tgtEl>
                                          <p:spTgt spid="58"/>
                                        </p:tgtEl>
                                        <p:attrNameLst>
                                          <p:attrName>style.rotation</p:attrName>
                                        </p:attrNameLst>
                                      </p:cBhvr>
                                      <p:tavLst>
                                        <p:tav tm="0">
                                          <p:val>
                                            <p:fltVal val="90"/>
                                          </p:val>
                                        </p:tav>
                                        <p:tav tm="100000">
                                          <p:val>
                                            <p:fltVal val="0"/>
                                          </p:val>
                                        </p:tav>
                                      </p:tavLst>
                                    </p:anim>
                                    <p:animEffect transition="in" filter="fade">
                                      <p:cBhvr>
                                        <p:cTn id="86" dur="500"/>
                                        <p:tgtEl>
                                          <p:spTgt spid="58"/>
                                        </p:tgtEl>
                                      </p:cBhvr>
                                    </p:animEffect>
                                  </p:childTnLst>
                                </p:cTn>
                              </p:par>
                              <p:par>
                                <p:cTn id="87" presetID="31" presetClass="entr" presetSubtype="0" fill="hold" grpId="0" nodeType="withEffect">
                                  <p:stCondLst>
                                    <p:cond delay="0"/>
                                  </p:stCondLst>
                                  <p:childTnLst>
                                    <p:set>
                                      <p:cBhvr>
                                        <p:cTn id="88" dur="1" fill="hold">
                                          <p:stCondLst>
                                            <p:cond delay="0"/>
                                          </p:stCondLst>
                                        </p:cTn>
                                        <p:tgtEl>
                                          <p:spTgt spid="60"/>
                                        </p:tgtEl>
                                        <p:attrNameLst>
                                          <p:attrName>style.visibility</p:attrName>
                                        </p:attrNameLst>
                                      </p:cBhvr>
                                      <p:to>
                                        <p:strVal val="visible"/>
                                      </p:to>
                                    </p:set>
                                    <p:anim calcmode="lin" valueType="num">
                                      <p:cBhvr>
                                        <p:cTn id="89" dur="500" fill="hold"/>
                                        <p:tgtEl>
                                          <p:spTgt spid="60"/>
                                        </p:tgtEl>
                                        <p:attrNameLst>
                                          <p:attrName>ppt_w</p:attrName>
                                        </p:attrNameLst>
                                      </p:cBhvr>
                                      <p:tavLst>
                                        <p:tav tm="0">
                                          <p:val>
                                            <p:fltVal val="0"/>
                                          </p:val>
                                        </p:tav>
                                        <p:tav tm="100000">
                                          <p:val>
                                            <p:strVal val="#ppt_w"/>
                                          </p:val>
                                        </p:tav>
                                      </p:tavLst>
                                    </p:anim>
                                    <p:anim calcmode="lin" valueType="num">
                                      <p:cBhvr>
                                        <p:cTn id="90" dur="500" fill="hold"/>
                                        <p:tgtEl>
                                          <p:spTgt spid="60"/>
                                        </p:tgtEl>
                                        <p:attrNameLst>
                                          <p:attrName>ppt_h</p:attrName>
                                        </p:attrNameLst>
                                      </p:cBhvr>
                                      <p:tavLst>
                                        <p:tav tm="0">
                                          <p:val>
                                            <p:fltVal val="0"/>
                                          </p:val>
                                        </p:tav>
                                        <p:tav tm="100000">
                                          <p:val>
                                            <p:strVal val="#ppt_h"/>
                                          </p:val>
                                        </p:tav>
                                      </p:tavLst>
                                    </p:anim>
                                    <p:anim calcmode="lin" valueType="num">
                                      <p:cBhvr>
                                        <p:cTn id="91" dur="500" fill="hold"/>
                                        <p:tgtEl>
                                          <p:spTgt spid="60"/>
                                        </p:tgtEl>
                                        <p:attrNameLst>
                                          <p:attrName>style.rotation</p:attrName>
                                        </p:attrNameLst>
                                      </p:cBhvr>
                                      <p:tavLst>
                                        <p:tav tm="0">
                                          <p:val>
                                            <p:fltVal val="90"/>
                                          </p:val>
                                        </p:tav>
                                        <p:tav tm="100000">
                                          <p:val>
                                            <p:fltVal val="0"/>
                                          </p:val>
                                        </p:tav>
                                      </p:tavLst>
                                    </p:anim>
                                    <p:animEffect transition="in" filter="fade">
                                      <p:cBhvr>
                                        <p:cTn id="92" dur="500"/>
                                        <p:tgtEl>
                                          <p:spTgt spid="60"/>
                                        </p:tgtEl>
                                      </p:cBhvr>
                                    </p:animEffect>
                                  </p:childTnLst>
                                </p:cTn>
                              </p:par>
                            </p:childTnLst>
                          </p:cTn>
                        </p:par>
                        <p:par>
                          <p:cTn id="93" fill="hold">
                            <p:stCondLst>
                              <p:cond delay="5500"/>
                            </p:stCondLst>
                            <p:childTnLst>
                              <p:par>
                                <p:cTn id="94" presetID="10" presetClass="entr" presetSubtype="0" fill="hold" grpId="0" nodeType="afterEffect">
                                  <p:stCondLst>
                                    <p:cond delay="0"/>
                                  </p:stCondLst>
                                  <p:childTnLst>
                                    <p:set>
                                      <p:cBhvr>
                                        <p:cTn id="95" dur="1" fill="hold">
                                          <p:stCondLst>
                                            <p:cond delay="0"/>
                                          </p:stCondLst>
                                        </p:cTn>
                                        <p:tgtEl>
                                          <p:spTgt spid="59">
                                            <p:txEl>
                                              <p:pRg st="0" end="0"/>
                                            </p:txEl>
                                          </p:spTgt>
                                        </p:tgtEl>
                                        <p:attrNameLst>
                                          <p:attrName>style.visibility</p:attrName>
                                        </p:attrNameLst>
                                      </p:cBhvr>
                                      <p:to>
                                        <p:strVal val="visible"/>
                                      </p:to>
                                    </p:set>
                                    <p:animEffect transition="in" filter="fade">
                                      <p:cBhvr>
                                        <p:cTn id="96" dur="500"/>
                                        <p:tgtEl>
                                          <p:spTgt spid="59">
                                            <p:txEl>
                                              <p:pRg st="0" end="0"/>
                                            </p:txEl>
                                          </p:spTgt>
                                        </p:tgtEl>
                                      </p:cBhvr>
                                    </p:animEffect>
                                  </p:childTnLst>
                                </p:cTn>
                              </p:par>
                              <p:par>
                                <p:cTn id="97" presetID="10" presetClass="entr" presetSubtype="0" fill="hold" grpId="0" nodeType="withEffect">
                                  <p:stCondLst>
                                    <p:cond delay="0"/>
                                  </p:stCondLst>
                                  <p:childTnLst>
                                    <p:set>
                                      <p:cBhvr>
                                        <p:cTn id="98" dur="1" fill="hold">
                                          <p:stCondLst>
                                            <p:cond delay="0"/>
                                          </p:stCondLst>
                                        </p:cTn>
                                        <p:tgtEl>
                                          <p:spTgt spid="61">
                                            <p:txEl>
                                              <p:pRg st="0" end="0"/>
                                            </p:txEl>
                                          </p:spTgt>
                                        </p:tgtEl>
                                        <p:attrNameLst>
                                          <p:attrName>style.visibility</p:attrName>
                                        </p:attrNameLst>
                                      </p:cBhvr>
                                      <p:to>
                                        <p:strVal val="visible"/>
                                      </p:to>
                                    </p:set>
                                    <p:animEffect transition="in" filter="fade">
                                      <p:cBhvr>
                                        <p:cTn id="99" dur="500"/>
                                        <p:tgtEl>
                                          <p:spTgt spid="61">
                                            <p:txEl>
                                              <p:pRg st="0" end="0"/>
                                            </p:txEl>
                                          </p:spTgt>
                                        </p:tgtEl>
                                      </p:cBhvr>
                                    </p:animEffect>
                                  </p:childTnLst>
                                </p:cTn>
                              </p:par>
                            </p:childTnLst>
                          </p:cTn>
                        </p:par>
                        <p:par>
                          <p:cTn id="100" fill="hold">
                            <p:stCondLst>
                              <p:cond delay="6000"/>
                            </p:stCondLst>
                            <p:childTnLst>
                              <p:par>
                                <p:cTn id="101" presetID="16" presetClass="entr" presetSubtype="37" fill="hold" grpId="0" nodeType="afterEffect">
                                  <p:stCondLst>
                                    <p:cond delay="0"/>
                                  </p:stCondLst>
                                  <p:childTnLst>
                                    <p:set>
                                      <p:cBhvr>
                                        <p:cTn id="102" dur="1" fill="hold">
                                          <p:stCondLst>
                                            <p:cond delay="0"/>
                                          </p:stCondLst>
                                        </p:cTn>
                                        <p:tgtEl>
                                          <p:spTgt spid="62"/>
                                        </p:tgtEl>
                                        <p:attrNameLst>
                                          <p:attrName>style.visibility</p:attrName>
                                        </p:attrNameLst>
                                      </p:cBhvr>
                                      <p:to>
                                        <p:strVal val="visible"/>
                                      </p:to>
                                    </p:set>
                                    <p:animEffect transition="in" filter="barn(outVertical)">
                                      <p:cBhvr>
                                        <p:cTn id="103" dur="500"/>
                                        <p:tgtEl>
                                          <p:spTgt spid="62"/>
                                        </p:tgtEl>
                                      </p:cBhvr>
                                    </p:animEffect>
                                  </p:childTnLst>
                                </p:cTn>
                              </p:par>
                            </p:childTnLst>
                          </p:cTn>
                        </p:par>
                        <p:par>
                          <p:cTn id="104" fill="hold">
                            <p:stCondLst>
                              <p:cond delay="6500"/>
                            </p:stCondLst>
                            <p:childTnLst>
                              <p:par>
                                <p:cTn id="105" presetID="31" presetClass="entr" presetSubtype="0" fill="hold" nodeType="afterEffect">
                                  <p:stCondLst>
                                    <p:cond delay="0"/>
                                  </p:stCondLst>
                                  <p:childTnLst>
                                    <p:set>
                                      <p:cBhvr>
                                        <p:cTn id="106" dur="1" fill="hold">
                                          <p:stCondLst>
                                            <p:cond delay="0"/>
                                          </p:stCondLst>
                                        </p:cTn>
                                        <p:tgtEl>
                                          <p:spTgt spid="63"/>
                                        </p:tgtEl>
                                        <p:attrNameLst>
                                          <p:attrName>style.visibility</p:attrName>
                                        </p:attrNameLst>
                                      </p:cBhvr>
                                      <p:to>
                                        <p:strVal val="visible"/>
                                      </p:to>
                                    </p:set>
                                    <p:anim calcmode="lin" valueType="num">
                                      <p:cBhvr>
                                        <p:cTn id="107" dur="500" fill="hold"/>
                                        <p:tgtEl>
                                          <p:spTgt spid="63"/>
                                        </p:tgtEl>
                                        <p:attrNameLst>
                                          <p:attrName>ppt_w</p:attrName>
                                        </p:attrNameLst>
                                      </p:cBhvr>
                                      <p:tavLst>
                                        <p:tav tm="0">
                                          <p:val>
                                            <p:fltVal val="0"/>
                                          </p:val>
                                        </p:tav>
                                        <p:tav tm="100000">
                                          <p:val>
                                            <p:strVal val="#ppt_w"/>
                                          </p:val>
                                        </p:tav>
                                      </p:tavLst>
                                    </p:anim>
                                    <p:anim calcmode="lin" valueType="num">
                                      <p:cBhvr>
                                        <p:cTn id="108" dur="500" fill="hold"/>
                                        <p:tgtEl>
                                          <p:spTgt spid="63"/>
                                        </p:tgtEl>
                                        <p:attrNameLst>
                                          <p:attrName>ppt_h</p:attrName>
                                        </p:attrNameLst>
                                      </p:cBhvr>
                                      <p:tavLst>
                                        <p:tav tm="0">
                                          <p:val>
                                            <p:fltVal val="0"/>
                                          </p:val>
                                        </p:tav>
                                        <p:tav tm="100000">
                                          <p:val>
                                            <p:strVal val="#ppt_h"/>
                                          </p:val>
                                        </p:tav>
                                      </p:tavLst>
                                    </p:anim>
                                    <p:anim calcmode="lin" valueType="num">
                                      <p:cBhvr>
                                        <p:cTn id="109" dur="500" fill="hold"/>
                                        <p:tgtEl>
                                          <p:spTgt spid="63"/>
                                        </p:tgtEl>
                                        <p:attrNameLst>
                                          <p:attrName>style.rotation</p:attrName>
                                        </p:attrNameLst>
                                      </p:cBhvr>
                                      <p:tavLst>
                                        <p:tav tm="0">
                                          <p:val>
                                            <p:fltVal val="90"/>
                                          </p:val>
                                        </p:tav>
                                        <p:tav tm="100000">
                                          <p:val>
                                            <p:fltVal val="0"/>
                                          </p:val>
                                        </p:tav>
                                      </p:tavLst>
                                    </p:anim>
                                    <p:animEffect transition="in" filter="fade">
                                      <p:cBhvr>
                                        <p:cTn id="110" dur="500"/>
                                        <p:tgtEl>
                                          <p:spTgt spid="63"/>
                                        </p:tgtEl>
                                      </p:cBhvr>
                                    </p:animEffect>
                                  </p:childTnLst>
                                </p:cTn>
                              </p:par>
                              <p:par>
                                <p:cTn id="111" presetID="31" presetClass="entr" presetSubtype="0" fill="hold" grpId="0" nodeType="withEffect">
                                  <p:stCondLst>
                                    <p:cond delay="0"/>
                                  </p:stCondLst>
                                  <p:childTnLst>
                                    <p:set>
                                      <p:cBhvr>
                                        <p:cTn id="112" dur="1" fill="hold">
                                          <p:stCondLst>
                                            <p:cond delay="0"/>
                                          </p:stCondLst>
                                        </p:cTn>
                                        <p:tgtEl>
                                          <p:spTgt spid="65"/>
                                        </p:tgtEl>
                                        <p:attrNameLst>
                                          <p:attrName>style.visibility</p:attrName>
                                        </p:attrNameLst>
                                      </p:cBhvr>
                                      <p:to>
                                        <p:strVal val="visible"/>
                                      </p:to>
                                    </p:set>
                                    <p:anim calcmode="lin" valueType="num">
                                      <p:cBhvr>
                                        <p:cTn id="113" dur="500" fill="hold"/>
                                        <p:tgtEl>
                                          <p:spTgt spid="65"/>
                                        </p:tgtEl>
                                        <p:attrNameLst>
                                          <p:attrName>ppt_w</p:attrName>
                                        </p:attrNameLst>
                                      </p:cBhvr>
                                      <p:tavLst>
                                        <p:tav tm="0">
                                          <p:val>
                                            <p:fltVal val="0"/>
                                          </p:val>
                                        </p:tav>
                                        <p:tav tm="100000">
                                          <p:val>
                                            <p:strVal val="#ppt_w"/>
                                          </p:val>
                                        </p:tav>
                                      </p:tavLst>
                                    </p:anim>
                                    <p:anim calcmode="lin" valueType="num">
                                      <p:cBhvr>
                                        <p:cTn id="114" dur="500" fill="hold"/>
                                        <p:tgtEl>
                                          <p:spTgt spid="65"/>
                                        </p:tgtEl>
                                        <p:attrNameLst>
                                          <p:attrName>ppt_h</p:attrName>
                                        </p:attrNameLst>
                                      </p:cBhvr>
                                      <p:tavLst>
                                        <p:tav tm="0">
                                          <p:val>
                                            <p:fltVal val="0"/>
                                          </p:val>
                                        </p:tav>
                                        <p:tav tm="100000">
                                          <p:val>
                                            <p:strVal val="#ppt_h"/>
                                          </p:val>
                                        </p:tav>
                                      </p:tavLst>
                                    </p:anim>
                                    <p:anim calcmode="lin" valueType="num">
                                      <p:cBhvr>
                                        <p:cTn id="115" dur="500" fill="hold"/>
                                        <p:tgtEl>
                                          <p:spTgt spid="65"/>
                                        </p:tgtEl>
                                        <p:attrNameLst>
                                          <p:attrName>style.rotation</p:attrName>
                                        </p:attrNameLst>
                                      </p:cBhvr>
                                      <p:tavLst>
                                        <p:tav tm="0">
                                          <p:val>
                                            <p:fltVal val="90"/>
                                          </p:val>
                                        </p:tav>
                                        <p:tav tm="100000">
                                          <p:val>
                                            <p:fltVal val="0"/>
                                          </p:val>
                                        </p:tav>
                                      </p:tavLst>
                                    </p:anim>
                                    <p:animEffect transition="in" filter="fade">
                                      <p:cBhvr>
                                        <p:cTn id="116" dur="500"/>
                                        <p:tgtEl>
                                          <p:spTgt spid="65"/>
                                        </p:tgtEl>
                                      </p:cBhvr>
                                    </p:animEffect>
                                  </p:childTnLst>
                                </p:cTn>
                              </p:par>
                            </p:childTnLst>
                          </p:cTn>
                        </p:par>
                        <p:par>
                          <p:cTn id="117" fill="hold">
                            <p:stCondLst>
                              <p:cond delay="7000"/>
                            </p:stCondLst>
                            <p:childTnLst>
                              <p:par>
                                <p:cTn id="118" presetID="10" presetClass="entr" presetSubtype="0" fill="hold" grpId="0" nodeType="afterEffect">
                                  <p:stCondLst>
                                    <p:cond delay="0"/>
                                  </p:stCondLst>
                                  <p:childTnLst>
                                    <p:set>
                                      <p:cBhvr>
                                        <p:cTn id="119" dur="1" fill="hold">
                                          <p:stCondLst>
                                            <p:cond delay="0"/>
                                          </p:stCondLst>
                                        </p:cTn>
                                        <p:tgtEl>
                                          <p:spTgt spid="64">
                                            <p:txEl>
                                              <p:pRg st="0" end="0"/>
                                            </p:txEl>
                                          </p:spTgt>
                                        </p:tgtEl>
                                        <p:attrNameLst>
                                          <p:attrName>style.visibility</p:attrName>
                                        </p:attrNameLst>
                                      </p:cBhvr>
                                      <p:to>
                                        <p:strVal val="visible"/>
                                      </p:to>
                                    </p:set>
                                    <p:animEffect transition="in" filter="fade">
                                      <p:cBhvr>
                                        <p:cTn id="120" dur="500"/>
                                        <p:tgtEl>
                                          <p:spTgt spid="64">
                                            <p:txEl>
                                              <p:pRg st="0" end="0"/>
                                            </p:txEl>
                                          </p:spTgt>
                                        </p:tgtEl>
                                      </p:cBhvr>
                                    </p:animEffect>
                                  </p:childTnLst>
                                </p:cTn>
                              </p:par>
                              <p:par>
                                <p:cTn id="121" presetID="10" presetClass="entr" presetSubtype="0" fill="hold" grpId="0" nodeType="withEffect">
                                  <p:stCondLst>
                                    <p:cond delay="0"/>
                                  </p:stCondLst>
                                  <p:childTnLst>
                                    <p:set>
                                      <p:cBhvr>
                                        <p:cTn id="122" dur="1" fill="hold">
                                          <p:stCondLst>
                                            <p:cond delay="0"/>
                                          </p:stCondLst>
                                        </p:cTn>
                                        <p:tgtEl>
                                          <p:spTgt spid="66">
                                            <p:txEl>
                                              <p:pRg st="0" end="0"/>
                                            </p:txEl>
                                          </p:spTgt>
                                        </p:tgtEl>
                                        <p:attrNameLst>
                                          <p:attrName>style.visibility</p:attrName>
                                        </p:attrNameLst>
                                      </p:cBhvr>
                                      <p:to>
                                        <p:strVal val="visible"/>
                                      </p:to>
                                    </p:set>
                                    <p:animEffect transition="in" filter="fade">
                                      <p:cBhvr>
                                        <p:cTn id="123" dur="500"/>
                                        <p:tgtEl>
                                          <p:spTgt spid="66">
                                            <p:txEl>
                                              <p:pRg st="0" end="0"/>
                                            </p:txEl>
                                          </p:spTgt>
                                        </p:tgtEl>
                                      </p:cBhvr>
                                    </p:animEffect>
                                  </p:childTnLst>
                                </p:cTn>
                              </p:par>
                            </p:childTnLst>
                          </p:cTn>
                        </p:par>
                        <p:par>
                          <p:cTn id="124" fill="hold">
                            <p:stCondLst>
                              <p:cond delay="7500"/>
                            </p:stCondLst>
                            <p:childTnLst>
                              <p:par>
                                <p:cTn id="125" presetID="16" presetClass="entr" presetSubtype="37" fill="hold" grpId="0" nodeType="afterEffect">
                                  <p:stCondLst>
                                    <p:cond delay="0"/>
                                  </p:stCondLst>
                                  <p:childTnLst>
                                    <p:set>
                                      <p:cBhvr>
                                        <p:cTn id="126" dur="1" fill="hold">
                                          <p:stCondLst>
                                            <p:cond delay="0"/>
                                          </p:stCondLst>
                                        </p:cTn>
                                        <p:tgtEl>
                                          <p:spTgt spid="67"/>
                                        </p:tgtEl>
                                        <p:attrNameLst>
                                          <p:attrName>style.visibility</p:attrName>
                                        </p:attrNameLst>
                                      </p:cBhvr>
                                      <p:to>
                                        <p:strVal val="visible"/>
                                      </p:to>
                                    </p:set>
                                    <p:animEffect transition="in" filter="barn(outVertical)">
                                      <p:cBhvr>
                                        <p:cTn id="127" dur="500"/>
                                        <p:tgtEl>
                                          <p:spTgt spid="67"/>
                                        </p:tgtEl>
                                      </p:cBhvr>
                                    </p:animEffect>
                                  </p:childTnLst>
                                </p:cTn>
                              </p:par>
                            </p:childTnLst>
                          </p:cTn>
                        </p:par>
                        <p:par>
                          <p:cTn id="128" fill="hold">
                            <p:stCondLst>
                              <p:cond delay="8000"/>
                            </p:stCondLst>
                            <p:childTnLst>
                              <p:par>
                                <p:cTn id="129" presetID="31" presetClass="entr" presetSubtype="0" fill="hold" nodeType="afterEffect">
                                  <p:stCondLst>
                                    <p:cond delay="0"/>
                                  </p:stCondLst>
                                  <p:childTnLst>
                                    <p:set>
                                      <p:cBhvr>
                                        <p:cTn id="130" dur="1" fill="hold">
                                          <p:stCondLst>
                                            <p:cond delay="0"/>
                                          </p:stCondLst>
                                        </p:cTn>
                                        <p:tgtEl>
                                          <p:spTgt spid="68"/>
                                        </p:tgtEl>
                                        <p:attrNameLst>
                                          <p:attrName>style.visibility</p:attrName>
                                        </p:attrNameLst>
                                      </p:cBhvr>
                                      <p:to>
                                        <p:strVal val="visible"/>
                                      </p:to>
                                    </p:set>
                                    <p:anim calcmode="lin" valueType="num">
                                      <p:cBhvr>
                                        <p:cTn id="131" dur="500" fill="hold"/>
                                        <p:tgtEl>
                                          <p:spTgt spid="68"/>
                                        </p:tgtEl>
                                        <p:attrNameLst>
                                          <p:attrName>ppt_w</p:attrName>
                                        </p:attrNameLst>
                                      </p:cBhvr>
                                      <p:tavLst>
                                        <p:tav tm="0">
                                          <p:val>
                                            <p:fltVal val="0"/>
                                          </p:val>
                                        </p:tav>
                                        <p:tav tm="100000">
                                          <p:val>
                                            <p:strVal val="#ppt_w"/>
                                          </p:val>
                                        </p:tav>
                                      </p:tavLst>
                                    </p:anim>
                                    <p:anim calcmode="lin" valueType="num">
                                      <p:cBhvr>
                                        <p:cTn id="132" dur="500" fill="hold"/>
                                        <p:tgtEl>
                                          <p:spTgt spid="68"/>
                                        </p:tgtEl>
                                        <p:attrNameLst>
                                          <p:attrName>ppt_h</p:attrName>
                                        </p:attrNameLst>
                                      </p:cBhvr>
                                      <p:tavLst>
                                        <p:tav tm="0">
                                          <p:val>
                                            <p:fltVal val="0"/>
                                          </p:val>
                                        </p:tav>
                                        <p:tav tm="100000">
                                          <p:val>
                                            <p:strVal val="#ppt_h"/>
                                          </p:val>
                                        </p:tav>
                                      </p:tavLst>
                                    </p:anim>
                                    <p:anim calcmode="lin" valueType="num">
                                      <p:cBhvr>
                                        <p:cTn id="133" dur="500" fill="hold"/>
                                        <p:tgtEl>
                                          <p:spTgt spid="68"/>
                                        </p:tgtEl>
                                        <p:attrNameLst>
                                          <p:attrName>style.rotation</p:attrName>
                                        </p:attrNameLst>
                                      </p:cBhvr>
                                      <p:tavLst>
                                        <p:tav tm="0">
                                          <p:val>
                                            <p:fltVal val="90"/>
                                          </p:val>
                                        </p:tav>
                                        <p:tav tm="100000">
                                          <p:val>
                                            <p:fltVal val="0"/>
                                          </p:val>
                                        </p:tav>
                                      </p:tavLst>
                                    </p:anim>
                                    <p:animEffect transition="in" filter="fade">
                                      <p:cBhvr>
                                        <p:cTn id="134" dur="500"/>
                                        <p:tgtEl>
                                          <p:spTgt spid="68"/>
                                        </p:tgtEl>
                                      </p:cBhvr>
                                    </p:animEffect>
                                  </p:childTnLst>
                                </p:cTn>
                              </p:par>
                              <p:par>
                                <p:cTn id="135" presetID="31" presetClass="entr" presetSubtype="0" fill="hold" grpId="0" nodeType="withEffect">
                                  <p:stCondLst>
                                    <p:cond delay="0"/>
                                  </p:stCondLst>
                                  <p:childTnLst>
                                    <p:set>
                                      <p:cBhvr>
                                        <p:cTn id="136" dur="1" fill="hold">
                                          <p:stCondLst>
                                            <p:cond delay="0"/>
                                          </p:stCondLst>
                                        </p:cTn>
                                        <p:tgtEl>
                                          <p:spTgt spid="70"/>
                                        </p:tgtEl>
                                        <p:attrNameLst>
                                          <p:attrName>style.visibility</p:attrName>
                                        </p:attrNameLst>
                                      </p:cBhvr>
                                      <p:to>
                                        <p:strVal val="visible"/>
                                      </p:to>
                                    </p:set>
                                    <p:anim calcmode="lin" valueType="num">
                                      <p:cBhvr>
                                        <p:cTn id="137" dur="500" fill="hold"/>
                                        <p:tgtEl>
                                          <p:spTgt spid="70"/>
                                        </p:tgtEl>
                                        <p:attrNameLst>
                                          <p:attrName>ppt_w</p:attrName>
                                        </p:attrNameLst>
                                      </p:cBhvr>
                                      <p:tavLst>
                                        <p:tav tm="0">
                                          <p:val>
                                            <p:fltVal val="0"/>
                                          </p:val>
                                        </p:tav>
                                        <p:tav tm="100000">
                                          <p:val>
                                            <p:strVal val="#ppt_w"/>
                                          </p:val>
                                        </p:tav>
                                      </p:tavLst>
                                    </p:anim>
                                    <p:anim calcmode="lin" valueType="num">
                                      <p:cBhvr>
                                        <p:cTn id="138" dur="500" fill="hold"/>
                                        <p:tgtEl>
                                          <p:spTgt spid="70"/>
                                        </p:tgtEl>
                                        <p:attrNameLst>
                                          <p:attrName>ppt_h</p:attrName>
                                        </p:attrNameLst>
                                      </p:cBhvr>
                                      <p:tavLst>
                                        <p:tav tm="0">
                                          <p:val>
                                            <p:fltVal val="0"/>
                                          </p:val>
                                        </p:tav>
                                        <p:tav tm="100000">
                                          <p:val>
                                            <p:strVal val="#ppt_h"/>
                                          </p:val>
                                        </p:tav>
                                      </p:tavLst>
                                    </p:anim>
                                    <p:anim calcmode="lin" valueType="num">
                                      <p:cBhvr>
                                        <p:cTn id="139" dur="500" fill="hold"/>
                                        <p:tgtEl>
                                          <p:spTgt spid="70"/>
                                        </p:tgtEl>
                                        <p:attrNameLst>
                                          <p:attrName>style.rotation</p:attrName>
                                        </p:attrNameLst>
                                      </p:cBhvr>
                                      <p:tavLst>
                                        <p:tav tm="0">
                                          <p:val>
                                            <p:fltVal val="90"/>
                                          </p:val>
                                        </p:tav>
                                        <p:tav tm="100000">
                                          <p:val>
                                            <p:fltVal val="0"/>
                                          </p:val>
                                        </p:tav>
                                      </p:tavLst>
                                    </p:anim>
                                    <p:animEffect transition="in" filter="fade">
                                      <p:cBhvr>
                                        <p:cTn id="140" dur="500"/>
                                        <p:tgtEl>
                                          <p:spTgt spid="70"/>
                                        </p:tgtEl>
                                      </p:cBhvr>
                                    </p:animEffect>
                                  </p:childTnLst>
                                </p:cTn>
                              </p:par>
                            </p:childTnLst>
                          </p:cTn>
                        </p:par>
                        <p:par>
                          <p:cTn id="141" fill="hold">
                            <p:stCondLst>
                              <p:cond delay="8500"/>
                            </p:stCondLst>
                            <p:childTnLst>
                              <p:par>
                                <p:cTn id="142" presetID="10" presetClass="entr" presetSubtype="0" fill="hold" grpId="0" nodeType="afterEffect">
                                  <p:stCondLst>
                                    <p:cond delay="0"/>
                                  </p:stCondLst>
                                  <p:childTnLst>
                                    <p:set>
                                      <p:cBhvr>
                                        <p:cTn id="143" dur="1" fill="hold">
                                          <p:stCondLst>
                                            <p:cond delay="0"/>
                                          </p:stCondLst>
                                        </p:cTn>
                                        <p:tgtEl>
                                          <p:spTgt spid="69">
                                            <p:txEl>
                                              <p:pRg st="0" end="0"/>
                                            </p:txEl>
                                          </p:spTgt>
                                        </p:tgtEl>
                                        <p:attrNameLst>
                                          <p:attrName>style.visibility</p:attrName>
                                        </p:attrNameLst>
                                      </p:cBhvr>
                                      <p:to>
                                        <p:strVal val="visible"/>
                                      </p:to>
                                    </p:set>
                                    <p:animEffect transition="in" filter="fade">
                                      <p:cBhvr>
                                        <p:cTn id="144" dur="500"/>
                                        <p:tgtEl>
                                          <p:spTgt spid="69">
                                            <p:txEl>
                                              <p:pRg st="0" end="0"/>
                                            </p:txEl>
                                          </p:spTgt>
                                        </p:tgtEl>
                                      </p:cBhvr>
                                    </p:animEffect>
                                  </p:childTnLst>
                                </p:cTn>
                              </p:par>
                              <p:par>
                                <p:cTn id="145" presetID="10" presetClass="entr" presetSubtype="0" fill="hold" grpId="0" nodeType="withEffect">
                                  <p:stCondLst>
                                    <p:cond delay="0"/>
                                  </p:stCondLst>
                                  <p:childTnLst>
                                    <p:set>
                                      <p:cBhvr>
                                        <p:cTn id="146" dur="1" fill="hold">
                                          <p:stCondLst>
                                            <p:cond delay="0"/>
                                          </p:stCondLst>
                                        </p:cTn>
                                        <p:tgtEl>
                                          <p:spTgt spid="71">
                                            <p:txEl>
                                              <p:pRg st="0" end="0"/>
                                            </p:txEl>
                                          </p:spTgt>
                                        </p:tgtEl>
                                        <p:attrNameLst>
                                          <p:attrName>style.visibility</p:attrName>
                                        </p:attrNameLst>
                                      </p:cBhvr>
                                      <p:to>
                                        <p:strVal val="visible"/>
                                      </p:to>
                                    </p:set>
                                    <p:animEffect transition="in" filter="fade">
                                      <p:cBhvr>
                                        <p:cTn id="147" dur="500"/>
                                        <p:tgtEl>
                                          <p:spTgt spid="71">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0" grpId="0" animBg="1"/>
      <p:bldP spid="6" grpId="0" build="p">
        <p:tmplLst>
          <p:tmpl lvl="1">
            <p:tnLst>
              <p:par>
                <p:cTn presetID="10" presetClass="entr" presetSubtype="0"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fade">
                      <p:cBhvr>
                        <p:cTn dur="500"/>
                        <p:tgtEl>
                          <p:spTgt spid="6"/>
                        </p:tgtEl>
                      </p:cBhvr>
                    </p:animEffect>
                  </p:childTnLst>
                </p:cTn>
              </p:par>
            </p:tnLst>
          </p:tmpl>
        </p:tmplLst>
      </p:bldP>
      <p:bldP spid="10" grpId="0"/>
      <p:bldP spid="14" grpId="0" build="p">
        <p:tmplLst>
          <p:tmpl lvl="1">
            <p:tnLst>
              <p:par>
                <p:cTn presetID="10" presetClass="entr" presetSubtype="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30" grpId="0" animBg="1"/>
      <p:bldP spid="32" grpId="0" build="p">
        <p:tmplLst>
          <p:tmpl lvl="1">
            <p:tnLst>
              <p:par>
                <p:cTn presetID="10" presetClass="entr" presetSubtype="0"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fade">
                      <p:cBhvr>
                        <p:cTn dur="500"/>
                        <p:tgtEl>
                          <p:spTgt spid="32"/>
                        </p:tgtEl>
                      </p:cBhvr>
                    </p:animEffect>
                  </p:childTnLst>
                </p:cTn>
              </p:par>
            </p:tnLst>
          </p:tmpl>
        </p:tmplLst>
      </p:bldP>
      <p:bldP spid="49" grpId="0"/>
      <p:bldP spid="51" grpId="0" build="p">
        <p:tmplLst>
          <p:tmpl lvl="1">
            <p:tnLst>
              <p:par>
                <p:cTn presetID="10" presetClass="entr" presetSubtype="0" fill="hold" nodeType="withEffect">
                  <p:stCondLst>
                    <p:cond delay="0"/>
                  </p:stCondLst>
                  <p:childTnLst>
                    <p:set>
                      <p:cBhvr>
                        <p:cTn dur="1" fill="hold">
                          <p:stCondLst>
                            <p:cond delay="0"/>
                          </p:stCondLst>
                        </p:cTn>
                        <p:tgtEl>
                          <p:spTgt spid="51"/>
                        </p:tgtEl>
                        <p:attrNameLst>
                          <p:attrName>style.visibility</p:attrName>
                        </p:attrNameLst>
                      </p:cBhvr>
                      <p:to>
                        <p:strVal val="visible"/>
                      </p:to>
                    </p:set>
                    <p:animEffect transition="in" filter="fade">
                      <p:cBhvr>
                        <p:cTn dur="500"/>
                        <p:tgtEl>
                          <p:spTgt spid="51"/>
                        </p:tgtEl>
                      </p:cBhvr>
                    </p:animEffect>
                  </p:childTnLst>
                </p:cTn>
              </p:par>
            </p:tnLst>
          </p:tmpl>
        </p:tmplLst>
      </p:bldP>
      <p:bldP spid="52" grpId="0" animBg="1"/>
      <p:bldP spid="54" grpId="0" build="p">
        <p:tmplLst>
          <p:tmpl lvl="1">
            <p:tnLst>
              <p:par>
                <p:cTn presetID="10" presetClass="entr" presetSubtype="0" fill="hold" nodeType="afterEffect">
                  <p:stCondLst>
                    <p:cond delay="0"/>
                  </p:stCondLst>
                  <p:childTnLst>
                    <p:set>
                      <p:cBhvr>
                        <p:cTn dur="1" fill="hold">
                          <p:stCondLst>
                            <p:cond delay="0"/>
                          </p:stCondLst>
                        </p:cTn>
                        <p:tgtEl>
                          <p:spTgt spid="54"/>
                        </p:tgtEl>
                        <p:attrNameLst>
                          <p:attrName>style.visibility</p:attrName>
                        </p:attrNameLst>
                      </p:cBhvr>
                      <p:to>
                        <p:strVal val="visible"/>
                      </p:to>
                    </p:set>
                    <p:animEffect transition="in" filter="fade">
                      <p:cBhvr>
                        <p:cTn dur="500"/>
                        <p:tgtEl>
                          <p:spTgt spid="54"/>
                        </p:tgtEl>
                      </p:cBhvr>
                    </p:animEffect>
                  </p:childTnLst>
                </p:cTn>
              </p:par>
            </p:tnLst>
          </p:tmpl>
        </p:tmplLst>
      </p:bldP>
      <p:bldP spid="55" grpId="0"/>
      <p:bldP spid="56" grpId="0" build="p">
        <p:tmplLst>
          <p:tmpl lvl="1">
            <p:tnLst>
              <p:par>
                <p:cTn presetID="10" presetClass="entr" presetSubtype="0" fill="hold" nodeType="withEffect">
                  <p:stCondLst>
                    <p:cond delay="0"/>
                  </p:stCondLst>
                  <p:childTnLst>
                    <p:set>
                      <p:cBhvr>
                        <p:cTn dur="1" fill="hold">
                          <p:stCondLst>
                            <p:cond delay="0"/>
                          </p:stCondLst>
                        </p:cTn>
                        <p:tgtEl>
                          <p:spTgt spid="56"/>
                        </p:tgtEl>
                        <p:attrNameLst>
                          <p:attrName>style.visibility</p:attrName>
                        </p:attrNameLst>
                      </p:cBhvr>
                      <p:to>
                        <p:strVal val="visible"/>
                      </p:to>
                    </p:set>
                    <p:animEffect transition="in" filter="fade">
                      <p:cBhvr>
                        <p:cTn dur="500"/>
                        <p:tgtEl>
                          <p:spTgt spid="56"/>
                        </p:tgtEl>
                      </p:cBhvr>
                    </p:animEffect>
                  </p:childTnLst>
                </p:cTn>
              </p:par>
            </p:tnLst>
          </p:tmpl>
        </p:tmplLst>
      </p:bldP>
      <p:bldP spid="57" grpId="0" animBg="1"/>
      <p:bldP spid="59" grpId="0" build="p">
        <p:tmplLst>
          <p:tmpl lvl="1">
            <p:tnLst>
              <p:par>
                <p:cTn presetID="10" presetClass="entr" presetSubtype="0" fill="hold" nodeType="afterEffect">
                  <p:stCondLst>
                    <p:cond delay="0"/>
                  </p:stCondLst>
                  <p:childTnLst>
                    <p:set>
                      <p:cBhvr>
                        <p:cTn dur="1" fill="hold">
                          <p:stCondLst>
                            <p:cond delay="0"/>
                          </p:stCondLst>
                        </p:cTn>
                        <p:tgtEl>
                          <p:spTgt spid="59"/>
                        </p:tgtEl>
                        <p:attrNameLst>
                          <p:attrName>style.visibility</p:attrName>
                        </p:attrNameLst>
                      </p:cBhvr>
                      <p:to>
                        <p:strVal val="visible"/>
                      </p:to>
                    </p:set>
                    <p:animEffect transition="in" filter="fade">
                      <p:cBhvr>
                        <p:cTn dur="500"/>
                        <p:tgtEl>
                          <p:spTgt spid="59"/>
                        </p:tgtEl>
                      </p:cBhvr>
                    </p:animEffect>
                  </p:childTnLst>
                </p:cTn>
              </p:par>
            </p:tnLst>
          </p:tmpl>
        </p:tmplLst>
      </p:bldP>
      <p:bldP spid="60" grpId="0"/>
      <p:bldP spid="61" grpId="0" build="p">
        <p:tmplLst>
          <p:tmpl lvl="1">
            <p:tnLst>
              <p:par>
                <p:cTn presetID="10" presetClass="entr" presetSubtype="0" fill="hold" nodeType="withEffect">
                  <p:stCondLst>
                    <p:cond delay="0"/>
                  </p:stCondLst>
                  <p:childTnLst>
                    <p:set>
                      <p:cBhvr>
                        <p:cTn dur="1" fill="hold">
                          <p:stCondLst>
                            <p:cond delay="0"/>
                          </p:stCondLst>
                        </p:cTn>
                        <p:tgtEl>
                          <p:spTgt spid="61"/>
                        </p:tgtEl>
                        <p:attrNameLst>
                          <p:attrName>style.visibility</p:attrName>
                        </p:attrNameLst>
                      </p:cBhvr>
                      <p:to>
                        <p:strVal val="visible"/>
                      </p:to>
                    </p:set>
                    <p:animEffect transition="in" filter="fade">
                      <p:cBhvr>
                        <p:cTn dur="500"/>
                        <p:tgtEl>
                          <p:spTgt spid="61"/>
                        </p:tgtEl>
                      </p:cBhvr>
                    </p:animEffect>
                  </p:childTnLst>
                </p:cTn>
              </p:par>
            </p:tnLst>
          </p:tmpl>
        </p:tmplLst>
      </p:bldP>
      <p:bldP spid="62" grpId="0" animBg="1"/>
      <p:bldP spid="64" grpId="0" build="p">
        <p:tmplLst>
          <p:tmpl lvl="1">
            <p:tnLst>
              <p:par>
                <p:cTn presetID="10" presetClass="entr" presetSubtype="0" fill="hold" nodeType="afterEffect">
                  <p:stCondLst>
                    <p:cond delay="0"/>
                  </p:stCondLst>
                  <p:childTnLst>
                    <p:set>
                      <p:cBhvr>
                        <p:cTn dur="1" fill="hold">
                          <p:stCondLst>
                            <p:cond delay="0"/>
                          </p:stCondLst>
                        </p:cTn>
                        <p:tgtEl>
                          <p:spTgt spid="64"/>
                        </p:tgtEl>
                        <p:attrNameLst>
                          <p:attrName>style.visibility</p:attrName>
                        </p:attrNameLst>
                      </p:cBhvr>
                      <p:to>
                        <p:strVal val="visible"/>
                      </p:to>
                    </p:set>
                    <p:animEffect transition="in" filter="fade">
                      <p:cBhvr>
                        <p:cTn dur="500"/>
                        <p:tgtEl>
                          <p:spTgt spid="64"/>
                        </p:tgtEl>
                      </p:cBhvr>
                    </p:animEffect>
                  </p:childTnLst>
                </p:cTn>
              </p:par>
            </p:tnLst>
          </p:tmpl>
        </p:tmplLst>
      </p:bldP>
      <p:bldP spid="65" grpId="0"/>
      <p:bldP spid="66" grpId="0" build="p">
        <p:tmplLst>
          <p:tmpl lvl="1">
            <p:tnLst>
              <p:par>
                <p:cTn presetID="10" presetClass="entr" presetSubtype="0" fill="hold" nodeType="withEffect">
                  <p:stCondLst>
                    <p:cond delay="0"/>
                  </p:stCondLst>
                  <p:childTnLst>
                    <p:set>
                      <p:cBhvr>
                        <p:cTn dur="1" fill="hold">
                          <p:stCondLst>
                            <p:cond delay="0"/>
                          </p:stCondLst>
                        </p:cTn>
                        <p:tgtEl>
                          <p:spTgt spid="66"/>
                        </p:tgtEl>
                        <p:attrNameLst>
                          <p:attrName>style.visibility</p:attrName>
                        </p:attrNameLst>
                      </p:cBhvr>
                      <p:to>
                        <p:strVal val="visible"/>
                      </p:to>
                    </p:set>
                    <p:animEffect transition="in" filter="fade">
                      <p:cBhvr>
                        <p:cTn dur="500"/>
                        <p:tgtEl>
                          <p:spTgt spid="66"/>
                        </p:tgtEl>
                      </p:cBhvr>
                    </p:animEffect>
                  </p:childTnLst>
                </p:cTn>
              </p:par>
            </p:tnLst>
          </p:tmpl>
        </p:tmplLst>
      </p:bldP>
      <p:bldP spid="67" grpId="0" animBg="1"/>
      <p:bldP spid="69" grpId="0" build="p">
        <p:tmplLst>
          <p:tmpl lvl="1">
            <p:tnLst>
              <p:par>
                <p:cTn presetID="10" presetClass="entr" presetSubtype="0" fill="hold" nodeType="afterEffect">
                  <p:stCondLst>
                    <p:cond delay="0"/>
                  </p:stCondLst>
                  <p:childTnLst>
                    <p:set>
                      <p:cBhvr>
                        <p:cTn dur="1" fill="hold">
                          <p:stCondLst>
                            <p:cond delay="0"/>
                          </p:stCondLst>
                        </p:cTn>
                        <p:tgtEl>
                          <p:spTgt spid="69"/>
                        </p:tgtEl>
                        <p:attrNameLst>
                          <p:attrName>style.visibility</p:attrName>
                        </p:attrNameLst>
                      </p:cBhvr>
                      <p:to>
                        <p:strVal val="visible"/>
                      </p:to>
                    </p:set>
                    <p:animEffect transition="in" filter="fade">
                      <p:cBhvr>
                        <p:cTn dur="500"/>
                        <p:tgtEl>
                          <p:spTgt spid="69"/>
                        </p:tgtEl>
                      </p:cBhvr>
                    </p:animEffect>
                  </p:childTnLst>
                </p:cTn>
              </p:par>
            </p:tnLst>
          </p:tmpl>
        </p:tmplLst>
      </p:bldP>
      <p:bldP spid="70" grpId="0"/>
      <p:bldP spid="71" grpId="0" build="p">
        <p:tmplLst>
          <p:tmpl lvl="1">
            <p:tnLst>
              <p:par>
                <p:cTn presetID="10" presetClass="entr" presetSubtype="0" fill="hold" nodeType="withEffect">
                  <p:stCondLst>
                    <p:cond delay="0"/>
                  </p:stCondLst>
                  <p:childTnLst>
                    <p:set>
                      <p:cBhvr>
                        <p:cTn dur="1" fill="hold">
                          <p:stCondLst>
                            <p:cond delay="0"/>
                          </p:stCondLst>
                        </p:cTn>
                        <p:tgtEl>
                          <p:spTgt spid="71"/>
                        </p:tgtEl>
                        <p:attrNameLst>
                          <p:attrName>style.visibility</p:attrName>
                        </p:attrNameLst>
                      </p:cBhvr>
                      <p:to>
                        <p:strVal val="visible"/>
                      </p:to>
                    </p:set>
                    <p:animEffect transition="in" filter="fade">
                      <p:cBhvr>
                        <p:cTn dur="500"/>
                        <p:tgtEl>
                          <p:spTgt spid="71"/>
                        </p:tgtEl>
                      </p:cBhvr>
                    </p:animEffect>
                  </p:childTnLst>
                </p:cTn>
              </p:par>
            </p:tnLst>
          </p:tmpl>
        </p:tmplLst>
      </p:bldP>
    </p:bldLst>
  </p:timing>
</p:sldLayout>
</file>

<file path=ppt/slideLayouts/slideLayout31.xml><?xml version="1.0" encoding="utf-8"?>
<p:sldLayout xmlns:a="http://schemas.openxmlformats.org/drawingml/2006/main" xmlns:r="http://schemas.openxmlformats.org/officeDocument/2006/relationships" xmlns:p="http://schemas.openxmlformats.org/presentationml/2006/main" preserve="1" userDrawn="1">
  <p:cSld name="Numeric List 3">
    <p:spTree>
      <p:nvGrpSpPr>
        <p:cNvPr id="1" name=""/>
        <p:cNvGrpSpPr/>
        <p:nvPr/>
      </p:nvGrpSpPr>
      <p:grpSpPr>
        <a:xfrm>
          <a:off x="0" y="0"/>
          <a:ext cx="0" cy="0"/>
          <a:chOff x="0" y="0"/>
          <a:chExt cx="0" cy="0"/>
        </a:xfrm>
      </p:grpSpPr>
      <p:sp>
        <p:nvSpPr>
          <p:cNvPr id="50" name="正方形/長方形 49"/>
          <p:cNvSpPr/>
          <p:nvPr userDrawn="1"/>
        </p:nvSpPr>
        <p:spPr>
          <a:xfrm>
            <a:off x="3630566" y="3550288"/>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5745632" y="2743038"/>
            <a:ext cx="1169674" cy="1169674"/>
          </a:xfrm>
          <a:prstGeom prst="rect">
            <a:avLst/>
          </a:prstGeom>
        </p:spPr>
      </p:pic>
      <p:sp>
        <p:nvSpPr>
          <p:cNvPr id="6" name="テキスト プレースホルダー 5"/>
          <p:cNvSpPr>
            <a:spLocks noGrp="1"/>
          </p:cNvSpPr>
          <p:nvPr>
            <p:ph type="body" sz="quarter" idx="14" hasCustomPrompt="1"/>
          </p:nvPr>
        </p:nvSpPr>
        <p:spPr>
          <a:xfrm>
            <a:off x="3877445" y="3928489"/>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0" name="テキスト ボックス 9"/>
          <p:cNvSpPr txBox="1"/>
          <p:nvPr userDrawn="1"/>
        </p:nvSpPr>
        <p:spPr>
          <a:xfrm>
            <a:off x="6171612" y="2950164"/>
            <a:ext cx="31771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14" name="テキスト プレースホルダー 5"/>
          <p:cNvSpPr>
            <a:spLocks noGrp="1"/>
          </p:cNvSpPr>
          <p:nvPr>
            <p:ph type="body" sz="quarter" idx="15" hasCustomPrompt="1"/>
          </p:nvPr>
        </p:nvSpPr>
        <p:spPr>
          <a:xfrm>
            <a:off x="3877445" y="4531704"/>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0" name="正方形/長方形 29"/>
          <p:cNvSpPr/>
          <p:nvPr userDrawn="1"/>
        </p:nvSpPr>
        <p:spPr>
          <a:xfrm>
            <a:off x="9200237" y="3553907"/>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31" name="図 3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11315303" y="2746657"/>
            <a:ext cx="1169674" cy="1169674"/>
          </a:xfrm>
          <a:prstGeom prst="rect">
            <a:avLst/>
          </a:prstGeom>
        </p:spPr>
      </p:pic>
      <p:sp>
        <p:nvSpPr>
          <p:cNvPr id="32" name="テキスト プレースホルダー 5"/>
          <p:cNvSpPr>
            <a:spLocks noGrp="1"/>
          </p:cNvSpPr>
          <p:nvPr>
            <p:ph type="body" sz="quarter" idx="16" hasCustomPrompt="1"/>
          </p:nvPr>
        </p:nvSpPr>
        <p:spPr>
          <a:xfrm>
            <a:off x="9447116" y="3932108"/>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9" name="テキスト ボックス 48"/>
          <p:cNvSpPr txBox="1"/>
          <p:nvPr userDrawn="1"/>
        </p:nvSpPr>
        <p:spPr>
          <a:xfrm>
            <a:off x="11674758" y="2953783"/>
            <a:ext cx="450765"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51" name="テキスト プレースホルダー 5"/>
          <p:cNvSpPr>
            <a:spLocks noGrp="1"/>
          </p:cNvSpPr>
          <p:nvPr>
            <p:ph type="body" sz="quarter" idx="17" hasCustomPrompt="1"/>
          </p:nvPr>
        </p:nvSpPr>
        <p:spPr>
          <a:xfrm>
            <a:off x="9447116" y="4535323"/>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7" name="正方形/長方形 56"/>
          <p:cNvSpPr/>
          <p:nvPr userDrawn="1"/>
        </p:nvSpPr>
        <p:spPr>
          <a:xfrm>
            <a:off x="3607591" y="6580041"/>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58" name="図 5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5722657" y="5772791"/>
            <a:ext cx="1169674" cy="1169674"/>
          </a:xfrm>
          <a:prstGeom prst="rect">
            <a:avLst/>
          </a:prstGeom>
        </p:spPr>
      </p:pic>
      <p:sp>
        <p:nvSpPr>
          <p:cNvPr id="59" name="テキスト プレースホルダー 5"/>
          <p:cNvSpPr>
            <a:spLocks noGrp="1"/>
          </p:cNvSpPr>
          <p:nvPr>
            <p:ph type="body" sz="quarter" idx="20" hasCustomPrompt="1"/>
          </p:nvPr>
        </p:nvSpPr>
        <p:spPr>
          <a:xfrm>
            <a:off x="3854470" y="6958242"/>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0" name="テキスト ボックス 59"/>
          <p:cNvSpPr txBox="1"/>
          <p:nvPr userDrawn="1"/>
        </p:nvSpPr>
        <p:spPr>
          <a:xfrm>
            <a:off x="6015588" y="5979917"/>
            <a:ext cx="583814"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III</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61" name="テキスト プレースホルダー 5"/>
          <p:cNvSpPr>
            <a:spLocks noGrp="1"/>
          </p:cNvSpPr>
          <p:nvPr>
            <p:ph type="body" sz="quarter" idx="21" hasCustomPrompt="1"/>
          </p:nvPr>
        </p:nvSpPr>
        <p:spPr>
          <a:xfrm>
            <a:off x="3854470" y="7561457"/>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2" name="正方形/長方形 61"/>
          <p:cNvSpPr/>
          <p:nvPr userDrawn="1"/>
        </p:nvSpPr>
        <p:spPr>
          <a:xfrm>
            <a:off x="9177262" y="6583660"/>
            <a:ext cx="5399807" cy="19352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63" name="図 6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11292328" y="5776410"/>
            <a:ext cx="1169674" cy="1169674"/>
          </a:xfrm>
          <a:prstGeom prst="rect">
            <a:avLst/>
          </a:prstGeom>
        </p:spPr>
      </p:pic>
      <p:sp>
        <p:nvSpPr>
          <p:cNvPr id="64" name="テキスト プレースホルダー 5"/>
          <p:cNvSpPr>
            <a:spLocks noGrp="1"/>
          </p:cNvSpPr>
          <p:nvPr>
            <p:ph type="body" sz="quarter" idx="22" hasCustomPrompt="1"/>
          </p:nvPr>
        </p:nvSpPr>
        <p:spPr>
          <a:xfrm>
            <a:off x="9424141" y="6961861"/>
            <a:ext cx="4906048"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5" name="テキスト ボックス 64"/>
          <p:cNvSpPr txBox="1"/>
          <p:nvPr userDrawn="1"/>
        </p:nvSpPr>
        <p:spPr>
          <a:xfrm>
            <a:off x="11568427" y="5983536"/>
            <a:ext cx="617478" cy="769441"/>
          </a:xfrm>
          <a:prstGeom prst="rect">
            <a:avLst/>
          </a:prstGeom>
          <a:noFill/>
        </p:spPr>
        <p:txBody>
          <a:bodyPr wrap="none" rtlCol="0">
            <a:spAutoFit/>
          </a:bodyPr>
          <a:lstStyle/>
          <a:p>
            <a:pPr algn="ctr"/>
            <a:r>
              <a:rPr kumimoji="1" lang="en-US" altLang="ja-JP" sz="4400" dirty="0" smtClean="0">
                <a:solidFill>
                  <a:schemeClr val="bg2">
                    <a:lumMod val="75000"/>
                  </a:schemeClr>
                </a:solidFill>
                <a:effectLst>
                  <a:outerShdw blurRad="50800" dist="38100" dir="2700000" algn="tl" rotWithShape="0">
                    <a:schemeClr val="tx1">
                      <a:alpha val="40000"/>
                    </a:schemeClr>
                  </a:outerShdw>
                </a:effectLst>
              </a:rPr>
              <a:t>IV</a:t>
            </a:r>
            <a:endParaRPr kumimoji="1" lang="ja-JP" altLang="en-US" sz="4400" dirty="0">
              <a:solidFill>
                <a:schemeClr val="bg2">
                  <a:lumMod val="75000"/>
                </a:schemeClr>
              </a:solidFill>
              <a:effectLst>
                <a:outerShdw blurRad="50800" dist="38100" dir="2700000" algn="tl" rotWithShape="0">
                  <a:schemeClr val="tx1">
                    <a:alpha val="40000"/>
                  </a:schemeClr>
                </a:outerShdw>
              </a:effectLst>
            </a:endParaRPr>
          </a:p>
        </p:txBody>
      </p:sp>
      <p:sp>
        <p:nvSpPr>
          <p:cNvPr id="66" name="テキスト プレースホルダー 5"/>
          <p:cNvSpPr>
            <a:spLocks noGrp="1"/>
          </p:cNvSpPr>
          <p:nvPr>
            <p:ph type="body" sz="quarter" idx="23" hasCustomPrompt="1"/>
          </p:nvPr>
        </p:nvSpPr>
        <p:spPr>
          <a:xfrm>
            <a:off x="9424141" y="7565076"/>
            <a:ext cx="4906048" cy="601329"/>
          </a:xfrm>
          <a:noFill/>
        </p:spPr>
        <p:txBody>
          <a:bodyPr anchor="t">
            <a:noAutofit/>
          </a:bodyPr>
          <a:lstStyle>
            <a:lvl1pPr algn="ctr">
              <a:lnSpc>
                <a:spcPct val="10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408891228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50"/>
                                        </p:tgtEl>
                                        <p:attrNameLst>
                                          <p:attrName>style.visibility</p:attrName>
                                        </p:attrNameLst>
                                      </p:cBhvr>
                                      <p:to>
                                        <p:strVal val="visible"/>
                                      </p:to>
                                    </p:set>
                                    <p:animEffect transition="in" filter="barn(outVertical)">
                                      <p:cBhvr>
                                        <p:cTn id="7" dur="500"/>
                                        <p:tgtEl>
                                          <p:spTgt spid="50"/>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p:cTn id="11" dur="500" fill="hold"/>
                                        <p:tgtEl>
                                          <p:spTgt spid="5"/>
                                        </p:tgtEl>
                                        <p:attrNameLst>
                                          <p:attrName>ppt_w</p:attrName>
                                        </p:attrNameLst>
                                      </p:cBhvr>
                                      <p:tavLst>
                                        <p:tav tm="0">
                                          <p:val>
                                            <p:fltVal val="0"/>
                                          </p:val>
                                        </p:tav>
                                        <p:tav tm="100000">
                                          <p:val>
                                            <p:strVal val="#ppt_w"/>
                                          </p:val>
                                        </p:tav>
                                      </p:tavLst>
                                    </p:anim>
                                    <p:anim calcmode="lin" valueType="num">
                                      <p:cBhvr>
                                        <p:cTn id="12" dur="500" fill="hold"/>
                                        <p:tgtEl>
                                          <p:spTgt spid="5"/>
                                        </p:tgtEl>
                                        <p:attrNameLst>
                                          <p:attrName>ppt_h</p:attrName>
                                        </p:attrNameLst>
                                      </p:cBhvr>
                                      <p:tavLst>
                                        <p:tav tm="0">
                                          <p:val>
                                            <p:fltVal val="0"/>
                                          </p:val>
                                        </p:tav>
                                        <p:tav tm="100000">
                                          <p:val>
                                            <p:strVal val="#ppt_h"/>
                                          </p:val>
                                        </p:tav>
                                      </p:tavLst>
                                    </p:anim>
                                    <p:anim calcmode="lin" valueType="num">
                                      <p:cBhvr>
                                        <p:cTn id="13" dur="500" fill="hold"/>
                                        <p:tgtEl>
                                          <p:spTgt spid="5"/>
                                        </p:tgtEl>
                                        <p:attrNameLst>
                                          <p:attrName>style.rotation</p:attrName>
                                        </p:attrNameLst>
                                      </p:cBhvr>
                                      <p:tavLst>
                                        <p:tav tm="0">
                                          <p:val>
                                            <p:fltVal val="90"/>
                                          </p:val>
                                        </p:tav>
                                        <p:tav tm="100000">
                                          <p:val>
                                            <p:fltVal val="0"/>
                                          </p:val>
                                        </p:tav>
                                      </p:tavLst>
                                    </p:anim>
                                    <p:animEffect transition="in" filter="fade">
                                      <p:cBhvr>
                                        <p:cTn id="14" dur="500"/>
                                        <p:tgtEl>
                                          <p:spTgt spid="5"/>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10"/>
                                        </p:tgtEl>
                                        <p:attrNameLst>
                                          <p:attrName>style.visibility</p:attrName>
                                        </p:attrNameLst>
                                      </p:cBhvr>
                                      <p:to>
                                        <p:strVal val="visible"/>
                                      </p:to>
                                    </p:set>
                                    <p:anim calcmode="lin" valueType="num">
                                      <p:cBhvr>
                                        <p:cTn id="17" dur="500" fill="hold"/>
                                        <p:tgtEl>
                                          <p:spTgt spid="10"/>
                                        </p:tgtEl>
                                        <p:attrNameLst>
                                          <p:attrName>ppt_w</p:attrName>
                                        </p:attrNameLst>
                                      </p:cBhvr>
                                      <p:tavLst>
                                        <p:tav tm="0">
                                          <p:val>
                                            <p:fltVal val="0"/>
                                          </p:val>
                                        </p:tav>
                                        <p:tav tm="100000">
                                          <p:val>
                                            <p:strVal val="#ppt_w"/>
                                          </p:val>
                                        </p:tav>
                                      </p:tavLst>
                                    </p:anim>
                                    <p:anim calcmode="lin" valueType="num">
                                      <p:cBhvr>
                                        <p:cTn id="18" dur="500" fill="hold"/>
                                        <p:tgtEl>
                                          <p:spTgt spid="10"/>
                                        </p:tgtEl>
                                        <p:attrNameLst>
                                          <p:attrName>ppt_h</p:attrName>
                                        </p:attrNameLst>
                                      </p:cBhvr>
                                      <p:tavLst>
                                        <p:tav tm="0">
                                          <p:val>
                                            <p:fltVal val="0"/>
                                          </p:val>
                                        </p:tav>
                                        <p:tav tm="100000">
                                          <p:val>
                                            <p:strVal val="#ppt_h"/>
                                          </p:val>
                                        </p:tav>
                                      </p:tavLst>
                                    </p:anim>
                                    <p:anim calcmode="lin" valueType="num">
                                      <p:cBhvr>
                                        <p:cTn id="19" dur="500" fill="hold"/>
                                        <p:tgtEl>
                                          <p:spTgt spid="10"/>
                                        </p:tgtEl>
                                        <p:attrNameLst>
                                          <p:attrName>style.rotation</p:attrName>
                                        </p:attrNameLst>
                                      </p:cBhvr>
                                      <p:tavLst>
                                        <p:tav tm="0">
                                          <p:val>
                                            <p:fltVal val="90"/>
                                          </p:val>
                                        </p:tav>
                                        <p:tav tm="100000">
                                          <p:val>
                                            <p:fltVal val="0"/>
                                          </p:val>
                                        </p:tav>
                                      </p:tavLst>
                                    </p:anim>
                                    <p:animEffect transition="in" filter="fade">
                                      <p:cBhvr>
                                        <p:cTn id="20" dur="500"/>
                                        <p:tgtEl>
                                          <p:spTgt spid="10"/>
                                        </p:tgtEl>
                                      </p:cBhvr>
                                    </p:animEffect>
                                  </p:childTnLst>
                                </p:cTn>
                              </p:par>
                            </p:childTnLst>
                          </p:cTn>
                        </p:par>
                        <p:par>
                          <p:cTn id="21" fill="hold">
                            <p:stCondLst>
                              <p:cond delay="1000"/>
                            </p:stCondLst>
                            <p:childTnLst>
                              <p:par>
                                <p:cTn id="22" presetID="10" presetClass="entr" presetSubtype="0" fill="hold" grpId="0" nodeType="afterEffect">
                                  <p:stCondLst>
                                    <p:cond delay="0"/>
                                  </p:stCondLst>
                                  <p:childTnLst>
                                    <p:set>
                                      <p:cBhvr>
                                        <p:cTn id="23" dur="1" fill="hold">
                                          <p:stCondLst>
                                            <p:cond delay="0"/>
                                          </p:stCondLst>
                                        </p:cTn>
                                        <p:tgtEl>
                                          <p:spTgt spid="6">
                                            <p:txEl>
                                              <p:pRg st="0" end="0"/>
                                            </p:txEl>
                                          </p:spTgt>
                                        </p:tgtEl>
                                        <p:attrNameLst>
                                          <p:attrName>style.visibility</p:attrName>
                                        </p:attrNameLst>
                                      </p:cBhvr>
                                      <p:to>
                                        <p:strVal val="visible"/>
                                      </p:to>
                                    </p:set>
                                    <p:animEffect transition="in" filter="fade">
                                      <p:cBhvr>
                                        <p:cTn id="24" dur="500"/>
                                        <p:tgtEl>
                                          <p:spTgt spid="6">
                                            <p:txEl>
                                              <p:pRg st="0" end="0"/>
                                            </p:txEl>
                                          </p:spTgt>
                                        </p:tgtEl>
                                      </p:cBhvr>
                                    </p:animEffect>
                                  </p:childTnLst>
                                </p:cTn>
                              </p:par>
                              <p:par>
                                <p:cTn id="25" presetID="10" presetClass="entr" presetSubtype="0" fill="hold" grpId="0" nodeType="withEffect">
                                  <p:stCondLst>
                                    <p:cond delay="0"/>
                                  </p:stCondLst>
                                  <p:childTnLst>
                                    <p:set>
                                      <p:cBhvr>
                                        <p:cTn id="26" dur="1" fill="hold">
                                          <p:stCondLst>
                                            <p:cond delay="0"/>
                                          </p:stCondLst>
                                        </p:cTn>
                                        <p:tgtEl>
                                          <p:spTgt spid="14">
                                            <p:txEl>
                                              <p:pRg st="0" end="0"/>
                                            </p:txEl>
                                          </p:spTgt>
                                        </p:tgtEl>
                                        <p:attrNameLst>
                                          <p:attrName>style.visibility</p:attrName>
                                        </p:attrNameLst>
                                      </p:cBhvr>
                                      <p:to>
                                        <p:strVal val="visible"/>
                                      </p:to>
                                    </p:set>
                                    <p:animEffect transition="in" filter="fade">
                                      <p:cBhvr>
                                        <p:cTn id="27" dur="500"/>
                                        <p:tgtEl>
                                          <p:spTgt spid="14">
                                            <p:txEl>
                                              <p:pRg st="0" end="0"/>
                                            </p:txEl>
                                          </p:spTgt>
                                        </p:tgtEl>
                                      </p:cBhvr>
                                    </p:animEffect>
                                  </p:childTnLst>
                                </p:cTn>
                              </p:par>
                            </p:childTnLst>
                          </p:cTn>
                        </p:par>
                        <p:par>
                          <p:cTn id="28" fill="hold">
                            <p:stCondLst>
                              <p:cond delay="1500"/>
                            </p:stCondLst>
                            <p:childTnLst>
                              <p:par>
                                <p:cTn id="29" presetID="16" presetClass="entr" presetSubtype="37" fill="hold" grpId="0" nodeType="afterEffect">
                                  <p:stCondLst>
                                    <p:cond delay="0"/>
                                  </p:stCondLst>
                                  <p:childTnLst>
                                    <p:set>
                                      <p:cBhvr>
                                        <p:cTn id="30" dur="1" fill="hold">
                                          <p:stCondLst>
                                            <p:cond delay="0"/>
                                          </p:stCondLst>
                                        </p:cTn>
                                        <p:tgtEl>
                                          <p:spTgt spid="30"/>
                                        </p:tgtEl>
                                        <p:attrNameLst>
                                          <p:attrName>style.visibility</p:attrName>
                                        </p:attrNameLst>
                                      </p:cBhvr>
                                      <p:to>
                                        <p:strVal val="visible"/>
                                      </p:to>
                                    </p:set>
                                    <p:animEffect transition="in" filter="barn(outVertical)">
                                      <p:cBhvr>
                                        <p:cTn id="31" dur="500"/>
                                        <p:tgtEl>
                                          <p:spTgt spid="30"/>
                                        </p:tgtEl>
                                      </p:cBhvr>
                                    </p:animEffect>
                                  </p:childTnLst>
                                </p:cTn>
                              </p:par>
                            </p:childTnLst>
                          </p:cTn>
                        </p:par>
                        <p:par>
                          <p:cTn id="32" fill="hold">
                            <p:stCondLst>
                              <p:cond delay="2000"/>
                            </p:stCondLst>
                            <p:childTnLst>
                              <p:par>
                                <p:cTn id="33" presetID="31" presetClass="entr" presetSubtype="0" fill="hold" nodeType="afterEffect">
                                  <p:stCondLst>
                                    <p:cond delay="0"/>
                                  </p:stCondLst>
                                  <p:childTnLst>
                                    <p:set>
                                      <p:cBhvr>
                                        <p:cTn id="34" dur="1" fill="hold">
                                          <p:stCondLst>
                                            <p:cond delay="0"/>
                                          </p:stCondLst>
                                        </p:cTn>
                                        <p:tgtEl>
                                          <p:spTgt spid="31"/>
                                        </p:tgtEl>
                                        <p:attrNameLst>
                                          <p:attrName>style.visibility</p:attrName>
                                        </p:attrNameLst>
                                      </p:cBhvr>
                                      <p:to>
                                        <p:strVal val="visible"/>
                                      </p:to>
                                    </p:set>
                                    <p:anim calcmode="lin" valueType="num">
                                      <p:cBhvr>
                                        <p:cTn id="35" dur="500" fill="hold"/>
                                        <p:tgtEl>
                                          <p:spTgt spid="31"/>
                                        </p:tgtEl>
                                        <p:attrNameLst>
                                          <p:attrName>ppt_w</p:attrName>
                                        </p:attrNameLst>
                                      </p:cBhvr>
                                      <p:tavLst>
                                        <p:tav tm="0">
                                          <p:val>
                                            <p:fltVal val="0"/>
                                          </p:val>
                                        </p:tav>
                                        <p:tav tm="100000">
                                          <p:val>
                                            <p:strVal val="#ppt_w"/>
                                          </p:val>
                                        </p:tav>
                                      </p:tavLst>
                                    </p:anim>
                                    <p:anim calcmode="lin" valueType="num">
                                      <p:cBhvr>
                                        <p:cTn id="36" dur="500" fill="hold"/>
                                        <p:tgtEl>
                                          <p:spTgt spid="31"/>
                                        </p:tgtEl>
                                        <p:attrNameLst>
                                          <p:attrName>ppt_h</p:attrName>
                                        </p:attrNameLst>
                                      </p:cBhvr>
                                      <p:tavLst>
                                        <p:tav tm="0">
                                          <p:val>
                                            <p:fltVal val="0"/>
                                          </p:val>
                                        </p:tav>
                                        <p:tav tm="100000">
                                          <p:val>
                                            <p:strVal val="#ppt_h"/>
                                          </p:val>
                                        </p:tav>
                                      </p:tavLst>
                                    </p:anim>
                                    <p:anim calcmode="lin" valueType="num">
                                      <p:cBhvr>
                                        <p:cTn id="37" dur="500" fill="hold"/>
                                        <p:tgtEl>
                                          <p:spTgt spid="31"/>
                                        </p:tgtEl>
                                        <p:attrNameLst>
                                          <p:attrName>style.rotation</p:attrName>
                                        </p:attrNameLst>
                                      </p:cBhvr>
                                      <p:tavLst>
                                        <p:tav tm="0">
                                          <p:val>
                                            <p:fltVal val="90"/>
                                          </p:val>
                                        </p:tav>
                                        <p:tav tm="100000">
                                          <p:val>
                                            <p:fltVal val="0"/>
                                          </p:val>
                                        </p:tav>
                                      </p:tavLst>
                                    </p:anim>
                                    <p:animEffect transition="in" filter="fade">
                                      <p:cBhvr>
                                        <p:cTn id="38" dur="500"/>
                                        <p:tgtEl>
                                          <p:spTgt spid="31"/>
                                        </p:tgtEl>
                                      </p:cBhvr>
                                    </p:animEffect>
                                  </p:childTnLst>
                                </p:cTn>
                              </p:par>
                              <p:par>
                                <p:cTn id="39" presetID="31" presetClass="entr" presetSubtype="0" fill="hold" grpId="0" nodeType="withEffect">
                                  <p:stCondLst>
                                    <p:cond delay="0"/>
                                  </p:stCondLst>
                                  <p:childTnLst>
                                    <p:set>
                                      <p:cBhvr>
                                        <p:cTn id="40" dur="1" fill="hold">
                                          <p:stCondLst>
                                            <p:cond delay="0"/>
                                          </p:stCondLst>
                                        </p:cTn>
                                        <p:tgtEl>
                                          <p:spTgt spid="49"/>
                                        </p:tgtEl>
                                        <p:attrNameLst>
                                          <p:attrName>style.visibility</p:attrName>
                                        </p:attrNameLst>
                                      </p:cBhvr>
                                      <p:to>
                                        <p:strVal val="visible"/>
                                      </p:to>
                                    </p:set>
                                    <p:anim calcmode="lin" valueType="num">
                                      <p:cBhvr>
                                        <p:cTn id="41" dur="500" fill="hold"/>
                                        <p:tgtEl>
                                          <p:spTgt spid="49"/>
                                        </p:tgtEl>
                                        <p:attrNameLst>
                                          <p:attrName>ppt_w</p:attrName>
                                        </p:attrNameLst>
                                      </p:cBhvr>
                                      <p:tavLst>
                                        <p:tav tm="0">
                                          <p:val>
                                            <p:fltVal val="0"/>
                                          </p:val>
                                        </p:tav>
                                        <p:tav tm="100000">
                                          <p:val>
                                            <p:strVal val="#ppt_w"/>
                                          </p:val>
                                        </p:tav>
                                      </p:tavLst>
                                    </p:anim>
                                    <p:anim calcmode="lin" valueType="num">
                                      <p:cBhvr>
                                        <p:cTn id="42" dur="500" fill="hold"/>
                                        <p:tgtEl>
                                          <p:spTgt spid="49"/>
                                        </p:tgtEl>
                                        <p:attrNameLst>
                                          <p:attrName>ppt_h</p:attrName>
                                        </p:attrNameLst>
                                      </p:cBhvr>
                                      <p:tavLst>
                                        <p:tav tm="0">
                                          <p:val>
                                            <p:fltVal val="0"/>
                                          </p:val>
                                        </p:tav>
                                        <p:tav tm="100000">
                                          <p:val>
                                            <p:strVal val="#ppt_h"/>
                                          </p:val>
                                        </p:tav>
                                      </p:tavLst>
                                    </p:anim>
                                    <p:anim calcmode="lin" valueType="num">
                                      <p:cBhvr>
                                        <p:cTn id="43" dur="500" fill="hold"/>
                                        <p:tgtEl>
                                          <p:spTgt spid="49"/>
                                        </p:tgtEl>
                                        <p:attrNameLst>
                                          <p:attrName>style.rotation</p:attrName>
                                        </p:attrNameLst>
                                      </p:cBhvr>
                                      <p:tavLst>
                                        <p:tav tm="0">
                                          <p:val>
                                            <p:fltVal val="90"/>
                                          </p:val>
                                        </p:tav>
                                        <p:tav tm="100000">
                                          <p:val>
                                            <p:fltVal val="0"/>
                                          </p:val>
                                        </p:tav>
                                      </p:tavLst>
                                    </p:anim>
                                    <p:animEffect transition="in" filter="fade">
                                      <p:cBhvr>
                                        <p:cTn id="44" dur="500"/>
                                        <p:tgtEl>
                                          <p:spTgt spid="49"/>
                                        </p:tgtEl>
                                      </p:cBhvr>
                                    </p:animEffect>
                                  </p:childTnLst>
                                </p:cTn>
                              </p:par>
                            </p:childTnLst>
                          </p:cTn>
                        </p:par>
                        <p:par>
                          <p:cTn id="45" fill="hold">
                            <p:stCondLst>
                              <p:cond delay="2500"/>
                            </p:stCondLst>
                            <p:childTnLst>
                              <p:par>
                                <p:cTn id="46" presetID="10" presetClass="entr" presetSubtype="0" fill="hold" grpId="0" nodeType="afterEffect">
                                  <p:stCondLst>
                                    <p:cond delay="0"/>
                                  </p:stCondLst>
                                  <p:childTnLst>
                                    <p:set>
                                      <p:cBhvr>
                                        <p:cTn id="47" dur="1" fill="hold">
                                          <p:stCondLst>
                                            <p:cond delay="0"/>
                                          </p:stCondLst>
                                        </p:cTn>
                                        <p:tgtEl>
                                          <p:spTgt spid="32">
                                            <p:txEl>
                                              <p:pRg st="0" end="0"/>
                                            </p:txEl>
                                          </p:spTgt>
                                        </p:tgtEl>
                                        <p:attrNameLst>
                                          <p:attrName>style.visibility</p:attrName>
                                        </p:attrNameLst>
                                      </p:cBhvr>
                                      <p:to>
                                        <p:strVal val="visible"/>
                                      </p:to>
                                    </p:set>
                                    <p:animEffect transition="in" filter="fade">
                                      <p:cBhvr>
                                        <p:cTn id="48" dur="500"/>
                                        <p:tgtEl>
                                          <p:spTgt spid="32">
                                            <p:txEl>
                                              <p:pRg st="0" end="0"/>
                                            </p:txEl>
                                          </p:spTgt>
                                        </p:tgtEl>
                                      </p:cBhvr>
                                    </p:animEffect>
                                  </p:childTnLst>
                                </p:cTn>
                              </p:par>
                              <p:par>
                                <p:cTn id="49" presetID="10" presetClass="entr" presetSubtype="0" fill="hold" grpId="0" nodeType="withEffect">
                                  <p:stCondLst>
                                    <p:cond delay="0"/>
                                  </p:stCondLst>
                                  <p:childTnLst>
                                    <p:set>
                                      <p:cBhvr>
                                        <p:cTn id="50" dur="1" fill="hold">
                                          <p:stCondLst>
                                            <p:cond delay="0"/>
                                          </p:stCondLst>
                                        </p:cTn>
                                        <p:tgtEl>
                                          <p:spTgt spid="51">
                                            <p:txEl>
                                              <p:pRg st="0" end="0"/>
                                            </p:txEl>
                                          </p:spTgt>
                                        </p:tgtEl>
                                        <p:attrNameLst>
                                          <p:attrName>style.visibility</p:attrName>
                                        </p:attrNameLst>
                                      </p:cBhvr>
                                      <p:to>
                                        <p:strVal val="visible"/>
                                      </p:to>
                                    </p:set>
                                    <p:animEffect transition="in" filter="fade">
                                      <p:cBhvr>
                                        <p:cTn id="51" dur="500"/>
                                        <p:tgtEl>
                                          <p:spTgt spid="51">
                                            <p:txEl>
                                              <p:pRg st="0" end="0"/>
                                            </p:txEl>
                                          </p:spTgt>
                                        </p:tgtEl>
                                      </p:cBhvr>
                                    </p:animEffect>
                                  </p:childTnLst>
                                </p:cTn>
                              </p:par>
                            </p:childTnLst>
                          </p:cTn>
                        </p:par>
                        <p:par>
                          <p:cTn id="52" fill="hold">
                            <p:stCondLst>
                              <p:cond delay="3000"/>
                            </p:stCondLst>
                            <p:childTnLst>
                              <p:par>
                                <p:cTn id="53" presetID="16" presetClass="entr" presetSubtype="37" fill="hold" grpId="0" nodeType="afterEffect">
                                  <p:stCondLst>
                                    <p:cond delay="0"/>
                                  </p:stCondLst>
                                  <p:childTnLst>
                                    <p:set>
                                      <p:cBhvr>
                                        <p:cTn id="54" dur="1" fill="hold">
                                          <p:stCondLst>
                                            <p:cond delay="0"/>
                                          </p:stCondLst>
                                        </p:cTn>
                                        <p:tgtEl>
                                          <p:spTgt spid="57"/>
                                        </p:tgtEl>
                                        <p:attrNameLst>
                                          <p:attrName>style.visibility</p:attrName>
                                        </p:attrNameLst>
                                      </p:cBhvr>
                                      <p:to>
                                        <p:strVal val="visible"/>
                                      </p:to>
                                    </p:set>
                                    <p:animEffect transition="in" filter="barn(outVertical)">
                                      <p:cBhvr>
                                        <p:cTn id="55" dur="500"/>
                                        <p:tgtEl>
                                          <p:spTgt spid="57"/>
                                        </p:tgtEl>
                                      </p:cBhvr>
                                    </p:animEffect>
                                  </p:childTnLst>
                                </p:cTn>
                              </p:par>
                            </p:childTnLst>
                          </p:cTn>
                        </p:par>
                        <p:par>
                          <p:cTn id="56" fill="hold">
                            <p:stCondLst>
                              <p:cond delay="3500"/>
                            </p:stCondLst>
                            <p:childTnLst>
                              <p:par>
                                <p:cTn id="57" presetID="31" presetClass="entr" presetSubtype="0" fill="hold" nodeType="afterEffect">
                                  <p:stCondLst>
                                    <p:cond delay="0"/>
                                  </p:stCondLst>
                                  <p:childTnLst>
                                    <p:set>
                                      <p:cBhvr>
                                        <p:cTn id="58" dur="1" fill="hold">
                                          <p:stCondLst>
                                            <p:cond delay="0"/>
                                          </p:stCondLst>
                                        </p:cTn>
                                        <p:tgtEl>
                                          <p:spTgt spid="58"/>
                                        </p:tgtEl>
                                        <p:attrNameLst>
                                          <p:attrName>style.visibility</p:attrName>
                                        </p:attrNameLst>
                                      </p:cBhvr>
                                      <p:to>
                                        <p:strVal val="visible"/>
                                      </p:to>
                                    </p:set>
                                    <p:anim calcmode="lin" valueType="num">
                                      <p:cBhvr>
                                        <p:cTn id="59" dur="500" fill="hold"/>
                                        <p:tgtEl>
                                          <p:spTgt spid="58"/>
                                        </p:tgtEl>
                                        <p:attrNameLst>
                                          <p:attrName>ppt_w</p:attrName>
                                        </p:attrNameLst>
                                      </p:cBhvr>
                                      <p:tavLst>
                                        <p:tav tm="0">
                                          <p:val>
                                            <p:fltVal val="0"/>
                                          </p:val>
                                        </p:tav>
                                        <p:tav tm="100000">
                                          <p:val>
                                            <p:strVal val="#ppt_w"/>
                                          </p:val>
                                        </p:tav>
                                      </p:tavLst>
                                    </p:anim>
                                    <p:anim calcmode="lin" valueType="num">
                                      <p:cBhvr>
                                        <p:cTn id="60" dur="500" fill="hold"/>
                                        <p:tgtEl>
                                          <p:spTgt spid="58"/>
                                        </p:tgtEl>
                                        <p:attrNameLst>
                                          <p:attrName>ppt_h</p:attrName>
                                        </p:attrNameLst>
                                      </p:cBhvr>
                                      <p:tavLst>
                                        <p:tav tm="0">
                                          <p:val>
                                            <p:fltVal val="0"/>
                                          </p:val>
                                        </p:tav>
                                        <p:tav tm="100000">
                                          <p:val>
                                            <p:strVal val="#ppt_h"/>
                                          </p:val>
                                        </p:tav>
                                      </p:tavLst>
                                    </p:anim>
                                    <p:anim calcmode="lin" valueType="num">
                                      <p:cBhvr>
                                        <p:cTn id="61" dur="500" fill="hold"/>
                                        <p:tgtEl>
                                          <p:spTgt spid="58"/>
                                        </p:tgtEl>
                                        <p:attrNameLst>
                                          <p:attrName>style.rotation</p:attrName>
                                        </p:attrNameLst>
                                      </p:cBhvr>
                                      <p:tavLst>
                                        <p:tav tm="0">
                                          <p:val>
                                            <p:fltVal val="90"/>
                                          </p:val>
                                        </p:tav>
                                        <p:tav tm="100000">
                                          <p:val>
                                            <p:fltVal val="0"/>
                                          </p:val>
                                        </p:tav>
                                      </p:tavLst>
                                    </p:anim>
                                    <p:animEffect transition="in" filter="fade">
                                      <p:cBhvr>
                                        <p:cTn id="62" dur="500"/>
                                        <p:tgtEl>
                                          <p:spTgt spid="58"/>
                                        </p:tgtEl>
                                      </p:cBhvr>
                                    </p:animEffect>
                                  </p:childTnLst>
                                </p:cTn>
                              </p:par>
                              <p:par>
                                <p:cTn id="63" presetID="31" presetClass="entr" presetSubtype="0" fill="hold" grpId="0" nodeType="withEffect">
                                  <p:stCondLst>
                                    <p:cond delay="0"/>
                                  </p:stCondLst>
                                  <p:childTnLst>
                                    <p:set>
                                      <p:cBhvr>
                                        <p:cTn id="64" dur="1" fill="hold">
                                          <p:stCondLst>
                                            <p:cond delay="0"/>
                                          </p:stCondLst>
                                        </p:cTn>
                                        <p:tgtEl>
                                          <p:spTgt spid="60"/>
                                        </p:tgtEl>
                                        <p:attrNameLst>
                                          <p:attrName>style.visibility</p:attrName>
                                        </p:attrNameLst>
                                      </p:cBhvr>
                                      <p:to>
                                        <p:strVal val="visible"/>
                                      </p:to>
                                    </p:set>
                                    <p:anim calcmode="lin" valueType="num">
                                      <p:cBhvr>
                                        <p:cTn id="65" dur="500" fill="hold"/>
                                        <p:tgtEl>
                                          <p:spTgt spid="60"/>
                                        </p:tgtEl>
                                        <p:attrNameLst>
                                          <p:attrName>ppt_w</p:attrName>
                                        </p:attrNameLst>
                                      </p:cBhvr>
                                      <p:tavLst>
                                        <p:tav tm="0">
                                          <p:val>
                                            <p:fltVal val="0"/>
                                          </p:val>
                                        </p:tav>
                                        <p:tav tm="100000">
                                          <p:val>
                                            <p:strVal val="#ppt_w"/>
                                          </p:val>
                                        </p:tav>
                                      </p:tavLst>
                                    </p:anim>
                                    <p:anim calcmode="lin" valueType="num">
                                      <p:cBhvr>
                                        <p:cTn id="66" dur="500" fill="hold"/>
                                        <p:tgtEl>
                                          <p:spTgt spid="60"/>
                                        </p:tgtEl>
                                        <p:attrNameLst>
                                          <p:attrName>ppt_h</p:attrName>
                                        </p:attrNameLst>
                                      </p:cBhvr>
                                      <p:tavLst>
                                        <p:tav tm="0">
                                          <p:val>
                                            <p:fltVal val="0"/>
                                          </p:val>
                                        </p:tav>
                                        <p:tav tm="100000">
                                          <p:val>
                                            <p:strVal val="#ppt_h"/>
                                          </p:val>
                                        </p:tav>
                                      </p:tavLst>
                                    </p:anim>
                                    <p:anim calcmode="lin" valueType="num">
                                      <p:cBhvr>
                                        <p:cTn id="67" dur="500" fill="hold"/>
                                        <p:tgtEl>
                                          <p:spTgt spid="60"/>
                                        </p:tgtEl>
                                        <p:attrNameLst>
                                          <p:attrName>style.rotation</p:attrName>
                                        </p:attrNameLst>
                                      </p:cBhvr>
                                      <p:tavLst>
                                        <p:tav tm="0">
                                          <p:val>
                                            <p:fltVal val="90"/>
                                          </p:val>
                                        </p:tav>
                                        <p:tav tm="100000">
                                          <p:val>
                                            <p:fltVal val="0"/>
                                          </p:val>
                                        </p:tav>
                                      </p:tavLst>
                                    </p:anim>
                                    <p:animEffect transition="in" filter="fade">
                                      <p:cBhvr>
                                        <p:cTn id="68" dur="500"/>
                                        <p:tgtEl>
                                          <p:spTgt spid="60"/>
                                        </p:tgtEl>
                                      </p:cBhvr>
                                    </p:animEffect>
                                  </p:childTnLst>
                                </p:cTn>
                              </p:par>
                            </p:childTnLst>
                          </p:cTn>
                        </p:par>
                        <p:par>
                          <p:cTn id="69" fill="hold">
                            <p:stCondLst>
                              <p:cond delay="4000"/>
                            </p:stCondLst>
                            <p:childTnLst>
                              <p:par>
                                <p:cTn id="70" presetID="10" presetClass="entr" presetSubtype="0" fill="hold" grpId="0" nodeType="afterEffect">
                                  <p:stCondLst>
                                    <p:cond delay="0"/>
                                  </p:stCondLst>
                                  <p:childTnLst>
                                    <p:set>
                                      <p:cBhvr>
                                        <p:cTn id="71" dur="1" fill="hold">
                                          <p:stCondLst>
                                            <p:cond delay="0"/>
                                          </p:stCondLst>
                                        </p:cTn>
                                        <p:tgtEl>
                                          <p:spTgt spid="59">
                                            <p:txEl>
                                              <p:pRg st="0" end="0"/>
                                            </p:txEl>
                                          </p:spTgt>
                                        </p:tgtEl>
                                        <p:attrNameLst>
                                          <p:attrName>style.visibility</p:attrName>
                                        </p:attrNameLst>
                                      </p:cBhvr>
                                      <p:to>
                                        <p:strVal val="visible"/>
                                      </p:to>
                                    </p:set>
                                    <p:animEffect transition="in" filter="fade">
                                      <p:cBhvr>
                                        <p:cTn id="72" dur="500"/>
                                        <p:tgtEl>
                                          <p:spTgt spid="59">
                                            <p:txEl>
                                              <p:pRg st="0" end="0"/>
                                            </p:txEl>
                                          </p:spTgt>
                                        </p:tgtEl>
                                      </p:cBhvr>
                                    </p:animEffect>
                                  </p:childTnLst>
                                </p:cTn>
                              </p:par>
                              <p:par>
                                <p:cTn id="73" presetID="10" presetClass="entr" presetSubtype="0" fill="hold" grpId="0" nodeType="withEffect">
                                  <p:stCondLst>
                                    <p:cond delay="0"/>
                                  </p:stCondLst>
                                  <p:childTnLst>
                                    <p:set>
                                      <p:cBhvr>
                                        <p:cTn id="74" dur="1" fill="hold">
                                          <p:stCondLst>
                                            <p:cond delay="0"/>
                                          </p:stCondLst>
                                        </p:cTn>
                                        <p:tgtEl>
                                          <p:spTgt spid="61">
                                            <p:txEl>
                                              <p:pRg st="0" end="0"/>
                                            </p:txEl>
                                          </p:spTgt>
                                        </p:tgtEl>
                                        <p:attrNameLst>
                                          <p:attrName>style.visibility</p:attrName>
                                        </p:attrNameLst>
                                      </p:cBhvr>
                                      <p:to>
                                        <p:strVal val="visible"/>
                                      </p:to>
                                    </p:set>
                                    <p:animEffect transition="in" filter="fade">
                                      <p:cBhvr>
                                        <p:cTn id="75" dur="500"/>
                                        <p:tgtEl>
                                          <p:spTgt spid="61">
                                            <p:txEl>
                                              <p:pRg st="0" end="0"/>
                                            </p:txEl>
                                          </p:spTgt>
                                        </p:tgtEl>
                                      </p:cBhvr>
                                    </p:animEffect>
                                  </p:childTnLst>
                                </p:cTn>
                              </p:par>
                            </p:childTnLst>
                          </p:cTn>
                        </p:par>
                        <p:par>
                          <p:cTn id="76" fill="hold">
                            <p:stCondLst>
                              <p:cond delay="4500"/>
                            </p:stCondLst>
                            <p:childTnLst>
                              <p:par>
                                <p:cTn id="77" presetID="16" presetClass="entr" presetSubtype="37" fill="hold" grpId="0" nodeType="afterEffect">
                                  <p:stCondLst>
                                    <p:cond delay="0"/>
                                  </p:stCondLst>
                                  <p:childTnLst>
                                    <p:set>
                                      <p:cBhvr>
                                        <p:cTn id="78" dur="1" fill="hold">
                                          <p:stCondLst>
                                            <p:cond delay="0"/>
                                          </p:stCondLst>
                                        </p:cTn>
                                        <p:tgtEl>
                                          <p:spTgt spid="62"/>
                                        </p:tgtEl>
                                        <p:attrNameLst>
                                          <p:attrName>style.visibility</p:attrName>
                                        </p:attrNameLst>
                                      </p:cBhvr>
                                      <p:to>
                                        <p:strVal val="visible"/>
                                      </p:to>
                                    </p:set>
                                    <p:animEffect transition="in" filter="barn(outVertical)">
                                      <p:cBhvr>
                                        <p:cTn id="79" dur="500"/>
                                        <p:tgtEl>
                                          <p:spTgt spid="62"/>
                                        </p:tgtEl>
                                      </p:cBhvr>
                                    </p:animEffect>
                                  </p:childTnLst>
                                </p:cTn>
                              </p:par>
                            </p:childTnLst>
                          </p:cTn>
                        </p:par>
                        <p:par>
                          <p:cTn id="80" fill="hold">
                            <p:stCondLst>
                              <p:cond delay="5000"/>
                            </p:stCondLst>
                            <p:childTnLst>
                              <p:par>
                                <p:cTn id="81" presetID="31" presetClass="entr" presetSubtype="0" fill="hold" nodeType="afterEffect">
                                  <p:stCondLst>
                                    <p:cond delay="0"/>
                                  </p:stCondLst>
                                  <p:childTnLst>
                                    <p:set>
                                      <p:cBhvr>
                                        <p:cTn id="82" dur="1" fill="hold">
                                          <p:stCondLst>
                                            <p:cond delay="0"/>
                                          </p:stCondLst>
                                        </p:cTn>
                                        <p:tgtEl>
                                          <p:spTgt spid="63"/>
                                        </p:tgtEl>
                                        <p:attrNameLst>
                                          <p:attrName>style.visibility</p:attrName>
                                        </p:attrNameLst>
                                      </p:cBhvr>
                                      <p:to>
                                        <p:strVal val="visible"/>
                                      </p:to>
                                    </p:set>
                                    <p:anim calcmode="lin" valueType="num">
                                      <p:cBhvr>
                                        <p:cTn id="83" dur="500" fill="hold"/>
                                        <p:tgtEl>
                                          <p:spTgt spid="63"/>
                                        </p:tgtEl>
                                        <p:attrNameLst>
                                          <p:attrName>ppt_w</p:attrName>
                                        </p:attrNameLst>
                                      </p:cBhvr>
                                      <p:tavLst>
                                        <p:tav tm="0">
                                          <p:val>
                                            <p:fltVal val="0"/>
                                          </p:val>
                                        </p:tav>
                                        <p:tav tm="100000">
                                          <p:val>
                                            <p:strVal val="#ppt_w"/>
                                          </p:val>
                                        </p:tav>
                                      </p:tavLst>
                                    </p:anim>
                                    <p:anim calcmode="lin" valueType="num">
                                      <p:cBhvr>
                                        <p:cTn id="84" dur="500" fill="hold"/>
                                        <p:tgtEl>
                                          <p:spTgt spid="63"/>
                                        </p:tgtEl>
                                        <p:attrNameLst>
                                          <p:attrName>ppt_h</p:attrName>
                                        </p:attrNameLst>
                                      </p:cBhvr>
                                      <p:tavLst>
                                        <p:tav tm="0">
                                          <p:val>
                                            <p:fltVal val="0"/>
                                          </p:val>
                                        </p:tav>
                                        <p:tav tm="100000">
                                          <p:val>
                                            <p:strVal val="#ppt_h"/>
                                          </p:val>
                                        </p:tav>
                                      </p:tavLst>
                                    </p:anim>
                                    <p:anim calcmode="lin" valueType="num">
                                      <p:cBhvr>
                                        <p:cTn id="85" dur="500" fill="hold"/>
                                        <p:tgtEl>
                                          <p:spTgt spid="63"/>
                                        </p:tgtEl>
                                        <p:attrNameLst>
                                          <p:attrName>style.rotation</p:attrName>
                                        </p:attrNameLst>
                                      </p:cBhvr>
                                      <p:tavLst>
                                        <p:tav tm="0">
                                          <p:val>
                                            <p:fltVal val="90"/>
                                          </p:val>
                                        </p:tav>
                                        <p:tav tm="100000">
                                          <p:val>
                                            <p:fltVal val="0"/>
                                          </p:val>
                                        </p:tav>
                                      </p:tavLst>
                                    </p:anim>
                                    <p:animEffect transition="in" filter="fade">
                                      <p:cBhvr>
                                        <p:cTn id="86" dur="500"/>
                                        <p:tgtEl>
                                          <p:spTgt spid="63"/>
                                        </p:tgtEl>
                                      </p:cBhvr>
                                    </p:animEffect>
                                  </p:childTnLst>
                                </p:cTn>
                              </p:par>
                              <p:par>
                                <p:cTn id="87" presetID="31" presetClass="entr" presetSubtype="0" fill="hold" grpId="0" nodeType="withEffect">
                                  <p:stCondLst>
                                    <p:cond delay="0"/>
                                  </p:stCondLst>
                                  <p:childTnLst>
                                    <p:set>
                                      <p:cBhvr>
                                        <p:cTn id="88" dur="1" fill="hold">
                                          <p:stCondLst>
                                            <p:cond delay="0"/>
                                          </p:stCondLst>
                                        </p:cTn>
                                        <p:tgtEl>
                                          <p:spTgt spid="65"/>
                                        </p:tgtEl>
                                        <p:attrNameLst>
                                          <p:attrName>style.visibility</p:attrName>
                                        </p:attrNameLst>
                                      </p:cBhvr>
                                      <p:to>
                                        <p:strVal val="visible"/>
                                      </p:to>
                                    </p:set>
                                    <p:anim calcmode="lin" valueType="num">
                                      <p:cBhvr>
                                        <p:cTn id="89" dur="500" fill="hold"/>
                                        <p:tgtEl>
                                          <p:spTgt spid="65"/>
                                        </p:tgtEl>
                                        <p:attrNameLst>
                                          <p:attrName>ppt_w</p:attrName>
                                        </p:attrNameLst>
                                      </p:cBhvr>
                                      <p:tavLst>
                                        <p:tav tm="0">
                                          <p:val>
                                            <p:fltVal val="0"/>
                                          </p:val>
                                        </p:tav>
                                        <p:tav tm="100000">
                                          <p:val>
                                            <p:strVal val="#ppt_w"/>
                                          </p:val>
                                        </p:tav>
                                      </p:tavLst>
                                    </p:anim>
                                    <p:anim calcmode="lin" valueType="num">
                                      <p:cBhvr>
                                        <p:cTn id="90" dur="500" fill="hold"/>
                                        <p:tgtEl>
                                          <p:spTgt spid="65"/>
                                        </p:tgtEl>
                                        <p:attrNameLst>
                                          <p:attrName>ppt_h</p:attrName>
                                        </p:attrNameLst>
                                      </p:cBhvr>
                                      <p:tavLst>
                                        <p:tav tm="0">
                                          <p:val>
                                            <p:fltVal val="0"/>
                                          </p:val>
                                        </p:tav>
                                        <p:tav tm="100000">
                                          <p:val>
                                            <p:strVal val="#ppt_h"/>
                                          </p:val>
                                        </p:tav>
                                      </p:tavLst>
                                    </p:anim>
                                    <p:anim calcmode="lin" valueType="num">
                                      <p:cBhvr>
                                        <p:cTn id="91" dur="500" fill="hold"/>
                                        <p:tgtEl>
                                          <p:spTgt spid="65"/>
                                        </p:tgtEl>
                                        <p:attrNameLst>
                                          <p:attrName>style.rotation</p:attrName>
                                        </p:attrNameLst>
                                      </p:cBhvr>
                                      <p:tavLst>
                                        <p:tav tm="0">
                                          <p:val>
                                            <p:fltVal val="90"/>
                                          </p:val>
                                        </p:tav>
                                        <p:tav tm="100000">
                                          <p:val>
                                            <p:fltVal val="0"/>
                                          </p:val>
                                        </p:tav>
                                      </p:tavLst>
                                    </p:anim>
                                    <p:animEffect transition="in" filter="fade">
                                      <p:cBhvr>
                                        <p:cTn id="92" dur="500"/>
                                        <p:tgtEl>
                                          <p:spTgt spid="65"/>
                                        </p:tgtEl>
                                      </p:cBhvr>
                                    </p:animEffect>
                                  </p:childTnLst>
                                </p:cTn>
                              </p:par>
                            </p:childTnLst>
                          </p:cTn>
                        </p:par>
                        <p:par>
                          <p:cTn id="93" fill="hold">
                            <p:stCondLst>
                              <p:cond delay="5500"/>
                            </p:stCondLst>
                            <p:childTnLst>
                              <p:par>
                                <p:cTn id="94" presetID="10" presetClass="entr" presetSubtype="0" fill="hold" grpId="0" nodeType="afterEffect">
                                  <p:stCondLst>
                                    <p:cond delay="0"/>
                                  </p:stCondLst>
                                  <p:childTnLst>
                                    <p:set>
                                      <p:cBhvr>
                                        <p:cTn id="95" dur="1" fill="hold">
                                          <p:stCondLst>
                                            <p:cond delay="0"/>
                                          </p:stCondLst>
                                        </p:cTn>
                                        <p:tgtEl>
                                          <p:spTgt spid="64">
                                            <p:txEl>
                                              <p:pRg st="0" end="0"/>
                                            </p:txEl>
                                          </p:spTgt>
                                        </p:tgtEl>
                                        <p:attrNameLst>
                                          <p:attrName>style.visibility</p:attrName>
                                        </p:attrNameLst>
                                      </p:cBhvr>
                                      <p:to>
                                        <p:strVal val="visible"/>
                                      </p:to>
                                    </p:set>
                                    <p:animEffect transition="in" filter="fade">
                                      <p:cBhvr>
                                        <p:cTn id="96" dur="500"/>
                                        <p:tgtEl>
                                          <p:spTgt spid="64">
                                            <p:txEl>
                                              <p:pRg st="0" end="0"/>
                                            </p:txEl>
                                          </p:spTgt>
                                        </p:tgtEl>
                                      </p:cBhvr>
                                    </p:animEffect>
                                  </p:childTnLst>
                                </p:cTn>
                              </p:par>
                              <p:par>
                                <p:cTn id="97" presetID="10" presetClass="entr" presetSubtype="0" fill="hold" grpId="0" nodeType="withEffect">
                                  <p:stCondLst>
                                    <p:cond delay="0"/>
                                  </p:stCondLst>
                                  <p:childTnLst>
                                    <p:set>
                                      <p:cBhvr>
                                        <p:cTn id="98" dur="1" fill="hold">
                                          <p:stCondLst>
                                            <p:cond delay="0"/>
                                          </p:stCondLst>
                                        </p:cTn>
                                        <p:tgtEl>
                                          <p:spTgt spid="66">
                                            <p:txEl>
                                              <p:pRg st="0" end="0"/>
                                            </p:txEl>
                                          </p:spTgt>
                                        </p:tgtEl>
                                        <p:attrNameLst>
                                          <p:attrName>style.visibility</p:attrName>
                                        </p:attrNameLst>
                                      </p:cBhvr>
                                      <p:to>
                                        <p:strVal val="visible"/>
                                      </p:to>
                                    </p:set>
                                    <p:animEffect transition="in" filter="fade">
                                      <p:cBhvr>
                                        <p:cTn id="99" dur="500"/>
                                        <p:tgtEl>
                                          <p:spTgt spid="66">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0" grpId="0" animBg="1"/>
      <p:bldP spid="6" grpId="0" build="p">
        <p:tmplLst>
          <p:tmpl lvl="1">
            <p:tnLst>
              <p:par>
                <p:cTn presetID="10" presetClass="entr" presetSubtype="0"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fade">
                      <p:cBhvr>
                        <p:cTn dur="500"/>
                        <p:tgtEl>
                          <p:spTgt spid="6"/>
                        </p:tgtEl>
                      </p:cBhvr>
                    </p:animEffect>
                  </p:childTnLst>
                </p:cTn>
              </p:par>
            </p:tnLst>
          </p:tmpl>
        </p:tmplLst>
      </p:bldP>
      <p:bldP spid="10" grpId="0"/>
      <p:bldP spid="14" grpId="0" build="p">
        <p:tmplLst>
          <p:tmpl lvl="1">
            <p:tnLst>
              <p:par>
                <p:cTn presetID="10" presetClass="entr" presetSubtype="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30" grpId="0" animBg="1"/>
      <p:bldP spid="32" grpId="0" build="p">
        <p:tmplLst>
          <p:tmpl lvl="1">
            <p:tnLst>
              <p:par>
                <p:cTn presetID="10" presetClass="entr" presetSubtype="0"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fade">
                      <p:cBhvr>
                        <p:cTn dur="500"/>
                        <p:tgtEl>
                          <p:spTgt spid="32"/>
                        </p:tgtEl>
                      </p:cBhvr>
                    </p:animEffect>
                  </p:childTnLst>
                </p:cTn>
              </p:par>
            </p:tnLst>
          </p:tmpl>
        </p:tmplLst>
      </p:bldP>
      <p:bldP spid="49" grpId="0"/>
      <p:bldP spid="51" grpId="0" build="p">
        <p:tmplLst>
          <p:tmpl lvl="1">
            <p:tnLst>
              <p:par>
                <p:cTn presetID="10" presetClass="entr" presetSubtype="0" fill="hold" nodeType="withEffect">
                  <p:stCondLst>
                    <p:cond delay="0"/>
                  </p:stCondLst>
                  <p:childTnLst>
                    <p:set>
                      <p:cBhvr>
                        <p:cTn dur="1" fill="hold">
                          <p:stCondLst>
                            <p:cond delay="0"/>
                          </p:stCondLst>
                        </p:cTn>
                        <p:tgtEl>
                          <p:spTgt spid="51"/>
                        </p:tgtEl>
                        <p:attrNameLst>
                          <p:attrName>style.visibility</p:attrName>
                        </p:attrNameLst>
                      </p:cBhvr>
                      <p:to>
                        <p:strVal val="visible"/>
                      </p:to>
                    </p:set>
                    <p:animEffect transition="in" filter="fade">
                      <p:cBhvr>
                        <p:cTn dur="500"/>
                        <p:tgtEl>
                          <p:spTgt spid="51"/>
                        </p:tgtEl>
                      </p:cBhvr>
                    </p:animEffect>
                  </p:childTnLst>
                </p:cTn>
              </p:par>
            </p:tnLst>
          </p:tmpl>
        </p:tmplLst>
      </p:bldP>
      <p:bldP spid="57" grpId="0" animBg="1"/>
      <p:bldP spid="59" grpId="0" build="p">
        <p:tmplLst>
          <p:tmpl lvl="1">
            <p:tnLst>
              <p:par>
                <p:cTn presetID="10" presetClass="entr" presetSubtype="0" fill="hold" nodeType="afterEffect">
                  <p:stCondLst>
                    <p:cond delay="0"/>
                  </p:stCondLst>
                  <p:childTnLst>
                    <p:set>
                      <p:cBhvr>
                        <p:cTn dur="1" fill="hold">
                          <p:stCondLst>
                            <p:cond delay="0"/>
                          </p:stCondLst>
                        </p:cTn>
                        <p:tgtEl>
                          <p:spTgt spid="59"/>
                        </p:tgtEl>
                        <p:attrNameLst>
                          <p:attrName>style.visibility</p:attrName>
                        </p:attrNameLst>
                      </p:cBhvr>
                      <p:to>
                        <p:strVal val="visible"/>
                      </p:to>
                    </p:set>
                    <p:animEffect transition="in" filter="fade">
                      <p:cBhvr>
                        <p:cTn dur="500"/>
                        <p:tgtEl>
                          <p:spTgt spid="59"/>
                        </p:tgtEl>
                      </p:cBhvr>
                    </p:animEffect>
                  </p:childTnLst>
                </p:cTn>
              </p:par>
            </p:tnLst>
          </p:tmpl>
        </p:tmplLst>
      </p:bldP>
      <p:bldP spid="60" grpId="0"/>
      <p:bldP spid="61" grpId="0" build="p">
        <p:tmplLst>
          <p:tmpl lvl="1">
            <p:tnLst>
              <p:par>
                <p:cTn presetID="10" presetClass="entr" presetSubtype="0" fill="hold" nodeType="withEffect">
                  <p:stCondLst>
                    <p:cond delay="0"/>
                  </p:stCondLst>
                  <p:childTnLst>
                    <p:set>
                      <p:cBhvr>
                        <p:cTn dur="1" fill="hold">
                          <p:stCondLst>
                            <p:cond delay="0"/>
                          </p:stCondLst>
                        </p:cTn>
                        <p:tgtEl>
                          <p:spTgt spid="61"/>
                        </p:tgtEl>
                        <p:attrNameLst>
                          <p:attrName>style.visibility</p:attrName>
                        </p:attrNameLst>
                      </p:cBhvr>
                      <p:to>
                        <p:strVal val="visible"/>
                      </p:to>
                    </p:set>
                    <p:animEffect transition="in" filter="fade">
                      <p:cBhvr>
                        <p:cTn dur="500"/>
                        <p:tgtEl>
                          <p:spTgt spid="61"/>
                        </p:tgtEl>
                      </p:cBhvr>
                    </p:animEffect>
                  </p:childTnLst>
                </p:cTn>
              </p:par>
            </p:tnLst>
          </p:tmpl>
        </p:tmplLst>
      </p:bldP>
      <p:bldP spid="62" grpId="0" animBg="1"/>
      <p:bldP spid="64" grpId="0" build="p">
        <p:tmplLst>
          <p:tmpl lvl="1">
            <p:tnLst>
              <p:par>
                <p:cTn presetID="10" presetClass="entr" presetSubtype="0" fill="hold" nodeType="afterEffect">
                  <p:stCondLst>
                    <p:cond delay="0"/>
                  </p:stCondLst>
                  <p:childTnLst>
                    <p:set>
                      <p:cBhvr>
                        <p:cTn dur="1" fill="hold">
                          <p:stCondLst>
                            <p:cond delay="0"/>
                          </p:stCondLst>
                        </p:cTn>
                        <p:tgtEl>
                          <p:spTgt spid="64"/>
                        </p:tgtEl>
                        <p:attrNameLst>
                          <p:attrName>style.visibility</p:attrName>
                        </p:attrNameLst>
                      </p:cBhvr>
                      <p:to>
                        <p:strVal val="visible"/>
                      </p:to>
                    </p:set>
                    <p:animEffect transition="in" filter="fade">
                      <p:cBhvr>
                        <p:cTn dur="500"/>
                        <p:tgtEl>
                          <p:spTgt spid="64"/>
                        </p:tgtEl>
                      </p:cBhvr>
                    </p:animEffect>
                  </p:childTnLst>
                </p:cTn>
              </p:par>
            </p:tnLst>
          </p:tmpl>
        </p:tmplLst>
      </p:bldP>
      <p:bldP spid="65" grpId="0"/>
      <p:bldP spid="66" grpId="0" build="p">
        <p:tmplLst>
          <p:tmpl lvl="1">
            <p:tnLst>
              <p:par>
                <p:cTn presetID="10" presetClass="entr" presetSubtype="0" fill="hold" nodeType="withEffect">
                  <p:stCondLst>
                    <p:cond delay="0"/>
                  </p:stCondLst>
                  <p:childTnLst>
                    <p:set>
                      <p:cBhvr>
                        <p:cTn dur="1" fill="hold">
                          <p:stCondLst>
                            <p:cond delay="0"/>
                          </p:stCondLst>
                        </p:cTn>
                        <p:tgtEl>
                          <p:spTgt spid="66"/>
                        </p:tgtEl>
                        <p:attrNameLst>
                          <p:attrName>style.visibility</p:attrName>
                        </p:attrNameLst>
                      </p:cBhvr>
                      <p:to>
                        <p:strVal val="visible"/>
                      </p:to>
                    </p:set>
                    <p:animEffect transition="in" filter="fade">
                      <p:cBhvr>
                        <p:cTn dur="500"/>
                        <p:tgtEl>
                          <p:spTgt spid="66"/>
                        </p:tgtEl>
                      </p:cBhvr>
                    </p:animEffect>
                  </p:childTnLst>
                </p:cTn>
              </p:par>
            </p:tnLst>
          </p:tmpl>
        </p:tmplLst>
      </p:bldP>
    </p:bldLst>
  </p:timing>
</p:sldLayout>
</file>

<file path=ppt/slideLayouts/slideLayout32.xml><?xml version="1.0" encoding="utf-8"?>
<p:sldLayout xmlns:a="http://schemas.openxmlformats.org/drawingml/2006/main" xmlns:r="http://schemas.openxmlformats.org/officeDocument/2006/relationships" xmlns:p="http://schemas.openxmlformats.org/presentationml/2006/main" preserve="1" userDrawn="1">
  <p:cSld name="5 Icons and texts">
    <p:spTree>
      <p:nvGrpSpPr>
        <p:cNvPr id="1" name=""/>
        <p:cNvGrpSpPr/>
        <p:nvPr/>
      </p:nvGrpSpPr>
      <p:grpSpPr>
        <a:xfrm>
          <a:off x="0" y="0"/>
          <a:ext cx="0" cy="0"/>
          <a:chOff x="0" y="0"/>
          <a:chExt cx="0" cy="0"/>
        </a:xfrm>
      </p:grpSpPr>
      <p:sp>
        <p:nvSpPr>
          <p:cNvPr id="6" name="正方形/長方形 5"/>
          <p:cNvSpPr/>
          <p:nvPr userDrawn="1"/>
        </p:nvSpPr>
        <p:spPr>
          <a:xfrm>
            <a:off x="463445" y="4673432"/>
            <a:ext cx="3375374" cy="294534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550038" y="4017945"/>
            <a:ext cx="1233639" cy="1233639"/>
          </a:xfrm>
          <a:prstGeom prst="rect">
            <a:avLst/>
          </a:prstGeom>
        </p:spPr>
      </p:pic>
      <p:sp>
        <p:nvSpPr>
          <p:cNvPr id="9" name="テキスト プレースホルダー 5"/>
          <p:cNvSpPr>
            <a:spLocks noGrp="1"/>
          </p:cNvSpPr>
          <p:nvPr>
            <p:ph type="body" sz="quarter" idx="13" hasCustomPrompt="1"/>
          </p:nvPr>
        </p:nvSpPr>
        <p:spPr>
          <a:xfrm>
            <a:off x="620962" y="5362280"/>
            <a:ext cx="3060340" cy="2048044"/>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3" name="テキスト プレースホルダー 5"/>
          <p:cNvSpPr>
            <a:spLocks noGrp="1"/>
          </p:cNvSpPr>
          <p:nvPr>
            <p:ph type="body" sz="quarter" idx="14" hasCustomPrompt="1"/>
          </p:nvPr>
        </p:nvSpPr>
        <p:spPr>
          <a:xfrm>
            <a:off x="553455" y="2563078"/>
            <a:ext cx="3195355" cy="1417657"/>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8" name="図プレースホルダー 7"/>
          <p:cNvSpPr>
            <a:spLocks noGrp="1"/>
          </p:cNvSpPr>
          <p:nvPr>
            <p:ph type="pic" sz="quarter" idx="15" hasCustomPrompt="1"/>
          </p:nvPr>
        </p:nvSpPr>
        <p:spPr>
          <a:xfrm>
            <a:off x="1839322" y="4307614"/>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62" name="正方形/長方形 61"/>
          <p:cNvSpPr/>
          <p:nvPr userDrawn="1"/>
        </p:nvSpPr>
        <p:spPr>
          <a:xfrm>
            <a:off x="3927279" y="4673432"/>
            <a:ext cx="3375374" cy="294534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63" name="図 6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013872" y="4017945"/>
            <a:ext cx="1233639" cy="1233639"/>
          </a:xfrm>
          <a:prstGeom prst="rect">
            <a:avLst/>
          </a:prstGeom>
        </p:spPr>
      </p:pic>
      <p:sp>
        <p:nvSpPr>
          <p:cNvPr id="64" name="テキスト プレースホルダー 5"/>
          <p:cNvSpPr>
            <a:spLocks noGrp="1"/>
          </p:cNvSpPr>
          <p:nvPr>
            <p:ph type="body" sz="quarter" idx="16" hasCustomPrompt="1"/>
          </p:nvPr>
        </p:nvSpPr>
        <p:spPr>
          <a:xfrm>
            <a:off x="4084796" y="5362280"/>
            <a:ext cx="3060340" cy="2048044"/>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65" name="テキスト プレースホルダー 5"/>
          <p:cNvSpPr>
            <a:spLocks noGrp="1"/>
          </p:cNvSpPr>
          <p:nvPr>
            <p:ph type="body" sz="quarter" idx="17" hasCustomPrompt="1"/>
          </p:nvPr>
        </p:nvSpPr>
        <p:spPr>
          <a:xfrm>
            <a:off x="4017289" y="2563078"/>
            <a:ext cx="3195355" cy="1417657"/>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66" name="図プレースホルダー 7"/>
          <p:cNvSpPr>
            <a:spLocks noGrp="1"/>
          </p:cNvSpPr>
          <p:nvPr>
            <p:ph type="pic" sz="quarter" idx="18" hasCustomPrompt="1"/>
          </p:nvPr>
        </p:nvSpPr>
        <p:spPr>
          <a:xfrm>
            <a:off x="5303156" y="4307614"/>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67" name="正方形/長方形 66"/>
          <p:cNvSpPr/>
          <p:nvPr userDrawn="1"/>
        </p:nvSpPr>
        <p:spPr>
          <a:xfrm>
            <a:off x="7391113" y="4673133"/>
            <a:ext cx="3375374" cy="294534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68" name="図 6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8477706" y="4017646"/>
            <a:ext cx="1233639" cy="1233639"/>
          </a:xfrm>
          <a:prstGeom prst="rect">
            <a:avLst/>
          </a:prstGeom>
        </p:spPr>
      </p:pic>
      <p:sp>
        <p:nvSpPr>
          <p:cNvPr id="69" name="テキスト プレースホルダー 5"/>
          <p:cNvSpPr>
            <a:spLocks noGrp="1"/>
          </p:cNvSpPr>
          <p:nvPr>
            <p:ph type="body" sz="quarter" idx="19" hasCustomPrompt="1"/>
          </p:nvPr>
        </p:nvSpPr>
        <p:spPr>
          <a:xfrm>
            <a:off x="7548630" y="5361981"/>
            <a:ext cx="3060340" cy="2048044"/>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70" name="テキスト プレースホルダー 5"/>
          <p:cNvSpPr>
            <a:spLocks noGrp="1"/>
          </p:cNvSpPr>
          <p:nvPr>
            <p:ph type="body" sz="quarter" idx="20" hasCustomPrompt="1"/>
          </p:nvPr>
        </p:nvSpPr>
        <p:spPr>
          <a:xfrm>
            <a:off x="7481123" y="2562779"/>
            <a:ext cx="3195355" cy="1417657"/>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71" name="図プレースホルダー 7"/>
          <p:cNvSpPr>
            <a:spLocks noGrp="1"/>
          </p:cNvSpPr>
          <p:nvPr>
            <p:ph type="pic" sz="quarter" idx="21" hasCustomPrompt="1"/>
          </p:nvPr>
        </p:nvSpPr>
        <p:spPr>
          <a:xfrm>
            <a:off x="8766990" y="4307315"/>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72" name="正方形/長方形 71"/>
          <p:cNvSpPr/>
          <p:nvPr userDrawn="1"/>
        </p:nvSpPr>
        <p:spPr>
          <a:xfrm>
            <a:off x="10854947" y="4673133"/>
            <a:ext cx="3375374" cy="294534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73" name="図 7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1941540" y="4017646"/>
            <a:ext cx="1233639" cy="1233639"/>
          </a:xfrm>
          <a:prstGeom prst="rect">
            <a:avLst/>
          </a:prstGeom>
        </p:spPr>
      </p:pic>
      <p:sp>
        <p:nvSpPr>
          <p:cNvPr id="74" name="テキスト プレースホルダー 5"/>
          <p:cNvSpPr>
            <a:spLocks noGrp="1"/>
          </p:cNvSpPr>
          <p:nvPr>
            <p:ph type="body" sz="quarter" idx="22" hasCustomPrompt="1"/>
          </p:nvPr>
        </p:nvSpPr>
        <p:spPr>
          <a:xfrm>
            <a:off x="11012464" y="5361981"/>
            <a:ext cx="3060340" cy="2048044"/>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75" name="テキスト プレースホルダー 5"/>
          <p:cNvSpPr>
            <a:spLocks noGrp="1"/>
          </p:cNvSpPr>
          <p:nvPr>
            <p:ph type="body" sz="quarter" idx="23" hasCustomPrompt="1"/>
          </p:nvPr>
        </p:nvSpPr>
        <p:spPr>
          <a:xfrm>
            <a:off x="10944957" y="2562779"/>
            <a:ext cx="3195355" cy="1417657"/>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76" name="図プレースホルダー 7"/>
          <p:cNvSpPr>
            <a:spLocks noGrp="1"/>
          </p:cNvSpPr>
          <p:nvPr>
            <p:ph type="pic" sz="quarter" idx="24" hasCustomPrompt="1"/>
          </p:nvPr>
        </p:nvSpPr>
        <p:spPr>
          <a:xfrm>
            <a:off x="12230824" y="4307315"/>
            <a:ext cx="655070" cy="654301"/>
          </a:xfrm>
        </p:spPr>
        <p:txBody>
          <a:bodyPr>
            <a:normAutofit/>
          </a:bodyPr>
          <a:lstStyle>
            <a:lvl1pPr>
              <a:defRPr sz="1800"/>
            </a:lvl1pPr>
          </a:lstStyle>
          <a:p>
            <a:r>
              <a:rPr kumimoji="1" lang="en-US" altLang="ja-JP" dirty="0" smtClean="0"/>
              <a:t>Icon</a:t>
            </a:r>
            <a:endParaRPr kumimoji="1" lang="ja-JP" altLang="en-US" dirty="0"/>
          </a:p>
        </p:txBody>
      </p:sp>
      <p:sp>
        <p:nvSpPr>
          <p:cNvPr id="77" name="正方形/長方形 76"/>
          <p:cNvSpPr/>
          <p:nvPr userDrawn="1"/>
        </p:nvSpPr>
        <p:spPr>
          <a:xfrm>
            <a:off x="14318782" y="4671372"/>
            <a:ext cx="3375374" cy="294534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78" name="図 7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5405375" y="4015885"/>
            <a:ext cx="1233639" cy="1233639"/>
          </a:xfrm>
          <a:prstGeom prst="rect">
            <a:avLst/>
          </a:prstGeom>
        </p:spPr>
      </p:pic>
      <p:sp>
        <p:nvSpPr>
          <p:cNvPr id="79" name="テキスト プレースホルダー 5"/>
          <p:cNvSpPr>
            <a:spLocks noGrp="1"/>
          </p:cNvSpPr>
          <p:nvPr>
            <p:ph type="body" sz="quarter" idx="25" hasCustomPrompt="1"/>
          </p:nvPr>
        </p:nvSpPr>
        <p:spPr>
          <a:xfrm>
            <a:off x="14476299" y="5360220"/>
            <a:ext cx="3060340" cy="2048044"/>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80" name="テキスト プレースホルダー 5"/>
          <p:cNvSpPr>
            <a:spLocks noGrp="1"/>
          </p:cNvSpPr>
          <p:nvPr>
            <p:ph type="body" sz="quarter" idx="26" hasCustomPrompt="1"/>
          </p:nvPr>
        </p:nvSpPr>
        <p:spPr>
          <a:xfrm>
            <a:off x="14408792" y="2561018"/>
            <a:ext cx="3195355" cy="1417657"/>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81" name="図プレースホルダー 7"/>
          <p:cNvSpPr>
            <a:spLocks noGrp="1"/>
          </p:cNvSpPr>
          <p:nvPr>
            <p:ph type="pic" sz="quarter" idx="27" hasCustomPrompt="1"/>
          </p:nvPr>
        </p:nvSpPr>
        <p:spPr>
          <a:xfrm>
            <a:off x="15694659" y="4305554"/>
            <a:ext cx="655070" cy="654301"/>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135415229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barn(outVertical)">
                                      <p:cBhvr>
                                        <p:cTn id="7" dur="500"/>
                                        <p:tgtEl>
                                          <p:spTgt spid="6"/>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p:cTn id="11" dur="500" fill="hold"/>
                                        <p:tgtEl>
                                          <p:spTgt spid="5"/>
                                        </p:tgtEl>
                                        <p:attrNameLst>
                                          <p:attrName>ppt_w</p:attrName>
                                        </p:attrNameLst>
                                      </p:cBhvr>
                                      <p:tavLst>
                                        <p:tav tm="0">
                                          <p:val>
                                            <p:fltVal val="0"/>
                                          </p:val>
                                        </p:tav>
                                        <p:tav tm="100000">
                                          <p:val>
                                            <p:strVal val="#ppt_w"/>
                                          </p:val>
                                        </p:tav>
                                      </p:tavLst>
                                    </p:anim>
                                    <p:anim calcmode="lin" valueType="num">
                                      <p:cBhvr>
                                        <p:cTn id="12" dur="500" fill="hold"/>
                                        <p:tgtEl>
                                          <p:spTgt spid="5"/>
                                        </p:tgtEl>
                                        <p:attrNameLst>
                                          <p:attrName>ppt_h</p:attrName>
                                        </p:attrNameLst>
                                      </p:cBhvr>
                                      <p:tavLst>
                                        <p:tav tm="0">
                                          <p:val>
                                            <p:fltVal val="0"/>
                                          </p:val>
                                        </p:tav>
                                        <p:tav tm="100000">
                                          <p:val>
                                            <p:strVal val="#ppt_h"/>
                                          </p:val>
                                        </p:tav>
                                      </p:tavLst>
                                    </p:anim>
                                    <p:anim calcmode="lin" valueType="num">
                                      <p:cBhvr>
                                        <p:cTn id="13" dur="500" fill="hold"/>
                                        <p:tgtEl>
                                          <p:spTgt spid="5"/>
                                        </p:tgtEl>
                                        <p:attrNameLst>
                                          <p:attrName>style.rotation</p:attrName>
                                        </p:attrNameLst>
                                      </p:cBhvr>
                                      <p:tavLst>
                                        <p:tav tm="0">
                                          <p:val>
                                            <p:fltVal val="90"/>
                                          </p:val>
                                        </p:tav>
                                        <p:tav tm="100000">
                                          <p:val>
                                            <p:fltVal val="0"/>
                                          </p:val>
                                        </p:tav>
                                      </p:tavLst>
                                    </p:anim>
                                    <p:animEffect transition="in" filter="fade">
                                      <p:cBhvr>
                                        <p:cTn id="14" dur="500"/>
                                        <p:tgtEl>
                                          <p:spTgt spid="5"/>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13">
                                            <p:txEl>
                                              <p:pRg st="0" end="0"/>
                                            </p:txEl>
                                          </p:spTgt>
                                        </p:tgtEl>
                                        <p:attrNameLst>
                                          <p:attrName>style.visibility</p:attrName>
                                        </p:attrNameLst>
                                      </p:cBhvr>
                                      <p:to>
                                        <p:strVal val="visible"/>
                                      </p:to>
                                    </p:set>
                                    <p:anim calcmode="lin" valueType="num">
                                      <p:cBhvr>
                                        <p:cTn id="17" dur="500" fill="hold"/>
                                        <p:tgtEl>
                                          <p:spTgt spid="13">
                                            <p:txEl>
                                              <p:pRg st="0" end="0"/>
                                            </p:txEl>
                                          </p:spTgt>
                                        </p:tgtEl>
                                        <p:attrNameLst>
                                          <p:attrName>ppt_w</p:attrName>
                                        </p:attrNameLst>
                                      </p:cBhvr>
                                      <p:tavLst>
                                        <p:tav tm="0">
                                          <p:val>
                                            <p:fltVal val="0"/>
                                          </p:val>
                                        </p:tav>
                                        <p:tav tm="100000">
                                          <p:val>
                                            <p:strVal val="#ppt_w"/>
                                          </p:val>
                                        </p:tav>
                                      </p:tavLst>
                                    </p:anim>
                                    <p:anim calcmode="lin" valueType="num">
                                      <p:cBhvr>
                                        <p:cTn id="18" dur="500" fill="hold"/>
                                        <p:tgtEl>
                                          <p:spTgt spid="13">
                                            <p:txEl>
                                              <p:pRg st="0" end="0"/>
                                            </p:txEl>
                                          </p:spTgt>
                                        </p:tgtEl>
                                        <p:attrNameLst>
                                          <p:attrName>ppt_h</p:attrName>
                                        </p:attrNameLst>
                                      </p:cBhvr>
                                      <p:tavLst>
                                        <p:tav tm="0">
                                          <p:val>
                                            <p:fltVal val="0"/>
                                          </p:val>
                                        </p:tav>
                                        <p:tav tm="100000">
                                          <p:val>
                                            <p:strVal val="#ppt_h"/>
                                          </p:val>
                                        </p:tav>
                                      </p:tavLst>
                                    </p:anim>
                                    <p:anim calcmode="lin" valueType="num">
                                      <p:cBhvr>
                                        <p:cTn id="19" dur="500" fill="hold"/>
                                        <p:tgtEl>
                                          <p:spTgt spid="13">
                                            <p:txEl>
                                              <p:pRg st="0" end="0"/>
                                            </p:txEl>
                                          </p:spTgt>
                                        </p:tgtEl>
                                        <p:attrNameLst>
                                          <p:attrName>style.rotation</p:attrName>
                                        </p:attrNameLst>
                                      </p:cBhvr>
                                      <p:tavLst>
                                        <p:tav tm="0">
                                          <p:val>
                                            <p:fltVal val="90"/>
                                          </p:val>
                                        </p:tav>
                                        <p:tav tm="100000">
                                          <p:val>
                                            <p:fltVal val="0"/>
                                          </p:val>
                                        </p:tav>
                                      </p:tavLst>
                                    </p:anim>
                                    <p:animEffect transition="in" filter="fade">
                                      <p:cBhvr>
                                        <p:cTn id="20" dur="500"/>
                                        <p:tgtEl>
                                          <p:spTgt spid="13">
                                            <p:txEl>
                                              <p:pRg st="0" end="0"/>
                                            </p:txEl>
                                          </p:spTgt>
                                        </p:tgtEl>
                                      </p:cBhvr>
                                    </p:animEffect>
                                  </p:childTnLst>
                                </p:cTn>
                              </p:par>
                              <p:par>
                                <p:cTn id="21" presetID="31" presetClass="entr" presetSubtype="0" fill="hold" grpId="0" nodeType="withEffect">
                                  <p:stCondLst>
                                    <p:cond delay="0"/>
                                  </p:stCondLst>
                                  <p:childTnLst>
                                    <p:set>
                                      <p:cBhvr>
                                        <p:cTn id="22" dur="1" fill="hold">
                                          <p:stCondLst>
                                            <p:cond delay="0"/>
                                          </p:stCondLst>
                                        </p:cTn>
                                        <p:tgtEl>
                                          <p:spTgt spid="8"/>
                                        </p:tgtEl>
                                        <p:attrNameLst>
                                          <p:attrName>style.visibility</p:attrName>
                                        </p:attrNameLst>
                                      </p:cBhvr>
                                      <p:to>
                                        <p:strVal val="visible"/>
                                      </p:to>
                                    </p:set>
                                    <p:anim calcmode="lin" valueType="num">
                                      <p:cBhvr>
                                        <p:cTn id="23" dur="500" fill="hold"/>
                                        <p:tgtEl>
                                          <p:spTgt spid="8"/>
                                        </p:tgtEl>
                                        <p:attrNameLst>
                                          <p:attrName>ppt_w</p:attrName>
                                        </p:attrNameLst>
                                      </p:cBhvr>
                                      <p:tavLst>
                                        <p:tav tm="0">
                                          <p:val>
                                            <p:fltVal val="0"/>
                                          </p:val>
                                        </p:tav>
                                        <p:tav tm="100000">
                                          <p:val>
                                            <p:strVal val="#ppt_w"/>
                                          </p:val>
                                        </p:tav>
                                      </p:tavLst>
                                    </p:anim>
                                    <p:anim calcmode="lin" valueType="num">
                                      <p:cBhvr>
                                        <p:cTn id="24" dur="500" fill="hold"/>
                                        <p:tgtEl>
                                          <p:spTgt spid="8"/>
                                        </p:tgtEl>
                                        <p:attrNameLst>
                                          <p:attrName>ppt_h</p:attrName>
                                        </p:attrNameLst>
                                      </p:cBhvr>
                                      <p:tavLst>
                                        <p:tav tm="0">
                                          <p:val>
                                            <p:fltVal val="0"/>
                                          </p:val>
                                        </p:tav>
                                        <p:tav tm="100000">
                                          <p:val>
                                            <p:strVal val="#ppt_h"/>
                                          </p:val>
                                        </p:tav>
                                      </p:tavLst>
                                    </p:anim>
                                    <p:anim calcmode="lin" valueType="num">
                                      <p:cBhvr>
                                        <p:cTn id="25" dur="500" fill="hold"/>
                                        <p:tgtEl>
                                          <p:spTgt spid="8"/>
                                        </p:tgtEl>
                                        <p:attrNameLst>
                                          <p:attrName>style.rotation</p:attrName>
                                        </p:attrNameLst>
                                      </p:cBhvr>
                                      <p:tavLst>
                                        <p:tav tm="0">
                                          <p:val>
                                            <p:fltVal val="90"/>
                                          </p:val>
                                        </p:tav>
                                        <p:tav tm="100000">
                                          <p:val>
                                            <p:fltVal val="0"/>
                                          </p:val>
                                        </p:tav>
                                      </p:tavLst>
                                    </p:anim>
                                    <p:animEffect transition="in" filter="fade">
                                      <p:cBhvr>
                                        <p:cTn id="26" dur="500"/>
                                        <p:tgtEl>
                                          <p:spTgt spid="8"/>
                                        </p:tgtEl>
                                      </p:cBhvr>
                                    </p:animEffect>
                                  </p:childTnLst>
                                </p:cTn>
                              </p:par>
                            </p:childTnLst>
                          </p:cTn>
                        </p:par>
                        <p:par>
                          <p:cTn id="27" fill="hold">
                            <p:stCondLst>
                              <p:cond delay="1000"/>
                            </p:stCondLst>
                            <p:childTnLst>
                              <p:par>
                                <p:cTn id="28" presetID="10" presetClass="entr" presetSubtype="0" fill="hold" grpId="0" nodeType="afterEffect">
                                  <p:stCondLst>
                                    <p:cond delay="0"/>
                                  </p:stCondLst>
                                  <p:childTnLst>
                                    <p:set>
                                      <p:cBhvr>
                                        <p:cTn id="29" dur="1" fill="hold">
                                          <p:stCondLst>
                                            <p:cond delay="0"/>
                                          </p:stCondLst>
                                        </p:cTn>
                                        <p:tgtEl>
                                          <p:spTgt spid="9">
                                            <p:txEl>
                                              <p:pRg st="0" end="0"/>
                                            </p:txEl>
                                          </p:spTgt>
                                        </p:tgtEl>
                                        <p:attrNameLst>
                                          <p:attrName>style.visibility</p:attrName>
                                        </p:attrNameLst>
                                      </p:cBhvr>
                                      <p:to>
                                        <p:strVal val="visible"/>
                                      </p:to>
                                    </p:set>
                                    <p:animEffect transition="in" filter="fade">
                                      <p:cBhvr>
                                        <p:cTn id="30" dur="500"/>
                                        <p:tgtEl>
                                          <p:spTgt spid="9">
                                            <p:txEl>
                                              <p:pRg st="0" end="0"/>
                                            </p:txEl>
                                          </p:spTgt>
                                        </p:tgtEl>
                                      </p:cBhvr>
                                    </p:animEffect>
                                  </p:childTnLst>
                                </p:cTn>
                              </p:par>
                            </p:childTnLst>
                          </p:cTn>
                        </p:par>
                        <p:par>
                          <p:cTn id="31" fill="hold">
                            <p:stCondLst>
                              <p:cond delay="1500"/>
                            </p:stCondLst>
                            <p:childTnLst>
                              <p:par>
                                <p:cTn id="32" presetID="16" presetClass="entr" presetSubtype="37" fill="hold" grpId="0" nodeType="afterEffect">
                                  <p:stCondLst>
                                    <p:cond delay="0"/>
                                  </p:stCondLst>
                                  <p:childTnLst>
                                    <p:set>
                                      <p:cBhvr>
                                        <p:cTn id="33" dur="1" fill="hold">
                                          <p:stCondLst>
                                            <p:cond delay="0"/>
                                          </p:stCondLst>
                                        </p:cTn>
                                        <p:tgtEl>
                                          <p:spTgt spid="62"/>
                                        </p:tgtEl>
                                        <p:attrNameLst>
                                          <p:attrName>style.visibility</p:attrName>
                                        </p:attrNameLst>
                                      </p:cBhvr>
                                      <p:to>
                                        <p:strVal val="visible"/>
                                      </p:to>
                                    </p:set>
                                    <p:animEffect transition="in" filter="barn(outVertical)">
                                      <p:cBhvr>
                                        <p:cTn id="34" dur="500"/>
                                        <p:tgtEl>
                                          <p:spTgt spid="62"/>
                                        </p:tgtEl>
                                      </p:cBhvr>
                                    </p:animEffect>
                                  </p:childTnLst>
                                </p:cTn>
                              </p:par>
                            </p:childTnLst>
                          </p:cTn>
                        </p:par>
                        <p:par>
                          <p:cTn id="35" fill="hold">
                            <p:stCondLst>
                              <p:cond delay="2000"/>
                            </p:stCondLst>
                            <p:childTnLst>
                              <p:par>
                                <p:cTn id="36" presetID="31" presetClass="entr" presetSubtype="0" fill="hold" nodeType="afterEffect">
                                  <p:stCondLst>
                                    <p:cond delay="0"/>
                                  </p:stCondLst>
                                  <p:childTnLst>
                                    <p:set>
                                      <p:cBhvr>
                                        <p:cTn id="37" dur="1" fill="hold">
                                          <p:stCondLst>
                                            <p:cond delay="0"/>
                                          </p:stCondLst>
                                        </p:cTn>
                                        <p:tgtEl>
                                          <p:spTgt spid="63"/>
                                        </p:tgtEl>
                                        <p:attrNameLst>
                                          <p:attrName>style.visibility</p:attrName>
                                        </p:attrNameLst>
                                      </p:cBhvr>
                                      <p:to>
                                        <p:strVal val="visible"/>
                                      </p:to>
                                    </p:set>
                                    <p:anim calcmode="lin" valueType="num">
                                      <p:cBhvr>
                                        <p:cTn id="38" dur="500" fill="hold"/>
                                        <p:tgtEl>
                                          <p:spTgt spid="63"/>
                                        </p:tgtEl>
                                        <p:attrNameLst>
                                          <p:attrName>ppt_w</p:attrName>
                                        </p:attrNameLst>
                                      </p:cBhvr>
                                      <p:tavLst>
                                        <p:tav tm="0">
                                          <p:val>
                                            <p:fltVal val="0"/>
                                          </p:val>
                                        </p:tav>
                                        <p:tav tm="100000">
                                          <p:val>
                                            <p:strVal val="#ppt_w"/>
                                          </p:val>
                                        </p:tav>
                                      </p:tavLst>
                                    </p:anim>
                                    <p:anim calcmode="lin" valueType="num">
                                      <p:cBhvr>
                                        <p:cTn id="39" dur="500" fill="hold"/>
                                        <p:tgtEl>
                                          <p:spTgt spid="63"/>
                                        </p:tgtEl>
                                        <p:attrNameLst>
                                          <p:attrName>ppt_h</p:attrName>
                                        </p:attrNameLst>
                                      </p:cBhvr>
                                      <p:tavLst>
                                        <p:tav tm="0">
                                          <p:val>
                                            <p:fltVal val="0"/>
                                          </p:val>
                                        </p:tav>
                                        <p:tav tm="100000">
                                          <p:val>
                                            <p:strVal val="#ppt_h"/>
                                          </p:val>
                                        </p:tav>
                                      </p:tavLst>
                                    </p:anim>
                                    <p:anim calcmode="lin" valueType="num">
                                      <p:cBhvr>
                                        <p:cTn id="40" dur="500" fill="hold"/>
                                        <p:tgtEl>
                                          <p:spTgt spid="63"/>
                                        </p:tgtEl>
                                        <p:attrNameLst>
                                          <p:attrName>style.rotation</p:attrName>
                                        </p:attrNameLst>
                                      </p:cBhvr>
                                      <p:tavLst>
                                        <p:tav tm="0">
                                          <p:val>
                                            <p:fltVal val="90"/>
                                          </p:val>
                                        </p:tav>
                                        <p:tav tm="100000">
                                          <p:val>
                                            <p:fltVal val="0"/>
                                          </p:val>
                                        </p:tav>
                                      </p:tavLst>
                                    </p:anim>
                                    <p:animEffect transition="in" filter="fade">
                                      <p:cBhvr>
                                        <p:cTn id="41" dur="500"/>
                                        <p:tgtEl>
                                          <p:spTgt spid="63"/>
                                        </p:tgtEl>
                                      </p:cBhvr>
                                    </p:animEffect>
                                  </p:childTnLst>
                                </p:cTn>
                              </p:par>
                              <p:par>
                                <p:cTn id="42" presetID="31" presetClass="entr" presetSubtype="0" fill="hold" grpId="0" nodeType="withEffect">
                                  <p:stCondLst>
                                    <p:cond delay="0"/>
                                  </p:stCondLst>
                                  <p:childTnLst>
                                    <p:set>
                                      <p:cBhvr>
                                        <p:cTn id="43" dur="1" fill="hold">
                                          <p:stCondLst>
                                            <p:cond delay="0"/>
                                          </p:stCondLst>
                                        </p:cTn>
                                        <p:tgtEl>
                                          <p:spTgt spid="65">
                                            <p:txEl>
                                              <p:pRg st="0" end="0"/>
                                            </p:txEl>
                                          </p:spTgt>
                                        </p:tgtEl>
                                        <p:attrNameLst>
                                          <p:attrName>style.visibility</p:attrName>
                                        </p:attrNameLst>
                                      </p:cBhvr>
                                      <p:to>
                                        <p:strVal val="visible"/>
                                      </p:to>
                                    </p:set>
                                    <p:anim calcmode="lin" valueType="num">
                                      <p:cBhvr>
                                        <p:cTn id="44" dur="500" fill="hold"/>
                                        <p:tgtEl>
                                          <p:spTgt spid="65">
                                            <p:txEl>
                                              <p:pRg st="0" end="0"/>
                                            </p:txEl>
                                          </p:spTgt>
                                        </p:tgtEl>
                                        <p:attrNameLst>
                                          <p:attrName>ppt_w</p:attrName>
                                        </p:attrNameLst>
                                      </p:cBhvr>
                                      <p:tavLst>
                                        <p:tav tm="0">
                                          <p:val>
                                            <p:fltVal val="0"/>
                                          </p:val>
                                        </p:tav>
                                        <p:tav tm="100000">
                                          <p:val>
                                            <p:strVal val="#ppt_w"/>
                                          </p:val>
                                        </p:tav>
                                      </p:tavLst>
                                    </p:anim>
                                    <p:anim calcmode="lin" valueType="num">
                                      <p:cBhvr>
                                        <p:cTn id="45" dur="500" fill="hold"/>
                                        <p:tgtEl>
                                          <p:spTgt spid="65">
                                            <p:txEl>
                                              <p:pRg st="0" end="0"/>
                                            </p:txEl>
                                          </p:spTgt>
                                        </p:tgtEl>
                                        <p:attrNameLst>
                                          <p:attrName>ppt_h</p:attrName>
                                        </p:attrNameLst>
                                      </p:cBhvr>
                                      <p:tavLst>
                                        <p:tav tm="0">
                                          <p:val>
                                            <p:fltVal val="0"/>
                                          </p:val>
                                        </p:tav>
                                        <p:tav tm="100000">
                                          <p:val>
                                            <p:strVal val="#ppt_h"/>
                                          </p:val>
                                        </p:tav>
                                      </p:tavLst>
                                    </p:anim>
                                    <p:anim calcmode="lin" valueType="num">
                                      <p:cBhvr>
                                        <p:cTn id="46" dur="500" fill="hold"/>
                                        <p:tgtEl>
                                          <p:spTgt spid="65">
                                            <p:txEl>
                                              <p:pRg st="0" end="0"/>
                                            </p:txEl>
                                          </p:spTgt>
                                        </p:tgtEl>
                                        <p:attrNameLst>
                                          <p:attrName>style.rotation</p:attrName>
                                        </p:attrNameLst>
                                      </p:cBhvr>
                                      <p:tavLst>
                                        <p:tav tm="0">
                                          <p:val>
                                            <p:fltVal val="90"/>
                                          </p:val>
                                        </p:tav>
                                        <p:tav tm="100000">
                                          <p:val>
                                            <p:fltVal val="0"/>
                                          </p:val>
                                        </p:tav>
                                      </p:tavLst>
                                    </p:anim>
                                    <p:animEffect transition="in" filter="fade">
                                      <p:cBhvr>
                                        <p:cTn id="47" dur="500"/>
                                        <p:tgtEl>
                                          <p:spTgt spid="65">
                                            <p:txEl>
                                              <p:pRg st="0" end="0"/>
                                            </p:txEl>
                                          </p:spTgt>
                                        </p:tgtEl>
                                      </p:cBhvr>
                                    </p:animEffect>
                                  </p:childTnLst>
                                </p:cTn>
                              </p:par>
                              <p:par>
                                <p:cTn id="48" presetID="31" presetClass="entr" presetSubtype="0" fill="hold" grpId="0" nodeType="withEffect">
                                  <p:stCondLst>
                                    <p:cond delay="0"/>
                                  </p:stCondLst>
                                  <p:childTnLst>
                                    <p:set>
                                      <p:cBhvr>
                                        <p:cTn id="49" dur="1" fill="hold">
                                          <p:stCondLst>
                                            <p:cond delay="0"/>
                                          </p:stCondLst>
                                        </p:cTn>
                                        <p:tgtEl>
                                          <p:spTgt spid="66"/>
                                        </p:tgtEl>
                                        <p:attrNameLst>
                                          <p:attrName>style.visibility</p:attrName>
                                        </p:attrNameLst>
                                      </p:cBhvr>
                                      <p:to>
                                        <p:strVal val="visible"/>
                                      </p:to>
                                    </p:set>
                                    <p:anim calcmode="lin" valueType="num">
                                      <p:cBhvr>
                                        <p:cTn id="50" dur="500" fill="hold"/>
                                        <p:tgtEl>
                                          <p:spTgt spid="66"/>
                                        </p:tgtEl>
                                        <p:attrNameLst>
                                          <p:attrName>ppt_w</p:attrName>
                                        </p:attrNameLst>
                                      </p:cBhvr>
                                      <p:tavLst>
                                        <p:tav tm="0">
                                          <p:val>
                                            <p:fltVal val="0"/>
                                          </p:val>
                                        </p:tav>
                                        <p:tav tm="100000">
                                          <p:val>
                                            <p:strVal val="#ppt_w"/>
                                          </p:val>
                                        </p:tav>
                                      </p:tavLst>
                                    </p:anim>
                                    <p:anim calcmode="lin" valueType="num">
                                      <p:cBhvr>
                                        <p:cTn id="51" dur="500" fill="hold"/>
                                        <p:tgtEl>
                                          <p:spTgt spid="66"/>
                                        </p:tgtEl>
                                        <p:attrNameLst>
                                          <p:attrName>ppt_h</p:attrName>
                                        </p:attrNameLst>
                                      </p:cBhvr>
                                      <p:tavLst>
                                        <p:tav tm="0">
                                          <p:val>
                                            <p:fltVal val="0"/>
                                          </p:val>
                                        </p:tav>
                                        <p:tav tm="100000">
                                          <p:val>
                                            <p:strVal val="#ppt_h"/>
                                          </p:val>
                                        </p:tav>
                                      </p:tavLst>
                                    </p:anim>
                                    <p:anim calcmode="lin" valueType="num">
                                      <p:cBhvr>
                                        <p:cTn id="52" dur="500" fill="hold"/>
                                        <p:tgtEl>
                                          <p:spTgt spid="66"/>
                                        </p:tgtEl>
                                        <p:attrNameLst>
                                          <p:attrName>style.rotation</p:attrName>
                                        </p:attrNameLst>
                                      </p:cBhvr>
                                      <p:tavLst>
                                        <p:tav tm="0">
                                          <p:val>
                                            <p:fltVal val="90"/>
                                          </p:val>
                                        </p:tav>
                                        <p:tav tm="100000">
                                          <p:val>
                                            <p:fltVal val="0"/>
                                          </p:val>
                                        </p:tav>
                                      </p:tavLst>
                                    </p:anim>
                                    <p:animEffect transition="in" filter="fade">
                                      <p:cBhvr>
                                        <p:cTn id="53" dur="500"/>
                                        <p:tgtEl>
                                          <p:spTgt spid="66"/>
                                        </p:tgtEl>
                                      </p:cBhvr>
                                    </p:animEffect>
                                  </p:childTnLst>
                                </p:cTn>
                              </p:par>
                            </p:childTnLst>
                          </p:cTn>
                        </p:par>
                        <p:par>
                          <p:cTn id="54" fill="hold">
                            <p:stCondLst>
                              <p:cond delay="2500"/>
                            </p:stCondLst>
                            <p:childTnLst>
                              <p:par>
                                <p:cTn id="55" presetID="10" presetClass="entr" presetSubtype="0" fill="hold" grpId="0" nodeType="afterEffect">
                                  <p:stCondLst>
                                    <p:cond delay="0"/>
                                  </p:stCondLst>
                                  <p:childTnLst>
                                    <p:set>
                                      <p:cBhvr>
                                        <p:cTn id="56" dur="1" fill="hold">
                                          <p:stCondLst>
                                            <p:cond delay="0"/>
                                          </p:stCondLst>
                                        </p:cTn>
                                        <p:tgtEl>
                                          <p:spTgt spid="64">
                                            <p:txEl>
                                              <p:pRg st="0" end="0"/>
                                            </p:txEl>
                                          </p:spTgt>
                                        </p:tgtEl>
                                        <p:attrNameLst>
                                          <p:attrName>style.visibility</p:attrName>
                                        </p:attrNameLst>
                                      </p:cBhvr>
                                      <p:to>
                                        <p:strVal val="visible"/>
                                      </p:to>
                                    </p:set>
                                    <p:animEffect transition="in" filter="fade">
                                      <p:cBhvr>
                                        <p:cTn id="57" dur="500"/>
                                        <p:tgtEl>
                                          <p:spTgt spid="64">
                                            <p:txEl>
                                              <p:pRg st="0" end="0"/>
                                            </p:txEl>
                                          </p:spTgt>
                                        </p:tgtEl>
                                      </p:cBhvr>
                                    </p:animEffect>
                                  </p:childTnLst>
                                </p:cTn>
                              </p:par>
                            </p:childTnLst>
                          </p:cTn>
                        </p:par>
                        <p:par>
                          <p:cTn id="58" fill="hold">
                            <p:stCondLst>
                              <p:cond delay="3000"/>
                            </p:stCondLst>
                            <p:childTnLst>
                              <p:par>
                                <p:cTn id="59" presetID="16" presetClass="entr" presetSubtype="37" fill="hold" grpId="0" nodeType="afterEffect">
                                  <p:stCondLst>
                                    <p:cond delay="0"/>
                                  </p:stCondLst>
                                  <p:childTnLst>
                                    <p:set>
                                      <p:cBhvr>
                                        <p:cTn id="60" dur="1" fill="hold">
                                          <p:stCondLst>
                                            <p:cond delay="0"/>
                                          </p:stCondLst>
                                        </p:cTn>
                                        <p:tgtEl>
                                          <p:spTgt spid="67"/>
                                        </p:tgtEl>
                                        <p:attrNameLst>
                                          <p:attrName>style.visibility</p:attrName>
                                        </p:attrNameLst>
                                      </p:cBhvr>
                                      <p:to>
                                        <p:strVal val="visible"/>
                                      </p:to>
                                    </p:set>
                                    <p:animEffect transition="in" filter="barn(outVertical)">
                                      <p:cBhvr>
                                        <p:cTn id="61" dur="500"/>
                                        <p:tgtEl>
                                          <p:spTgt spid="67"/>
                                        </p:tgtEl>
                                      </p:cBhvr>
                                    </p:animEffect>
                                  </p:childTnLst>
                                </p:cTn>
                              </p:par>
                            </p:childTnLst>
                          </p:cTn>
                        </p:par>
                        <p:par>
                          <p:cTn id="62" fill="hold">
                            <p:stCondLst>
                              <p:cond delay="3500"/>
                            </p:stCondLst>
                            <p:childTnLst>
                              <p:par>
                                <p:cTn id="63" presetID="31" presetClass="entr" presetSubtype="0" fill="hold" nodeType="afterEffect">
                                  <p:stCondLst>
                                    <p:cond delay="0"/>
                                  </p:stCondLst>
                                  <p:childTnLst>
                                    <p:set>
                                      <p:cBhvr>
                                        <p:cTn id="64" dur="1" fill="hold">
                                          <p:stCondLst>
                                            <p:cond delay="0"/>
                                          </p:stCondLst>
                                        </p:cTn>
                                        <p:tgtEl>
                                          <p:spTgt spid="68"/>
                                        </p:tgtEl>
                                        <p:attrNameLst>
                                          <p:attrName>style.visibility</p:attrName>
                                        </p:attrNameLst>
                                      </p:cBhvr>
                                      <p:to>
                                        <p:strVal val="visible"/>
                                      </p:to>
                                    </p:set>
                                    <p:anim calcmode="lin" valueType="num">
                                      <p:cBhvr>
                                        <p:cTn id="65" dur="500" fill="hold"/>
                                        <p:tgtEl>
                                          <p:spTgt spid="68"/>
                                        </p:tgtEl>
                                        <p:attrNameLst>
                                          <p:attrName>ppt_w</p:attrName>
                                        </p:attrNameLst>
                                      </p:cBhvr>
                                      <p:tavLst>
                                        <p:tav tm="0">
                                          <p:val>
                                            <p:fltVal val="0"/>
                                          </p:val>
                                        </p:tav>
                                        <p:tav tm="100000">
                                          <p:val>
                                            <p:strVal val="#ppt_w"/>
                                          </p:val>
                                        </p:tav>
                                      </p:tavLst>
                                    </p:anim>
                                    <p:anim calcmode="lin" valueType="num">
                                      <p:cBhvr>
                                        <p:cTn id="66" dur="500" fill="hold"/>
                                        <p:tgtEl>
                                          <p:spTgt spid="68"/>
                                        </p:tgtEl>
                                        <p:attrNameLst>
                                          <p:attrName>ppt_h</p:attrName>
                                        </p:attrNameLst>
                                      </p:cBhvr>
                                      <p:tavLst>
                                        <p:tav tm="0">
                                          <p:val>
                                            <p:fltVal val="0"/>
                                          </p:val>
                                        </p:tav>
                                        <p:tav tm="100000">
                                          <p:val>
                                            <p:strVal val="#ppt_h"/>
                                          </p:val>
                                        </p:tav>
                                      </p:tavLst>
                                    </p:anim>
                                    <p:anim calcmode="lin" valueType="num">
                                      <p:cBhvr>
                                        <p:cTn id="67" dur="500" fill="hold"/>
                                        <p:tgtEl>
                                          <p:spTgt spid="68"/>
                                        </p:tgtEl>
                                        <p:attrNameLst>
                                          <p:attrName>style.rotation</p:attrName>
                                        </p:attrNameLst>
                                      </p:cBhvr>
                                      <p:tavLst>
                                        <p:tav tm="0">
                                          <p:val>
                                            <p:fltVal val="90"/>
                                          </p:val>
                                        </p:tav>
                                        <p:tav tm="100000">
                                          <p:val>
                                            <p:fltVal val="0"/>
                                          </p:val>
                                        </p:tav>
                                      </p:tavLst>
                                    </p:anim>
                                    <p:animEffect transition="in" filter="fade">
                                      <p:cBhvr>
                                        <p:cTn id="68" dur="500"/>
                                        <p:tgtEl>
                                          <p:spTgt spid="68"/>
                                        </p:tgtEl>
                                      </p:cBhvr>
                                    </p:animEffect>
                                  </p:childTnLst>
                                </p:cTn>
                              </p:par>
                              <p:par>
                                <p:cTn id="69" presetID="31" presetClass="entr" presetSubtype="0" fill="hold" grpId="0" nodeType="withEffect">
                                  <p:stCondLst>
                                    <p:cond delay="0"/>
                                  </p:stCondLst>
                                  <p:childTnLst>
                                    <p:set>
                                      <p:cBhvr>
                                        <p:cTn id="70" dur="1" fill="hold">
                                          <p:stCondLst>
                                            <p:cond delay="0"/>
                                          </p:stCondLst>
                                        </p:cTn>
                                        <p:tgtEl>
                                          <p:spTgt spid="70">
                                            <p:txEl>
                                              <p:pRg st="0" end="0"/>
                                            </p:txEl>
                                          </p:spTgt>
                                        </p:tgtEl>
                                        <p:attrNameLst>
                                          <p:attrName>style.visibility</p:attrName>
                                        </p:attrNameLst>
                                      </p:cBhvr>
                                      <p:to>
                                        <p:strVal val="visible"/>
                                      </p:to>
                                    </p:set>
                                    <p:anim calcmode="lin" valueType="num">
                                      <p:cBhvr>
                                        <p:cTn id="71" dur="500" fill="hold"/>
                                        <p:tgtEl>
                                          <p:spTgt spid="70">
                                            <p:txEl>
                                              <p:pRg st="0" end="0"/>
                                            </p:txEl>
                                          </p:spTgt>
                                        </p:tgtEl>
                                        <p:attrNameLst>
                                          <p:attrName>ppt_w</p:attrName>
                                        </p:attrNameLst>
                                      </p:cBhvr>
                                      <p:tavLst>
                                        <p:tav tm="0">
                                          <p:val>
                                            <p:fltVal val="0"/>
                                          </p:val>
                                        </p:tav>
                                        <p:tav tm="100000">
                                          <p:val>
                                            <p:strVal val="#ppt_w"/>
                                          </p:val>
                                        </p:tav>
                                      </p:tavLst>
                                    </p:anim>
                                    <p:anim calcmode="lin" valueType="num">
                                      <p:cBhvr>
                                        <p:cTn id="72" dur="500" fill="hold"/>
                                        <p:tgtEl>
                                          <p:spTgt spid="70">
                                            <p:txEl>
                                              <p:pRg st="0" end="0"/>
                                            </p:txEl>
                                          </p:spTgt>
                                        </p:tgtEl>
                                        <p:attrNameLst>
                                          <p:attrName>ppt_h</p:attrName>
                                        </p:attrNameLst>
                                      </p:cBhvr>
                                      <p:tavLst>
                                        <p:tav tm="0">
                                          <p:val>
                                            <p:fltVal val="0"/>
                                          </p:val>
                                        </p:tav>
                                        <p:tav tm="100000">
                                          <p:val>
                                            <p:strVal val="#ppt_h"/>
                                          </p:val>
                                        </p:tav>
                                      </p:tavLst>
                                    </p:anim>
                                    <p:anim calcmode="lin" valueType="num">
                                      <p:cBhvr>
                                        <p:cTn id="73" dur="500" fill="hold"/>
                                        <p:tgtEl>
                                          <p:spTgt spid="70">
                                            <p:txEl>
                                              <p:pRg st="0" end="0"/>
                                            </p:txEl>
                                          </p:spTgt>
                                        </p:tgtEl>
                                        <p:attrNameLst>
                                          <p:attrName>style.rotation</p:attrName>
                                        </p:attrNameLst>
                                      </p:cBhvr>
                                      <p:tavLst>
                                        <p:tav tm="0">
                                          <p:val>
                                            <p:fltVal val="90"/>
                                          </p:val>
                                        </p:tav>
                                        <p:tav tm="100000">
                                          <p:val>
                                            <p:fltVal val="0"/>
                                          </p:val>
                                        </p:tav>
                                      </p:tavLst>
                                    </p:anim>
                                    <p:animEffect transition="in" filter="fade">
                                      <p:cBhvr>
                                        <p:cTn id="74" dur="500"/>
                                        <p:tgtEl>
                                          <p:spTgt spid="70">
                                            <p:txEl>
                                              <p:pRg st="0" end="0"/>
                                            </p:txEl>
                                          </p:spTgt>
                                        </p:tgtEl>
                                      </p:cBhvr>
                                    </p:animEffect>
                                  </p:childTnLst>
                                </p:cTn>
                              </p:par>
                              <p:par>
                                <p:cTn id="75" presetID="31" presetClass="entr" presetSubtype="0" fill="hold" grpId="0" nodeType="withEffect">
                                  <p:stCondLst>
                                    <p:cond delay="0"/>
                                  </p:stCondLst>
                                  <p:childTnLst>
                                    <p:set>
                                      <p:cBhvr>
                                        <p:cTn id="76" dur="1" fill="hold">
                                          <p:stCondLst>
                                            <p:cond delay="0"/>
                                          </p:stCondLst>
                                        </p:cTn>
                                        <p:tgtEl>
                                          <p:spTgt spid="71"/>
                                        </p:tgtEl>
                                        <p:attrNameLst>
                                          <p:attrName>style.visibility</p:attrName>
                                        </p:attrNameLst>
                                      </p:cBhvr>
                                      <p:to>
                                        <p:strVal val="visible"/>
                                      </p:to>
                                    </p:set>
                                    <p:anim calcmode="lin" valueType="num">
                                      <p:cBhvr>
                                        <p:cTn id="77" dur="500" fill="hold"/>
                                        <p:tgtEl>
                                          <p:spTgt spid="71"/>
                                        </p:tgtEl>
                                        <p:attrNameLst>
                                          <p:attrName>ppt_w</p:attrName>
                                        </p:attrNameLst>
                                      </p:cBhvr>
                                      <p:tavLst>
                                        <p:tav tm="0">
                                          <p:val>
                                            <p:fltVal val="0"/>
                                          </p:val>
                                        </p:tav>
                                        <p:tav tm="100000">
                                          <p:val>
                                            <p:strVal val="#ppt_w"/>
                                          </p:val>
                                        </p:tav>
                                      </p:tavLst>
                                    </p:anim>
                                    <p:anim calcmode="lin" valueType="num">
                                      <p:cBhvr>
                                        <p:cTn id="78" dur="500" fill="hold"/>
                                        <p:tgtEl>
                                          <p:spTgt spid="71"/>
                                        </p:tgtEl>
                                        <p:attrNameLst>
                                          <p:attrName>ppt_h</p:attrName>
                                        </p:attrNameLst>
                                      </p:cBhvr>
                                      <p:tavLst>
                                        <p:tav tm="0">
                                          <p:val>
                                            <p:fltVal val="0"/>
                                          </p:val>
                                        </p:tav>
                                        <p:tav tm="100000">
                                          <p:val>
                                            <p:strVal val="#ppt_h"/>
                                          </p:val>
                                        </p:tav>
                                      </p:tavLst>
                                    </p:anim>
                                    <p:anim calcmode="lin" valueType="num">
                                      <p:cBhvr>
                                        <p:cTn id="79" dur="500" fill="hold"/>
                                        <p:tgtEl>
                                          <p:spTgt spid="71"/>
                                        </p:tgtEl>
                                        <p:attrNameLst>
                                          <p:attrName>style.rotation</p:attrName>
                                        </p:attrNameLst>
                                      </p:cBhvr>
                                      <p:tavLst>
                                        <p:tav tm="0">
                                          <p:val>
                                            <p:fltVal val="90"/>
                                          </p:val>
                                        </p:tav>
                                        <p:tav tm="100000">
                                          <p:val>
                                            <p:fltVal val="0"/>
                                          </p:val>
                                        </p:tav>
                                      </p:tavLst>
                                    </p:anim>
                                    <p:animEffect transition="in" filter="fade">
                                      <p:cBhvr>
                                        <p:cTn id="80" dur="500"/>
                                        <p:tgtEl>
                                          <p:spTgt spid="71"/>
                                        </p:tgtEl>
                                      </p:cBhvr>
                                    </p:animEffect>
                                  </p:childTnLst>
                                </p:cTn>
                              </p:par>
                            </p:childTnLst>
                          </p:cTn>
                        </p:par>
                        <p:par>
                          <p:cTn id="81" fill="hold">
                            <p:stCondLst>
                              <p:cond delay="4000"/>
                            </p:stCondLst>
                            <p:childTnLst>
                              <p:par>
                                <p:cTn id="82" presetID="10" presetClass="entr" presetSubtype="0" fill="hold" grpId="0" nodeType="afterEffect">
                                  <p:stCondLst>
                                    <p:cond delay="0"/>
                                  </p:stCondLst>
                                  <p:childTnLst>
                                    <p:set>
                                      <p:cBhvr>
                                        <p:cTn id="83" dur="1" fill="hold">
                                          <p:stCondLst>
                                            <p:cond delay="0"/>
                                          </p:stCondLst>
                                        </p:cTn>
                                        <p:tgtEl>
                                          <p:spTgt spid="69">
                                            <p:txEl>
                                              <p:pRg st="0" end="0"/>
                                            </p:txEl>
                                          </p:spTgt>
                                        </p:tgtEl>
                                        <p:attrNameLst>
                                          <p:attrName>style.visibility</p:attrName>
                                        </p:attrNameLst>
                                      </p:cBhvr>
                                      <p:to>
                                        <p:strVal val="visible"/>
                                      </p:to>
                                    </p:set>
                                    <p:animEffect transition="in" filter="fade">
                                      <p:cBhvr>
                                        <p:cTn id="84" dur="500"/>
                                        <p:tgtEl>
                                          <p:spTgt spid="69">
                                            <p:txEl>
                                              <p:pRg st="0" end="0"/>
                                            </p:txEl>
                                          </p:spTgt>
                                        </p:tgtEl>
                                      </p:cBhvr>
                                    </p:animEffect>
                                  </p:childTnLst>
                                </p:cTn>
                              </p:par>
                            </p:childTnLst>
                          </p:cTn>
                        </p:par>
                        <p:par>
                          <p:cTn id="85" fill="hold">
                            <p:stCondLst>
                              <p:cond delay="4500"/>
                            </p:stCondLst>
                            <p:childTnLst>
                              <p:par>
                                <p:cTn id="86" presetID="16" presetClass="entr" presetSubtype="37" fill="hold" grpId="0" nodeType="afterEffect">
                                  <p:stCondLst>
                                    <p:cond delay="0"/>
                                  </p:stCondLst>
                                  <p:childTnLst>
                                    <p:set>
                                      <p:cBhvr>
                                        <p:cTn id="87" dur="1" fill="hold">
                                          <p:stCondLst>
                                            <p:cond delay="0"/>
                                          </p:stCondLst>
                                        </p:cTn>
                                        <p:tgtEl>
                                          <p:spTgt spid="72"/>
                                        </p:tgtEl>
                                        <p:attrNameLst>
                                          <p:attrName>style.visibility</p:attrName>
                                        </p:attrNameLst>
                                      </p:cBhvr>
                                      <p:to>
                                        <p:strVal val="visible"/>
                                      </p:to>
                                    </p:set>
                                    <p:animEffect transition="in" filter="barn(outVertical)">
                                      <p:cBhvr>
                                        <p:cTn id="88" dur="500"/>
                                        <p:tgtEl>
                                          <p:spTgt spid="72"/>
                                        </p:tgtEl>
                                      </p:cBhvr>
                                    </p:animEffect>
                                  </p:childTnLst>
                                </p:cTn>
                              </p:par>
                            </p:childTnLst>
                          </p:cTn>
                        </p:par>
                        <p:par>
                          <p:cTn id="89" fill="hold">
                            <p:stCondLst>
                              <p:cond delay="5000"/>
                            </p:stCondLst>
                            <p:childTnLst>
                              <p:par>
                                <p:cTn id="90" presetID="31" presetClass="entr" presetSubtype="0" fill="hold" nodeType="afterEffect">
                                  <p:stCondLst>
                                    <p:cond delay="0"/>
                                  </p:stCondLst>
                                  <p:childTnLst>
                                    <p:set>
                                      <p:cBhvr>
                                        <p:cTn id="91" dur="1" fill="hold">
                                          <p:stCondLst>
                                            <p:cond delay="0"/>
                                          </p:stCondLst>
                                        </p:cTn>
                                        <p:tgtEl>
                                          <p:spTgt spid="73"/>
                                        </p:tgtEl>
                                        <p:attrNameLst>
                                          <p:attrName>style.visibility</p:attrName>
                                        </p:attrNameLst>
                                      </p:cBhvr>
                                      <p:to>
                                        <p:strVal val="visible"/>
                                      </p:to>
                                    </p:set>
                                    <p:anim calcmode="lin" valueType="num">
                                      <p:cBhvr>
                                        <p:cTn id="92" dur="500" fill="hold"/>
                                        <p:tgtEl>
                                          <p:spTgt spid="73"/>
                                        </p:tgtEl>
                                        <p:attrNameLst>
                                          <p:attrName>ppt_w</p:attrName>
                                        </p:attrNameLst>
                                      </p:cBhvr>
                                      <p:tavLst>
                                        <p:tav tm="0">
                                          <p:val>
                                            <p:fltVal val="0"/>
                                          </p:val>
                                        </p:tav>
                                        <p:tav tm="100000">
                                          <p:val>
                                            <p:strVal val="#ppt_w"/>
                                          </p:val>
                                        </p:tav>
                                      </p:tavLst>
                                    </p:anim>
                                    <p:anim calcmode="lin" valueType="num">
                                      <p:cBhvr>
                                        <p:cTn id="93" dur="500" fill="hold"/>
                                        <p:tgtEl>
                                          <p:spTgt spid="73"/>
                                        </p:tgtEl>
                                        <p:attrNameLst>
                                          <p:attrName>ppt_h</p:attrName>
                                        </p:attrNameLst>
                                      </p:cBhvr>
                                      <p:tavLst>
                                        <p:tav tm="0">
                                          <p:val>
                                            <p:fltVal val="0"/>
                                          </p:val>
                                        </p:tav>
                                        <p:tav tm="100000">
                                          <p:val>
                                            <p:strVal val="#ppt_h"/>
                                          </p:val>
                                        </p:tav>
                                      </p:tavLst>
                                    </p:anim>
                                    <p:anim calcmode="lin" valueType="num">
                                      <p:cBhvr>
                                        <p:cTn id="94" dur="500" fill="hold"/>
                                        <p:tgtEl>
                                          <p:spTgt spid="73"/>
                                        </p:tgtEl>
                                        <p:attrNameLst>
                                          <p:attrName>style.rotation</p:attrName>
                                        </p:attrNameLst>
                                      </p:cBhvr>
                                      <p:tavLst>
                                        <p:tav tm="0">
                                          <p:val>
                                            <p:fltVal val="90"/>
                                          </p:val>
                                        </p:tav>
                                        <p:tav tm="100000">
                                          <p:val>
                                            <p:fltVal val="0"/>
                                          </p:val>
                                        </p:tav>
                                      </p:tavLst>
                                    </p:anim>
                                    <p:animEffect transition="in" filter="fade">
                                      <p:cBhvr>
                                        <p:cTn id="95" dur="500"/>
                                        <p:tgtEl>
                                          <p:spTgt spid="73"/>
                                        </p:tgtEl>
                                      </p:cBhvr>
                                    </p:animEffect>
                                  </p:childTnLst>
                                </p:cTn>
                              </p:par>
                              <p:par>
                                <p:cTn id="96" presetID="31" presetClass="entr" presetSubtype="0" fill="hold" grpId="0" nodeType="withEffect">
                                  <p:stCondLst>
                                    <p:cond delay="0"/>
                                  </p:stCondLst>
                                  <p:childTnLst>
                                    <p:set>
                                      <p:cBhvr>
                                        <p:cTn id="97" dur="1" fill="hold">
                                          <p:stCondLst>
                                            <p:cond delay="0"/>
                                          </p:stCondLst>
                                        </p:cTn>
                                        <p:tgtEl>
                                          <p:spTgt spid="75">
                                            <p:txEl>
                                              <p:pRg st="0" end="0"/>
                                            </p:txEl>
                                          </p:spTgt>
                                        </p:tgtEl>
                                        <p:attrNameLst>
                                          <p:attrName>style.visibility</p:attrName>
                                        </p:attrNameLst>
                                      </p:cBhvr>
                                      <p:to>
                                        <p:strVal val="visible"/>
                                      </p:to>
                                    </p:set>
                                    <p:anim calcmode="lin" valueType="num">
                                      <p:cBhvr>
                                        <p:cTn id="98" dur="500" fill="hold"/>
                                        <p:tgtEl>
                                          <p:spTgt spid="75">
                                            <p:txEl>
                                              <p:pRg st="0" end="0"/>
                                            </p:txEl>
                                          </p:spTgt>
                                        </p:tgtEl>
                                        <p:attrNameLst>
                                          <p:attrName>ppt_w</p:attrName>
                                        </p:attrNameLst>
                                      </p:cBhvr>
                                      <p:tavLst>
                                        <p:tav tm="0">
                                          <p:val>
                                            <p:fltVal val="0"/>
                                          </p:val>
                                        </p:tav>
                                        <p:tav tm="100000">
                                          <p:val>
                                            <p:strVal val="#ppt_w"/>
                                          </p:val>
                                        </p:tav>
                                      </p:tavLst>
                                    </p:anim>
                                    <p:anim calcmode="lin" valueType="num">
                                      <p:cBhvr>
                                        <p:cTn id="99" dur="500" fill="hold"/>
                                        <p:tgtEl>
                                          <p:spTgt spid="75">
                                            <p:txEl>
                                              <p:pRg st="0" end="0"/>
                                            </p:txEl>
                                          </p:spTgt>
                                        </p:tgtEl>
                                        <p:attrNameLst>
                                          <p:attrName>ppt_h</p:attrName>
                                        </p:attrNameLst>
                                      </p:cBhvr>
                                      <p:tavLst>
                                        <p:tav tm="0">
                                          <p:val>
                                            <p:fltVal val="0"/>
                                          </p:val>
                                        </p:tav>
                                        <p:tav tm="100000">
                                          <p:val>
                                            <p:strVal val="#ppt_h"/>
                                          </p:val>
                                        </p:tav>
                                      </p:tavLst>
                                    </p:anim>
                                    <p:anim calcmode="lin" valueType="num">
                                      <p:cBhvr>
                                        <p:cTn id="100" dur="500" fill="hold"/>
                                        <p:tgtEl>
                                          <p:spTgt spid="75">
                                            <p:txEl>
                                              <p:pRg st="0" end="0"/>
                                            </p:txEl>
                                          </p:spTgt>
                                        </p:tgtEl>
                                        <p:attrNameLst>
                                          <p:attrName>style.rotation</p:attrName>
                                        </p:attrNameLst>
                                      </p:cBhvr>
                                      <p:tavLst>
                                        <p:tav tm="0">
                                          <p:val>
                                            <p:fltVal val="90"/>
                                          </p:val>
                                        </p:tav>
                                        <p:tav tm="100000">
                                          <p:val>
                                            <p:fltVal val="0"/>
                                          </p:val>
                                        </p:tav>
                                      </p:tavLst>
                                    </p:anim>
                                    <p:animEffect transition="in" filter="fade">
                                      <p:cBhvr>
                                        <p:cTn id="101" dur="500"/>
                                        <p:tgtEl>
                                          <p:spTgt spid="75">
                                            <p:txEl>
                                              <p:pRg st="0" end="0"/>
                                            </p:txEl>
                                          </p:spTgt>
                                        </p:tgtEl>
                                      </p:cBhvr>
                                    </p:animEffect>
                                  </p:childTnLst>
                                </p:cTn>
                              </p:par>
                              <p:par>
                                <p:cTn id="102" presetID="31" presetClass="entr" presetSubtype="0" fill="hold" grpId="0" nodeType="withEffect">
                                  <p:stCondLst>
                                    <p:cond delay="0"/>
                                  </p:stCondLst>
                                  <p:childTnLst>
                                    <p:set>
                                      <p:cBhvr>
                                        <p:cTn id="103" dur="1" fill="hold">
                                          <p:stCondLst>
                                            <p:cond delay="0"/>
                                          </p:stCondLst>
                                        </p:cTn>
                                        <p:tgtEl>
                                          <p:spTgt spid="76"/>
                                        </p:tgtEl>
                                        <p:attrNameLst>
                                          <p:attrName>style.visibility</p:attrName>
                                        </p:attrNameLst>
                                      </p:cBhvr>
                                      <p:to>
                                        <p:strVal val="visible"/>
                                      </p:to>
                                    </p:set>
                                    <p:anim calcmode="lin" valueType="num">
                                      <p:cBhvr>
                                        <p:cTn id="104" dur="500" fill="hold"/>
                                        <p:tgtEl>
                                          <p:spTgt spid="76"/>
                                        </p:tgtEl>
                                        <p:attrNameLst>
                                          <p:attrName>ppt_w</p:attrName>
                                        </p:attrNameLst>
                                      </p:cBhvr>
                                      <p:tavLst>
                                        <p:tav tm="0">
                                          <p:val>
                                            <p:fltVal val="0"/>
                                          </p:val>
                                        </p:tav>
                                        <p:tav tm="100000">
                                          <p:val>
                                            <p:strVal val="#ppt_w"/>
                                          </p:val>
                                        </p:tav>
                                      </p:tavLst>
                                    </p:anim>
                                    <p:anim calcmode="lin" valueType="num">
                                      <p:cBhvr>
                                        <p:cTn id="105" dur="500" fill="hold"/>
                                        <p:tgtEl>
                                          <p:spTgt spid="76"/>
                                        </p:tgtEl>
                                        <p:attrNameLst>
                                          <p:attrName>ppt_h</p:attrName>
                                        </p:attrNameLst>
                                      </p:cBhvr>
                                      <p:tavLst>
                                        <p:tav tm="0">
                                          <p:val>
                                            <p:fltVal val="0"/>
                                          </p:val>
                                        </p:tav>
                                        <p:tav tm="100000">
                                          <p:val>
                                            <p:strVal val="#ppt_h"/>
                                          </p:val>
                                        </p:tav>
                                      </p:tavLst>
                                    </p:anim>
                                    <p:anim calcmode="lin" valueType="num">
                                      <p:cBhvr>
                                        <p:cTn id="106" dur="500" fill="hold"/>
                                        <p:tgtEl>
                                          <p:spTgt spid="76"/>
                                        </p:tgtEl>
                                        <p:attrNameLst>
                                          <p:attrName>style.rotation</p:attrName>
                                        </p:attrNameLst>
                                      </p:cBhvr>
                                      <p:tavLst>
                                        <p:tav tm="0">
                                          <p:val>
                                            <p:fltVal val="90"/>
                                          </p:val>
                                        </p:tav>
                                        <p:tav tm="100000">
                                          <p:val>
                                            <p:fltVal val="0"/>
                                          </p:val>
                                        </p:tav>
                                      </p:tavLst>
                                    </p:anim>
                                    <p:animEffect transition="in" filter="fade">
                                      <p:cBhvr>
                                        <p:cTn id="107" dur="500"/>
                                        <p:tgtEl>
                                          <p:spTgt spid="76"/>
                                        </p:tgtEl>
                                      </p:cBhvr>
                                    </p:animEffect>
                                  </p:childTnLst>
                                </p:cTn>
                              </p:par>
                            </p:childTnLst>
                          </p:cTn>
                        </p:par>
                        <p:par>
                          <p:cTn id="108" fill="hold">
                            <p:stCondLst>
                              <p:cond delay="5500"/>
                            </p:stCondLst>
                            <p:childTnLst>
                              <p:par>
                                <p:cTn id="109" presetID="10" presetClass="entr" presetSubtype="0" fill="hold" grpId="0" nodeType="afterEffect">
                                  <p:stCondLst>
                                    <p:cond delay="0"/>
                                  </p:stCondLst>
                                  <p:childTnLst>
                                    <p:set>
                                      <p:cBhvr>
                                        <p:cTn id="110" dur="1" fill="hold">
                                          <p:stCondLst>
                                            <p:cond delay="0"/>
                                          </p:stCondLst>
                                        </p:cTn>
                                        <p:tgtEl>
                                          <p:spTgt spid="74">
                                            <p:txEl>
                                              <p:pRg st="0" end="0"/>
                                            </p:txEl>
                                          </p:spTgt>
                                        </p:tgtEl>
                                        <p:attrNameLst>
                                          <p:attrName>style.visibility</p:attrName>
                                        </p:attrNameLst>
                                      </p:cBhvr>
                                      <p:to>
                                        <p:strVal val="visible"/>
                                      </p:to>
                                    </p:set>
                                    <p:animEffect transition="in" filter="fade">
                                      <p:cBhvr>
                                        <p:cTn id="111" dur="500"/>
                                        <p:tgtEl>
                                          <p:spTgt spid="74">
                                            <p:txEl>
                                              <p:pRg st="0" end="0"/>
                                            </p:txEl>
                                          </p:spTgt>
                                        </p:tgtEl>
                                      </p:cBhvr>
                                    </p:animEffect>
                                  </p:childTnLst>
                                </p:cTn>
                              </p:par>
                            </p:childTnLst>
                          </p:cTn>
                        </p:par>
                        <p:par>
                          <p:cTn id="112" fill="hold">
                            <p:stCondLst>
                              <p:cond delay="6000"/>
                            </p:stCondLst>
                            <p:childTnLst>
                              <p:par>
                                <p:cTn id="113" presetID="16" presetClass="entr" presetSubtype="37" fill="hold" grpId="0" nodeType="afterEffect">
                                  <p:stCondLst>
                                    <p:cond delay="0"/>
                                  </p:stCondLst>
                                  <p:childTnLst>
                                    <p:set>
                                      <p:cBhvr>
                                        <p:cTn id="114" dur="1" fill="hold">
                                          <p:stCondLst>
                                            <p:cond delay="0"/>
                                          </p:stCondLst>
                                        </p:cTn>
                                        <p:tgtEl>
                                          <p:spTgt spid="77"/>
                                        </p:tgtEl>
                                        <p:attrNameLst>
                                          <p:attrName>style.visibility</p:attrName>
                                        </p:attrNameLst>
                                      </p:cBhvr>
                                      <p:to>
                                        <p:strVal val="visible"/>
                                      </p:to>
                                    </p:set>
                                    <p:animEffect transition="in" filter="barn(outVertical)">
                                      <p:cBhvr>
                                        <p:cTn id="115" dur="500"/>
                                        <p:tgtEl>
                                          <p:spTgt spid="77"/>
                                        </p:tgtEl>
                                      </p:cBhvr>
                                    </p:animEffect>
                                  </p:childTnLst>
                                </p:cTn>
                              </p:par>
                            </p:childTnLst>
                          </p:cTn>
                        </p:par>
                        <p:par>
                          <p:cTn id="116" fill="hold">
                            <p:stCondLst>
                              <p:cond delay="6500"/>
                            </p:stCondLst>
                            <p:childTnLst>
                              <p:par>
                                <p:cTn id="117" presetID="31" presetClass="entr" presetSubtype="0" fill="hold" nodeType="afterEffect">
                                  <p:stCondLst>
                                    <p:cond delay="0"/>
                                  </p:stCondLst>
                                  <p:childTnLst>
                                    <p:set>
                                      <p:cBhvr>
                                        <p:cTn id="118" dur="1" fill="hold">
                                          <p:stCondLst>
                                            <p:cond delay="0"/>
                                          </p:stCondLst>
                                        </p:cTn>
                                        <p:tgtEl>
                                          <p:spTgt spid="78"/>
                                        </p:tgtEl>
                                        <p:attrNameLst>
                                          <p:attrName>style.visibility</p:attrName>
                                        </p:attrNameLst>
                                      </p:cBhvr>
                                      <p:to>
                                        <p:strVal val="visible"/>
                                      </p:to>
                                    </p:set>
                                    <p:anim calcmode="lin" valueType="num">
                                      <p:cBhvr>
                                        <p:cTn id="119" dur="500" fill="hold"/>
                                        <p:tgtEl>
                                          <p:spTgt spid="78"/>
                                        </p:tgtEl>
                                        <p:attrNameLst>
                                          <p:attrName>ppt_w</p:attrName>
                                        </p:attrNameLst>
                                      </p:cBhvr>
                                      <p:tavLst>
                                        <p:tav tm="0">
                                          <p:val>
                                            <p:fltVal val="0"/>
                                          </p:val>
                                        </p:tav>
                                        <p:tav tm="100000">
                                          <p:val>
                                            <p:strVal val="#ppt_w"/>
                                          </p:val>
                                        </p:tav>
                                      </p:tavLst>
                                    </p:anim>
                                    <p:anim calcmode="lin" valueType="num">
                                      <p:cBhvr>
                                        <p:cTn id="120" dur="500" fill="hold"/>
                                        <p:tgtEl>
                                          <p:spTgt spid="78"/>
                                        </p:tgtEl>
                                        <p:attrNameLst>
                                          <p:attrName>ppt_h</p:attrName>
                                        </p:attrNameLst>
                                      </p:cBhvr>
                                      <p:tavLst>
                                        <p:tav tm="0">
                                          <p:val>
                                            <p:fltVal val="0"/>
                                          </p:val>
                                        </p:tav>
                                        <p:tav tm="100000">
                                          <p:val>
                                            <p:strVal val="#ppt_h"/>
                                          </p:val>
                                        </p:tav>
                                      </p:tavLst>
                                    </p:anim>
                                    <p:anim calcmode="lin" valueType="num">
                                      <p:cBhvr>
                                        <p:cTn id="121" dur="500" fill="hold"/>
                                        <p:tgtEl>
                                          <p:spTgt spid="78"/>
                                        </p:tgtEl>
                                        <p:attrNameLst>
                                          <p:attrName>style.rotation</p:attrName>
                                        </p:attrNameLst>
                                      </p:cBhvr>
                                      <p:tavLst>
                                        <p:tav tm="0">
                                          <p:val>
                                            <p:fltVal val="90"/>
                                          </p:val>
                                        </p:tav>
                                        <p:tav tm="100000">
                                          <p:val>
                                            <p:fltVal val="0"/>
                                          </p:val>
                                        </p:tav>
                                      </p:tavLst>
                                    </p:anim>
                                    <p:animEffect transition="in" filter="fade">
                                      <p:cBhvr>
                                        <p:cTn id="122" dur="500"/>
                                        <p:tgtEl>
                                          <p:spTgt spid="78"/>
                                        </p:tgtEl>
                                      </p:cBhvr>
                                    </p:animEffect>
                                  </p:childTnLst>
                                </p:cTn>
                              </p:par>
                              <p:par>
                                <p:cTn id="123" presetID="31" presetClass="entr" presetSubtype="0" fill="hold" grpId="0" nodeType="withEffect">
                                  <p:stCondLst>
                                    <p:cond delay="0"/>
                                  </p:stCondLst>
                                  <p:childTnLst>
                                    <p:set>
                                      <p:cBhvr>
                                        <p:cTn id="124" dur="1" fill="hold">
                                          <p:stCondLst>
                                            <p:cond delay="0"/>
                                          </p:stCondLst>
                                        </p:cTn>
                                        <p:tgtEl>
                                          <p:spTgt spid="80">
                                            <p:txEl>
                                              <p:pRg st="0" end="0"/>
                                            </p:txEl>
                                          </p:spTgt>
                                        </p:tgtEl>
                                        <p:attrNameLst>
                                          <p:attrName>style.visibility</p:attrName>
                                        </p:attrNameLst>
                                      </p:cBhvr>
                                      <p:to>
                                        <p:strVal val="visible"/>
                                      </p:to>
                                    </p:set>
                                    <p:anim calcmode="lin" valueType="num">
                                      <p:cBhvr>
                                        <p:cTn id="125" dur="500" fill="hold"/>
                                        <p:tgtEl>
                                          <p:spTgt spid="80">
                                            <p:txEl>
                                              <p:pRg st="0" end="0"/>
                                            </p:txEl>
                                          </p:spTgt>
                                        </p:tgtEl>
                                        <p:attrNameLst>
                                          <p:attrName>ppt_w</p:attrName>
                                        </p:attrNameLst>
                                      </p:cBhvr>
                                      <p:tavLst>
                                        <p:tav tm="0">
                                          <p:val>
                                            <p:fltVal val="0"/>
                                          </p:val>
                                        </p:tav>
                                        <p:tav tm="100000">
                                          <p:val>
                                            <p:strVal val="#ppt_w"/>
                                          </p:val>
                                        </p:tav>
                                      </p:tavLst>
                                    </p:anim>
                                    <p:anim calcmode="lin" valueType="num">
                                      <p:cBhvr>
                                        <p:cTn id="126" dur="500" fill="hold"/>
                                        <p:tgtEl>
                                          <p:spTgt spid="80">
                                            <p:txEl>
                                              <p:pRg st="0" end="0"/>
                                            </p:txEl>
                                          </p:spTgt>
                                        </p:tgtEl>
                                        <p:attrNameLst>
                                          <p:attrName>ppt_h</p:attrName>
                                        </p:attrNameLst>
                                      </p:cBhvr>
                                      <p:tavLst>
                                        <p:tav tm="0">
                                          <p:val>
                                            <p:fltVal val="0"/>
                                          </p:val>
                                        </p:tav>
                                        <p:tav tm="100000">
                                          <p:val>
                                            <p:strVal val="#ppt_h"/>
                                          </p:val>
                                        </p:tav>
                                      </p:tavLst>
                                    </p:anim>
                                    <p:anim calcmode="lin" valueType="num">
                                      <p:cBhvr>
                                        <p:cTn id="127" dur="500" fill="hold"/>
                                        <p:tgtEl>
                                          <p:spTgt spid="80">
                                            <p:txEl>
                                              <p:pRg st="0" end="0"/>
                                            </p:txEl>
                                          </p:spTgt>
                                        </p:tgtEl>
                                        <p:attrNameLst>
                                          <p:attrName>style.rotation</p:attrName>
                                        </p:attrNameLst>
                                      </p:cBhvr>
                                      <p:tavLst>
                                        <p:tav tm="0">
                                          <p:val>
                                            <p:fltVal val="90"/>
                                          </p:val>
                                        </p:tav>
                                        <p:tav tm="100000">
                                          <p:val>
                                            <p:fltVal val="0"/>
                                          </p:val>
                                        </p:tav>
                                      </p:tavLst>
                                    </p:anim>
                                    <p:animEffect transition="in" filter="fade">
                                      <p:cBhvr>
                                        <p:cTn id="128" dur="500"/>
                                        <p:tgtEl>
                                          <p:spTgt spid="80">
                                            <p:txEl>
                                              <p:pRg st="0" end="0"/>
                                            </p:txEl>
                                          </p:spTgt>
                                        </p:tgtEl>
                                      </p:cBhvr>
                                    </p:animEffect>
                                  </p:childTnLst>
                                </p:cTn>
                              </p:par>
                              <p:par>
                                <p:cTn id="129" presetID="31" presetClass="entr" presetSubtype="0" fill="hold" grpId="0" nodeType="withEffect">
                                  <p:stCondLst>
                                    <p:cond delay="0"/>
                                  </p:stCondLst>
                                  <p:childTnLst>
                                    <p:set>
                                      <p:cBhvr>
                                        <p:cTn id="130" dur="1" fill="hold">
                                          <p:stCondLst>
                                            <p:cond delay="0"/>
                                          </p:stCondLst>
                                        </p:cTn>
                                        <p:tgtEl>
                                          <p:spTgt spid="81"/>
                                        </p:tgtEl>
                                        <p:attrNameLst>
                                          <p:attrName>style.visibility</p:attrName>
                                        </p:attrNameLst>
                                      </p:cBhvr>
                                      <p:to>
                                        <p:strVal val="visible"/>
                                      </p:to>
                                    </p:set>
                                    <p:anim calcmode="lin" valueType="num">
                                      <p:cBhvr>
                                        <p:cTn id="131" dur="500" fill="hold"/>
                                        <p:tgtEl>
                                          <p:spTgt spid="81"/>
                                        </p:tgtEl>
                                        <p:attrNameLst>
                                          <p:attrName>ppt_w</p:attrName>
                                        </p:attrNameLst>
                                      </p:cBhvr>
                                      <p:tavLst>
                                        <p:tav tm="0">
                                          <p:val>
                                            <p:fltVal val="0"/>
                                          </p:val>
                                        </p:tav>
                                        <p:tav tm="100000">
                                          <p:val>
                                            <p:strVal val="#ppt_w"/>
                                          </p:val>
                                        </p:tav>
                                      </p:tavLst>
                                    </p:anim>
                                    <p:anim calcmode="lin" valueType="num">
                                      <p:cBhvr>
                                        <p:cTn id="132" dur="500" fill="hold"/>
                                        <p:tgtEl>
                                          <p:spTgt spid="81"/>
                                        </p:tgtEl>
                                        <p:attrNameLst>
                                          <p:attrName>ppt_h</p:attrName>
                                        </p:attrNameLst>
                                      </p:cBhvr>
                                      <p:tavLst>
                                        <p:tav tm="0">
                                          <p:val>
                                            <p:fltVal val="0"/>
                                          </p:val>
                                        </p:tav>
                                        <p:tav tm="100000">
                                          <p:val>
                                            <p:strVal val="#ppt_h"/>
                                          </p:val>
                                        </p:tav>
                                      </p:tavLst>
                                    </p:anim>
                                    <p:anim calcmode="lin" valueType="num">
                                      <p:cBhvr>
                                        <p:cTn id="133" dur="500" fill="hold"/>
                                        <p:tgtEl>
                                          <p:spTgt spid="81"/>
                                        </p:tgtEl>
                                        <p:attrNameLst>
                                          <p:attrName>style.rotation</p:attrName>
                                        </p:attrNameLst>
                                      </p:cBhvr>
                                      <p:tavLst>
                                        <p:tav tm="0">
                                          <p:val>
                                            <p:fltVal val="90"/>
                                          </p:val>
                                        </p:tav>
                                        <p:tav tm="100000">
                                          <p:val>
                                            <p:fltVal val="0"/>
                                          </p:val>
                                        </p:tav>
                                      </p:tavLst>
                                    </p:anim>
                                    <p:animEffect transition="in" filter="fade">
                                      <p:cBhvr>
                                        <p:cTn id="134" dur="500"/>
                                        <p:tgtEl>
                                          <p:spTgt spid="81"/>
                                        </p:tgtEl>
                                      </p:cBhvr>
                                    </p:animEffect>
                                  </p:childTnLst>
                                </p:cTn>
                              </p:par>
                            </p:childTnLst>
                          </p:cTn>
                        </p:par>
                        <p:par>
                          <p:cTn id="135" fill="hold">
                            <p:stCondLst>
                              <p:cond delay="7000"/>
                            </p:stCondLst>
                            <p:childTnLst>
                              <p:par>
                                <p:cTn id="136" presetID="10" presetClass="entr" presetSubtype="0" fill="hold" grpId="0" nodeType="afterEffect">
                                  <p:stCondLst>
                                    <p:cond delay="0"/>
                                  </p:stCondLst>
                                  <p:childTnLst>
                                    <p:set>
                                      <p:cBhvr>
                                        <p:cTn id="137" dur="1" fill="hold">
                                          <p:stCondLst>
                                            <p:cond delay="0"/>
                                          </p:stCondLst>
                                        </p:cTn>
                                        <p:tgtEl>
                                          <p:spTgt spid="79">
                                            <p:txEl>
                                              <p:pRg st="0" end="0"/>
                                            </p:txEl>
                                          </p:spTgt>
                                        </p:tgtEl>
                                        <p:attrNameLst>
                                          <p:attrName>style.visibility</p:attrName>
                                        </p:attrNameLst>
                                      </p:cBhvr>
                                      <p:to>
                                        <p:strVal val="visible"/>
                                      </p:to>
                                    </p:set>
                                    <p:animEffect transition="in" filter="fade">
                                      <p:cBhvr>
                                        <p:cTn id="138" dur="500"/>
                                        <p:tgtEl>
                                          <p:spTgt spid="7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9" grpId="0" build="p">
        <p:tmplLst>
          <p:tmpl lvl="1">
            <p:tnLst>
              <p:par>
                <p:cTn presetID="10" presetClass="entr" presetSubtype="0" fill="hold" nodeType="afterEffect">
                  <p:stCondLst>
                    <p:cond delay="0"/>
                  </p:stCondLst>
                  <p:childTnLst>
                    <p:set>
                      <p:cBhvr>
                        <p:cTn dur="1" fill="hold">
                          <p:stCondLst>
                            <p:cond delay="0"/>
                          </p:stCondLst>
                        </p:cTn>
                        <p:tgtEl>
                          <p:spTgt spid="9"/>
                        </p:tgtEl>
                        <p:attrNameLst>
                          <p:attrName>style.visibility</p:attrName>
                        </p:attrNameLst>
                      </p:cBhvr>
                      <p:to>
                        <p:strVal val="visible"/>
                      </p:to>
                    </p:set>
                    <p:animEffect transition="in" filter="fade">
                      <p:cBhvr>
                        <p:cTn dur="500"/>
                        <p:tgtEl>
                          <p:spTgt spid="9"/>
                        </p:tgtEl>
                      </p:cBhvr>
                    </p:animEffect>
                  </p:childTnLst>
                </p:cTn>
              </p:par>
            </p:tnLst>
          </p:tmpl>
        </p:tmplLst>
      </p:bldP>
      <p:bldP spid="13" grpId="0" build="p">
        <p:tmplLst>
          <p:tmpl lvl="1">
            <p:tnLst>
              <p:par>
                <p:cTn presetID="31" presetClass="entr" presetSubtype="0" fill="hold" nodeType="withEffect">
                  <p:stCondLst>
                    <p:cond delay="0"/>
                  </p:stCondLst>
                  <p:childTnLst>
                    <p:set>
                      <p:cBhvr>
                        <p:cTn dur="1" fill="hold">
                          <p:stCondLst>
                            <p:cond delay="0"/>
                          </p:stCondLst>
                        </p:cTn>
                        <p:tgtEl>
                          <p:spTgt spid="13"/>
                        </p:tgtEl>
                        <p:attrNameLst>
                          <p:attrName>style.visibility</p:attrName>
                        </p:attrNameLst>
                      </p:cBhvr>
                      <p:to>
                        <p:strVal val="visible"/>
                      </p:to>
                    </p:set>
                    <p:anim calcmode="lin" valueType="num">
                      <p:cBhvr>
                        <p:cTn dur="500" fill="hold"/>
                        <p:tgtEl>
                          <p:spTgt spid="13"/>
                        </p:tgtEl>
                        <p:attrNameLst>
                          <p:attrName>ppt_w</p:attrName>
                        </p:attrNameLst>
                      </p:cBhvr>
                      <p:tavLst>
                        <p:tav tm="0">
                          <p:val>
                            <p:fltVal val="0"/>
                          </p:val>
                        </p:tav>
                        <p:tav tm="100000">
                          <p:val>
                            <p:strVal val="#ppt_w"/>
                          </p:val>
                        </p:tav>
                      </p:tavLst>
                    </p:anim>
                    <p:anim calcmode="lin" valueType="num">
                      <p:cBhvr>
                        <p:cTn dur="500" fill="hold"/>
                        <p:tgtEl>
                          <p:spTgt spid="13"/>
                        </p:tgtEl>
                        <p:attrNameLst>
                          <p:attrName>ppt_h</p:attrName>
                        </p:attrNameLst>
                      </p:cBhvr>
                      <p:tavLst>
                        <p:tav tm="0">
                          <p:val>
                            <p:fltVal val="0"/>
                          </p:val>
                        </p:tav>
                        <p:tav tm="100000">
                          <p:val>
                            <p:strVal val="#ppt_h"/>
                          </p:val>
                        </p:tav>
                      </p:tavLst>
                    </p:anim>
                    <p:anim calcmode="lin" valueType="num">
                      <p:cBhvr>
                        <p:cTn dur="500" fill="hold"/>
                        <p:tgtEl>
                          <p:spTgt spid="13"/>
                        </p:tgtEl>
                        <p:attrNameLst>
                          <p:attrName>style.rotation</p:attrName>
                        </p:attrNameLst>
                      </p:cBhvr>
                      <p:tavLst>
                        <p:tav tm="0">
                          <p:val>
                            <p:fltVal val="90"/>
                          </p:val>
                        </p:tav>
                        <p:tav tm="100000">
                          <p:val>
                            <p:fltVal val="0"/>
                          </p:val>
                        </p:tav>
                      </p:tavLst>
                    </p:anim>
                    <p:animEffect transition="in" filter="fade">
                      <p:cBhvr>
                        <p:cTn dur="500"/>
                        <p:tgtEl>
                          <p:spTgt spid="13"/>
                        </p:tgtEl>
                      </p:cBhvr>
                    </p:animEffect>
                  </p:childTnLst>
                </p:cTn>
              </p:par>
            </p:tnLst>
          </p:tmpl>
        </p:tmplLst>
      </p:bldP>
      <p:bldP spid="8" grpId="0"/>
      <p:bldP spid="62" grpId="0" animBg="1"/>
      <p:bldP spid="64" grpId="0" build="p">
        <p:tmplLst>
          <p:tmpl lvl="1">
            <p:tnLst>
              <p:par>
                <p:cTn presetID="10" presetClass="entr" presetSubtype="0" fill="hold" nodeType="afterEffect">
                  <p:stCondLst>
                    <p:cond delay="0"/>
                  </p:stCondLst>
                  <p:childTnLst>
                    <p:set>
                      <p:cBhvr>
                        <p:cTn dur="1" fill="hold">
                          <p:stCondLst>
                            <p:cond delay="0"/>
                          </p:stCondLst>
                        </p:cTn>
                        <p:tgtEl>
                          <p:spTgt spid="64"/>
                        </p:tgtEl>
                        <p:attrNameLst>
                          <p:attrName>style.visibility</p:attrName>
                        </p:attrNameLst>
                      </p:cBhvr>
                      <p:to>
                        <p:strVal val="visible"/>
                      </p:to>
                    </p:set>
                    <p:animEffect transition="in" filter="fade">
                      <p:cBhvr>
                        <p:cTn dur="500"/>
                        <p:tgtEl>
                          <p:spTgt spid="64"/>
                        </p:tgtEl>
                      </p:cBhvr>
                    </p:animEffect>
                  </p:childTnLst>
                </p:cTn>
              </p:par>
            </p:tnLst>
          </p:tmpl>
        </p:tmplLst>
      </p:bldP>
      <p:bldP spid="65" grpId="0" build="p">
        <p:tmplLst>
          <p:tmpl lvl="1">
            <p:tnLst>
              <p:par>
                <p:cTn presetID="31" presetClass="entr" presetSubtype="0" fill="hold" nodeType="withEffect">
                  <p:stCondLst>
                    <p:cond delay="0"/>
                  </p:stCondLst>
                  <p:childTnLst>
                    <p:set>
                      <p:cBhvr>
                        <p:cTn dur="1" fill="hold">
                          <p:stCondLst>
                            <p:cond delay="0"/>
                          </p:stCondLst>
                        </p:cTn>
                        <p:tgtEl>
                          <p:spTgt spid="65"/>
                        </p:tgtEl>
                        <p:attrNameLst>
                          <p:attrName>style.visibility</p:attrName>
                        </p:attrNameLst>
                      </p:cBhvr>
                      <p:to>
                        <p:strVal val="visible"/>
                      </p:to>
                    </p:set>
                    <p:anim calcmode="lin" valueType="num">
                      <p:cBhvr>
                        <p:cTn dur="500" fill="hold"/>
                        <p:tgtEl>
                          <p:spTgt spid="65"/>
                        </p:tgtEl>
                        <p:attrNameLst>
                          <p:attrName>ppt_w</p:attrName>
                        </p:attrNameLst>
                      </p:cBhvr>
                      <p:tavLst>
                        <p:tav tm="0">
                          <p:val>
                            <p:fltVal val="0"/>
                          </p:val>
                        </p:tav>
                        <p:tav tm="100000">
                          <p:val>
                            <p:strVal val="#ppt_w"/>
                          </p:val>
                        </p:tav>
                      </p:tavLst>
                    </p:anim>
                    <p:anim calcmode="lin" valueType="num">
                      <p:cBhvr>
                        <p:cTn dur="500" fill="hold"/>
                        <p:tgtEl>
                          <p:spTgt spid="65"/>
                        </p:tgtEl>
                        <p:attrNameLst>
                          <p:attrName>ppt_h</p:attrName>
                        </p:attrNameLst>
                      </p:cBhvr>
                      <p:tavLst>
                        <p:tav tm="0">
                          <p:val>
                            <p:fltVal val="0"/>
                          </p:val>
                        </p:tav>
                        <p:tav tm="100000">
                          <p:val>
                            <p:strVal val="#ppt_h"/>
                          </p:val>
                        </p:tav>
                      </p:tavLst>
                    </p:anim>
                    <p:anim calcmode="lin" valueType="num">
                      <p:cBhvr>
                        <p:cTn dur="500" fill="hold"/>
                        <p:tgtEl>
                          <p:spTgt spid="65"/>
                        </p:tgtEl>
                        <p:attrNameLst>
                          <p:attrName>style.rotation</p:attrName>
                        </p:attrNameLst>
                      </p:cBhvr>
                      <p:tavLst>
                        <p:tav tm="0">
                          <p:val>
                            <p:fltVal val="90"/>
                          </p:val>
                        </p:tav>
                        <p:tav tm="100000">
                          <p:val>
                            <p:fltVal val="0"/>
                          </p:val>
                        </p:tav>
                      </p:tavLst>
                    </p:anim>
                    <p:animEffect transition="in" filter="fade">
                      <p:cBhvr>
                        <p:cTn dur="500"/>
                        <p:tgtEl>
                          <p:spTgt spid="65"/>
                        </p:tgtEl>
                      </p:cBhvr>
                    </p:animEffect>
                  </p:childTnLst>
                </p:cTn>
              </p:par>
            </p:tnLst>
          </p:tmpl>
        </p:tmplLst>
      </p:bldP>
      <p:bldP spid="66" grpId="0"/>
      <p:bldP spid="67" grpId="0" animBg="1"/>
      <p:bldP spid="69" grpId="0" build="p">
        <p:tmplLst>
          <p:tmpl lvl="1">
            <p:tnLst>
              <p:par>
                <p:cTn presetID="10" presetClass="entr" presetSubtype="0" fill="hold" nodeType="afterEffect">
                  <p:stCondLst>
                    <p:cond delay="0"/>
                  </p:stCondLst>
                  <p:childTnLst>
                    <p:set>
                      <p:cBhvr>
                        <p:cTn dur="1" fill="hold">
                          <p:stCondLst>
                            <p:cond delay="0"/>
                          </p:stCondLst>
                        </p:cTn>
                        <p:tgtEl>
                          <p:spTgt spid="69"/>
                        </p:tgtEl>
                        <p:attrNameLst>
                          <p:attrName>style.visibility</p:attrName>
                        </p:attrNameLst>
                      </p:cBhvr>
                      <p:to>
                        <p:strVal val="visible"/>
                      </p:to>
                    </p:set>
                    <p:animEffect transition="in" filter="fade">
                      <p:cBhvr>
                        <p:cTn dur="500"/>
                        <p:tgtEl>
                          <p:spTgt spid="69"/>
                        </p:tgtEl>
                      </p:cBhvr>
                    </p:animEffect>
                  </p:childTnLst>
                </p:cTn>
              </p:par>
            </p:tnLst>
          </p:tmpl>
        </p:tmplLst>
      </p:bldP>
      <p:bldP spid="70" grpId="0" build="p">
        <p:tmplLst>
          <p:tmpl lvl="1">
            <p:tnLst>
              <p:par>
                <p:cTn presetID="31" presetClass="entr" presetSubtype="0" fill="hold" nodeType="withEffect">
                  <p:stCondLst>
                    <p:cond delay="0"/>
                  </p:stCondLst>
                  <p:childTnLst>
                    <p:set>
                      <p:cBhvr>
                        <p:cTn dur="1" fill="hold">
                          <p:stCondLst>
                            <p:cond delay="0"/>
                          </p:stCondLst>
                        </p:cTn>
                        <p:tgtEl>
                          <p:spTgt spid="70"/>
                        </p:tgtEl>
                        <p:attrNameLst>
                          <p:attrName>style.visibility</p:attrName>
                        </p:attrNameLst>
                      </p:cBhvr>
                      <p:to>
                        <p:strVal val="visible"/>
                      </p:to>
                    </p:set>
                    <p:anim calcmode="lin" valueType="num">
                      <p:cBhvr>
                        <p:cTn dur="500" fill="hold"/>
                        <p:tgtEl>
                          <p:spTgt spid="70"/>
                        </p:tgtEl>
                        <p:attrNameLst>
                          <p:attrName>ppt_w</p:attrName>
                        </p:attrNameLst>
                      </p:cBhvr>
                      <p:tavLst>
                        <p:tav tm="0">
                          <p:val>
                            <p:fltVal val="0"/>
                          </p:val>
                        </p:tav>
                        <p:tav tm="100000">
                          <p:val>
                            <p:strVal val="#ppt_w"/>
                          </p:val>
                        </p:tav>
                      </p:tavLst>
                    </p:anim>
                    <p:anim calcmode="lin" valueType="num">
                      <p:cBhvr>
                        <p:cTn dur="500" fill="hold"/>
                        <p:tgtEl>
                          <p:spTgt spid="70"/>
                        </p:tgtEl>
                        <p:attrNameLst>
                          <p:attrName>ppt_h</p:attrName>
                        </p:attrNameLst>
                      </p:cBhvr>
                      <p:tavLst>
                        <p:tav tm="0">
                          <p:val>
                            <p:fltVal val="0"/>
                          </p:val>
                        </p:tav>
                        <p:tav tm="100000">
                          <p:val>
                            <p:strVal val="#ppt_h"/>
                          </p:val>
                        </p:tav>
                      </p:tavLst>
                    </p:anim>
                    <p:anim calcmode="lin" valueType="num">
                      <p:cBhvr>
                        <p:cTn dur="500" fill="hold"/>
                        <p:tgtEl>
                          <p:spTgt spid="70"/>
                        </p:tgtEl>
                        <p:attrNameLst>
                          <p:attrName>style.rotation</p:attrName>
                        </p:attrNameLst>
                      </p:cBhvr>
                      <p:tavLst>
                        <p:tav tm="0">
                          <p:val>
                            <p:fltVal val="90"/>
                          </p:val>
                        </p:tav>
                        <p:tav tm="100000">
                          <p:val>
                            <p:fltVal val="0"/>
                          </p:val>
                        </p:tav>
                      </p:tavLst>
                    </p:anim>
                    <p:animEffect transition="in" filter="fade">
                      <p:cBhvr>
                        <p:cTn dur="500"/>
                        <p:tgtEl>
                          <p:spTgt spid="70"/>
                        </p:tgtEl>
                      </p:cBhvr>
                    </p:animEffect>
                  </p:childTnLst>
                </p:cTn>
              </p:par>
            </p:tnLst>
          </p:tmpl>
        </p:tmplLst>
      </p:bldP>
      <p:bldP spid="71" grpId="0"/>
      <p:bldP spid="72" grpId="0" animBg="1"/>
      <p:bldP spid="74" grpId="0" build="p">
        <p:tmplLst>
          <p:tmpl lvl="1">
            <p:tnLst>
              <p:par>
                <p:cTn presetID="10" presetClass="entr" presetSubtype="0" fill="hold" nodeType="afterEffect">
                  <p:stCondLst>
                    <p:cond delay="0"/>
                  </p:stCondLst>
                  <p:childTnLst>
                    <p:set>
                      <p:cBhvr>
                        <p:cTn dur="1" fill="hold">
                          <p:stCondLst>
                            <p:cond delay="0"/>
                          </p:stCondLst>
                        </p:cTn>
                        <p:tgtEl>
                          <p:spTgt spid="74"/>
                        </p:tgtEl>
                        <p:attrNameLst>
                          <p:attrName>style.visibility</p:attrName>
                        </p:attrNameLst>
                      </p:cBhvr>
                      <p:to>
                        <p:strVal val="visible"/>
                      </p:to>
                    </p:set>
                    <p:animEffect transition="in" filter="fade">
                      <p:cBhvr>
                        <p:cTn dur="500"/>
                        <p:tgtEl>
                          <p:spTgt spid="74"/>
                        </p:tgtEl>
                      </p:cBhvr>
                    </p:animEffect>
                  </p:childTnLst>
                </p:cTn>
              </p:par>
            </p:tnLst>
          </p:tmpl>
        </p:tmplLst>
      </p:bldP>
      <p:bldP spid="75" grpId="0" build="p">
        <p:tmplLst>
          <p:tmpl lvl="1">
            <p:tnLst>
              <p:par>
                <p:cTn presetID="31" presetClass="entr" presetSubtype="0" fill="hold" nodeType="withEffect">
                  <p:stCondLst>
                    <p:cond delay="0"/>
                  </p:stCondLst>
                  <p:childTnLst>
                    <p:set>
                      <p:cBhvr>
                        <p:cTn dur="1" fill="hold">
                          <p:stCondLst>
                            <p:cond delay="0"/>
                          </p:stCondLst>
                        </p:cTn>
                        <p:tgtEl>
                          <p:spTgt spid="75"/>
                        </p:tgtEl>
                        <p:attrNameLst>
                          <p:attrName>style.visibility</p:attrName>
                        </p:attrNameLst>
                      </p:cBhvr>
                      <p:to>
                        <p:strVal val="visible"/>
                      </p:to>
                    </p:set>
                    <p:anim calcmode="lin" valueType="num">
                      <p:cBhvr>
                        <p:cTn dur="500" fill="hold"/>
                        <p:tgtEl>
                          <p:spTgt spid="75"/>
                        </p:tgtEl>
                        <p:attrNameLst>
                          <p:attrName>ppt_w</p:attrName>
                        </p:attrNameLst>
                      </p:cBhvr>
                      <p:tavLst>
                        <p:tav tm="0">
                          <p:val>
                            <p:fltVal val="0"/>
                          </p:val>
                        </p:tav>
                        <p:tav tm="100000">
                          <p:val>
                            <p:strVal val="#ppt_w"/>
                          </p:val>
                        </p:tav>
                      </p:tavLst>
                    </p:anim>
                    <p:anim calcmode="lin" valueType="num">
                      <p:cBhvr>
                        <p:cTn dur="500" fill="hold"/>
                        <p:tgtEl>
                          <p:spTgt spid="75"/>
                        </p:tgtEl>
                        <p:attrNameLst>
                          <p:attrName>ppt_h</p:attrName>
                        </p:attrNameLst>
                      </p:cBhvr>
                      <p:tavLst>
                        <p:tav tm="0">
                          <p:val>
                            <p:fltVal val="0"/>
                          </p:val>
                        </p:tav>
                        <p:tav tm="100000">
                          <p:val>
                            <p:strVal val="#ppt_h"/>
                          </p:val>
                        </p:tav>
                      </p:tavLst>
                    </p:anim>
                    <p:anim calcmode="lin" valueType="num">
                      <p:cBhvr>
                        <p:cTn dur="500" fill="hold"/>
                        <p:tgtEl>
                          <p:spTgt spid="75"/>
                        </p:tgtEl>
                        <p:attrNameLst>
                          <p:attrName>style.rotation</p:attrName>
                        </p:attrNameLst>
                      </p:cBhvr>
                      <p:tavLst>
                        <p:tav tm="0">
                          <p:val>
                            <p:fltVal val="90"/>
                          </p:val>
                        </p:tav>
                        <p:tav tm="100000">
                          <p:val>
                            <p:fltVal val="0"/>
                          </p:val>
                        </p:tav>
                      </p:tavLst>
                    </p:anim>
                    <p:animEffect transition="in" filter="fade">
                      <p:cBhvr>
                        <p:cTn dur="500"/>
                        <p:tgtEl>
                          <p:spTgt spid="75"/>
                        </p:tgtEl>
                      </p:cBhvr>
                    </p:animEffect>
                  </p:childTnLst>
                </p:cTn>
              </p:par>
            </p:tnLst>
          </p:tmpl>
        </p:tmplLst>
      </p:bldP>
      <p:bldP spid="76" grpId="0"/>
      <p:bldP spid="77" grpId="0" animBg="1"/>
      <p:bldP spid="79" grpId="0" build="p">
        <p:tmplLst>
          <p:tmpl lvl="1">
            <p:tnLst>
              <p:par>
                <p:cTn presetID="10" presetClass="entr" presetSubtype="0" fill="hold" nodeType="afterEffect">
                  <p:stCondLst>
                    <p:cond delay="0"/>
                  </p:stCondLst>
                  <p:childTnLst>
                    <p:set>
                      <p:cBhvr>
                        <p:cTn dur="1" fill="hold">
                          <p:stCondLst>
                            <p:cond delay="0"/>
                          </p:stCondLst>
                        </p:cTn>
                        <p:tgtEl>
                          <p:spTgt spid="79"/>
                        </p:tgtEl>
                        <p:attrNameLst>
                          <p:attrName>style.visibility</p:attrName>
                        </p:attrNameLst>
                      </p:cBhvr>
                      <p:to>
                        <p:strVal val="visible"/>
                      </p:to>
                    </p:set>
                    <p:animEffect transition="in" filter="fade">
                      <p:cBhvr>
                        <p:cTn dur="500"/>
                        <p:tgtEl>
                          <p:spTgt spid="79"/>
                        </p:tgtEl>
                      </p:cBhvr>
                    </p:animEffect>
                  </p:childTnLst>
                </p:cTn>
              </p:par>
            </p:tnLst>
          </p:tmpl>
        </p:tmplLst>
      </p:bldP>
      <p:bldP spid="80" grpId="0" build="p">
        <p:tmplLst>
          <p:tmpl lvl="1">
            <p:tnLst>
              <p:par>
                <p:cTn presetID="31" presetClass="entr" presetSubtype="0" fill="hold" nodeType="withEffect">
                  <p:stCondLst>
                    <p:cond delay="0"/>
                  </p:stCondLst>
                  <p:childTnLst>
                    <p:set>
                      <p:cBhvr>
                        <p:cTn dur="1" fill="hold">
                          <p:stCondLst>
                            <p:cond delay="0"/>
                          </p:stCondLst>
                        </p:cTn>
                        <p:tgtEl>
                          <p:spTgt spid="80"/>
                        </p:tgtEl>
                        <p:attrNameLst>
                          <p:attrName>style.visibility</p:attrName>
                        </p:attrNameLst>
                      </p:cBhvr>
                      <p:to>
                        <p:strVal val="visible"/>
                      </p:to>
                    </p:set>
                    <p:anim calcmode="lin" valueType="num">
                      <p:cBhvr>
                        <p:cTn dur="500" fill="hold"/>
                        <p:tgtEl>
                          <p:spTgt spid="80"/>
                        </p:tgtEl>
                        <p:attrNameLst>
                          <p:attrName>ppt_w</p:attrName>
                        </p:attrNameLst>
                      </p:cBhvr>
                      <p:tavLst>
                        <p:tav tm="0">
                          <p:val>
                            <p:fltVal val="0"/>
                          </p:val>
                        </p:tav>
                        <p:tav tm="100000">
                          <p:val>
                            <p:strVal val="#ppt_w"/>
                          </p:val>
                        </p:tav>
                      </p:tavLst>
                    </p:anim>
                    <p:anim calcmode="lin" valueType="num">
                      <p:cBhvr>
                        <p:cTn dur="500" fill="hold"/>
                        <p:tgtEl>
                          <p:spTgt spid="80"/>
                        </p:tgtEl>
                        <p:attrNameLst>
                          <p:attrName>ppt_h</p:attrName>
                        </p:attrNameLst>
                      </p:cBhvr>
                      <p:tavLst>
                        <p:tav tm="0">
                          <p:val>
                            <p:fltVal val="0"/>
                          </p:val>
                        </p:tav>
                        <p:tav tm="100000">
                          <p:val>
                            <p:strVal val="#ppt_h"/>
                          </p:val>
                        </p:tav>
                      </p:tavLst>
                    </p:anim>
                    <p:anim calcmode="lin" valueType="num">
                      <p:cBhvr>
                        <p:cTn dur="500" fill="hold"/>
                        <p:tgtEl>
                          <p:spTgt spid="80"/>
                        </p:tgtEl>
                        <p:attrNameLst>
                          <p:attrName>style.rotation</p:attrName>
                        </p:attrNameLst>
                      </p:cBhvr>
                      <p:tavLst>
                        <p:tav tm="0">
                          <p:val>
                            <p:fltVal val="90"/>
                          </p:val>
                        </p:tav>
                        <p:tav tm="100000">
                          <p:val>
                            <p:fltVal val="0"/>
                          </p:val>
                        </p:tav>
                      </p:tavLst>
                    </p:anim>
                    <p:animEffect transition="in" filter="fade">
                      <p:cBhvr>
                        <p:cTn dur="500"/>
                        <p:tgtEl>
                          <p:spTgt spid="80"/>
                        </p:tgtEl>
                      </p:cBhvr>
                    </p:animEffect>
                  </p:childTnLst>
                </p:cTn>
              </p:par>
            </p:tnLst>
          </p:tmpl>
        </p:tmplLst>
      </p:bldP>
      <p:bldP spid="81" grpId="0"/>
    </p:bldLst>
  </p:timing>
</p:sldLayout>
</file>

<file path=ppt/slideLayouts/slideLayout33.xml><?xml version="1.0" encoding="utf-8"?>
<p:sldLayout xmlns:a="http://schemas.openxmlformats.org/drawingml/2006/main" xmlns:r="http://schemas.openxmlformats.org/officeDocument/2006/relationships" xmlns:p="http://schemas.openxmlformats.org/presentationml/2006/main" preserve="1" userDrawn="1">
  <p:cSld name="1 Image">
    <p:spTree>
      <p:nvGrpSpPr>
        <p:cNvPr id="1" name=""/>
        <p:cNvGrpSpPr/>
        <p:nvPr/>
      </p:nvGrpSpPr>
      <p:grpSpPr>
        <a:xfrm>
          <a:off x="0" y="0"/>
          <a:ext cx="0" cy="0"/>
          <a:chOff x="0" y="0"/>
          <a:chExt cx="0" cy="0"/>
        </a:xfrm>
      </p:grpSpPr>
      <p:sp>
        <p:nvSpPr>
          <p:cNvPr id="9" name="正方形/長方形 8"/>
          <p:cNvSpPr/>
          <p:nvPr userDrawn="1"/>
        </p:nvSpPr>
        <p:spPr>
          <a:xfrm>
            <a:off x="0" y="3659058"/>
            <a:ext cx="18286413" cy="368968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8" name="テキスト プレースホルダー 5"/>
          <p:cNvSpPr>
            <a:spLocks noGrp="1"/>
          </p:cNvSpPr>
          <p:nvPr>
            <p:ph type="body" sz="quarter" idx="13" hasCustomPrompt="1"/>
          </p:nvPr>
        </p:nvSpPr>
        <p:spPr>
          <a:xfrm>
            <a:off x="10448351" y="3957985"/>
            <a:ext cx="6925249" cy="3077948"/>
          </a:xfrm>
          <a:noFill/>
        </p:spPr>
        <p:txBody>
          <a:bodyPr anchor="ctr">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テキスト プレースホルダー 23"/>
          <p:cNvSpPr>
            <a:spLocks noGrp="1"/>
          </p:cNvSpPr>
          <p:nvPr>
            <p:ph type="body" sz="quarter" idx="21" hasCustomPrompt="1"/>
          </p:nvPr>
        </p:nvSpPr>
        <p:spPr>
          <a:xfrm rot="21392017">
            <a:off x="1292769" y="3130395"/>
            <a:ext cx="8768499" cy="4710350"/>
          </a:xfrm>
          <a:blipFill>
            <a:blip r:embed="rId2"/>
            <a:stretch>
              <a:fillRect/>
            </a:stretch>
          </a:blipFill>
        </p:spPr>
        <p:txBody>
          <a:bodyPr/>
          <a:lstStyle/>
          <a:p>
            <a:pPr lvl="0"/>
            <a:r>
              <a:rPr kumimoji="1" lang="en-US" altLang="ja-JP" dirty="0" smtClean="0"/>
              <a:t> </a:t>
            </a:r>
            <a:endParaRPr kumimoji="1" lang="ja-JP" altLang="en-US" dirty="0"/>
          </a:p>
        </p:txBody>
      </p:sp>
      <p:sp>
        <p:nvSpPr>
          <p:cNvPr id="6" name="図プレースホルダー 8"/>
          <p:cNvSpPr>
            <a:spLocks noGrp="1"/>
          </p:cNvSpPr>
          <p:nvPr>
            <p:ph type="pic" sz="quarter" idx="20" hasCustomPrompt="1"/>
          </p:nvPr>
        </p:nvSpPr>
        <p:spPr>
          <a:xfrm rot="21392017">
            <a:off x="1522927" y="3365565"/>
            <a:ext cx="8308182" cy="4240011"/>
          </a:xfrm>
        </p:spPr>
        <p:txBody>
          <a:bodyPr/>
          <a:lstStyle>
            <a:lvl1pPr>
              <a:defRPr/>
            </a:lvl1pPr>
          </a:lstStyle>
          <a:p>
            <a:r>
              <a:rPr kumimoji="1" lang="en-US" altLang="ja-JP" dirty="0" smtClean="0"/>
              <a:t>Add an image here</a:t>
            </a:r>
            <a:endParaRPr kumimoji="1" lang="ja-JP" altLang="en-US" dirty="0"/>
          </a:p>
        </p:txBody>
      </p:sp>
    </p:spTree>
    <p:extLst>
      <p:ext uri="{BB962C8B-B14F-4D97-AF65-F5344CB8AC3E}">
        <p14:creationId xmlns:p14="http://schemas.microsoft.com/office/powerpoint/2010/main" val="396703385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additive="base">
                                        <p:cTn id="7" dur="500" fill="hold"/>
                                        <p:tgtEl>
                                          <p:spTgt spid="6"/>
                                        </p:tgtEl>
                                        <p:attrNameLst>
                                          <p:attrName>ppt_x</p:attrName>
                                        </p:attrNameLst>
                                      </p:cBhvr>
                                      <p:tavLst>
                                        <p:tav tm="0">
                                          <p:val>
                                            <p:strVal val="0-#ppt_w/2"/>
                                          </p:val>
                                        </p:tav>
                                        <p:tav tm="100000">
                                          <p:val>
                                            <p:strVal val="#ppt_x"/>
                                          </p:val>
                                        </p:tav>
                                      </p:tavLst>
                                    </p:anim>
                                    <p:anim calcmode="lin" valueType="num">
                                      <p:cBhvr additive="base">
                                        <p:cTn id="8" dur="500" fill="hold"/>
                                        <p:tgtEl>
                                          <p:spTgt spid="6"/>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500" fill="hold"/>
                                        <p:tgtEl>
                                          <p:spTgt spid="5"/>
                                        </p:tgtEl>
                                        <p:attrNameLst>
                                          <p:attrName>ppt_x</p:attrName>
                                        </p:attrNameLst>
                                      </p:cBhvr>
                                      <p:tavLst>
                                        <p:tav tm="0">
                                          <p:val>
                                            <p:strVal val="0-#ppt_w/2"/>
                                          </p:val>
                                        </p:tav>
                                        <p:tav tm="100000">
                                          <p:val>
                                            <p:strVal val="#ppt_x"/>
                                          </p:val>
                                        </p:tav>
                                      </p:tavLst>
                                    </p:anim>
                                    <p:anim calcmode="lin" valueType="num">
                                      <p:cBhvr additive="base">
                                        <p:cTn id="12" dur="500" fill="hold"/>
                                        <p:tgtEl>
                                          <p:spTgt spid="5"/>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6" presetClass="entr" presetSubtype="37" fill="hold" grpId="0" nodeType="afterEffect">
                                  <p:stCondLst>
                                    <p:cond delay="0"/>
                                  </p:stCondLst>
                                  <p:childTnLst>
                                    <p:set>
                                      <p:cBhvr>
                                        <p:cTn id="15" dur="1" fill="hold">
                                          <p:stCondLst>
                                            <p:cond delay="0"/>
                                          </p:stCondLst>
                                        </p:cTn>
                                        <p:tgtEl>
                                          <p:spTgt spid="9"/>
                                        </p:tgtEl>
                                        <p:attrNameLst>
                                          <p:attrName>style.visibility</p:attrName>
                                        </p:attrNameLst>
                                      </p:cBhvr>
                                      <p:to>
                                        <p:strVal val="visible"/>
                                      </p:to>
                                    </p:set>
                                    <p:animEffect transition="in" filter="barn(outVertical)">
                                      <p:cBhvr>
                                        <p:cTn id="16" dur="500"/>
                                        <p:tgtEl>
                                          <p:spTgt spid="9"/>
                                        </p:tgtEl>
                                      </p:cBhvr>
                                    </p:animEffect>
                                  </p:childTnLst>
                                </p:cTn>
                              </p:par>
                              <p:par>
                                <p:cTn id="17" presetID="22" presetClass="entr" presetSubtype="8" fill="hold" grpId="0" nodeType="withEffect">
                                  <p:stCondLst>
                                    <p:cond delay="250"/>
                                  </p:stCondLst>
                                  <p:childTnLst>
                                    <p:set>
                                      <p:cBhvr>
                                        <p:cTn id="18" dur="1" fill="hold">
                                          <p:stCondLst>
                                            <p:cond delay="0"/>
                                          </p:stCondLst>
                                        </p:cTn>
                                        <p:tgtEl>
                                          <p:spTgt spid="8"/>
                                        </p:tgtEl>
                                        <p:attrNameLst>
                                          <p:attrName>style.visibility</p:attrName>
                                        </p:attrNameLst>
                                      </p:cBhvr>
                                      <p:to>
                                        <p:strVal val="visible"/>
                                      </p:to>
                                    </p:set>
                                    <p:animEffect transition="in" filter="wipe(left)">
                                      <p:cBhvr>
                                        <p:cTn id="19" dur="500"/>
                                        <p:tgtEl>
                                          <p:spTgt spid="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8" grpId="0">
        <p:tmplLst>
          <p:tmpl>
            <p:tnLst>
              <p:par>
                <p:cTn presetID="22" presetClass="entr" presetSubtype="8" fill="hold" nodeType="withEffect">
                  <p:stCondLst>
                    <p:cond delay="250"/>
                  </p:stCondLst>
                  <p:childTnLst>
                    <p:set>
                      <p:cBhvr>
                        <p:cTn dur="1" fill="hold">
                          <p:stCondLst>
                            <p:cond delay="0"/>
                          </p:stCondLst>
                        </p:cTn>
                        <p:tgtEl>
                          <p:spTgt spid="8"/>
                        </p:tgtEl>
                        <p:attrNameLst>
                          <p:attrName>style.visibility</p:attrName>
                        </p:attrNameLst>
                      </p:cBhvr>
                      <p:to>
                        <p:strVal val="visible"/>
                      </p:to>
                    </p:set>
                    <p:animEffect transition="in" filter="wipe(left)">
                      <p:cBhvr>
                        <p:cTn dur="500"/>
                        <p:tgtEl>
                          <p:spTgt spid="8"/>
                        </p:tgtEl>
                      </p:cBhvr>
                    </p:animEffect>
                  </p:childTnLst>
                </p:cTn>
              </p:par>
            </p:tnLst>
          </p:tmpl>
        </p:tmplLst>
      </p:bldP>
      <p:bldP spid="5" grpId="0" animBg="1">
        <p:tmplLst>
          <p:tmpl>
            <p:tnLst>
              <p:par>
                <p:cTn presetID="2" presetClass="entr" presetSubtype="8" decel="100000" fill="hold" nodeType="withEffect">
                  <p:stCondLst>
                    <p:cond delay="0"/>
                  </p:stCondLst>
                  <p:childTnLst>
                    <p:set>
                      <p:cBhvr>
                        <p:cTn dur="1" fill="hold">
                          <p:stCondLst>
                            <p:cond delay="0"/>
                          </p:stCondLst>
                        </p:cTn>
                        <p:tgtEl>
                          <p:spTgt spid="5"/>
                        </p:tgtEl>
                        <p:attrNameLst>
                          <p:attrName>style.visibility</p:attrName>
                        </p:attrNameLst>
                      </p:cBhvr>
                      <p:to>
                        <p:strVal val="visible"/>
                      </p:to>
                    </p:set>
                    <p:anim calcmode="lin" valueType="num">
                      <p:cBhvr additive="base">
                        <p:cTn dur="500" fill="hold"/>
                        <p:tgtEl>
                          <p:spTgt spid="5"/>
                        </p:tgtEl>
                        <p:attrNameLst>
                          <p:attrName>ppt_x</p:attrName>
                        </p:attrNameLst>
                      </p:cBhvr>
                      <p:tavLst>
                        <p:tav tm="0">
                          <p:val>
                            <p:strVal val="0-#ppt_w/2"/>
                          </p:val>
                        </p:tav>
                        <p:tav tm="100000">
                          <p:val>
                            <p:strVal val="#ppt_x"/>
                          </p:val>
                        </p:tav>
                      </p:tavLst>
                    </p:anim>
                    <p:anim calcmode="lin" valueType="num">
                      <p:cBhvr additive="base">
                        <p:cTn dur="500" fill="hold"/>
                        <p:tgtEl>
                          <p:spTgt spid="5"/>
                        </p:tgtEl>
                        <p:attrNameLst>
                          <p:attrName>ppt_y</p:attrName>
                        </p:attrNameLst>
                      </p:cBhvr>
                      <p:tavLst>
                        <p:tav tm="0">
                          <p:val>
                            <p:strVal val="#ppt_y"/>
                          </p:val>
                        </p:tav>
                        <p:tav tm="100000">
                          <p:val>
                            <p:strVal val="#ppt_y"/>
                          </p:val>
                        </p:tav>
                      </p:tavLst>
                    </p:anim>
                  </p:childTnLst>
                </p:cTn>
              </p:par>
            </p:tnLst>
          </p:tmpl>
        </p:tmplLst>
      </p:bldP>
      <p:bldP spid="6" grpId="0"/>
    </p:bldLst>
  </p:timing>
</p:sldLayout>
</file>

<file path=ppt/slideLayouts/slideLayout34.xml><?xml version="1.0" encoding="utf-8"?>
<p:sldLayout xmlns:a="http://schemas.openxmlformats.org/drawingml/2006/main" xmlns:r="http://schemas.openxmlformats.org/officeDocument/2006/relationships" xmlns:p="http://schemas.openxmlformats.org/presentationml/2006/main" preserve="1" userDrawn="1">
  <p:cSld name="2 Images and Explanation">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1" name="正方形/長方形 10"/>
          <p:cNvSpPr/>
          <p:nvPr userDrawn="1"/>
        </p:nvSpPr>
        <p:spPr>
          <a:xfrm>
            <a:off x="731520" y="5727600"/>
            <a:ext cx="7990450" cy="3768092"/>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3" name="テキスト プレースホルダー 23"/>
          <p:cNvSpPr>
            <a:spLocks noGrp="1"/>
          </p:cNvSpPr>
          <p:nvPr>
            <p:ph type="body" sz="quarter" idx="21" hasCustomPrompt="1"/>
          </p:nvPr>
        </p:nvSpPr>
        <p:spPr>
          <a:xfrm rot="21392017">
            <a:off x="954300" y="2457375"/>
            <a:ext cx="7445007" cy="3999383"/>
          </a:xfrm>
          <a:blipFill>
            <a:blip r:embed="rId2"/>
            <a:stretch>
              <a:fillRect/>
            </a:stretch>
          </a:blipFill>
        </p:spPr>
        <p:txBody>
          <a:bodyPr/>
          <a:lstStyle/>
          <a:p>
            <a:pPr lvl="0"/>
            <a:r>
              <a:rPr kumimoji="1" lang="en-US" altLang="ja-JP" dirty="0" smtClean="0"/>
              <a:t> </a:t>
            </a:r>
            <a:endParaRPr kumimoji="1" lang="ja-JP" altLang="en-US" dirty="0"/>
          </a:p>
        </p:txBody>
      </p:sp>
      <p:sp>
        <p:nvSpPr>
          <p:cNvPr id="14" name="図プレースホルダー 8"/>
          <p:cNvSpPr>
            <a:spLocks noGrp="1"/>
          </p:cNvSpPr>
          <p:nvPr>
            <p:ph type="pic" sz="quarter" idx="20" hasCustomPrompt="1"/>
          </p:nvPr>
        </p:nvSpPr>
        <p:spPr>
          <a:xfrm rot="21392017">
            <a:off x="1168323" y="2666543"/>
            <a:ext cx="7016961" cy="3581047"/>
          </a:xfrm>
        </p:spPr>
        <p:txBody>
          <a:bodyPr/>
          <a:lstStyle>
            <a:lvl1pPr>
              <a:defRPr/>
            </a:lvl1pPr>
          </a:lstStyle>
          <a:p>
            <a:r>
              <a:rPr kumimoji="1" lang="en-US" altLang="ja-JP" dirty="0" smtClean="0"/>
              <a:t>Add an image here</a:t>
            </a:r>
            <a:endParaRPr kumimoji="1" lang="ja-JP" altLang="en-US" dirty="0"/>
          </a:p>
        </p:txBody>
      </p:sp>
      <p:sp>
        <p:nvSpPr>
          <p:cNvPr id="16" name="テキスト プレースホルダー 5"/>
          <p:cNvSpPr>
            <a:spLocks noGrp="1"/>
          </p:cNvSpPr>
          <p:nvPr>
            <p:ph type="body" sz="quarter" idx="13" hasCustomPrompt="1"/>
          </p:nvPr>
        </p:nvSpPr>
        <p:spPr>
          <a:xfrm>
            <a:off x="1099999" y="7393750"/>
            <a:ext cx="7187128" cy="1790372"/>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7" name="テキスト プレースホルダー 5"/>
          <p:cNvSpPr>
            <a:spLocks noGrp="1"/>
          </p:cNvSpPr>
          <p:nvPr>
            <p:ph type="body" sz="quarter" idx="23" hasCustomPrompt="1"/>
          </p:nvPr>
        </p:nvSpPr>
        <p:spPr>
          <a:xfrm rot="21420000">
            <a:off x="1117459" y="6431673"/>
            <a:ext cx="7174747"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8" name="正方形/長方形 17"/>
          <p:cNvSpPr/>
          <p:nvPr userDrawn="1"/>
        </p:nvSpPr>
        <p:spPr>
          <a:xfrm>
            <a:off x="9528324" y="5737428"/>
            <a:ext cx="7990450" cy="3768092"/>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9" name="テキスト プレースホルダー 23"/>
          <p:cNvSpPr>
            <a:spLocks noGrp="1"/>
          </p:cNvSpPr>
          <p:nvPr>
            <p:ph type="body" sz="quarter" idx="24" hasCustomPrompt="1"/>
          </p:nvPr>
        </p:nvSpPr>
        <p:spPr>
          <a:xfrm rot="21392017">
            <a:off x="9751104" y="2467203"/>
            <a:ext cx="7445007" cy="3999383"/>
          </a:xfrm>
          <a:blipFill>
            <a:blip r:embed="rId2"/>
            <a:stretch>
              <a:fillRect/>
            </a:stretch>
          </a:blipFill>
        </p:spPr>
        <p:txBody>
          <a:bodyPr/>
          <a:lstStyle/>
          <a:p>
            <a:pPr lvl="0"/>
            <a:r>
              <a:rPr kumimoji="1" lang="en-US" altLang="ja-JP" dirty="0" smtClean="0"/>
              <a:t> </a:t>
            </a:r>
            <a:endParaRPr kumimoji="1" lang="ja-JP" altLang="en-US" dirty="0"/>
          </a:p>
        </p:txBody>
      </p:sp>
      <p:sp>
        <p:nvSpPr>
          <p:cNvPr id="20" name="図プレースホルダー 8"/>
          <p:cNvSpPr>
            <a:spLocks noGrp="1"/>
          </p:cNvSpPr>
          <p:nvPr>
            <p:ph type="pic" sz="quarter" idx="25" hasCustomPrompt="1"/>
          </p:nvPr>
        </p:nvSpPr>
        <p:spPr>
          <a:xfrm rot="21392017">
            <a:off x="9965127" y="2676371"/>
            <a:ext cx="7016961" cy="3581047"/>
          </a:xfrm>
        </p:spPr>
        <p:txBody>
          <a:bodyPr/>
          <a:lstStyle>
            <a:lvl1pPr>
              <a:defRPr/>
            </a:lvl1pPr>
          </a:lstStyle>
          <a:p>
            <a:r>
              <a:rPr kumimoji="1" lang="en-US" altLang="ja-JP" dirty="0" smtClean="0"/>
              <a:t>Add an image here</a:t>
            </a:r>
            <a:endParaRPr kumimoji="1" lang="ja-JP" altLang="en-US" dirty="0"/>
          </a:p>
        </p:txBody>
      </p:sp>
      <p:sp>
        <p:nvSpPr>
          <p:cNvPr id="21" name="テキスト プレースホルダー 5"/>
          <p:cNvSpPr>
            <a:spLocks noGrp="1"/>
          </p:cNvSpPr>
          <p:nvPr>
            <p:ph type="body" sz="quarter" idx="26" hasCustomPrompt="1"/>
          </p:nvPr>
        </p:nvSpPr>
        <p:spPr>
          <a:xfrm>
            <a:off x="9896803" y="7403578"/>
            <a:ext cx="7187128" cy="1790372"/>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2" name="テキスト プレースホルダー 5"/>
          <p:cNvSpPr>
            <a:spLocks noGrp="1"/>
          </p:cNvSpPr>
          <p:nvPr>
            <p:ph type="body" sz="quarter" idx="27" hasCustomPrompt="1"/>
          </p:nvPr>
        </p:nvSpPr>
        <p:spPr>
          <a:xfrm rot="21420000">
            <a:off x="9914263" y="6441501"/>
            <a:ext cx="7174747"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4139408624"/>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14"/>
                                        </p:tgtEl>
                                        <p:attrNameLst>
                                          <p:attrName>style.visibility</p:attrName>
                                        </p:attrNameLst>
                                      </p:cBhvr>
                                      <p:to>
                                        <p:strVal val="visible"/>
                                      </p:to>
                                    </p:set>
                                    <p:animEffect transition="in" filter="wipe(down)">
                                      <p:cBhvr>
                                        <p:cTn id="10" dur="500"/>
                                        <p:tgtEl>
                                          <p:spTgt spid="14"/>
                                        </p:tgtEl>
                                      </p:cBhvr>
                                    </p:animEffect>
                                  </p:childTnLst>
                                </p:cTn>
                              </p:par>
                            </p:childTnLst>
                          </p:cTn>
                        </p:par>
                        <p:par>
                          <p:cTn id="11" fill="hold">
                            <p:stCondLst>
                              <p:cond delay="750"/>
                            </p:stCondLst>
                            <p:childTnLst>
                              <p:par>
                                <p:cTn id="12" presetID="16" presetClass="entr" presetSubtype="37" fill="hold" grpId="0" nodeType="afterEffect">
                                  <p:stCondLst>
                                    <p:cond delay="0"/>
                                  </p:stCondLst>
                                  <p:childTnLst>
                                    <p:set>
                                      <p:cBhvr>
                                        <p:cTn id="13" dur="1" fill="hold">
                                          <p:stCondLst>
                                            <p:cond delay="0"/>
                                          </p:stCondLst>
                                        </p:cTn>
                                        <p:tgtEl>
                                          <p:spTgt spid="11"/>
                                        </p:tgtEl>
                                        <p:attrNameLst>
                                          <p:attrName>style.visibility</p:attrName>
                                        </p:attrNameLst>
                                      </p:cBhvr>
                                      <p:to>
                                        <p:strVal val="visible"/>
                                      </p:to>
                                    </p:set>
                                    <p:animEffect transition="in" filter="barn(outVertical)">
                                      <p:cBhvr>
                                        <p:cTn id="14" dur="500"/>
                                        <p:tgtEl>
                                          <p:spTgt spid="11"/>
                                        </p:tgtEl>
                                      </p:cBhvr>
                                    </p:animEffect>
                                  </p:childTnLst>
                                </p:cTn>
                              </p:par>
                            </p:childTnLst>
                          </p:cTn>
                        </p:par>
                        <p:par>
                          <p:cTn id="15" fill="hold">
                            <p:stCondLst>
                              <p:cond delay="1250"/>
                            </p:stCondLst>
                            <p:childTnLst>
                              <p:par>
                                <p:cTn id="16" presetID="10" presetClass="entr" presetSubtype="0" fill="hold" grpId="0" nodeType="afterEffect">
                                  <p:stCondLst>
                                    <p:cond delay="0"/>
                                  </p:stCondLst>
                                  <p:childTnLst>
                                    <p:set>
                                      <p:cBhvr>
                                        <p:cTn id="17" dur="1" fill="hold">
                                          <p:stCondLst>
                                            <p:cond delay="0"/>
                                          </p:stCondLst>
                                        </p:cTn>
                                        <p:tgtEl>
                                          <p:spTgt spid="17">
                                            <p:txEl>
                                              <p:pRg st="0" end="0"/>
                                            </p:txEl>
                                          </p:spTgt>
                                        </p:tgtEl>
                                        <p:attrNameLst>
                                          <p:attrName>style.visibility</p:attrName>
                                        </p:attrNameLst>
                                      </p:cBhvr>
                                      <p:to>
                                        <p:strVal val="visible"/>
                                      </p:to>
                                    </p:set>
                                    <p:animEffect transition="in" filter="fade">
                                      <p:cBhvr>
                                        <p:cTn id="18" dur="500"/>
                                        <p:tgtEl>
                                          <p:spTgt spid="17">
                                            <p:txEl>
                                              <p:pRg st="0" end="0"/>
                                            </p:txEl>
                                          </p:spTgt>
                                        </p:tgtEl>
                                      </p:cBhvr>
                                    </p:animEffect>
                                  </p:childTnLst>
                                </p:cTn>
                              </p:par>
                            </p:childTnLst>
                          </p:cTn>
                        </p:par>
                        <p:par>
                          <p:cTn id="19" fill="hold">
                            <p:stCondLst>
                              <p:cond delay="1750"/>
                            </p:stCondLst>
                            <p:childTnLst>
                              <p:par>
                                <p:cTn id="20" presetID="22" presetClass="entr" presetSubtype="8" fill="hold" grpId="0" nodeType="afterEffect">
                                  <p:stCondLst>
                                    <p:cond delay="0"/>
                                  </p:stCondLst>
                                  <p:childTnLst>
                                    <p:set>
                                      <p:cBhvr>
                                        <p:cTn id="21" dur="1" fill="hold">
                                          <p:stCondLst>
                                            <p:cond delay="0"/>
                                          </p:stCondLst>
                                        </p:cTn>
                                        <p:tgtEl>
                                          <p:spTgt spid="16">
                                            <p:txEl>
                                              <p:pRg st="0" end="0"/>
                                            </p:txEl>
                                          </p:spTgt>
                                        </p:tgtEl>
                                        <p:attrNameLst>
                                          <p:attrName>style.visibility</p:attrName>
                                        </p:attrNameLst>
                                      </p:cBhvr>
                                      <p:to>
                                        <p:strVal val="visible"/>
                                      </p:to>
                                    </p:set>
                                    <p:animEffect transition="in" filter="wipe(left)">
                                      <p:cBhvr>
                                        <p:cTn id="22" dur="500"/>
                                        <p:tgtEl>
                                          <p:spTgt spid="16">
                                            <p:txEl>
                                              <p:pRg st="0" end="0"/>
                                            </p:txEl>
                                          </p:spTgt>
                                        </p:tgtEl>
                                      </p:cBhvr>
                                    </p:animEffect>
                                  </p:childTnLst>
                                </p:cTn>
                              </p:par>
                            </p:childTnLst>
                          </p:cTn>
                        </p:par>
                        <p:par>
                          <p:cTn id="23" fill="hold">
                            <p:stCondLst>
                              <p:cond delay="2250"/>
                            </p:stCondLst>
                            <p:childTnLst>
                              <p:par>
                                <p:cTn id="24" presetID="22" presetClass="entr" presetSubtype="4" fill="hold" grpId="0" nodeType="afterEffect">
                                  <p:stCondLst>
                                    <p:cond delay="0"/>
                                  </p:stCondLst>
                                  <p:childTnLst>
                                    <p:set>
                                      <p:cBhvr>
                                        <p:cTn id="25" dur="1" fill="hold">
                                          <p:stCondLst>
                                            <p:cond delay="0"/>
                                          </p:stCondLst>
                                        </p:cTn>
                                        <p:tgtEl>
                                          <p:spTgt spid="19"/>
                                        </p:tgtEl>
                                        <p:attrNameLst>
                                          <p:attrName>style.visibility</p:attrName>
                                        </p:attrNameLst>
                                      </p:cBhvr>
                                      <p:to>
                                        <p:strVal val="visible"/>
                                      </p:to>
                                    </p:set>
                                    <p:animEffect transition="in" filter="wipe(down)">
                                      <p:cBhvr>
                                        <p:cTn id="26" dur="500"/>
                                        <p:tgtEl>
                                          <p:spTgt spid="19"/>
                                        </p:tgtEl>
                                      </p:cBhvr>
                                    </p:animEffect>
                                  </p:childTnLst>
                                </p:cTn>
                              </p:par>
                              <p:par>
                                <p:cTn id="27" presetID="22" presetClass="entr" presetSubtype="4" fill="hold" grpId="0" nodeType="withEffect">
                                  <p:stCondLst>
                                    <p:cond delay="250"/>
                                  </p:stCondLst>
                                  <p:childTnLst>
                                    <p:set>
                                      <p:cBhvr>
                                        <p:cTn id="28" dur="1" fill="hold">
                                          <p:stCondLst>
                                            <p:cond delay="0"/>
                                          </p:stCondLst>
                                        </p:cTn>
                                        <p:tgtEl>
                                          <p:spTgt spid="20"/>
                                        </p:tgtEl>
                                        <p:attrNameLst>
                                          <p:attrName>style.visibility</p:attrName>
                                        </p:attrNameLst>
                                      </p:cBhvr>
                                      <p:to>
                                        <p:strVal val="visible"/>
                                      </p:to>
                                    </p:set>
                                    <p:animEffect transition="in" filter="wipe(down)">
                                      <p:cBhvr>
                                        <p:cTn id="29" dur="500"/>
                                        <p:tgtEl>
                                          <p:spTgt spid="20"/>
                                        </p:tgtEl>
                                      </p:cBhvr>
                                    </p:animEffect>
                                  </p:childTnLst>
                                </p:cTn>
                              </p:par>
                            </p:childTnLst>
                          </p:cTn>
                        </p:par>
                        <p:par>
                          <p:cTn id="30" fill="hold">
                            <p:stCondLst>
                              <p:cond delay="3000"/>
                            </p:stCondLst>
                            <p:childTnLst>
                              <p:par>
                                <p:cTn id="31" presetID="16" presetClass="entr" presetSubtype="37" fill="hold" grpId="0" nodeType="afterEffect">
                                  <p:stCondLst>
                                    <p:cond delay="0"/>
                                  </p:stCondLst>
                                  <p:childTnLst>
                                    <p:set>
                                      <p:cBhvr>
                                        <p:cTn id="32" dur="1" fill="hold">
                                          <p:stCondLst>
                                            <p:cond delay="0"/>
                                          </p:stCondLst>
                                        </p:cTn>
                                        <p:tgtEl>
                                          <p:spTgt spid="18"/>
                                        </p:tgtEl>
                                        <p:attrNameLst>
                                          <p:attrName>style.visibility</p:attrName>
                                        </p:attrNameLst>
                                      </p:cBhvr>
                                      <p:to>
                                        <p:strVal val="visible"/>
                                      </p:to>
                                    </p:set>
                                    <p:animEffect transition="in" filter="barn(outVertical)">
                                      <p:cBhvr>
                                        <p:cTn id="33" dur="500"/>
                                        <p:tgtEl>
                                          <p:spTgt spid="18"/>
                                        </p:tgtEl>
                                      </p:cBhvr>
                                    </p:animEffect>
                                  </p:childTnLst>
                                </p:cTn>
                              </p:par>
                            </p:childTnLst>
                          </p:cTn>
                        </p:par>
                        <p:par>
                          <p:cTn id="34" fill="hold">
                            <p:stCondLst>
                              <p:cond delay="3500"/>
                            </p:stCondLst>
                            <p:childTnLst>
                              <p:par>
                                <p:cTn id="35" presetID="10" presetClass="entr" presetSubtype="0" fill="hold" grpId="0" nodeType="afterEffect">
                                  <p:stCondLst>
                                    <p:cond delay="0"/>
                                  </p:stCondLst>
                                  <p:childTnLst>
                                    <p:set>
                                      <p:cBhvr>
                                        <p:cTn id="36" dur="1" fill="hold">
                                          <p:stCondLst>
                                            <p:cond delay="0"/>
                                          </p:stCondLst>
                                        </p:cTn>
                                        <p:tgtEl>
                                          <p:spTgt spid="22">
                                            <p:txEl>
                                              <p:pRg st="0" end="0"/>
                                            </p:txEl>
                                          </p:spTgt>
                                        </p:tgtEl>
                                        <p:attrNameLst>
                                          <p:attrName>style.visibility</p:attrName>
                                        </p:attrNameLst>
                                      </p:cBhvr>
                                      <p:to>
                                        <p:strVal val="visible"/>
                                      </p:to>
                                    </p:set>
                                    <p:animEffect transition="in" filter="fade">
                                      <p:cBhvr>
                                        <p:cTn id="37" dur="500"/>
                                        <p:tgtEl>
                                          <p:spTgt spid="22">
                                            <p:txEl>
                                              <p:pRg st="0" end="0"/>
                                            </p:txEl>
                                          </p:spTgt>
                                        </p:tgtEl>
                                      </p:cBhvr>
                                    </p:animEffect>
                                  </p:childTnLst>
                                </p:cTn>
                              </p:par>
                            </p:childTnLst>
                          </p:cTn>
                        </p:par>
                        <p:par>
                          <p:cTn id="38" fill="hold">
                            <p:stCondLst>
                              <p:cond delay="4000"/>
                            </p:stCondLst>
                            <p:childTnLst>
                              <p:par>
                                <p:cTn id="39" presetID="22" presetClass="entr" presetSubtype="8" fill="hold" grpId="0" nodeType="afterEffect">
                                  <p:stCondLst>
                                    <p:cond delay="0"/>
                                  </p:stCondLst>
                                  <p:childTnLst>
                                    <p:set>
                                      <p:cBhvr>
                                        <p:cTn id="40" dur="1" fill="hold">
                                          <p:stCondLst>
                                            <p:cond delay="0"/>
                                          </p:stCondLst>
                                        </p:cTn>
                                        <p:tgtEl>
                                          <p:spTgt spid="21">
                                            <p:txEl>
                                              <p:pRg st="0" end="0"/>
                                            </p:txEl>
                                          </p:spTgt>
                                        </p:tgtEl>
                                        <p:attrNameLst>
                                          <p:attrName>style.visibility</p:attrName>
                                        </p:attrNameLst>
                                      </p:cBhvr>
                                      <p:to>
                                        <p:strVal val="visible"/>
                                      </p:to>
                                    </p:set>
                                    <p:animEffect transition="in" filter="wipe(left)">
                                      <p:cBhvr>
                                        <p:cTn id="41" dur="500"/>
                                        <p:tgtEl>
                                          <p:spTgt spid="21">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P spid="13" grpId="0" animBg="1">
        <p:tmplLst>
          <p:tmpl>
            <p:tnLst>
              <p:par>
                <p:cTn presetID="22" presetClass="entr" presetSubtype="4"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wipe(down)">
                      <p:cBhvr>
                        <p:cTn dur="500"/>
                        <p:tgtEl>
                          <p:spTgt spid="13"/>
                        </p:tgtEl>
                      </p:cBhvr>
                    </p:animEffect>
                  </p:childTnLst>
                </p:cTn>
              </p:par>
            </p:tnLst>
          </p:tmpl>
        </p:tmplLst>
      </p:bldP>
      <p:bldP spid="14" grpId="0"/>
      <p:bldP spid="16" grpId="0" build="p">
        <p:tmplLst>
          <p:tmpl lvl="1">
            <p:tnLst>
              <p:par>
                <p:cTn presetID="22" presetClass="entr" presetSubtype="8" fill="hold" nodeType="afterEffect">
                  <p:stCondLst>
                    <p:cond delay="0"/>
                  </p:stCondLst>
                  <p:childTnLst>
                    <p:set>
                      <p:cBhvr>
                        <p:cTn dur="1" fill="hold">
                          <p:stCondLst>
                            <p:cond delay="0"/>
                          </p:stCondLst>
                        </p:cTn>
                        <p:tgtEl>
                          <p:spTgt spid="16"/>
                        </p:tgtEl>
                        <p:attrNameLst>
                          <p:attrName>style.visibility</p:attrName>
                        </p:attrNameLst>
                      </p:cBhvr>
                      <p:to>
                        <p:strVal val="visible"/>
                      </p:to>
                    </p:set>
                    <p:animEffect transition="in" filter="wipe(left)">
                      <p:cBhvr>
                        <p:cTn dur="500"/>
                        <p:tgtEl>
                          <p:spTgt spid="16"/>
                        </p:tgtEl>
                      </p:cBhvr>
                    </p:animEffect>
                  </p:childTnLst>
                </p:cTn>
              </p:par>
            </p:tnLst>
          </p:tmpl>
        </p:tmplLst>
      </p:bldP>
      <p:bldP spid="17" grpId="0" build="p">
        <p:tmplLst>
          <p:tmpl lvl="1">
            <p:tnLst>
              <p:par>
                <p:cTn presetID="10" presetClass="entr" presetSubtype="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fade">
                      <p:cBhvr>
                        <p:cTn dur="500"/>
                        <p:tgtEl>
                          <p:spTgt spid="17"/>
                        </p:tgtEl>
                      </p:cBhvr>
                    </p:animEffect>
                  </p:childTnLst>
                </p:cTn>
              </p:par>
            </p:tnLst>
          </p:tmpl>
        </p:tmplLst>
      </p:bldP>
      <p:bldP spid="18" grpId="0" animBg="1"/>
      <p:bldP spid="19" grpId="0" animBg="1">
        <p:tmplLst>
          <p:tmpl>
            <p:tnLst>
              <p:par>
                <p:cTn presetID="22" presetClass="entr" presetSubtype="4"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Effect transition="in" filter="wipe(down)">
                      <p:cBhvr>
                        <p:cTn dur="500"/>
                        <p:tgtEl>
                          <p:spTgt spid="19"/>
                        </p:tgtEl>
                      </p:cBhvr>
                    </p:animEffect>
                  </p:childTnLst>
                </p:cTn>
              </p:par>
            </p:tnLst>
          </p:tmpl>
        </p:tmplLst>
      </p:bldP>
      <p:bldP spid="20" grpId="0"/>
      <p:bldP spid="21" grpId="0" build="p">
        <p:tmplLst>
          <p:tmpl lvl="1">
            <p:tnLst>
              <p:par>
                <p:cTn presetID="22" presetClass="entr" presetSubtype="8" fill="hold" nodeType="afterEffect">
                  <p:stCondLst>
                    <p:cond delay="0"/>
                  </p:stCondLst>
                  <p:childTnLst>
                    <p:set>
                      <p:cBhvr>
                        <p:cTn dur="1" fill="hold">
                          <p:stCondLst>
                            <p:cond delay="0"/>
                          </p:stCondLst>
                        </p:cTn>
                        <p:tgtEl>
                          <p:spTgt spid="21"/>
                        </p:tgtEl>
                        <p:attrNameLst>
                          <p:attrName>style.visibility</p:attrName>
                        </p:attrNameLst>
                      </p:cBhvr>
                      <p:to>
                        <p:strVal val="visible"/>
                      </p:to>
                    </p:set>
                    <p:animEffect transition="in" filter="wipe(left)">
                      <p:cBhvr>
                        <p:cTn dur="500"/>
                        <p:tgtEl>
                          <p:spTgt spid="21"/>
                        </p:tgtEl>
                      </p:cBhvr>
                    </p:animEffect>
                  </p:childTnLst>
                </p:cTn>
              </p:par>
            </p:tnLst>
          </p:tmpl>
        </p:tmplLst>
      </p:bldP>
      <p:bldP spid="22" grpId="0" build="p">
        <p:tmplLst>
          <p:tmpl lvl="1">
            <p:tnLst>
              <p:par>
                <p:cTn presetID="10" presetClass="entr" presetSubtype="0"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fade">
                      <p:cBhvr>
                        <p:cTn dur="500"/>
                        <p:tgtEl>
                          <p:spTgt spid="22"/>
                        </p:tgtEl>
                      </p:cBhvr>
                    </p:animEffect>
                  </p:childTnLst>
                </p:cTn>
              </p:par>
            </p:tnLst>
          </p:tmpl>
        </p:tmplLst>
      </p:bldP>
    </p:bldLst>
  </p:timing>
</p:sldLayout>
</file>

<file path=ppt/slideLayouts/slideLayout35.xml><?xml version="1.0" encoding="utf-8"?>
<p:sldLayout xmlns:a="http://schemas.openxmlformats.org/drawingml/2006/main" xmlns:r="http://schemas.openxmlformats.org/officeDocument/2006/relationships" xmlns:p="http://schemas.openxmlformats.org/presentationml/2006/main" preserve="1" userDrawn="1">
  <p:cSld name="1 Image and Explanation">
    <p:spTree>
      <p:nvGrpSpPr>
        <p:cNvPr id="1" name=""/>
        <p:cNvGrpSpPr/>
        <p:nvPr/>
      </p:nvGrpSpPr>
      <p:grpSpPr>
        <a:xfrm>
          <a:off x="0" y="0"/>
          <a:ext cx="0" cy="0"/>
          <a:chOff x="0" y="0"/>
          <a:chExt cx="0" cy="0"/>
        </a:xfrm>
      </p:grpSpPr>
      <p:sp>
        <p:nvSpPr>
          <p:cNvPr id="9" name="正方形/長方形 8"/>
          <p:cNvSpPr/>
          <p:nvPr userDrawn="1"/>
        </p:nvSpPr>
        <p:spPr>
          <a:xfrm>
            <a:off x="0" y="5728564"/>
            <a:ext cx="18286413" cy="364540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8" name="テキスト プレースホルダー 5"/>
          <p:cNvSpPr>
            <a:spLocks noGrp="1"/>
          </p:cNvSpPr>
          <p:nvPr>
            <p:ph type="body" sz="quarter" idx="13" hasCustomPrompt="1"/>
          </p:nvPr>
        </p:nvSpPr>
        <p:spPr>
          <a:xfrm>
            <a:off x="794779" y="7798797"/>
            <a:ext cx="16696854" cy="1575172"/>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テキスト プレースホルダー 23"/>
          <p:cNvSpPr>
            <a:spLocks noGrp="1"/>
          </p:cNvSpPr>
          <p:nvPr>
            <p:ph type="body" sz="quarter" idx="21" hasCustomPrompt="1"/>
          </p:nvPr>
        </p:nvSpPr>
        <p:spPr>
          <a:xfrm rot="21392017">
            <a:off x="4848166" y="2062584"/>
            <a:ext cx="8768499" cy="4710350"/>
          </a:xfrm>
          <a:blipFill>
            <a:blip r:embed="rId2"/>
            <a:stretch>
              <a:fillRect/>
            </a:stretch>
          </a:blipFill>
        </p:spPr>
        <p:txBody>
          <a:bodyPr/>
          <a:lstStyle/>
          <a:p>
            <a:pPr lvl="0"/>
            <a:r>
              <a:rPr kumimoji="1" lang="en-US" altLang="ja-JP" dirty="0" smtClean="0"/>
              <a:t> </a:t>
            </a:r>
            <a:endParaRPr kumimoji="1" lang="ja-JP" altLang="en-US" dirty="0"/>
          </a:p>
        </p:txBody>
      </p:sp>
      <p:sp>
        <p:nvSpPr>
          <p:cNvPr id="6" name="図プレースホルダー 8"/>
          <p:cNvSpPr>
            <a:spLocks noGrp="1"/>
          </p:cNvSpPr>
          <p:nvPr>
            <p:ph type="pic" sz="quarter" idx="20" hasCustomPrompt="1"/>
          </p:nvPr>
        </p:nvSpPr>
        <p:spPr>
          <a:xfrm rot="21392017">
            <a:off x="5078324" y="2297754"/>
            <a:ext cx="8308182" cy="4240011"/>
          </a:xfrm>
        </p:spPr>
        <p:txBody>
          <a:bodyPr/>
          <a:lstStyle>
            <a:lvl1pPr>
              <a:defRPr/>
            </a:lvl1pPr>
          </a:lstStyle>
          <a:p>
            <a:r>
              <a:rPr kumimoji="1" lang="en-US" altLang="ja-JP" dirty="0" smtClean="0"/>
              <a:t>Add an image here</a:t>
            </a:r>
            <a:endParaRPr kumimoji="1" lang="ja-JP" altLang="en-US" dirty="0"/>
          </a:p>
        </p:txBody>
      </p:sp>
      <p:sp>
        <p:nvSpPr>
          <p:cNvPr id="10" name="テキスト プレースホルダー 5"/>
          <p:cNvSpPr>
            <a:spLocks noGrp="1"/>
          </p:cNvSpPr>
          <p:nvPr>
            <p:ph type="body" sz="quarter" idx="23" hasCustomPrompt="1"/>
          </p:nvPr>
        </p:nvSpPr>
        <p:spPr>
          <a:xfrm rot="21420000">
            <a:off x="4960250" y="6757118"/>
            <a:ext cx="8872375"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883264027"/>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down)">
                                      <p:cBhvr>
                                        <p:cTn id="7" dur="500"/>
                                        <p:tgtEl>
                                          <p:spTgt spid="5"/>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6"/>
                                        </p:tgtEl>
                                        <p:attrNameLst>
                                          <p:attrName>style.visibility</p:attrName>
                                        </p:attrNameLst>
                                      </p:cBhvr>
                                      <p:to>
                                        <p:strVal val="visible"/>
                                      </p:to>
                                    </p:set>
                                    <p:animEffect transition="in" filter="wipe(down)">
                                      <p:cBhvr>
                                        <p:cTn id="10" dur="500"/>
                                        <p:tgtEl>
                                          <p:spTgt spid="6"/>
                                        </p:tgtEl>
                                      </p:cBhvr>
                                    </p:animEffect>
                                  </p:childTnLst>
                                </p:cTn>
                              </p:par>
                            </p:childTnLst>
                          </p:cTn>
                        </p:par>
                        <p:par>
                          <p:cTn id="11" fill="hold">
                            <p:stCondLst>
                              <p:cond delay="750"/>
                            </p:stCondLst>
                            <p:childTnLst>
                              <p:par>
                                <p:cTn id="12" presetID="10" presetClass="entr" presetSubtype="0" fill="hold" grpId="0" nodeType="afterEffect">
                                  <p:stCondLst>
                                    <p:cond delay="0"/>
                                  </p:stCondLst>
                                  <p:childTnLst>
                                    <p:set>
                                      <p:cBhvr>
                                        <p:cTn id="13" dur="1" fill="hold">
                                          <p:stCondLst>
                                            <p:cond delay="0"/>
                                          </p:stCondLst>
                                        </p:cTn>
                                        <p:tgtEl>
                                          <p:spTgt spid="10">
                                            <p:txEl>
                                              <p:pRg st="0" end="0"/>
                                            </p:txEl>
                                          </p:spTgt>
                                        </p:tgtEl>
                                        <p:attrNameLst>
                                          <p:attrName>style.visibility</p:attrName>
                                        </p:attrNameLst>
                                      </p:cBhvr>
                                      <p:to>
                                        <p:strVal val="visible"/>
                                      </p:to>
                                    </p:set>
                                    <p:animEffect transition="in" filter="fade">
                                      <p:cBhvr>
                                        <p:cTn id="14" dur="500"/>
                                        <p:tgtEl>
                                          <p:spTgt spid="10">
                                            <p:txEl>
                                              <p:pRg st="0" end="0"/>
                                            </p:txEl>
                                          </p:spTgt>
                                        </p:tgtEl>
                                      </p:cBhvr>
                                    </p:animEffect>
                                  </p:childTnLst>
                                </p:cTn>
                              </p:par>
                              <p:par>
                                <p:cTn id="15" presetID="16" presetClass="entr" presetSubtype="37" fill="hold" grpId="0" nodeType="withEffect">
                                  <p:stCondLst>
                                    <p:cond delay="0"/>
                                  </p:stCondLst>
                                  <p:childTnLst>
                                    <p:set>
                                      <p:cBhvr>
                                        <p:cTn id="16" dur="1" fill="hold">
                                          <p:stCondLst>
                                            <p:cond delay="0"/>
                                          </p:stCondLst>
                                        </p:cTn>
                                        <p:tgtEl>
                                          <p:spTgt spid="9"/>
                                        </p:tgtEl>
                                        <p:attrNameLst>
                                          <p:attrName>style.visibility</p:attrName>
                                        </p:attrNameLst>
                                      </p:cBhvr>
                                      <p:to>
                                        <p:strVal val="visible"/>
                                      </p:to>
                                    </p:set>
                                    <p:animEffect transition="in" filter="barn(outVertical)">
                                      <p:cBhvr>
                                        <p:cTn id="17" dur="500"/>
                                        <p:tgtEl>
                                          <p:spTgt spid="9"/>
                                        </p:tgtEl>
                                      </p:cBhvr>
                                    </p:animEffect>
                                  </p:childTnLst>
                                </p:cTn>
                              </p:par>
                              <p:par>
                                <p:cTn id="18" presetID="22" presetClass="entr" presetSubtype="8" fill="hold" grpId="0" nodeType="withEffect">
                                  <p:stCondLst>
                                    <p:cond delay="250"/>
                                  </p:stCondLst>
                                  <p:childTnLst>
                                    <p:set>
                                      <p:cBhvr>
                                        <p:cTn id="19" dur="1" fill="hold">
                                          <p:stCondLst>
                                            <p:cond delay="0"/>
                                          </p:stCondLst>
                                        </p:cTn>
                                        <p:tgtEl>
                                          <p:spTgt spid="8">
                                            <p:txEl>
                                              <p:pRg st="0" end="0"/>
                                            </p:txEl>
                                          </p:spTgt>
                                        </p:tgtEl>
                                        <p:attrNameLst>
                                          <p:attrName>style.visibility</p:attrName>
                                        </p:attrNameLst>
                                      </p:cBhvr>
                                      <p:to>
                                        <p:strVal val="visible"/>
                                      </p:to>
                                    </p:set>
                                    <p:animEffect transition="in" filter="wipe(left)">
                                      <p:cBhvr>
                                        <p:cTn id="20" dur="500"/>
                                        <p:tgtEl>
                                          <p:spTgt spid="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8" grpId="0" build="p">
        <p:tmplLst>
          <p:tmpl lvl="1">
            <p:tnLst>
              <p:par>
                <p:cTn presetID="22" presetClass="entr" presetSubtype="8" fill="hold" nodeType="withEffect">
                  <p:stCondLst>
                    <p:cond delay="250"/>
                  </p:stCondLst>
                  <p:childTnLst>
                    <p:set>
                      <p:cBhvr>
                        <p:cTn dur="1" fill="hold">
                          <p:stCondLst>
                            <p:cond delay="0"/>
                          </p:stCondLst>
                        </p:cTn>
                        <p:tgtEl>
                          <p:spTgt spid="8"/>
                        </p:tgtEl>
                        <p:attrNameLst>
                          <p:attrName>style.visibility</p:attrName>
                        </p:attrNameLst>
                      </p:cBhvr>
                      <p:to>
                        <p:strVal val="visible"/>
                      </p:to>
                    </p:set>
                    <p:animEffect transition="in" filter="wipe(left)">
                      <p:cBhvr>
                        <p:cTn dur="500"/>
                        <p:tgtEl>
                          <p:spTgt spid="8"/>
                        </p:tgtEl>
                      </p:cBhvr>
                    </p:animEffect>
                  </p:childTnLst>
                </p:cTn>
              </p:par>
            </p:tnLst>
          </p:tmpl>
        </p:tmplLst>
      </p:bldP>
      <p:bldP spid="5" grpId="0" animBg="1">
        <p:tmplLst>
          <p:tmpl>
            <p:tnLst>
              <p:par>
                <p:cTn presetID="22" presetClass="entr" presetSubtype="4" fill="hold" nodeType="afterEffect">
                  <p:stCondLst>
                    <p:cond delay="0"/>
                  </p:stCondLst>
                  <p:childTnLst>
                    <p:set>
                      <p:cBhvr>
                        <p:cTn dur="1" fill="hold">
                          <p:stCondLst>
                            <p:cond delay="0"/>
                          </p:stCondLst>
                        </p:cTn>
                        <p:tgtEl>
                          <p:spTgt spid="5"/>
                        </p:tgtEl>
                        <p:attrNameLst>
                          <p:attrName>style.visibility</p:attrName>
                        </p:attrNameLst>
                      </p:cBhvr>
                      <p:to>
                        <p:strVal val="visible"/>
                      </p:to>
                    </p:set>
                    <p:animEffect transition="in" filter="wipe(down)">
                      <p:cBhvr>
                        <p:cTn dur="500"/>
                        <p:tgtEl>
                          <p:spTgt spid="5"/>
                        </p:tgtEl>
                      </p:cBhvr>
                    </p:animEffect>
                  </p:childTnLst>
                </p:cTn>
              </p:par>
            </p:tnLst>
          </p:tmpl>
        </p:tmplLst>
      </p:bldP>
      <p:bldP spid="6" grpId="0"/>
      <p:bldP spid="10" grpId="0" build="p">
        <p:tmplLst>
          <p:tmpl lvl="1">
            <p:tnLst>
              <p:par>
                <p:cTn presetID="10" presetClass="entr" presetSubtype="0"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Layouts/slideLayout36.xml><?xml version="1.0" encoding="utf-8"?>
<p:sldLayout xmlns:a="http://schemas.openxmlformats.org/drawingml/2006/main" xmlns:r="http://schemas.openxmlformats.org/officeDocument/2006/relationships" xmlns:p="http://schemas.openxmlformats.org/presentationml/2006/main" preserve="1" userDrawn="1">
  <p:cSld name="3 Images and Explanation">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1" name="正方形/長方形 10"/>
          <p:cNvSpPr/>
          <p:nvPr userDrawn="1"/>
        </p:nvSpPr>
        <p:spPr>
          <a:xfrm>
            <a:off x="304844" y="5604797"/>
            <a:ext cx="5805644" cy="33308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3" name="テキスト プレースホルダー 23"/>
          <p:cNvSpPr>
            <a:spLocks noGrp="1"/>
          </p:cNvSpPr>
          <p:nvPr>
            <p:ph type="body" sz="quarter" idx="21" hasCustomPrompt="1"/>
          </p:nvPr>
        </p:nvSpPr>
        <p:spPr>
          <a:xfrm rot="21392017">
            <a:off x="429956" y="2900988"/>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14" name="図プレースホルダー 8"/>
          <p:cNvSpPr>
            <a:spLocks noGrp="1"/>
          </p:cNvSpPr>
          <p:nvPr>
            <p:ph type="pic" sz="quarter" idx="20" hasCustomPrompt="1"/>
          </p:nvPr>
        </p:nvSpPr>
        <p:spPr>
          <a:xfrm rot="21392017">
            <a:off x="642900" y="3089969"/>
            <a:ext cx="4906663" cy="2486630"/>
          </a:xfrm>
        </p:spPr>
        <p:txBody>
          <a:bodyPr/>
          <a:lstStyle>
            <a:lvl1pPr>
              <a:defRPr/>
            </a:lvl1pPr>
          </a:lstStyle>
          <a:p>
            <a:r>
              <a:rPr kumimoji="1" lang="en-US" altLang="ja-JP" dirty="0" smtClean="0"/>
              <a:t>Add an image here</a:t>
            </a:r>
            <a:endParaRPr kumimoji="1" lang="ja-JP" altLang="en-US" dirty="0"/>
          </a:p>
        </p:txBody>
      </p:sp>
      <p:sp>
        <p:nvSpPr>
          <p:cNvPr id="16" name="テキスト プレースホルダー 5"/>
          <p:cNvSpPr>
            <a:spLocks noGrp="1"/>
          </p:cNvSpPr>
          <p:nvPr>
            <p:ph type="body" sz="quarter" idx="13" hasCustomPrompt="1"/>
          </p:nvPr>
        </p:nvSpPr>
        <p:spPr>
          <a:xfrm>
            <a:off x="484862" y="6702836"/>
            <a:ext cx="5355595" cy="2007305"/>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7" name="テキスト プレースホルダー 5"/>
          <p:cNvSpPr>
            <a:spLocks noGrp="1"/>
          </p:cNvSpPr>
          <p:nvPr>
            <p:ph type="body" sz="quarter" idx="23" hasCustomPrompt="1"/>
          </p:nvPr>
        </p:nvSpPr>
        <p:spPr>
          <a:xfrm rot="21420000">
            <a:off x="556166" y="5717272"/>
            <a:ext cx="5355595"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1" name="正方形/長方形 30"/>
          <p:cNvSpPr/>
          <p:nvPr userDrawn="1"/>
        </p:nvSpPr>
        <p:spPr>
          <a:xfrm>
            <a:off x="6245503" y="5586876"/>
            <a:ext cx="5805644" cy="33308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2" name="テキスト プレースホルダー 23"/>
          <p:cNvSpPr>
            <a:spLocks noGrp="1"/>
          </p:cNvSpPr>
          <p:nvPr>
            <p:ph type="body" sz="quarter" idx="24" hasCustomPrompt="1"/>
          </p:nvPr>
        </p:nvSpPr>
        <p:spPr>
          <a:xfrm rot="21392017">
            <a:off x="6370615" y="2883067"/>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33" name="図プレースホルダー 8"/>
          <p:cNvSpPr>
            <a:spLocks noGrp="1"/>
          </p:cNvSpPr>
          <p:nvPr>
            <p:ph type="pic" sz="quarter" idx="25" hasCustomPrompt="1"/>
          </p:nvPr>
        </p:nvSpPr>
        <p:spPr>
          <a:xfrm rot="21392017">
            <a:off x="6583559" y="3072048"/>
            <a:ext cx="4906663" cy="2486630"/>
          </a:xfrm>
        </p:spPr>
        <p:txBody>
          <a:bodyPr/>
          <a:lstStyle>
            <a:lvl1pPr>
              <a:defRPr/>
            </a:lvl1pPr>
          </a:lstStyle>
          <a:p>
            <a:r>
              <a:rPr kumimoji="1" lang="en-US" altLang="ja-JP" dirty="0" smtClean="0"/>
              <a:t>Add an image here</a:t>
            </a:r>
            <a:endParaRPr kumimoji="1" lang="ja-JP" altLang="en-US" dirty="0"/>
          </a:p>
        </p:txBody>
      </p:sp>
      <p:sp>
        <p:nvSpPr>
          <p:cNvPr id="34" name="テキスト プレースホルダー 5"/>
          <p:cNvSpPr>
            <a:spLocks noGrp="1"/>
          </p:cNvSpPr>
          <p:nvPr>
            <p:ph type="body" sz="quarter" idx="26" hasCustomPrompt="1"/>
          </p:nvPr>
        </p:nvSpPr>
        <p:spPr>
          <a:xfrm>
            <a:off x="6425521" y="6684915"/>
            <a:ext cx="5355595" cy="2007305"/>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5" name="テキスト プレースホルダー 5"/>
          <p:cNvSpPr>
            <a:spLocks noGrp="1"/>
          </p:cNvSpPr>
          <p:nvPr>
            <p:ph type="body" sz="quarter" idx="27" hasCustomPrompt="1"/>
          </p:nvPr>
        </p:nvSpPr>
        <p:spPr>
          <a:xfrm rot="21420000">
            <a:off x="6496825" y="5699351"/>
            <a:ext cx="5355595"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6" name="正方形/長方形 35"/>
          <p:cNvSpPr/>
          <p:nvPr userDrawn="1"/>
        </p:nvSpPr>
        <p:spPr>
          <a:xfrm>
            <a:off x="12203547" y="5575630"/>
            <a:ext cx="5805644" cy="333080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7" name="テキスト プレースホルダー 23"/>
          <p:cNvSpPr>
            <a:spLocks noGrp="1"/>
          </p:cNvSpPr>
          <p:nvPr>
            <p:ph type="body" sz="quarter" idx="28" hasCustomPrompt="1"/>
          </p:nvPr>
        </p:nvSpPr>
        <p:spPr>
          <a:xfrm rot="21392017">
            <a:off x="12328659" y="2871821"/>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38" name="図プレースホルダー 8"/>
          <p:cNvSpPr>
            <a:spLocks noGrp="1"/>
          </p:cNvSpPr>
          <p:nvPr>
            <p:ph type="pic" sz="quarter" idx="29" hasCustomPrompt="1"/>
          </p:nvPr>
        </p:nvSpPr>
        <p:spPr>
          <a:xfrm rot="21392017">
            <a:off x="12541603" y="3060802"/>
            <a:ext cx="4906663" cy="2486630"/>
          </a:xfrm>
        </p:spPr>
        <p:txBody>
          <a:bodyPr/>
          <a:lstStyle>
            <a:lvl1pPr>
              <a:defRPr/>
            </a:lvl1pPr>
          </a:lstStyle>
          <a:p>
            <a:r>
              <a:rPr kumimoji="1" lang="en-US" altLang="ja-JP" dirty="0" smtClean="0"/>
              <a:t>Add an image here</a:t>
            </a:r>
            <a:endParaRPr kumimoji="1" lang="ja-JP" altLang="en-US" dirty="0"/>
          </a:p>
        </p:txBody>
      </p:sp>
      <p:sp>
        <p:nvSpPr>
          <p:cNvPr id="39" name="テキスト プレースホルダー 5"/>
          <p:cNvSpPr>
            <a:spLocks noGrp="1"/>
          </p:cNvSpPr>
          <p:nvPr>
            <p:ph type="body" sz="quarter" idx="30" hasCustomPrompt="1"/>
          </p:nvPr>
        </p:nvSpPr>
        <p:spPr>
          <a:xfrm>
            <a:off x="12383565" y="6673669"/>
            <a:ext cx="5355595" cy="2007305"/>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40" name="テキスト プレースホルダー 5"/>
          <p:cNvSpPr>
            <a:spLocks noGrp="1"/>
          </p:cNvSpPr>
          <p:nvPr>
            <p:ph type="body" sz="quarter" idx="31" hasCustomPrompt="1"/>
          </p:nvPr>
        </p:nvSpPr>
        <p:spPr>
          <a:xfrm rot="21420000">
            <a:off x="12454869" y="5688105"/>
            <a:ext cx="5355595" cy="855095"/>
          </a:xfrm>
          <a:noFill/>
        </p:spPr>
        <p:txBody>
          <a:bodyPr anchor="t">
            <a:noAutofit/>
          </a:bodyPr>
          <a:lstStyle>
            <a:lvl1pPr algn="l">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78422454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14"/>
                                        </p:tgtEl>
                                        <p:attrNameLst>
                                          <p:attrName>style.visibility</p:attrName>
                                        </p:attrNameLst>
                                      </p:cBhvr>
                                      <p:to>
                                        <p:strVal val="visible"/>
                                      </p:to>
                                    </p:set>
                                    <p:animEffect transition="in" filter="wipe(down)">
                                      <p:cBhvr>
                                        <p:cTn id="10" dur="500"/>
                                        <p:tgtEl>
                                          <p:spTgt spid="14"/>
                                        </p:tgtEl>
                                      </p:cBhvr>
                                    </p:animEffect>
                                  </p:childTnLst>
                                </p:cTn>
                              </p:par>
                            </p:childTnLst>
                          </p:cTn>
                        </p:par>
                        <p:par>
                          <p:cTn id="11" fill="hold">
                            <p:stCondLst>
                              <p:cond delay="750"/>
                            </p:stCondLst>
                            <p:childTnLst>
                              <p:par>
                                <p:cTn id="12" presetID="16" presetClass="entr" presetSubtype="37" fill="hold" grpId="0" nodeType="afterEffect">
                                  <p:stCondLst>
                                    <p:cond delay="0"/>
                                  </p:stCondLst>
                                  <p:childTnLst>
                                    <p:set>
                                      <p:cBhvr>
                                        <p:cTn id="13" dur="1" fill="hold">
                                          <p:stCondLst>
                                            <p:cond delay="0"/>
                                          </p:stCondLst>
                                        </p:cTn>
                                        <p:tgtEl>
                                          <p:spTgt spid="11"/>
                                        </p:tgtEl>
                                        <p:attrNameLst>
                                          <p:attrName>style.visibility</p:attrName>
                                        </p:attrNameLst>
                                      </p:cBhvr>
                                      <p:to>
                                        <p:strVal val="visible"/>
                                      </p:to>
                                    </p:set>
                                    <p:animEffect transition="in" filter="barn(outVertical)">
                                      <p:cBhvr>
                                        <p:cTn id="14" dur="500"/>
                                        <p:tgtEl>
                                          <p:spTgt spid="11"/>
                                        </p:tgtEl>
                                      </p:cBhvr>
                                    </p:animEffect>
                                  </p:childTnLst>
                                </p:cTn>
                              </p:par>
                            </p:childTnLst>
                          </p:cTn>
                        </p:par>
                        <p:par>
                          <p:cTn id="15" fill="hold">
                            <p:stCondLst>
                              <p:cond delay="1250"/>
                            </p:stCondLst>
                            <p:childTnLst>
                              <p:par>
                                <p:cTn id="16" presetID="10" presetClass="entr" presetSubtype="0" fill="hold" grpId="0" nodeType="afterEffect">
                                  <p:stCondLst>
                                    <p:cond delay="0"/>
                                  </p:stCondLst>
                                  <p:childTnLst>
                                    <p:set>
                                      <p:cBhvr>
                                        <p:cTn id="17" dur="1" fill="hold">
                                          <p:stCondLst>
                                            <p:cond delay="0"/>
                                          </p:stCondLst>
                                        </p:cTn>
                                        <p:tgtEl>
                                          <p:spTgt spid="17">
                                            <p:txEl>
                                              <p:pRg st="0" end="0"/>
                                            </p:txEl>
                                          </p:spTgt>
                                        </p:tgtEl>
                                        <p:attrNameLst>
                                          <p:attrName>style.visibility</p:attrName>
                                        </p:attrNameLst>
                                      </p:cBhvr>
                                      <p:to>
                                        <p:strVal val="visible"/>
                                      </p:to>
                                    </p:set>
                                    <p:animEffect transition="in" filter="fade">
                                      <p:cBhvr>
                                        <p:cTn id="18" dur="500"/>
                                        <p:tgtEl>
                                          <p:spTgt spid="17">
                                            <p:txEl>
                                              <p:pRg st="0" end="0"/>
                                            </p:txEl>
                                          </p:spTgt>
                                        </p:tgtEl>
                                      </p:cBhvr>
                                    </p:animEffect>
                                  </p:childTnLst>
                                </p:cTn>
                              </p:par>
                            </p:childTnLst>
                          </p:cTn>
                        </p:par>
                        <p:par>
                          <p:cTn id="19" fill="hold">
                            <p:stCondLst>
                              <p:cond delay="1750"/>
                            </p:stCondLst>
                            <p:childTnLst>
                              <p:par>
                                <p:cTn id="20" presetID="22" presetClass="entr" presetSubtype="8" fill="hold" grpId="0" nodeType="afterEffect">
                                  <p:stCondLst>
                                    <p:cond delay="0"/>
                                  </p:stCondLst>
                                  <p:childTnLst>
                                    <p:set>
                                      <p:cBhvr>
                                        <p:cTn id="21" dur="1" fill="hold">
                                          <p:stCondLst>
                                            <p:cond delay="0"/>
                                          </p:stCondLst>
                                        </p:cTn>
                                        <p:tgtEl>
                                          <p:spTgt spid="16"/>
                                        </p:tgtEl>
                                        <p:attrNameLst>
                                          <p:attrName>style.visibility</p:attrName>
                                        </p:attrNameLst>
                                      </p:cBhvr>
                                      <p:to>
                                        <p:strVal val="visible"/>
                                      </p:to>
                                    </p:set>
                                    <p:animEffect transition="in" filter="wipe(left)">
                                      <p:cBhvr>
                                        <p:cTn id="22" dur="500"/>
                                        <p:tgtEl>
                                          <p:spTgt spid="16"/>
                                        </p:tgtEl>
                                      </p:cBhvr>
                                    </p:animEffect>
                                  </p:childTnLst>
                                </p:cTn>
                              </p:par>
                            </p:childTnLst>
                          </p:cTn>
                        </p:par>
                        <p:par>
                          <p:cTn id="23" fill="hold">
                            <p:stCondLst>
                              <p:cond delay="2250"/>
                            </p:stCondLst>
                            <p:childTnLst>
                              <p:par>
                                <p:cTn id="24" presetID="22" presetClass="entr" presetSubtype="4" fill="hold" grpId="0" nodeType="afterEffect">
                                  <p:stCondLst>
                                    <p:cond delay="0"/>
                                  </p:stCondLst>
                                  <p:childTnLst>
                                    <p:set>
                                      <p:cBhvr>
                                        <p:cTn id="25" dur="1" fill="hold">
                                          <p:stCondLst>
                                            <p:cond delay="0"/>
                                          </p:stCondLst>
                                        </p:cTn>
                                        <p:tgtEl>
                                          <p:spTgt spid="32"/>
                                        </p:tgtEl>
                                        <p:attrNameLst>
                                          <p:attrName>style.visibility</p:attrName>
                                        </p:attrNameLst>
                                      </p:cBhvr>
                                      <p:to>
                                        <p:strVal val="visible"/>
                                      </p:to>
                                    </p:set>
                                    <p:animEffect transition="in" filter="wipe(down)">
                                      <p:cBhvr>
                                        <p:cTn id="26" dur="500"/>
                                        <p:tgtEl>
                                          <p:spTgt spid="32"/>
                                        </p:tgtEl>
                                      </p:cBhvr>
                                    </p:animEffect>
                                  </p:childTnLst>
                                </p:cTn>
                              </p:par>
                              <p:par>
                                <p:cTn id="27" presetID="22" presetClass="entr" presetSubtype="4" fill="hold" grpId="0" nodeType="withEffect">
                                  <p:stCondLst>
                                    <p:cond delay="250"/>
                                  </p:stCondLst>
                                  <p:childTnLst>
                                    <p:set>
                                      <p:cBhvr>
                                        <p:cTn id="28" dur="1" fill="hold">
                                          <p:stCondLst>
                                            <p:cond delay="0"/>
                                          </p:stCondLst>
                                        </p:cTn>
                                        <p:tgtEl>
                                          <p:spTgt spid="33"/>
                                        </p:tgtEl>
                                        <p:attrNameLst>
                                          <p:attrName>style.visibility</p:attrName>
                                        </p:attrNameLst>
                                      </p:cBhvr>
                                      <p:to>
                                        <p:strVal val="visible"/>
                                      </p:to>
                                    </p:set>
                                    <p:animEffect transition="in" filter="wipe(down)">
                                      <p:cBhvr>
                                        <p:cTn id="29" dur="500"/>
                                        <p:tgtEl>
                                          <p:spTgt spid="33"/>
                                        </p:tgtEl>
                                      </p:cBhvr>
                                    </p:animEffect>
                                  </p:childTnLst>
                                </p:cTn>
                              </p:par>
                            </p:childTnLst>
                          </p:cTn>
                        </p:par>
                        <p:par>
                          <p:cTn id="30" fill="hold">
                            <p:stCondLst>
                              <p:cond delay="3000"/>
                            </p:stCondLst>
                            <p:childTnLst>
                              <p:par>
                                <p:cTn id="31" presetID="16" presetClass="entr" presetSubtype="37" fill="hold" grpId="0" nodeType="afterEffect">
                                  <p:stCondLst>
                                    <p:cond delay="0"/>
                                  </p:stCondLst>
                                  <p:childTnLst>
                                    <p:set>
                                      <p:cBhvr>
                                        <p:cTn id="32" dur="1" fill="hold">
                                          <p:stCondLst>
                                            <p:cond delay="0"/>
                                          </p:stCondLst>
                                        </p:cTn>
                                        <p:tgtEl>
                                          <p:spTgt spid="31"/>
                                        </p:tgtEl>
                                        <p:attrNameLst>
                                          <p:attrName>style.visibility</p:attrName>
                                        </p:attrNameLst>
                                      </p:cBhvr>
                                      <p:to>
                                        <p:strVal val="visible"/>
                                      </p:to>
                                    </p:set>
                                    <p:animEffect transition="in" filter="barn(outVertical)">
                                      <p:cBhvr>
                                        <p:cTn id="33" dur="500"/>
                                        <p:tgtEl>
                                          <p:spTgt spid="31"/>
                                        </p:tgtEl>
                                      </p:cBhvr>
                                    </p:animEffect>
                                  </p:childTnLst>
                                </p:cTn>
                              </p:par>
                            </p:childTnLst>
                          </p:cTn>
                        </p:par>
                        <p:par>
                          <p:cTn id="34" fill="hold">
                            <p:stCondLst>
                              <p:cond delay="3500"/>
                            </p:stCondLst>
                            <p:childTnLst>
                              <p:par>
                                <p:cTn id="35" presetID="10" presetClass="entr" presetSubtype="0" fill="hold" grpId="0" nodeType="afterEffect">
                                  <p:stCondLst>
                                    <p:cond delay="0"/>
                                  </p:stCondLst>
                                  <p:childTnLst>
                                    <p:set>
                                      <p:cBhvr>
                                        <p:cTn id="36" dur="1" fill="hold">
                                          <p:stCondLst>
                                            <p:cond delay="0"/>
                                          </p:stCondLst>
                                        </p:cTn>
                                        <p:tgtEl>
                                          <p:spTgt spid="35">
                                            <p:txEl>
                                              <p:pRg st="0" end="0"/>
                                            </p:txEl>
                                          </p:spTgt>
                                        </p:tgtEl>
                                        <p:attrNameLst>
                                          <p:attrName>style.visibility</p:attrName>
                                        </p:attrNameLst>
                                      </p:cBhvr>
                                      <p:to>
                                        <p:strVal val="visible"/>
                                      </p:to>
                                    </p:set>
                                    <p:animEffect transition="in" filter="fade">
                                      <p:cBhvr>
                                        <p:cTn id="37" dur="500"/>
                                        <p:tgtEl>
                                          <p:spTgt spid="35">
                                            <p:txEl>
                                              <p:pRg st="0" end="0"/>
                                            </p:txEl>
                                          </p:spTgt>
                                        </p:tgtEl>
                                      </p:cBhvr>
                                    </p:animEffect>
                                  </p:childTnLst>
                                </p:cTn>
                              </p:par>
                            </p:childTnLst>
                          </p:cTn>
                        </p:par>
                        <p:par>
                          <p:cTn id="38" fill="hold">
                            <p:stCondLst>
                              <p:cond delay="4000"/>
                            </p:stCondLst>
                            <p:childTnLst>
                              <p:par>
                                <p:cTn id="39" presetID="22" presetClass="entr" presetSubtype="8" fill="hold" grpId="0" nodeType="afterEffect">
                                  <p:stCondLst>
                                    <p:cond delay="0"/>
                                  </p:stCondLst>
                                  <p:childTnLst>
                                    <p:set>
                                      <p:cBhvr>
                                        <p:cTn id="40" dur="1" fill="hold">
                                          <p:stCondLst>
                                            <p:cond delay="0"/>
                                          </p:stCondLst>
                                        </p:cTn>
                                        <p:tgtEl>
                                          <p:spTgt spid="34"/>
                                        </p:tgtEl>
                                        <p:attrNameLst>
                                          <p:attrName>style.visibility</p:attrName>
                                        </p:attrNameLst>
                                      </p:cBhvr>
                                      <p:to>
                                        <p:strVal val="visible"/>
                                      </p:to>
                                    </p:set>
                                    <p:animEffect transition="in" filter="wipe(left)">
                                      <p:cBhvr>
                                        <p:cTn id="41" dur="500"/>
                                        <p:tgtEl>
                                          <p:spTgt spid="34"/>
                                        </p:tgtEl>
                                      </p:cBhvr>
                                    </p:animEffect>
                                  </p:childTnLst>
                                </p:cTn>
                              </p:par>
                            </p:childTnLst>
                          </p:cTn>
                        </p:par>
                        <p:par>
                          <p:cTn id="42" fill="hold">
                            <p:stCondLst>
                              <p:cond delay="4500"/>
                            </p:stCondLst>
                            <p:childTnLst>
                              <p:par>
                                <p:cTn id="43" presetID="22" presetClass="entr" presetSubtype="4" fill="hold" grpId="0" nodeType="afterEffect">
                                  <p:stCondLst>
                                    <p:cond delay="0"/>
                                  </p:stCondLst>
                                  <p:childTnLst>
                                    <p:set>
                                      <p:cBhvr>
                                        <p:cTn id="44" dur="1" fill="hold">
                                          <p:stCondLst>
                                            <p:cond delay="0"/>
                                          </p:stCondLst>
                                        </p:cTn>
                                        <p:tgtEl>
                                          <p:spTgt spid="37"/>
                                        </p:tgtEl>
                                        <p:attrNameLst>
                                          <p:attrName>style.visibility</p:attrName>
                                        </p:attrNameLst>
                                      </p:cBhvr>
                                      <p:to>
                                        <p:strVal val="visible"/>
                                      </p:to>
                                    </p:set>
                                    <p:animEffect transition="in" filter="wipe(down)">
                                      <p:cBhvr>
                                        <p:cTn id="45" dur="500"/>
                                        <p:tgtEl>
                                          <p:spTgt spid="37"/>
                                        </p:tgtEl>
                                      </p:cBhvr>
                                    </p:animEffect>
                                  </p:childTnLst>
                                </p:cTn>
                              </p:par>
                              <p:par>
                                <p:cTn id="46" presetID="22" presetClass="entr" presetSubtype="4" fill="hold" grpId="0" nodeType="withEffect">
                                  <p:stCondLst>
                                    <p:cond delay="250"/>
                                  </p:stCondLst>
                                  <p:childTnLst>
                                    <p:set>
                                      <p:cBhvr>
                                        <p:cTn id="47" dur="1" fill="hold">
                                          <p:stCondLst>
                                            <p:cond delay="0"/>
                                          </p:stCondLst>
                                        </p:cTn>
                                        <p:tgtEl>
                                          <p:spTgt spid="38"/>
                                        </p:tgtEl>
                                        <p:attrNameLst>
                                          <p:attrName>style.visibility</p:attrName>
                                        </p:attrNameLst>
                                      </p:cBhvr>
                                      <p:to>
                                        <p:strVal val="visible"/>
                                      </p:to>
                                    </p:set>
                                    <p:animEffect transition="in" filter="wipe(down)">
                                      <p:cBhvr>
                                        <p:cTn id="48" dur="500"/>
                                        <p:tgtEl>
                                          <p:spTgt spid="38"/>
                                        </p:tgtEl>
                                      </p:cBhvr>
                                    </p:animEffect>
                                  </p:childTnLst>
                                </p:cTn>
                              </p:par>
                            </p:childTnLst>
                          </p:cTn>
                        </p:par>
                        <p:par>
                          <p:cTn id="49" fill="hold">
                            <p:stCondLst>
                              <p:cond delay="5250"/>
                            </p:stCondLst>
                            <p:childTnLst>
                              <p:par>
                                <p:cTn id="50" presetID="16" presetClass="entr" presetSubtype="37" fill="hold" grpId="0" nodeType="afterEffect">
                                  <p:stCondLst>
                                    <p:cond delay="0"/>
                                  </p:stCondLst>
                                  <p:childTnLst>
                                    <p:set>
                                      <p:cBhvr>
                                        <p:cTn id="51" dur="1" fill="hold">
                                          <p:stCondLst>
                                            <p:cond delay="0"/>
                                          </p:stCondLst>
                                        </p:cTn>
                                        <p:tgtEl>
                                          <p:spTgt spid="36"/>
                                        </p:tgtEl>
                                        <p:attrNameLst>
                                          <p:attrName>style.visibility</p:attrName>
                                        </p:attrNameLst>
                                      </p:cBhvr>
                                      <p:to>
                                        <p:strVal val="visible"/>
                                      </p:to>
                                    </p:set>
                                    <p:animEffect transition="in" filter="barn(outVertical)">
                                      <p:cBhvr>
                                        <p:cTn id="52" dur="500"/>
                                        <p:tgtEl>
                                          <p:spTgt spid="36"/>
                                        </p:tgtEl>
                                      </p:cBhvr>
                                    </p:animEffect>
                                  </p:childTnLst>
                                </p:cTn>
                              </p:par>
                            </p:childTnLst>
                          </p:cTn>
                        </p:par>
                        <p:par>
                          <p:cTn id="53" fill="hold">
                            <p:stCondLst>
                              <p:cond delay="5750"/>
                            </p:stCondLst>
                            <p:childTnLst>
                              <p:par>
                                <p:cTn id="54" presetID="10" presetClass="entr" presetSubtype="0" fill="hold" grpId="0" nodeType="afterEffect">
                                  <p:stCondLst>
                                    <p:cond delay="0"/>
                                  </p:stCondLst>
                                  <p:childTnLst>
                                    <p:set>
                                      <p:cBhvr>
                                        <p:cTn id="55" dur="1" fill="hold">
                                          <p:stCondLst>
                                            <p:cond delay="0"/>
                                          </p:stCondLst>
                                        </p:cTn>
                                        <p:tgtEl>
                                          <p:spTgt spid="40">
                                            <p:txEl>
                                              <p:pRg st="0" end="0"/>
                                            </p:txEl>
                                          </p:spTgt>
                                        </p:tgtEl>
                                        <p:attrNameLst>
                                          <p:attrName>style.visibility</p:attrName>
                                        </p:attrNameLst>
                                      </p:cBhvr>
                                      <p:to>
                                        <p:strVal val="visible"/>
                                      </p:to>
                                    </p:set>
                                    <p:animEffect transition="in" filter="fade">
                                      <p:cBhvr>
                                        <p:cTn id="56" dur="500"/>
                                        <p:tgtEl>
                                          <p:spTgt spid="40">
                                            <p:txEl>
                                              <p:pRg st="0" end="0"/>
                                            </p:txEl>
                                          </p:spTgt>
                                        </p:tgtEl>
                                      </p:cBhvr>
                                    </p:animEffect>
                                  </p:childTnLst>
                                </p:cTn>
                              </p:par>
                            </p:childTnLst>
                          </p:cTn>
                        </p:par>
                        <p:par>
                          <p:cTn id="57" fill="hold">
                            <p:stCondLst>
                              <p:cond delay="6250"/>
                            </p:stCondLst>
                            <p:childTnLst>
                              <p:par>
                                <p:cTn id="58" presetID="22" presetClass="entr" presetSubtype="8" fill="hold" grpId="0" nodeType="afterEffect">
                                  <p:stCondLst>
                                    <p:cond delay="0"/>
                                  </p:stCondLst>
                                  <p:childTnLst>
                                    <p:set>
                                      <p:cBhvr>
                                        <p:cTn id="59" dur="1" fill="hold">
                                          <p:stCondLst>
                                            <p:cond delay="0"/>
                                          </p:stCondLst>
                                        </p:cTn>
                                        <p:tgtEl>
                                          <p:spTgt spid="39"/>
                                        </p:tgtEl>
                                        <p:attrNameLst>
                                          <p:attrName>style.visibility</p:attrName>
                                        </p:attrNameLst>
                                      </p:cBhvr>
                                      <p:to>
                                        <p:strVal val="visible"/>
                                      </p:to>
                                    </p:set>
                                    <p:animEffect transition="in" filter="wipe(left)">
                                      <p:cBhvr>
                                        <p:cTn id="60" dur="500"/>
                                        <p:tgtEl>
                                          <p:spTgt spid="39"/>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P spid="13" grpId="0" animBg="1">
        <p:tmplLst>
          <p:tmpl>
            <p:tnLst>
              <p:par>
                <p:cTn presetID="22" presetClass="entr" presetSubtype="4"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wipe(down)">
                      <p:cBhvr>
                        <p:cTn dur="500"/>
                        <p:tgtEl>
                          <p:spTgt spid="13"/>
                        </p:tgtEl>
                      </p:cBhvr>
                    </p:animEffect>
                  </p:childTnLst>
                </p:cTn>
              </p:par>
            </p:tnLst>
          </p:tmpl>
        </p:tmplLst>
      </p:bldP>
      <p:bldP spid="14" grpId="0"/>
      <p:bldP spid="16" grpId="0">
        <p:tmplLst>
          <p:tmpl>
            <p:tnLst>
              <p:par>
                <p:cTn presetID="22" presetClass="entr" presetSubtype="8" fill="hold" nodeType="afterEffect">
                  <p:stCondLst>
                    <p:cond delay="0"/>
                  </p:stCondLst>
                  <p:childTnLst>
                    <p:set>
                      <p:cBhvr>
                        <p:cTn dur="1" fill="hold">
                          <p:stCondLst>
                            <p:cond delay="0"/>
                          </p:stCondLst>
                        </p:cTn>
                        <p:tgtEl>
                          <p:spTgt spid="16"/>
                        </p:tgtEl>
                        <p:attrNameLst>
                          <p:attrName>style.visibility</p:attrName>
                        </p:attrNameLst>
                      </p:cBhvr>
                      <p:to>
                        <p:strVal val="visible"/>
                      </p:to>
                    </p:set>
                    <p:animEffect transition="in" filter="wipe(left)">
                      <p:cBhvr>
                        <p:cTn dur="500"/>
                        <p:tgtEl>
                          <p:spTgt spid="16"/>
                        </p:tgtEl>
                      </p:cBhvr>
                    </p:animEffect>
                  </p:childTnLst>
                </p:cTn>
              </p:par>
            </p:tnLst>
          </p:tmpl>
        </p:tmplLst>
      </p:bldP>
      <p:bldP spid="17" grpId="0" build="p">
        <p:tmplLst>
          <p:tmpl lvl="1">
            <p:tnLst>
              <p:par>
                <p:cTn presetID="10" presetClass="entr" presetSubtype="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fade">
                      <p:cBhvr>
                        <p:cTn dur="500"/>
                        <p:tgtEl>
                          <p:spTgt spid="17"/>
                        </p:tgtEl>
                      </p:cBhvr>
                    </p:animEffect>
                  </p:childTnLst>
                </p:cTn>
              </p:par>
            </p:tnLst>
          </p:tmpl>
        </p:tmplLst>
      </p:bldP>
      <p:bldP spid="31" grpId="0" animBg="1"/>
      <p:bldP spid="32" grpId="0" animBg="1">
        <p:tmplLst>
          <p:tmpl>
            <p:tnLst>
              <p:par>
                <p:cTn presetID="22" presetClass="entr" presetSubtype="4"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wipe(down)">
                      <p:cBhvr>
                        <p:cTn dur="500"/>
                        <p:tgtEl>
                          <p:spTgt spid="32"/>
                        </p:tgtEl>
                      </p:cBhvr>
                    </p:animEffect>
                  </p:childTnLst>
                </p:cTn>
              </p:par>
            </p:tnLst>
          </p:tmpl>
        </p:tmplLst>
      </p:bldP>
      <p:bldP spid="33" grpId="0"/>
      <p:bldP spid="34" grpId="0">
        <p:tmplLst>
          <p:tmpl>
            <p:tnLst>
              <p:par>
                <p:cTn presetID="22" presetClass="entr" presetSubtype="8" fill="hold" nodeType="afterEffect">
                  <p:stCondLst>
                    <p:cond delay="0"/>
                  </p:stCondLst>
                  <p:childTnLst>
                    <p:set>
                      <p:cBhvr>
                        <p:cTn dur="1" fill="hold">
                          <p:stCondLst>
                            <p:cond delay="0"/>
                          </p:stCondLst>
                        </p:cTn>
                        <p:tgtEl>
                          <p:spTgt spid="34"/>
                        </p:tgtEl>
                        <p:attrNameLst>
                          <p:attrName>style.visibility</p:attrName>
                        </p:attrNameLst>
                      </p:cBhvr>
                      <p:to>
                        <p:strVal val="visible"/>
                      </p:to>
                    </p:set>
                    <p:animEffect transition="in" filter="wipe(left)">
                      <p:cBhvr>
                        <p:cTn dur="500"/>
                        <p:tgtEl>
                          <p:spTgt spid="34"/>
                        </p:tgtEl>
                      </p:cBhvr>
                    </p:animEffect>
                  </p:childTnLst>
                </p:cTn>
              </p:par>
            </p:tnLst>
          </p:tmpl>
        </p:tmplLst>
      </p:bldP>
      <p:bldP spid="35" grpId="0" build="p">
        <p:tmplLst>
          <p:tmpl lvl="1">
            <p:tnLst>
              <p:par>
                <p:cTn presetID="10" presetClass="entr" presetSubtype="0" fill="hold" nodeType="afterEffect">
                  <p:stCondLst>
                    <p:cond delay="0"/>
                  </p:stCondLst>
                  <p:childTnLst>
                    <p:set>
                      <p:cBhvr>
                        <p:cTn dur="1" fill="hold">
                          <p:stCondLst>
                            <p:cond delay="0"/>
                          </p:stCondLst>
                        </p:cTn>
                        <p:tgtEl>
                          <p:spTgt spid="35"/>
                        </p:tgtEl>
                        <p:attrNameLst>
                          <p:attrName>style.visibility</p:attrName>
                        </p:attrNameLst>
                      </p:cBhvr>
                      <p:to>
                        <p:strVal val="visible"/>
                      </p:to>
                    </p:set>
                    <p:animEffect transition="in" filter="fade">
                      <p:cBhvr>
                        <p:cTn dur="500"/>
                        <p:tgtEl>
                          <p:spTgt spid="35"/>
                        </p:tgtEl>
                      </p:cBhvr>
                    </p:animEffect>
                  </p:childTnLst>
                </p:cTn>
              </p:par>
            </p:tnLst>
          </p:tmpl>
        </p:tmplLst>
      </p:bldP>
      <p:bldP spid="36" grpId="0" animBg="1"/>
      <p:bldP spid="37" grpId="0" animBg="1">
        <p:tmplLst>
          <p:tmpl>
            <p:tnLst>
              <p:par>
                <p:cTn presetID="22" presetClass="entr" presetSubtype="4" fill="hold" nodeType="afterEffect">
                  <p:stCondLst>
                    <p:cond delay="0"/>
                  </p:stCondLst>
                  <p:childTnLst>
                    <p:set>
                      <p:cBhvr>
                        <p:cTn dur="1" fill="hold">
                          <p:stCondLst>
                            <p:cond delay="0"/>
                          </p:stCondLst>
                        </p:cTn>
                        <p:tgtEl>
                          <p:spTgt spid="37"/>
                        </p:tgtEl>
                        <p:attrNameLst>
                          <p:attrName>style.visibility</p:attrName>
                        </p:attrNameLst>
                      </p:cBhvr>
                      <p:to>
                        <p:strVal val="visible"/>
                      </p:to>
                    </p:set>
                    <p:animEffect transition="in" filter="wipe(down)">
                      <p:cBhvr>
                        <p:cTn dur="500"/>
                        <p:tgtEl>
                          <p:spTgt spid="37"/>
                        </p:tgtEl>
                      </p:cBhvr>
                    </p:animEffect>
                  </p:childTnLst>
                </p:cTn>
              </p:par>
            </p:tnLst>
          </p:tmpl>
        </p:tmplLst>
      </p:bldP>
      <p:bldP spid="38" grpId="0"/>
      <p:bldP spid="39" grpId="0">
        <p:tmplLst>
          <p:tmpl>
            <p:tnLst>
              <p:par>
                <p:cTn presetID="22" presetClass="entr" presetSubtype="8" fill="hold" nodeType="afterEffect">
                  <p:stCondLst>
                    <p:cond delay="0"/>
                  </p:stCondLst>
                  <p:childTnLst>
                    <p:set>
                      <p:cBhvr>
                        <p:cTn dur="1" fill="hold">
                          <p:stCondLst>
                            <p:cond delay="0"/>
                          </p:stCondLst>
                        </p:cTn>
                        <p:tgtEl>
                          <p:spTgt spid="39"/>
                        </p:tgtEl>
                        <p:attrNameLst>
                          <p:attrName>style.visibility</p:attrName>
                        </p:attrNameLst>
                      </p:cBhvr>
                      <p:to>
                        <p:strVal val="visible"/>
                      </p:to>
                    </p:set>
                    <p:animEffect transition="in" filter="wipe(left)">
                      <p:cBhvr>
                        <p:cTn dur="500"/>
                        <p:tgtEl>
                          <p:spTgt spid="39"/>
                        </p:tgtEl>
                      </p:cBhvr>
                    </p:animEffect>
                  </p:childTnLst>
                </p:cTn>
              </p:par>
            </p:tnLst>
          </p:tmpl>
        </p:tmplLst>
      </p:bldP>
      <p:bldP spid="40" grpId="0" build="p">
        <p:tmplLst>
          <p:tmpl lvl="1">
            <p:tnLst>
              <p:par>
                <p:cTn presetID="10" presetClass="entr" presetSubtype="0" fill="hold" nodeType="afterEffect">
                  <p:stCondLst>
                    <p:cond delay="0"/>
                  </p:stCondLst>
                  <p:childTnLst>
                    <p:set>
                      <p:cBhvr>
                        <p:cTn dur="1" fill="hold">
                          <p:stCondLst>
                            <p:cond delay="0"/>
                          </p:stCondLst>
                        </p:cTn>
                        <p:tgtEl>
                          <p:spTgt spid="40"/>
                        </p:tgtEl>
                        <p:attrNameLst>
                          <p:attrName>style.visibility</p:attrName>
                        </p:attrNameLst>
                      </p:cBhvr>
                      <p:to>
                        <p:strVal val="visible"/>
                      </p:to>
                    </p:set>
                    <p:animEffect transition="in" filter="fade">
                      <p:cBhvr>
                        <p:cTn dur="500"/>
                        <p:tgtEl>
                          <p:spTgt spid="40"/>
                        </p:tgtEl>
                      </p:cBhvr>
                    </p:animEffect>
                  </p:childTnLst>
                </p:cTn>
              </p:par>
            </p:tnLst>
          </p:tmpl>
        </p:tmplLst>
      </p:bldP>
    </p:bldLst>
  </p:timing>
</p:sldLayout>
</file>

<file path=ppt/slideLayouts/slideLayout37.xml><?xml version="1.0" encoding="utf-8"?>
<p:sldLayout xmlns:a="http://schemas.openxmlformats.org/drawingml/2006/main" xmlns:r="http://schemas.openxmlformats.org/officeDocument/2006/relationships" xmlns:p="http://schemas.openxmlformats.org/presentationml/2006/main" preserve="1" userDrawn="1">
  <p:cSld name="6 Images">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3" name="テキスト プレースホルダー 23"/>
          <p:cNvSpPr>
            <a:spLocks noGrp="1"/>
          </p:cNvSpPr>
          <p:nvPr>
            <p:ph type="body" sz="quarter" idx="21" hasCustomPrompt="1"/>
          </p:nvPr>
        </p:nvSpPr>
        <p:spPr>
          <a:xfrm rot="21392017">
            <a:off x="429956" y="2135903"/>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14" name="図プレースホルダー 8"/>
          <p:cNvSpPr>
            <a:spLocks noGrp="1"/>
          </p:cNvSpPr>
          <p:nvPr>
            <p:ph type="pic" sz="quarter" idx="20" hasCustomPrompt="1"/>
          </p:nvPr>
        </p:nvSpPr>
        <p:spPr>
          <a:xfrm rot="21392017">
            <a:off x="642900" y="2324884"/>
            <a:ext cx="4906663" cy="2486630"/>
          </a:xfrm>
        </p:spPr>
        <p:txBody>
          <a:bodyPr/>
          <a:lstStyle>
            <a:lvl1pPr>
              <a:defRPr/>
            </a:lvl1pPr>
          </a:lstStyle>
          <a:p>
            <a:r>
              <a:rPr kumimoji="1" lang="en-US" altLang="ja-JP" dirty="0" smtClean="0"/>
              <a:t>Add an image here</a:t>
            </a:r>
            <a:endParaRPr kumimoji="1" lang="ja-JP" altLang="en-US" dirty="0"/>
          </a:p>
        </p:txBody>
      </p:sp>
      <p:sp>
        <p:nvSpPr>
          <p:cNvPr id="17" name="テキスト プレースホルダー 5"/>
          <p:cNvSpPr>
            <a:spLocks noGrp="1"/>
          </p:cNvSpPr>
          <p:nvPr>
            <p:ph type="body" sz="quarter" idx="23" hasCustomPrompt="1"/>
          </p:nvPr>
        </p:nvSpPr>
        <p:spPr>
          <a:xfrm rot="21420000">
            <a:off x="556166" y="4952187"/>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2" name="テキスト プレースホルダー 23"/>
          <p:cNvSpPr>
            <a:spLocks noGrp="1"/>
          </p:cNvSpPr>
          <p:nvPr>
            <p:ph type="body" sz="quarter" idx="24" hasCustomPrompt="1"/>
          </p:nvPr>
        </p:nvSpPr>
        <p:spPr>
          <a:xfrm rot="21392017">
            <a:off x="6370615" y="2117982"/>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33" name="図プレースホルダー 8"/>
          <p:cNvSpPr>
            <a:spLocks noGrp="1"/>
          </p:cNvSpPr>
          <p:nvPr>
            <p:ph type="pic" sz="quarter" idx="25" hasCustomPrompt="1"/>
          </p:nvPr>
        </p:nvSpPr>
        <p:spPr>
          <a:xfrm rot="21392017">
            <a:off x="6583559" y="2306963"/>
            <a:ext cx="4906663" cy="2486630"/>
          </a:xfrm>
        </p:spPr>
        <p:txBody>
          <a:bodyPr/>
          <a:lstStyle>
            <a:lvl1pPr>
              <a:defRPr/>
            </a:lvl1pPr>
          </a:lstStyle>
          <a:p>
            <a:r>
              <a:rPr kumimoji="1" lang="en-US" altLang="ja-JP" dirty="0" smtClean="0"/>
              <a:t>Add an image here</a:t>
            </a:r>
            <a:endParaRPr kumimoji="1" lang="ja-JP" altLang="en-US" dirty="0"/>
          </a:p>
        </p:txBody>
      </p:sp>
      <p:sp>
        <p:nvSpPr>
          <p:cNvPr id="35" name="テキスト プレースホルダー 5"/>
          <p:cNvSpPr>
            <a:spLocks noGrp="1"/>
          </p:cNvSpPr>
          <p:nvPr>
            <p:ph type="body" sz="quarter" idx="27" hasCustomPrompt="1"/>
          </p:nvPr>
        </p:nvSpPr>
        <p:spPr>
          <a:xfrm rot="21420000">
            <a:off x="6496825" y="4934266"/>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7" name="テキスト プレースホルダー 23"/>
          <p:cNvSpPr>
            <a:spLocks noGrp="1"/>
          </p:cNvSpPr>
          <p:nvPr>
            <p:ph type="body" sz="quarter" idx="28" hasCustomPrompt="1"/>
          </p:nvPr>
        </p:nvSpPr>
        <p:spPr>
          <a:xfrm rot="21392017">
            <a:off x="12328659" y="2106736"/>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38" name="図プレースホルダー 8"/>
          <p:cNvSpPr>
            <a:spLocks noGrp="1"/>
          </p:cNvSpPr>
          <p:nvPr>
            <p:ph type="pic" sz="quarter" idx="29" hasCustomPrompt="1"/>
          </p:nvPr>
        </p:nvSpPr>
        <p:spPr>
          <a:xfrm rot="21392017">
            <a:off x="12541603" y="2295717"/>
            <a:ext cx="4906663" cy="2486630"/>
          </a:xfrm>
        </p:spPr>
        <p:txBody>
          <a:bodyPr/>
          <a:lstStyle>
            <a:lvl1pPr>
              <a:defRPr/>
            </a:lvl1pPr>
          </a:lstStyle>
          <a:p>
            <a:r>
              <a:rPr kumimoji="1" lang="en-US" altLang="ja-JP" dirty="0" smtClean="0"/>
              <a:t>Add an image here</a:t>
            </a:r>
            <a:endParaRPr kumimoji="1" lang="ja-JP" altLang="en-US" dirty="0"/>
          </a:p>
        </p:txBody>
      </p:sp>
      <p:sp>
        <p:nvSpPr>
          <p:cNvPr id="40" name="テキスト プレースホルダー 5"/>
          <p:cNvSpPr>
            <a:spLocks noGrp="1"/>
          </p:cNvSpPr>
          <p:nvPr>
            <p:ph type="body" sz="quarter" idx="31" hasCustomPrompt="1"/>
          </p:nvPr>
        </p:nvSpPr>
        <p:spPr>
          <a:xfrm rot="21420000">
            <a:off x="12454869" y="4923020"/>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23"/>
          <p:cNvSpPr>
            <a:spLocks noGrp="1"/>
          </p:cNvSpPr>
          <p:nvPr>
            <p:ph type="body" sz="quarter" idx="32" hasCustomPrompt="1"/>
          </p:nvPr>
        </p:nvSpPr>
        <p:spPr>
          <a:xfrm rot="21392017">
            <a:off x="384951" y="5871318"/>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30" name="図プレースホルダー 8"/>
          <p:cNvSpPr>
            <a:spLocks noGrp="1"/>
          </p:cNvSpPr>
          <p:nvPr>
            <p:ph type="pic" sz="quarter" idx="33" hasCustomPrompt="1"/>
          </p:nvPr>
        </p:nvSpPr>
        <p:spPr>
          <a:xfrm rot="21392017">
            <a:off x="597895" y="6060299"/>
            <a:ext cx="4906663" cy="2486630"/>
          </a:xfrm>
        </p:spPr>
        <p:txBody>
          <a:bodyPr/>
          <a:lstStyle>
            <a:lvl1pPr>
              <a:defRPr/>
            </a:lvl1pPr>
          </a:lstStyle>
          <a:p>
            <a:r>
              <a:rPr kumimoji="1" lang="en-US" altLang="ja-JP" dirty="0" smtClean="0"/>
              <a:t>Add an image here</a:t>
            </a:r>
            <a:endParaRPr kumimoji="1" lang="ja-JP" altLang="en-US" dirty="0"/>
          </a:p>
        </p:txBody>
      </p:sp>
      <p:sp>
        <p:nvSpPr>
          <p:cNvPr id="41" name="テキスト プレースホルダー 5"/>
          <p:cNvSpPr>
            <a:spLocks noGrp="1"/>
          </p:cNvSpPr>
          <p:nvPr>
            <p:ph type="body" sz="quarter" idx="34" hasCustomPrompt="1"/>
          </p:nvPr>
        </p:nvSpPr>
        <p:spPr>
          <a:xfrm rot="21420000">
            <a:off x="511161" y="8687602"/>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42" name="テキスト プレースホルダー 23"/>
          <p:cNvSpPr>
            <a:spLocks noGrp="1"/>
          </p:cNvSpPr>
          <p:nvPr>
            <p:ph type="body" sz="quarter" idx="35" hasCustomPrompt="1"/>
          </p:nvPr>
        </p:nvSpPr>
        <p:spPr>
          <a:xfrm rot="21392017">
            <a:off x="6325610" y="5853397"/>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43" name="図プレースホルダー 8"/>
          <p:cNvSpPr>
            <a:spLocks noGrp="1"/>
          </p:cNvSpPr>
          <p:nvPr>
            <p:ph type="pic" sz="quarter" idx="36" hasCustomPrompt="1"/>
          </p:nvPr>
        </p:nvSpPr>
        <p:spPr>
          <a:xfrm rot="21392017">
            <a:off x="6538554" y="6042378"/>
            <a:ext cx="4906663" cy="2486630"/>
          </a:xfrm>
        </p:spPr>
        <p:txBody>
          <a:bodyPr/>
          <a:lstStyle>
            <a:lvl1pPr>
              <a:defRPr/>
            </a:lvl1pPr>
          </a:lstStyle>
          <a:p>
            <a:r>
              <a:rPr kumimoji="1" lang="en-US" altLang="ja-JP" dirty="0" smtClean="0"/>
              <a:t>Add an image here</a:t>
            </a:r>
            <a:endParaRPr kumimoji="1" lang="ja-JP" altLang="en-US" dirty="0"/>
          </a:p>
        </p:txBody>
      </p:sp>
      <p:sp>
        <p:nvSpPr>
          <p:cNvPr id="44" name="テキスト プレースホルダー 5"/>
          <p:cNvSpPr>
            <a:spLocks noGrp="1"/>
          </p:cNvSpPr>
          <p:nvPr>
            <p:ph type="body" sz="quarter" idx="37" hasCustomPrompt="1"/>
          </p:nvPr>
        </p:nvSpPr>
        <p:spPr>
          <a:xfrm rot="21420000">
            <a:off x="6451820" y="8669681"/>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45" name="テキスト プレースホルダー 23"/>
          <p:cNvSpPr>
            <a:spLocks noGrp="1"/>
          </p:cNvSpPr>
          <p:nvPr>
            <p:ph type="body" sz="quarter" idx="38" hasCustomPrompt="1"/>
          </p:nvPr>
        </p:nvSpPr>
        <p:spPr>
          <a:xfrm rot="21392017">
            <a:off x="12283654" y="5842151"/>
            <a:ext cx="5332551" cy="2864593"/>
          </a:xfrm>
          <a:blipFill>
            <a:blip r:embed="rId2"/>
            <a:stretch>
              <a:fillRect/>
            </a:stretch>
          </a:blipFill>
        </p:spPr>
        <p:txBody>
          <a:bodyPr/>
          <a:lstStyle/>
          <a:p>
            <a:pPr lvl="0"/>
            <a:r>
              <a:rPr kumimoji="1" lang="en-US" altLang="ja-JP" dirty="0" smtClean="0"/>
              <a:t> </a:t>
            </a:r>
            <a:endParaRPr kumimoji="1" lang="ja-JP" altLang="en-US" dirty="0"/>
          </a:p>
        </p:txBody>
      </p:sp>
      <p:sp>
        <p:nvSpPr>
          <p:cNvPr id="46" name="図プレースホルダー 8"/>
          <p:cNvSpPr>
            <a:spLocks noGrp="1"/>
          </p:cNvSpPr>
          <p:nvPr>
            <p:ph type="pic" sz="quarter" idx="39" hasCustomPrompt="1"/>
          </p:nvPr>
        </p:nvSpPr>
        <p:spPr>
          <a:xfrm rot="21392017">
            <a:off x="12496598" y="6031132"/>
            <a:ext cx="4906663" cy="2486630"/>
          </a:xfrm>
        </p:spPr>
        <p:txBody>
          <a:bodyPr/>
          <a:lstStyle>
            <a:lvl1pPr>
              <a:defRPr/>
            </a:lvl1pPr>
          </a:lstStyle>
          <a:p>
            <a:r>
              <a:rPr kumimoji="1" lang="en-US" altLang="ja-JP" dirty="0" smtClean="0"/>
              <a:t>Add an image here</a:t>
            </a:r>
            <a:endParaRPr kumimoji="1" lang="ja-JP" altLang="en-US" dirty="0"/>
          </a:p>
        </p:txBody>
      </p:sp>
      <p:sp>
        <p:nvSpPr>
          <p:cNvPr id="47" name="テキスト プレースホルダー 5"/>
          <p:cNvSpPr>
            <a:spLocks noGrp="1"/>
          </p:cNvSpPr>
          <p:nvPr>
            <p:ph type="body" sz="quarter" idx="40" hasCustomPrompt="1"/>
          </p:nvPr>
        </p:nvSpPr>
        <p:spPr>
          <a:xfrm rot="21420000">
            <a:off x="12409864" y="8658435"/>
            <a:ext cx="5355595"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4734918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4" fill="hold" grpId="0" nodeType="afterEffect">
                                  <p:stCondLst>
                                    <p:cond delay="0"/>
                                  </p:stCondLst>
                                  <p:childTnLst>
                                    <p:set>
                                      <p:cBhvr>
                                        <p:cTn id="6" dur="1" fill="hold">
                                          <p:stCondLst>
                                            <p:cond delay="0"/>
                                          </p:stCondLst>
                                        </p:cTn>
                                        <p:tgtEl>
                                          <p:spTgt spid="13"/>
                                        </p:tgtEl>
                                        <p:attrNameLst>
                                          <p:attrName>style.visibility</p:attrName>
                                        </p:attrNameLst>
                                      </p:cBhvr>
                                      <p:to>
                                        <p:strVal val="visible"/>
                                      </p:to>
                                    </p:set>
                                    <p:animEffect transition="in" filter="wipe(down)">
                                      <p:cBhvr>
                                        <p:cTn id="7" dur="500"/>
                                        <p:tgtEl>
                                          <p:spTgt spid="13"/>
                                        </p:tgtEl>
                                      </p:cBhvr>
                                    </p:animEffect>
                                  </p:childTnLst>
                                </p:cTn>
                              </p:par>
                              <p:par>
                                <p:cTn id="8" presetID="22" presetClass="entr" presetSubtype="4" fill="hold" grpId="0" nodeType="withEffect">
                                  <p:stCondLst>
                                    <p:cond delay="250"/>
                                  </p:stCondLst>
                                  <p:childTnLst>
                                    <p:set>
                                      <p:cBhvr>
                                        <p:cTn id="9" dur="1" fill="hold">
                                          <p:stCondLst>
                                            <p:cond delay="0"/>
                                          </p:stCondLst>
                                        </p:cTn>
                                        <p:tgtEl>
                                          <p:spTgt spid="14"/>
                                        </p:tgtEl>
                                        <p:attrNameLst>
                                          <p:attrName>style.visibility</p:attrName>
                                        </p:attrNameLst>
                                      </p:cBhvr>
                                      <p:to>
                                        <p:strVal val="visible"/>
                                      </p:to>
                                    </p:set>
                                    <p:animEffect transition="in" filter="wipe(down)">
                                      <p:cBhvr>
                                        <p:cTn id="10" dur="500"/>
                                        <p:tgtEl>
                                          <p:spTgt spid="14"/>
                                        </p:tgtEl>
                                      </p:cBhvr>
                                    </p:animEffect>
                                  </p:childTnLst>
                                </p:cTn>
                              </p:par>
                            </p:childTnLst>
                          </p:cTn>
                        </p:par>
                        <p:par>
                          <p:cTn id="11" fill="hold">
                            <p:stCondLst>
                              <p:cond delay="750"/>
                            </p:stCondLst>
                            <p:childTnLst>
                              <p:par>
                                <p:cTn id="12" presetID="10" presetClass="entr" presetSubtype="0" fill="hold" grpId="0" nodeType="afterEffect">
                                  <p:stCondLst>
                                    <p:cond delay="0"/>
                                  </p:stCondLst>
                                  <p:childTnLst>
                                    <p:set>
                                      <p:cBhvr>
                                        <p:cTn id="13" dur="1" fill="hold">
                                          <p:stCondLst>
                                            <p:cond delay="0"/>
                                          </p:stCondLst>
                                        </p:cTn>
                                        <p:tgtEl>
                                          <p:spTgt spid="17">
                                            <p:txEl>
                                              <p:pRg st="0" end="0"/>
                                            </p:txEl>
                                          </p:spTgt>
                                        </p:tgtEl>
                                        <p:attrNameLst>
                                          <p:attrName>style.visibility</p:attrName>
                                        </p:attrNameLst>
                                      </p:cBhvr>
                                      <p:to>
                                        <p:strVal val="visible"/>
                                      </p:to>
                                    </p:set>
                                    <p:animEffect transition="in" filter="fade">
                                      <p:cBhvr>
                                        <p:cTn id="14" dur="500"/>
                                        <p:tgtEl>
                                          <p:spTgt spid="17">
                                            <p:txEl>
                                              <p:pRg st="0" end="0"/>
                                            </p:txEl>
                                          </p:spTgt>
                                        </p:tgtEl>
                                      </p:cBhvr>
                                    </p:animEffect>
                                  </p:childTnLst>
                                </p:cTn>
                              </p:par>
                            </p:childTnLst>
                          </p:cTn>
                        </p:par>
                        <p:par>
                          <p:cTn id="15" fill="hold">
                            <p:stCondLst>
                              <p:cond delay="1250"/>
                            </p:stCondLst>
                            <p:childTnLst>
                              <p:par>
                                <p:cTn id="16" presetID="22" presetClass="entr" presetSubtype="4" fill="hold" grpId="0" nodeType="afterEffect">
                                  <p:stCondLst>
                                    <p:cond delay="0"/>
                                  </p:stCondLst>
                                  <p:childTnLst>
                                    <p:set>
                                      <p:cBhvr>
                                        <p:cTn id="17" dur="1" fill="hold">
                                          <p:stCondLst>
                                            <p:cond delay="0"/>
                                          </p:stCondLst>
                                        </p:cTn>
                                        <p:tgtEl>
                                          <p:spTgt spid="32"/>
                                        </p:tgtEl>
                                        <p:attrNameLst>
                                          <p:attrName>style.visibility</p:attrName>
                                        </p:attrNameLst>
                                      </p:cBhvr>
                                      <p:to>
                                        <p:strVal val="visible"/>
                                      </p:to>
                                    </p:set>
                                    <p:animEffect transition="in" filter="wipe(down)">
                                      <p:cBhvr>
                                        <p:cTn id="18" dur="500"/>
                                        <p:tgtEl>
                                          <p:spTgt spid="32"/>
                                        </p:tgtEl>
                                      </p:cBhvr>
                                    </p:animEffect>
                                  </p:childTnLst>
                                </p:cTn>
                              </p:par>
                              <p:par>
                                <p:cTn id="19" presetID="22" presetClass="entr" presetSubtype="4" fill="hold" grpId="0" nodeType="withEffect">
                                  <p:stCondLst>
                                    <p:cond delay="250"/>
                                  </p:stCondLst>
                                  <p:childTnLst>
                                    <p:set>
                                      <p:cBhvr>
                                        <p:cTn id="20" dur="1" fill="hold">
                                          <p:stCondLst>
                                            <p:cond delay="0"/>
                                          </p:stCondLst>
                                        </p:cTn>
                                        <p:tgtEl>
                                          <p:spTgt spid="33"/>
                                        </p:tgtEl>
                                        <p:attrNameLst>
                                          <p:attrName>style.visibility</p:attrName>
                                        </p:attrNameLst>
                                      </p:cBhvr>
                                      <p:to>
                                        <p:strVal val="visible"/>
                                      </p:to>
                                    </p:set>
                                    <p:animEffect transition="in" filter="wipe(down)">
                                      <p:cBhvr>
                                        <p:cTn id="21" dur="500"/>
                                        <p:tgtEl>
                                          <p:spTgt spid="33"/>
                                        </p:tgtEl>
                                      </p:cBhvr>
                                    </p:animEffect>
                                  </p:childTnLst>
                                </p:cTn>
                              </p:par>
                            </p:childTnLst>
                          </p:cTn>
                        </p:par>
                        <p:par>
                          <p:cTn id="22" fill="hold">
                            <p:stCondLst>
                              <p:cond delay="2000"/>
                            </p:stCondLst>
                            <p:childTnLst>
                              <p:par>
                                <p:cTn id="23" presetID="10" presetClass="entr" presetSubtype="0" fill="hold" grpId="0" nodeType="afterEffect">
                                  <p:stCondLst>
                                    <p:cond delay="0"/>
                                  </p:stCondLst>
                                  <p:childTnLst>
                                    <p:set>
                                      <p:cBhvr>
                                        <p:cTn id="24" dur="1" fill="hold">
                                          <p:stCondLst>
                                            <p:cond delay="0"/>
                                          </p:stCondLst>
                                        </p:cTn>
                                        <p:tgtEl>
                                          <p:spTgt spid="35">
                                            <p:txEl>
                                              <p:pRg st="0" end="0"/>
                                            </p:txEl>
                                          </p:spTgt>
                                        </p:tgtEl>
                                        <p:attrNameLst>
                                          <p:attrName>style.visibility</p:attrName>
                                        </p:attrNameLst>
                                      </p:cBhvr>
                                      <p:to>
                                        <p:strVal val="visible"/>
                                      </p:to>
                                    </p:set>
                                    <p:animEffect transition="in" filter="fade">
                                      <p:cBhvr>
                                        <p:cTn id="25" dur="500"/>
                                        <p:tgtEl>
                                          <p:spTgt spid="35">
                                            <p:txEl>
                                              <p:pRg st="0" end="0"/>
                                            </p:txEl>
                                          </p:spTgt>
                                        </p:tgtEl>
                                      </p:cBhvr>
                                    </p:animEffect>
                                  </p:childTnLst>
                                </p:cTn>
                              </p:par>
                            </p:childTnLst>
                          </p:cTn>
                        </p:par>
                        <p:par>
                          <p:cTn id="26" fill="hold">
                            <p:stCondLst>
                              <p:cond delay="2500"/>
                            </p:stCondLst>
                            <p:childTnLst>
                              <p:par>
                                <p:cTn id="27" presetID="22" presetClass="entr" presetSubtype="4" fill="hold" grpId="0" nodeType="afterEffect">
                                  <p:stCondLst>
                                    <p:cond delay="0"/>
                                  </p:stCondLst>
                                  <p:childTnLst>
                                    <p:set>
                                      <p:cBhvr>
                                        <p:cTn id="28" dur="1" fill="hold">
                                          <p:stCondLst>
                                            <p:cond delay="0"/>
                                          </p:stCondLst>
                                        </p:cTn>
                                        <p:tgtEl>
                                          <p:spTgt spid="37"/>
                                        </p:tgtEl>
                                        <p:attrNameLst>
                                          <p:attrName>style.visibility</p:attrName>
                                        </p:attrNameLst>
                                      </p:cBhvr>
                                      <p:to>
                                        <p:strVal val="visible"/>
                                      </p:to>
                                    </p:set>
                                    <p:animEffect transition="in" filter="wipe(down)">
                                      <p:cBhvr>
                                        <p:cTn id="29" dur="500"/>
                                        <p:tgtEl>
                                          <p:spTgt spid="37"/>
                                        </p:tgtEl>
                                      </p:cBhvr>
                                    </p:animEffect>
                                  </p:childTnLst>
                                </p:cTn>
                              </p:par>
                              <p:par>
                                <p:cTn id="30" presetID="22" presetClass="entr" presetSubtype="4" fill="hold" grpId="0" nodeType="withEffect">
                                  <p:stCondLst>
                                    <p:cond delay="250"/>
                                  </p:stCondLst>
                                  <p:childTnLst>
                                    <p:set>
                                      <p:cBhvr>
                                        <p:cTn id="31" dur="1" fill="hold">
                                          <p:stCondLst>
                                            <p:cond delay="0"/>
                                          </p:stCondLst>
                                        </p:cTn>
                                        <p:tgtEl>
                                          <p:spTgt spid="38"/>
                                        </p:tgtEl>
                                        <p:attrNameLst>
                                          <p:attrName>style.visibility</p:attrName>
                                        </p:attrNameLst>
                                      </p:cBhvr>
                                      <p:to>
                                        <p:strVal val="visible"/>
                                      </p:to>
                                    </p:set>
                                    <p:animEffect transition="in" filter="wipe(down)">
                                      <p:cBhvr>
                                        <p:cTn id="32" dur="500"/>
                                        <p:tgtEl>
                                          <p:spTgt spid="38"/>
                                        </p:tgtEl>
                                      </p:cBhvr>
                                    </p:animEffect>
                                  </p:childTnLst>
                                </p:cTn>
                              </p:par>
                            </p:childTnLst>
                          </p:cTn>
                        </p:par>
                        <p:par>
                          <p:cTn id="33" fill="hold">
                            <p:stCondLst>
                              <p:cond delay="3250"/>
                            </p:stCondLst>
                            <p:childTnLst>
                              <p:par>
                                <p:cTn id="34" presetID="10" presetClass="entr" presetSubtype="0" fill="hold" grpId="0" nodeType="afterEffect">
                                  <p:stCondLst>
                                    <p:cond delay="0"/>
                                  </p:stCondLst>
                                  <p:childTnLst>
                                    <p:set>
                                      <p:cBhvr>
                                        <p:cTn id="35" dur="1" fill="hold">
                                          <p:stCondLst>
                                            <p:cond delay="0"/>
                                          </p:stCondLst>
                                        </p:cTn>
                                        <p:tgtEl>
                                          <p:spTgt spid="40">
                                            <p:txEl>
                                              <p:pRg st="0" end="0"/>
                                            </p:txEl>
                                          </p:spTgt>
                                        </p:tgtEl>
                                        <p:attrNameLst>
                                          <p:attrName>style.visibility</p:attrName>
                                        </p:attrNameLst>
                                      </p:cBhvr>
                                      <p:to>
                                        <p:strVal val="visible"/>
                                      </p:to>
                                    </p:set>
                                    <p:animEffect transition="in" filter="fade">
                                      <p:cBhvr>
                                        <p:cTn id="36" dur="500"/>
                                        <p:tgtEl>
                                          <p:spTgt spid="40">
                                            <p:txEl>
                                              <p:pRg st="0" end="0"/>
                                            </p:txEl>
                                          </p:spTgt>
                                        </p:tgtEl>
                                      </p:cBhvr>
                                    </p:animEffect>
                                  </p:childTnLst>
                                </p:cTn>
                              </p:par>
                            </p:childTnLst>
                          </p:cTn>
                        </p:par>
                        <p:par>
                          <p:cTn id="37" fill="hold">
                            <p:stCondLst>
                              <p:cond delay="3750"/>
                            </p:stCondLst>
                            <p:childTnLst>
                              <p:par>
                                <p:cTn id="38" presetID="22" presetClass="entr" presetSubtype="4" fill="hold" grpId="0" nodeType="afterEffect">
                                  <p:stCondLst>
                                    <p:cond delay="0"/>
                                  </p:stCondLst>
                                  <p:childTnLst>
                                    <p:set>
                                      <p:cBhvr>
                                        <p:cTn id="39" dur="1" fill="hold">
                                          <p:stCondLst>
                                            <p:cond delay="0"/>
                                          </p:stCondLst>
                                        </p:cTn>
                                        <p:tgtEl>
                                          <p:spTgt spid="29"/>
                                        </p:tgtEl>
                                        <p:attrNameLst>
                                          <p:attrName>style.visibility</p:attrName>
                                        </p:attrNameLst>
                                      </p:cBhvr>
                                      <p:to>
                                        <p:strVal val="visible"/>
                                      </p:to>
                                    </p:set>
                                    <p:animEffect transition="in" filter="wipe(down)">
                                      <p:cBhvr>
                                        <p:cTn id="40" dur="500"/>
                                        <p:tgtEl>
                                          <p:spTgt spid="29"/>
                                        </p:tgtEl>
                                      </p:cBhvr>
                                    </p:animEffect>
                                  </p:childTnLst>
                                </p:cTn>
                              </p:par>
                              <p:par>
                                <p:cTn id="41" presetID="22" presetClass="entr" presetSubtype="4" fill="hold" grpId="0" nodeType="withEffect">
                                  <p:stCondLst>
                                    <p:cond delay="250"/>
                                  </p:stCondLst>
                                  <p:childTnLst>
                                    <p:set>
                                      <p:cBhvr>
                                        <p:cTn id="42" dur="1" fill="hold">
                                          <p:stCondLst>
                                            <p:cond delay="0"/>
                                          </p:stCondLst>
                                        </p:cTn>
                                        <p:tgtEl>
                                          <p:spTgt spid="30"/>
                                        </p:tgtEl>
                                        <p:attrNameLst>
                                          <p:attrName>style.visibility</p:attrName>
                                        </p:attrNameLst>
                                      </p:cBhvr>
                                      <p:to>
                                        <p:strVal val="visible"/>
                                      </p:to>
                                    </p:set>
                                    <p:animEffect transition="in" filter="wipe(down)">
                                      <p:cBhvr>
                                        <p:cTn id="43" dur="500"/>
                                        <p:tgtEl>
                                          <p:spTgt spid="30"/>
                                        </p:tgtEl>
                                      </p:cBhvr>
                                    </p:animEffect>
                                  </p:childTnLst>
                                </p:cTn>
                              </p:par>
                            </p:childTnLst>
                          </p:cTn>
                        </p:par>
                        <p:par>
                          <p:cTn id="44" fill="hold">
                            <p:stCondLst>
                              <p:cond delay="4500"/>
                            </p:stCondLst>
                            <p:childTnLst>
                              <p:par>
                                <p:cTn id="45" presetID="10" presetClass="entr" presetSubtype="0" fill="hold" grpId="0" nodeType="afterEffect">
                                  <p:stCondLst>
                                    <p:cond delay="0"/>
                                  </p:stCondLst>
                                  <p:childTnLst>
                                    <p:set>
                                      <p:cBhvr>
                                        <p:cTn id="46" dur="1" fill="hold">
                                          <p:stCondLst>
                                            <p:cond delay="0"/>
                                          </p:stCondLst>
                                        </p:cTn>
                                        <p:tgtEl>
                                          <p:spTgt spid="41">
                                            <p:txEl>
                                              <p:pRg st="0" end="0"/>
                                            </p:txEl>
                                          </p:spTgt>
                                        </p:tgtEl>
                                        <p:attrNameLst>
                                          <p:attrName>style.visibility</p:attrName>
                                        </p:attrNameLst>
                                      </p:cBhvr>
                                      <p:to>
                                        <p:strVal val="visible"/>
                                      </p:to>
                                    </p:set>
                                    <p:animEffect transition="in" filter="fade">
                                      <p:cBhvr>
                                        <p:cTn id="47" dur="500"/>
                                        <p:tgtEl>
                                          <p:spTgt spid="41">
                                            <p:txEl>
                                              <p:pRg st="0" end="0"/>
                                            </p:txEl>
                                          </p:spTgt>
                                        </p:tgtEl>
                                      </p:cBhvr>
                                    </p:animEffect>
                                  </p:childTnLst>
                                </p:cTn>
                              </p:par>
                            </p:childTnLst>
                          </p:cTn>
                        </p:par>
                        <p:par>
                          <p:cTn id="48" fill="hold">
                            <p:stCondLst>
                              <p:cond delay="5000"/>
                            </p:stCondLst>
                            <p:childTnLst>
                              <p:par>
                                <p:cTn id="49" presetID="22" presetClass="entr" presetSubtype="4" fill="hold" grpId="0" nodeType="afterEffect">
                                  <p:stCondLst>
                                    <p:cond delay="0"/>
                                  </p:stCondLst>
                                  <p:childTnLst>
                                    <p:set>
                                      <p:cBhvr>
                                        <p:cTn id="50" dur="1" fill="hold">
                                          <p:stCondLst>
                                            <p:cond delay="0"/>
                                          </p:stCondLst>
                                        </p:cTn>
                                        <p:tgtEl>
                                          <p:spTgt spid="42"/>
                                        </p:tgtEl>
                                        <p:attrNameLst>
                                          <p:attrName>style.visibility</p:attrName>
                                        </p:attrNameLst>
                                      </p:cBhvr>
                                      <p:to>
                                        <p:strVal val="visible"/>
                                      </p:to>
                                    </p:set>
                                    <p:animEffect transition="in" filter="wipe(down)">
                                      <p:cBhvr>
                                        <p:cTn id="51" dur="500"/>
                                        <p:tgtEl>
                                          <p:spTgt spid="42"/>
                                        </p:tgtEl>
                                      </p:cBhvr>
                                    </p:animEffect>
                                  </p:childTnLst>
                                </p:cTn>
                              </p:par>
                              <p:par>
                                <p:cTn id="52" presetID="22" presetClass="entr" presetSubtype="4" fill="hold" grpId="0" nodeType="withEffect">
                                  <p:stCondLst>
                                    <p:cond delay="250"/>
                                  </p:stCondLst>
                                  <p:childTnLst>
                                    <p:set>
                                      <p:cBhvr>
                                        <p:cTn id="53" dur="1" fill="hold">
                                          <p:stCondLst>
                                            <p:cond delay="0"/>
                                          </p:stCondLst>
                                        </p:cTn>
                                        <p:tgtEl>
                                          <p:spTgt spid="43"/>
                                        </p:tgtEl>
                                        <p:attrNameLst>
                                          <p:attrName>style.visibility</p:attrName>
                                        </p:attrNameLst>
                                      </p:cBhvr>
                                      <p:to>
                                        <p:strVal val="visible"/>
                                      </p:to>
                                    </p:set>
                                    <p:animEffect transition="in" filter="wipe(down)">
                                      <p:cBhvr>
                                        <p:cTn id="54" dur="500"/>
                                        <p:tgtEl>
                                          <p:spTgt spid="43"/>
                                        </p:tgtEl>
                                      </p:cBhvr>
                                    </p:animEffect>
                                  </p:childTnLst>
                                </p:cTn>
                              </p:par>
                            </p:childTnLst>
                          </p:cTn>
                        </p:par>
                        <p:par>
                          <p:cTn id="55" fill="hold">
                            <p:stCondLst>
                              <p:cond delay="5750"/>
                            </p:stCondLst>
                            <p:childTnLst>
                              <p:par>
                                <p:cTn id="56" presetID="10" presetClass="entr" presetSubtype="0" fill="hold" grpId="0" nodeType="afterEffect">
                                  <p:stCondLst>
                                    <p:cond delay="0"/>
                                  </p:stCondLst>
                                  <p:childTnLst>
                                    <p:set>
                                      <p:cBhvr>
                                        <p:cTn id="57" dur="1" fill="hold">
                                          <p:stCondLst>
                                            <p:cond delay="0"/>
                                          </p:stCondLst>
                                        </p:cTn>
                                        <p:tgtEl>
                                          <p:spTgt spid="44">
                                            <p:txEl>
                                              <p:pRg st="0" end="0"/>
                                            </p:txEl>
                                          </p:spTgt>
                                        </p:tgtEl>
                                        <p:attrNameLst>
                                          <p:attrName>style.visibility</p:attrName>
                                        </p:attrNameLst>
                                      </p:cBhvr>
                                      <p:to>
                                        <p:strVal val="visible"/>
                                      </p:to>
                                    </p:set>
                                    <p:animEffect transition="in" filter="fade">
                                      <p:cBhvr>
                                        <p:cTn id="58" dur="500"/>
                                        <p:tgtEl>
                                          <p:spTgt spid="44">
                                            <p:txEl>
                                              <p:pRg st="0" end="0"/>
                                            </p:txEl>
                                          </p:spTgt>
                                        </p:tgtEl>
                                      </p:cBhvr>
                                    </p:animEffect>
                                  </p:childTnLst>
                                </p:cTn>
                              </p:par>
                            </p:childTnLst>
                          </p:cTn>
                        </p:par>
                        <p:par>
                          <p:cTn id="59" fill="hold">
                            <p:stCondLst>
                              <p:cond delay="6250"/>
                            </p:stCondLst>
                            <p:childTnLst>
                              <p:par>
                                <p:cTn id="60" presetID="22" presetClass="entr" presetSubtype="4" fill="hold" grpId="0" nodeType="afterEffect">
                                  <p:stCondLst>
                                    <p:cond delay="0"/>
                                  </p:stCondLst>
                                  <p:childTnLst>
                                    <p:set>
                                      <p:cBhvr>
                                        <p:cTn id="61" dur="1" fill="hold">
                                          <p:stCondLst>
                                            <p:cond delay="0"/>
                                          </p:stCondLst>
                                        </p:cTn>
                                        <p:tgtEl>
                                          <p:spTgt spid="45"/>
                                        </p:tgtEl>
                                        <p:attrNameLst>
                                          <p:attrName>style.visibility</p:attrName>
                                        </p:attrNameLst>
                                      </p:cBhvr>
                                      <p:to>
                                        <p:strVal val="visible"/>
                                      </p:to>
                                    </p:set>
                                    <p:animEffect transition="in" filter="wipe(down)">
                                      <p:cBhvr>
                                        <p:cTn id="62" dur="500"/>
                                        <p:tgtEl>
                                          <p:spTgt spid="45"/>
                                        </p:tgtEl>
                                      </p:cBhvr>
                                    </p:animEffect>
                                  </p:childTnLst>
                                </p:cTn>
                              </p:par>
                              <p:par>
                                <p:cTn id="63" presetID="22" presetClass="entr" presetSubtype="4" fill="hold" grpId="0" nodeType="withEffect">
                                  <p:stCondLst>
                                    <p:cond delay="250"/>
                                  </p:stCondLst>
                                  <p:childTnLst>
                                    <p:set>
                                      <p:cBhvr>
                                        <p:cTn id="64" dur="1" fill="hold">
                                          <p:stCondLst>
                                            <p:cond delay="0"/>
                                          </p:stCondLst>
                                        </p:cTn>
                                        <p:tgtEl>
                                          <p:spTgt spid="46"/>
                                        </p:tgtEl>
                                        <p:attrNameLst>
                                          <p:attrName>style.visibility</p:attrName>
                                        </p:attrNameLst>
                                      </p:cBhvr>
                                      <p:to>
                                        <p:strVal val="visible"/>
                                      </p:to>
                                    </p:set>
                                    <p:animEffect transition="in" filter="wipe(down)">
                                      <p:cBhvr>
                                        <p:cTn id="65" dur="500"/>
                                        <p:tgtEl>
                                          <p:spTgt spid="46"/>
                                        </p:tgtEl>
                                      </p:cBhvr>
                                    </p:animEffect>
                                  </p:childTnLst>
                                </p:cTn>
                              </p:par>
                            </p:childTnLst>
                          </p:cTn>
                        </p:par>
                        <p:par>
                          <p:cTn id="66" fill="hold">
                            <p:stCondLst>
                              <p:cond delay="7000"/>
                            </p:stCondLst>
                            <p:childTnLst>
                              <p:par>
                                <p:cTn id="67" presetID="10" presetClass="entr" presetSubtype="0" fill="hold" grpId="0" nodeType="afterEffect">
                                  <p:stCondLst>
                                    <p:cond delay="0"/>
                                  </p:stCondLst>
                                  <p:childTnLst>
                                    <p:set>
                                      <p:cBhvr>
                                        <p:cTn id="68" dur="1" fill="hold">
                                          <p:stCondLst>
                                            <p:cond delay="0"/>
                                          </p:stCondLst>
                                        </p:cTn>
                                        <p:tgtEl>
                                          <p:spTgt spid="47">
                                            <p:txEl>
                                              <p:pRg st="0" end="0"/>
                                            </p:txEl>
                                          </p:spTgt>
                                        </p:tgtEl>
                                        <p:attrNameLst>
                                          <p:attrName>style.visibility</p:attrName>
                                        </p:attrNameLst>
                                      </p:cBhvr>
                                      <p:to>
                                        <p:strVal val="visible"/>
                                      </p:to>
                                    </p:set>
                                    <p:animEffect transition="in" filter="fade">
                                      <p:cBhvr>
                                        <p:cTn id="69" dur="500"/>
                                        <p:tgtEl>
                                          <p:spTgt spid="47">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3" grpId="0" animBg="1">
        <p:tmplLst>
          <p:tmpl>
            <p:tnLst>
              <p:par>
                <p:cTn presetID="22" presetClass="entr" presetSubtype="4"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wipe(down)">
                      <p:cBhvr>
                        <p:cTn dur="500"/>
                        <p:tgtEl>
                          <p:spTgt spid="13"/>
                        </p:tgtEl>
                      </p:cBhvr>
                    </p:animEffect>
                  </p:childTnLst>
                </p:cTn>
              </p:par>
            </p:tnLst>
          </p:tmpl>
        </p:tmplLst>
      </p:bldP>
      <p:bldP spid="14" grpId="0"/>
      <p:bldP spid="17" grpId="0" build="p">
        <p:tmplLst>
          <p:tmpl lvl="1">
            <p:tnLst>
              <p:par>
                <p:cTn presetID="10" presetClass="entr" presetSubtype="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fade">
                      <p:cBhvr>
                        <p:cTn dur="500"/>
                        <p:tgtEl>
                          <p:spTgt spid="17"/>
                        </p:tgtEl>
                      </p:cBhvr>
                    </p:animEffect>
                  </p:childTnLst>
                </p:cTn>
              </p:par>
            </p:tnLst>
          </p:tmpl>
        </p:tmplLst>
      </p:bldP>
      <p:bldP spid="32" grpId="0" animBg="1">
        <p:tmplLst>
          <p:tmpl>
            <p:tnLst>
              <p:par>
                <p:cTn presetID="22" presetClass="entr" presetSubtype="4"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wipe(down)">
                      <p:cBhvr>
                        <p:cTn dur="500"/>
                        <p:tgtEl>
                          <p:spTgt spid="32"/>
                        </p:tgtEl>
                      </p:cBhvr>
                    </p:animEffect>
                  </p:childTnLst>
                </p:cTn>
              </p:par>
            </p:tnLst>
          </p:tmpl>
        </p:tmplLst>
      </p:bldP>
      <p:bldP spid="33" grpId="0"/>
      <p:bldP spid="35" grpId="0" build="p">
        <p:tmplLst>
          <p:tmpl lvl="1">
            <p:tnLst>
              <p:par>
                <p:cTn presetID="10" presetClass="entr" presetSubtype="0" fill="hold" nodeType="afterEffect">
                  <p:stCondLst>
                    <p:cond delay="0"/>
                  </p:stCondLst>
                  <p:childTnLst>
                    <p:set>
                      <p:cBhvr>
                        <p:cTn dur="1" fill="hold">
                          <p:stCondLst>
                            <p:cond delay="0"/>
                          </p:stCondLst>
                        </p:cTn>
                        <p:tgtEl>
                          <p:spTgt spid="35"/>
                        </p:tgtEl>
                        <p:attrNameLst>
                          <p:attrName>style.visibility</p:attrName>
                        </p:attrNameLst>
                      </p:cBhvr>
                      <p:to>
                        <p:strVal val="visible"/>
                      </p:to>
                    </p:set>
                    <p:animEffect transition="in" filter="fade">
                      <p:cBhvr>
                        <p:cTn dur="500"/>
                        <p:tgtEl>
                          <p:spTgt spid="35"/>
                        </p:tgtEl>
                      </p:cBhvr>
                    </p:animEffect>
                  </p:childTnLst>
                </p:cTn>
              </p:par>
            </p:tnLst>
          </p:tmpl>
        </p:tmplLst>
      </p:bldP>
      <p:bldP spid="37" grpId="0" animBg="1">
        <p:tmplLst>
          <p:tmpl>
            <p:tnLst>
              <p:par>
                <p:cTn presetID="22" presetClass="entr" presetSubtype="4" fill="hold" nodeType="afterEffect">
                  <p:stCondLst>
                    <p:cond delay="0"/>
                  </p:stCondLst>
                  <p:childTnLst>
                    <p:set>
                      <p:cBhvr>
                        <p:cTn dur="1" fill="hold">
                          <p:stCondLst>
                            <p:cond delay="0"/>
                          </p:stCondLst>
                        </p:cTn>
                        <p:tgtEl>
                          <p:spTgt spid="37"/>
                        </p:tgtEl>
                        <p:attrNameLst>
                          <p:attrName>style.visibility</p:attrName>
                        </p:attrNameLst>
                      </p:cBhvr>
                      <p:to>
                        <p:strVal val="visible"/>
                      </p:to>
                    </p:set>
                    <p:animEffect transition="in" filter="wipe(down)">
                      <p:cBhvr>
                        <p:cTn dur="500"/>
                        <p:tgtEl>
                          <p:spTgt spid="37"/>
                        </p:tgtEl>
                      </p:cBhvr>
                    </p:animEffect>
                  </p:childTnLst>
                </p:cTn>
              </p:par>
            </p:tnLst>
          </p:tmpl>
        </p:tmplLst>
      </p:bldP>
      <p:bldP spid="38" grpId="0"/>
      <p:bldP spid="40" grpId="0" build="p">
        <p:tmplLst>
          <p:tmpl lvl="1">
            <p:tnLst>
              <p:par>
                <p:cTn presetID="10" presetClass="entr" presetSubtype="0" fill="hold" nodeType="afterEffect">
                  <p:stCondLst>
                    <p:cond delay="0"/>
                  </p:stCondLst>
                  <p:childTnLst>
                    <p:set>
                      <p:cBhvr>
                        <p:cTn dur="1" fill="hold">
                          <p:stCondLst>
                            <p:cond delay="0"/>
                          </p:stCondLst>
                        </p:cTn>
                        <p:tgtEl>
                          <p:spTgt spid="40"/>
                        </p:tgtEl>
                        <p:attrNameLst>
                          <p:attrName>style.visibility</p:attrName>
                        </p:attrNameLst>
                      </p:cBhvr>
                      <p:to>
                        <p:strVal val="visible"/>
                      </p:to>
                    </p:set>
                    <p:animEffect transition="in" filter="fade">
                      <p:cBhvr>
                        <p:cTn dur="500"/>
                        <p:tgtEl>
                          <p:spTgt spid="40"/>
                        </p:tgtEl>
                      </p:cBhvr>
                    </p:animEffect>
                  </p:childTnLst>
                </p:cTn>
              </p:par>
            </p:tnLst>
          </p:tmpl>
        </p:tmplLst>
      </p:bldP>
      <p:bldP spid="29" grpId="0" animBg="1">
        <p:tmplLst>
          <p:tmpl>
            <p:tnLst>
              <p:par>
                <p:cTn presetID="22" presetClass="entr" presetSubtype="4"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wipe(down)">
                      <p:cBhvr>
                        <p:cTn dur="500"/>
                        <p:tgtEl>
                          <p:spTgt spid="29"/>
                        </p:tgtEl>
                      </p:cBhvr>
                    </p:animEffect>
                  </p:childTnLst>
                </p:cTn>
              </p:par>
            </p:tnLst>
          </p:tmpl>
        </p:tmplLst>
      </p:bldP>
      <p:bldP spid="30" grpId="0"/>
      <p:bldP spid="41" grpId="0" build="p">
        <p:tmplLst>
          <p:tmpl lvl="1">
            <p:tnLst>
              <p:par>
                <p:cTn presetID="10" presetClass="entr" presetSubtype="0" fill="hold" nodeType="afterEffect">
                  <p:stCondLst>
                    <p:cond delay="0"/>
                  </p:stCondLst>
                  <p:childTnLst>
                    <p:set>
                      <p:cBhvr>
                        <p:cTn dur="1" fill="hold">
                          <p:stCondLst>
                            <p:cond delay="0"/>
                          </p:stCondLst>
                        </p:cTn>
                        <p:tgtEl>
                          <p:spTgt spid="41"/>
                        </p:tgtEl>
                        <p:attrNameLst>
                          <p:attrName>style.visibility</p:attrName>
                        </p:attrNameLst>
                      </p:cBhvr>
                      <p:to>
                        <p:strVal val="visible"/>
                      </p:to>
                    </p:set>
                    <p:animEffect transition="in" filter="fade">
                      <p:cBhvr>
                        <p:cTn dur="500"/>
                        <p:tgtEl>
                          <p:spTgt spid="41"/>
                        </p:tgtEl>
                      </p:cBhvr>
                    </p:animEffect>
                  </p:childTnLst>
                </p:cTn>
              </p:par>
            </p:tnLst>
          </p:tmpl>
        </p:tmplLst>
      </p:bldP>
      <p:bldP spid="42" grpId="0" animBg="1">
        <p:tmplLst>
          <p:tmpl>
            <p:tnLst>
              <p:par>
                <p:cTn presetID="22" presetClass="entr" presetSubtype="4" fill="hold" nodeType="afterEffect">
                  <p:stCondLst>
                    <p:cond delay="0"/>
                  </p:stCondLst>
                  <p:childTnLst>
                    <p:set>
                      <p:cBhvr>
                        <p:cTn dur="1" fill="hold">
                          <p:stCondLst>
                            <p:cond delay="0"/>
                          </p:stCondLst>
                        </p:cTn>
                        <p:tgtEl>
                          <p:spTgt spid="42"/>
                        </p:tgtEl>
                        <p:attrNameLst>
                          <p:attrName>style.visibility</p:attrName>
                        </p:attrNameLst>
                      </p:cBhvr>
                      <p:to>
                        <p:strVal val="visible"/>
                      </p:to>
                    </p:set>
                    <p:animEffect transition="in" filter="wipe(down)">
                      <p:cBhvr>
                        <p:cTn dur="500"/>
                        <p:tgtEl>
                          <p:spTgt spid="42"/>
                        </p:tgtEl>
                      </p:cBhvr>
                    </p:animEffect>
                  </p:childTnLst>
                </p:cTn>
              </p:par>
            </p:tnLst>
          </p:tmpl>
        </p:tmplLst>
      </p:bldP>
      <p:bldP spid="43" grpId="0"/>
      <p:bldP spid="44" grpId="0" build="p">
        <p:tmplLst>
          <p:tmpl lvl="1">
            <p:tnLst>
              <p:par>
                <p:cTn presetID="10" presetClass="entr" presetSubtype="0" fill="hold" nodeType="afterEffect">
                  <p:stCondLst>
                    <p:cond delay="0"/>
                  </p:stCondLst>
                  <p:childTnLst>
                    <p:set>
                      <p:cBhvr>
                        <p:cTn dur="1" fill="hold">
                          <p:stCondLst>
                            <p:cond delay="0"/>
                          </p:stCondLst>
                        </p:cTn>
                        <p:tgtEl>
                          <p:spTgt spid="44"/>
                        </p:tgtEl>
                        <p:attrNameLst>
                          <p:attrName>style.visibility</p:attrName>
                        </p:attrNameLst>
                      </p:cBhvr>
                      <p:to>
                        <p:strVal val="visible"/>
                      </p:to>
                    </p:set>
                    <p:animEffect transition="in" filter="fade">
                      <p:cBhvr>
                        <p:cTn dur="500"/>
                        <p:tgtEl>
                          <p:spTgt spid="44"/>
                        </p:tgtEl>
                      </p:cBhvr>
                    </p:animEffect>
                  </p:childTnLst>
                </p:cTn>
              </p:par>
            </p:tnLst>
          </p:tmpl>
        </p:tmplLst>
      </p:bldP>
      <p:bldP spid="45" grpId="0" animBg="1">
        <p:tmplLst>
          <p:tmpl>
            <p:tnLst>
              <p:par>
                <p:cTn presetID="22" presetClass="entr" presetSubtype="4" fill="hold" nodeType="afterEffect">
                  <p:stCondLst>
                    <p:cond delay="0"/>
                  </p:stCondLst>
                  <p:childTnLst>
                    <p:set>
                      <p:cBhvr>
                        <p:cTn dur="1" fill="hold">
                          <p:stCondLst>
                            <p:cond delay="0"/>
                          </p:stCondLst>
                        </p:cTn>
                        <p:tgtEl>
                          <p:spTgt spid="45"/>
                        </p:tgtEl>
                        <p:attrNameLst>
                          <p:attrName>style.visibility</p:attrName>
                        </p:attrNameLst>
                      </p:cBhvr>
                      <p:to>
                        <p:strVal val="visible"/>
                      </p:to>
                    </p:set>
                    <p:animEffect transition="in" filter="wipe(down)">
                      <p:cBhvr>
                        <p:cTn dur="500"/>
                        <p:tgtEl>
                          <p:spTgt spid="45"/>
                        </p:tgtEl>
                      </p:cBhvr>
                    </p:animEffect>
                  </p:childTnLst>
                </p:cTn>
              </p:par>
            </p:tnLst>
          </p:tmpl>
        </p:tmplLst>
      </p:bldP>
      <p:bldP spid="46" grpId="0"/>
      <p:bldP spid="47" grpId="0" build="p">
        <p:tmplLst>
          <p:tmpl lvl="1">
            <p:tnLst>
              <p:par>
                <p:cTn presetID="10" presetClass="entr" presetSubtype="0" fill="hold" nodeType="afterEffect">
                  <p:stCondLst>
                    <p:cond delay="0"/>
                  </p:stCondLst>
                  <p:childTnLst>
                    <p:set>
                      <p:cBhvr>
                        <p:cTn dur="1" fill="hold">
                          <p:stCondLst>
                            <p:cond delay="0"/>
                          </p:stCondLst>
                        </p:cTn>
                        <p:tgtEl>
                          <p:spTgt spid="47"/>
                        </p:tgtEl>
                        <p:attrNameLst>
                          <p:attrName>style.visibility</p:attrName>
                        </p:attrNameLst>
                      </p:cBhvr>
                      <p:to>
                        <p:strVal val="visible"/>
                      </p:to>
                    </p:set>
                    <p:animEffect transition="in" filter="fade">
                      <p:cBhvr>
                        <p:cTn dur="500"/>
                        <p:tgtEl>
                          <p:spTgt spid="47"/>
                        </p:tgtEl>
                      </p:cBhvr>
                    </p:animEffect>
                  </p:childTnLst>
                </p:cTn>
              </p:par>
            </p:tnLst>
          </p:tmpl>
        </p:tmplLst>
      </p:bldP>
    </p:bldLst>
  </p:timing>
</p:sldLayout>
</file>

<file path=ppt/slideLayouts/slideLayout38.xml><?xml version="1.0" encoding="utf-8"?>
<p:sldLayout xmlns:a="http://schemas.openxmlformats.org/drawingml/2006/main" xmlns:r="http://schemas.openxmlformats.org/officeDocument/2006/relationships" xmlns:p="http://schemas.openxmlformats.org/presentationml/2006/main" preserve="1" userDrawn="1">
  <p:cSld name="1 Image - Intro">
    <p:spTree>
      <p:nvGrpSpPr>
        <p:cNvPr id="1" name=""/>
        <p:cNvGrpSpPr/>
        <p:nvPr/>
      </p:nvGrpSpPr>
      <p:grpSpPr>
        <a:xfrm>
          <a:off x="0" y="0"/>
          <a:ext cx="0" cy="0"/>
          <a:chOff x="0" y="0"/>
          <a:chExt cx="0" cy="0"/>
        </a:xfrm>
      </p:grpSpPr>
      <p:sp>
        <p:nvSpPr>
          <p:cNvPr id="11" name="正方形/長方形 10"/>
          <p:cNvSpPr/>
          <p:nvPr userDrawn="1"/>
        </p:nvSpPr>
        <p:spPr>
          <a:xfrm>
            <a:off x="0" y="4513430"/>
            <a:ext cx="18286413" cy="418546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テキスト プレースホルダー 5"/>
          <p:cNvSpPr>
            <a:spLocks noGrp="1"/>
          </p:cNvSpPr>
          <p:nvPr>
            <p:ph type="body" sz="quarter" idx="13" hasCustomPrompt="1"/>
          </p:nvPr>
        </p:nvSpPr>
        <p:spPr>
          <a:xfrm>
            <a:off x="9458241" y="5638554"/>
            <a:ext cx="7915359" cy="2778453"/>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7" name="テキスト プレースホルダー 23"/>
          <p:cNvSpPr>
            <a:spLocks noGrp="1"/>
          </p:cNvSpPr>
          <p:nvPr>
            <p:ph type="body" sz="quarter" idx="21" hasCustomPrompt="1"/>
          </p:nvPr>
        </p:nvSpPr>
        <p:spPr>
          <a:xfrm rot="21392017">
            <a:off x="962327" y="2779906"/>
            <a:ext cx="7968745" cy="4280730"/>
          </a:xfrm>
          <a:blipFill>
            <a:blip r:embed="rId2"/>
            <a:stretch>
              <a:fillRect/>
            </a:stretch>
          </a:blipFill>
        </p:spPr>
        <p:txBody>
          <a:bodyPr/>
          <a:lstStyle/>
          <a:p>
            <a:pPr lvl="0"/>
            <a:r>
              <a:rPr kumimoji="1" lang="en-US" altLang="ja-JP" dirty="0" smtClean="0"/>
              <a:t> </a:t>
            </a:r>
            <a:endParaRPr kumimoji="1" lang="ja-JP" altLang="en-US" dirty="0"/>
          </a:p>
        </p:txBody>
      </p:sp>
      <p:sp>
        <p:nvSpPr>
          <p:cNvPr id="8" name="図プレースホルダー 8"/>
          <p:cNvSpPr>
            <a:spLocks noGrp="1"/>
          </p:cNvSpPr>
          <p:nvPr>
            <p:ph type="pic" sz="quarter" idx="20" hasCustomPrompt="1"/>
          </p:nvPr>
        </p:nvSpPr>
        <p:spPr>
          <a:xfrm rot="21392017">
            <a:off x="1185020" y="3000530"/>
            <a:ext cx="7523358" cy="3839483"/>
          </a:xfrm>
        </p:spPr>
        <p:txBody>
          <a:bodyPr/>
          <a:lstStyle>
            <a:lvl1pPr>
              <a:defRPr/>
            </a:lvl1pPr>
          </a:lstStyle>
          <a:p>
            <a:r>
              <a:rPr kumimoji="1" lang="en-US" altLang="ja-JP" dirty="0" smtClean="0"/>
              <a:t>Add an image here</a:t>
            </a:r>
            <a:endParaRPr kumimoji="1" lang="ja-JP" altLang="en-US" dirty="0"/>
          </a:p>
        </p:txBody>
      </p:sp>
      <p:sp>
        <p:nvSpPr>
          <p:cNvPr id="9" name="テキスト プレースホルダー 5"/>
          <p:cNvSpPr>
            <a:spLocks noGrp="1"/>
          </p:cNvSpPr>
          <p:nvPr>
            <p:ph type="body" sz="quarter" idx="22" hasCustomPrompt="1"/>
          </p:nvPr>
        </p:nvSpPr>
        <p:spPr>
          <a:xfrm rot="-180000">
            <a:off x="1020142" y="7007341"/>
            <a:ext cx="7915359" cy="1080120"/>
          </a:xfrm>
          <a:noFill/>
        </p:spPr>
        <p:txBody>
          <a:bodyPr anchor="t">
            <a:noAutofit/>
          </a:bodyPr>
          <a:lstStyle>
            <a:lvl1pPr>
              <a:lnSpc>
                <a:spcPct val="120000"/>
              </a:lnSpc>
              <a:spcBef>
                <a:spcPts val="600"/>
              </a:spcBef>
              <a:defRPr sz="54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0" name="テキスト プレースホルダー 5"/>
          <p:cNvSpPr>
            <a:spLocks noGrp="1"/>
          </p:cNvSpPr>
          <p:nvPr>
            <p:ph type="body" sz="quarter" idx="23" hasCustomPrompt="1"/>
          </p:nvPr>
        </p:nvSpPr>
        <p:spPr>
          <a:xfrm>
            <a:off x="9460287" y="4693450"/>
            <a:ext cx="7915359" cy="855095"/>
          </a:xfrm>
          <a:noFill/>
        </p:spPr>
        <p:txBody>
          <a:bodyPr anchor="t">
            <a:noAutofit/>
          </a:bodyPr>
          <a:lstStyle>
            <a:lvl1pPr>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1318837028"/>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500" fill="hold"/>
                                        <p:tgtEl>
                                          <p:spTgt spid="8"/>
                                        </p:tgtEl>
                                        <p:attrNameLst>
                                          <p:attrName>ppt_x</p:attrName>
                                        </p:attrNameLst>
                                      </p:cBhvr>
                                      <p:tavLst>
                                        <p:tav tm="0">
                                          <p:val>
                                            <p:strVal val="0-#ppt_w/2"/>
                                          </p:val>
                                        </p:tav>
                                        <p:tav tm="100000">
                                          <p:val>
                                            <p:strVal val="#ppt_x"/>
                                          </p:val>
                                        </p:tav>
                                      </p:tavLst>
                                    </p:anim>
                                    <p:anim calcmode="lin" valueType="num">
                                      <p:cBhvr additive="base">
                                        <p:cTn id="8" dur="500" fill="hold"/>
                                        <p:tgtEl>
                                          <p:spTgt spid="8"/>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7"/>
                                        </p:tgtEl>
                                        <p:attrNameLst>
                                          <p:attrName>style.visibility</p:attrName>
                                        </p:attrNameLst>
                                      </p:cBhvr>
                                      <p:to>
                                        <p:strVal val="visible"/>
                                      </p:to>
                                    </p:set>
                                    <p:anim calcmode="lin" valueType="num">
                                      <p:cBhvr additive="base">
                                        <p:cTn id="11" dur="500" fill="hold"/>
                                        <p:tgtEl>
                                          <p:spTgt spid="7"/>
                                        </p:tgtEl>
                                        <p:attrNameLst>
                                          <p:attrName>ppt_x</p:attrName>
                                        </p:attrNameLst>
                                      </p:cBhvr>
                                      <p:tavLst>
                                        <p:tav tm="0">
                                          <p:val>
                                            <p:strVal val="0-#ppt_w/2"/>
                                          </p:val>
                                        </p:tav>
                                        <p:tav tm="100000">
                                          <p:val>
                                            <p:strVal val="#ppt_x"/>
                                          </p:val>
                                        </p:tav>
                                      </p:tavLst>
                                    </p:anim>
                                    <p:anim calcmode="lin" valueType="num">
                                      <p:cBhvr additive="base">
                                        <p:cTn id="12" dur="500" fill="hold"/>
                                        <p:tgtEl>
                                          <p:spTgt spid="7"/>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 presetClass="entr" presetSubtype="8" decel="100000" fill="hold" grpId="0" nodeType="afterEffect">
                                  <p:stCondLst>
                                    <p:cond delay="0"/>
                                  </p:stCondLst>
                                  <p:childTnLst>
                                    <p:set>
                                      <p:cBhvr>
                                        <p:cTn id="15" dur="1" fill="hold">
                                          <p:stCondLst>
                                            <p:cond delay="0"/>
                                          </p:stCondLst>
                                        </p:cTn>
                                        <p:tgtEl>
                                          <p:spTgt spid="9">
                                            <p:txEl>
                                              <p:pRg st="0" end="0"/>
                                            </p:txEl>
                                          </p:spTgt>
                                        </p:tgtEl>
                                        <p:attrNameLst>
                                          <p:attrName>style.visibility</p:attrName>
                                        </p:attrNameLst>
                                      </p:cBhvr>
                                      <p:to>
                                        <p:strVal val="visible"/>
                                      </p:to>
                                    </p:set>
                                    <p:anim calcmode="lin" valueType="num">
                                      <p:cBhvr additive="base">
                                        <p:cTn id="16" dur="500" fill="hold"/>
                                        <p:tgtEl>
                                          <p:spTgt spid="9">
                                            <p:txEl>
                                              <p:pRg st="0" end="0"/>
                                            </p:txEl>
                                          </p:spTgt>
                                        </p:tgtEl>
                                        <p:attrNameLst>
                                          <p:attrName>ppt_x</p:attrName>
                                        </p:attrNameLst>
                                      </p:cBhvr>
                                      <p:tavLst>
                                        <p:tav tm="0">
                                          <p:val>
                                            <p:strVal val="0-#ppt_w/2"/>
                                          </p:val>
                                        </p:tav>
                                        <p:tav tm="100000">
                                          <p:val>
                                            <p:strVal val="#ppt_x"/>
                                          </p:val>
                                        </p:tav>
                                      </p:tavLst>
                                    </p:anim>
                                    <p:anim calcmode="lin" valueType="num">
                                      <p:cBhvr additive="base">
                                        <p:cTn id="17" dur="500" fill="hold"/>
                                        <p:tgtEl>
                                          <p:spTgt spid="9">
                                            <p:txEl>
                                              <p:pRg st="0" end="0"/>
                                            </p:txEl>
                                          </p:spTgt>
                                        </p:tgtEl>
                                        <p:attrNameLst>
                                          <p:attrName>ppt_y</p:attrName>
                                        </p:attrNameLst>
                                      </p:cBhvr>
                                      <p:tavLst>
                                        <p:tav tm="0">
                                          <p:val>
                                            <p:strVal val="#ppt_y"/>
                                          </p:val>
                                        </p:tav>
                                        <p:tav tm="100000">
                                          <p:val>
                                            <p:strVal val="#ppt_y"/>
                                          </p:val>
                                        </p:tav>
                                      </p:tavLst>
                                    </p:anim>
                                  </p:childTnLst>
                                </p:cTn>
                              </p:par>
                              <p:par>
                                <p:cTn id="18" presetID="16" presetClass="entr" presetSubtype="37" fill="hold" grpId="0" nodeType="withEffect">
                                  <p:stCondLst>
                                    <p:cond delay="0"/>
                                  </p:stCondLst>
                                  <p:childTnLst>
                                    <p:set>
                                      <p:cBhvr>
                                        <p:cTn id="19" dur="1" fill="hold">
                                          <p:stCondLst>
                                            <p:cond delay="0"/>
                                          </p:stCondLst>
                                        </p:cTn>
                                        <p:tgtEl>
                                          <p:spTgt spid="11"/>
                                        </p:tgtEl>
                                        <p:attrNameLst>
                                          <p:attrName>style.visibility</p:attrName>
                                        </p:attrNameLst>
                                      </p:cBhvr>
                                      <p:to>
                                        <p:strVal val="visible"/>
                                      </p:to>
                                    </p:set>
                                    <p:animEffect transition="in" filter="barn(outVertical)">
                                      <p:cBhvr>
                                        <p:cTn id="20" dur="500"/>
                                        <p:tgtEl>
                                          <p:spTgt spid="11"/>
                                        </p:tgtEl>
                                      </p:cBhvr>
                                    </p:animEffect>
                                  </p:childTnLst>
                                </p:cTn>
                              </p:par>
                            </p:childTnLst>
                          </p:cTn>
                        </p:par>
                        <p:par>
                          <p:cTn id="21" fill="hold">
                            <p:stCondLst>
                              <p:cond delay="1000"/>
                            </p:stCondLst>
                            <p:childTnLst>
                              <p:par>
                                <p:cTn id="22" presetID="10" presetClass="entr" presetSubtype="0" fill="hold" grpId="0" nodeType="afterEffect">
                                  <p:stCondLst>
                                    <p:cond delay="0"/>
                                  </p:stCondLst>
                                  <p:childTnLst>
                                    <p:set>
                                      <p:cBhvr>
                                        <p:cTn id="23" dur="1" fill="hold">
                                          <p:stCondLst>
                                            <p:cond delay="0"/>
                                          </p:stCondLst>
                                        </p:cTn>
                                        <p:tgtEl>
                                          <p:spTgt spid="10">
                                            <p:txEl>
                                              <p:pRg st="0" end="0"/>
                                            </p:txEl>
                                          </p:spTgt>
                                        </p:tgtEl>
                                        <p:attrNameLst>
                                          <p:attrName>style.visibility</p:attrName>
                                        </p:attrNameLst>
                                      </p:cBhvr>
                                      <p:to>
                                        <p:strVal val="visible"/>
                                      </p:to>
                                    </p:set>
                                    <p:animEffect transition="in" filter="fade">
                                      <p:cBhvr>
                                        <p:cTn id="24" dur="500"/>
                                        <p:tgtEl>
                                          <p:spTgt spid="10">
                                            <p:txEl>
                                              <p:pRg st="0" end="0"/>
                                            </p:txEl>
                                          </p:spTgt>
                                        </p:tgtEl>
                                      </p:cBhvr>
                                    </p:animEffect>
                                  </p:childTnLst>
                                </p:cTn>
                              </p:par>
                            </p:childTnLst>
                          </p:cTn>
                        </p:par>
                        <p:par>
                          <p:cTn id="25" fill="hold">
                            <p:stCondLst>
                              <p:cond delay="1500"/>
                            </p:stCondLst>
                            <p:childTnLst>
                              <p:par>
                                <p:cTn id="26" presetID="10" presetClass="entr" presetSubtype="0" fill="hold" grpId="0" nodeType="afterEffect">
                                  <p:stCondLst>
                                    <p:cond delay="0"/>
                                  </p:stCondLst>
                                  <p:childTnLst>
                                    <p:set>
                                      <p:cBhvr>
                                        <p:cTn id="27" dur="1" fill="hold">
                                          <p:stCondLst>
                                            <p:cond delay="0"/>
                                          </p:stCondLst>
                                        </p:cTn>
                                        <p:tgtEl>
                                          <p:spTgt spid="6">
                                            <p:txEl>
                                              <p:pRg st="0" end="0"/>
                                            </p:txEl>
                                          </p:spTgt>
                                        </p:tgtEl>
                                        <p:attrNameLst>
                                          <p:attrName>style.visibility</p:attrName>
                                        </p:attrNameLst>
                                      </p:cBhvr>
                                      <p:to>
                                        <p:strVal val="visible"/>
                                      </p:to>
                                    </p:set>
                                    <p:animEffect transition="in" filter="fade">
                                      <p:cBhvr>
                                        <p:cTn id="28" dur="500"/>
                                        <p:tgtEl>
                                          <p:spTgt spid="6">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P spid="6" grpId="0" build="p">
        <p:tmplLst>
          <p:tmpl lvl="1">
            <p:tnLst>
              <p:par>
                <p:cTn presetID="10" presetClass="entr" presetSubtype="0"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fade">
                      <p:cBhvr>
                        <p:cTn dur="500"/>
                        <p:tgtEl>
                          <p:spTgt spid="6"/>
                        </p:tgtEl>
                      </p:cBhvr>
                    </p:animEffect>
                  </p:childTnLst>
                </p:cTn>
              </p:par>
            </p:tnLst>
          </p:tmpl>
        </p:tmplLst>
      </p:bldP>
      <p:bldP spid="7" grpId="0" animBg="1">
        <p:tmplLst>
          <p:tmpl>
            <p:tnLst>
              <p:par>
                <p:cTn presetID="2" presetClass="entr" presetSubtype="8" decel="100000" fill="hold" nodeType="withEffect">
                  <p:stCondLst>
                    <p:cond delay="0"/>
                  </p:stCondLst>
                  <p:childTnLst>
                    <p:set>
                      <p:cBhvr>
                        <p:cTn dur="1" fill="hold">
                          <p:stCondLst>
                            <p:cond delay="0"/>
                          </p:stCondLst>
                        </p:cTn>
                        <p:tgtEl>
                          <p:spTgt spid="7"/>
                        </p:tgtEl>
                        <p:attrNameLst>
                          <p:attrName>style.visibility</p:attrName>
                        </p:attrNameLst>
                      </p:cBhvr>
                      <p:to>
                        <p:strVal val="visible"/>
                      </p:to>
                    </p:set>
                    <p:anim calcmode="lin" valueType="num">
                      <p:cBhvr additive="base">
                        <p:cTn dur="500" fill="hold"/>
                        <p:tgtEl>
                          <p:spTgt spid="7"/>
                        </p:tgtEl>
                        <p:attrNameLst>
                          <p:attrName>ppt_x</p:attrName>
                        </p:attrNameLst>
                      </p:cBhvr>
                      <p:tavLst>
                        <p:tav tm="0">
                          <p:val>
                            <p:strVal val="0-#ppt_w/2"/>
                          </p:val>
                        </p:tav>
                        <p:tav tm="100000">
                          <p:val>
                            <p:strVal val="#ppt_x"/>
                          </p:val>
                        </p:tav>
                      </p:tavLst>
                    </p:anim>
                    <p:anim calcmode="lin" valueType="num">
                      <p:cBhvr additive="base">
                        <p:cTn dur="500" fill="hold"/>
                        <p:tgtEl>
                          <p:spTgt spid="7"/>
                        </p:tgtEl>
                        <p:attrNameLst>
                          <p:attrName>ppt_y</p:attrName>
                        </p:attrNameLst>
                      </p:cBhvr>
                      <p:tavLst>
                        <p:tav tm="0">
                          <p:val>
                            <p:strVal val="#ppt_y"/>
                          </p:val>
                        </p:tav>
                        <p:tav tm="100000">
                          <p:val>
                            <p:strVal val="#ppt_y"/>
                          </p:val>
                        </p:tav>
                      </p:tavLst>
                    </p:anim>
                  </p:childTnLst>
                </p:cTn>
              </p:par>
            </p:tnLst>
          </p:tmpl>
        </p:tmplLst>
      </p:bldP>
      <p:bldP spid="8" grpId="0"/>
      <p:bldP spid="9" grpId="0" build="p">
        <p:tmplLst>
          <p:tmpl lvl="1">
            <p:tnLst>
              <p:par>
                <p:cTn presetID="2" presetClass="entr" presetSubtype="8" decel="100000" fill="hold" nodeType="afterEffect">
                  <p:stCondLst>
                    <p:cond delay="0"/>
                  </p:stCondLst>
                  <p:childTnLst>
                    <p:set>
                      <p:cBhvr>
                        <p:cTn dur="1" fill="hold">
                          <p:stCondLst>
                            <p:cond delay="0"/>
                          </p:stCondLst>
                        </p:cTn>
                        <p:tgtEl>
                          <p:spTgt spid="9"/>
                        </p:tgtEl>
                        <p:attrNameLst>
                          <p:attrName>style.visibility</p:attrName>
                        </p:attrNameLst>
                      </p:cBhvr>
                      <p:to>
                        <p:strVal val="visible"/>
                      </p:to>
                    </p:set>
                    <p:anim calcmode="lin" valueType="num">
                      <p:cBhvr additive="base">
                        <p:cTn dur="500" fill="hold"/>
                        <p:tgtEl>
                          <p:spTgt spid="9"/>
                        </p:tgtEl>
                        <p:attrNameLst>
                          <p:attrName>ppt_x</p:attrName>
                        </p:attrNameLst>
                      </p:cBhvr>
                      <p:tavLst>
                        <p:tav tm="0">
                          <p:val>
                            <p:strVal val="0-#ppt_w/2"/>
                          </p:val>
                        </p:tav>
                        <p:tav tm="100000">
                          <p:val>
                            <p:strVal val="#ppt_x"/>
                          </p:val>
                        </p:tav>
                      </p:tavLst>
                    </p:anim>
                    <p:anim calcmode="lin" valueType="num">
                      <p:cBhvr additive="base">
                        <p:cTn dur="500" fill="hold"/>
                        <p:tgtEl>
                          <p:spTgt spid="9"/>
                        </p:tgtEl>
                        <p:attrNameLst>
                          <p:attrName>ppt_y</p:attrName>
                        </p:attrNameLst>
                      </p:cBhvr>
                      <p:tavLst>
                        <p:tav tm="0">
                          <p:val>
                            <p:strVal val="#ppt_y"/>
                          </p:val>
                        </p:tav>
                        <p:tav tm="100000">
                          <p:val>
                            <p:strVal val="#ppt_y"/>
                          </p:val>
                        </p:tav>
                      </p:tavLst>
                    </p:anim>
                  </p:childTnLst>
                </p:cTn>
              </p:par>
            </p:tnLst>
          </p:tmpl>
        </p:tmplLst>
      </p:bldP>
      <p:bldP spid="10" grpId="0" build="p">
        <p:tmplLst>
          <p:tmpl lvl="1">
            <p:tnLst>
              <p:par>
                <p:cTn presetID="10" presetClass="entr" presetSubtype="0"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Layouts/slideLayout39.xml><?xml version="1.0" encoding="utf-8"?>
<p:sldLayout xmlns:a="http://schemas.openxmlformats.org/drawingml/2006/main" xmlns:r="http://schemas.openxmlformats.org/officeDocument/2006/relationships" xmlns:p="http://schemas.openxmlformats.org/presentationml/2006/main" preserve="1" userDrawn="1">
  <p:cSld name="Resume">
    <p:spTree>
      <p:nvGrpSpPr>
        <p:cNvPr id="1" name=""/>
        <p:cNvGrpSpPr/>
        <p:nvPr/>
      </p:nvGrpSpPr>
      <p:grpSpPr>
        <a:xfrm>
          <a:off x="0" y="0"/>
          <a:ext cx="0" cy="0"/>
          <a:chOff x="0" y="0"/>
          <a:chExt cx="0" cy="0"/>
        </a:xfrm>
      </p:grpSpPr>
      <p:sp>
        <p:nvSpPr>
          <p:cNvPr id="11" name="正方形/長方形 10"/>
          <p:cNvSpPr/>
          <p:nvPr userDrawn="1"/>
        </p:nvSpPr>
        <p:spPr>
          <a:xfrm>
            <a:off x="723900" y="6043599"/>
            <a:ext cx="8051800" cy="3465386"/>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テキスト プレースホルダー 5"/>
          <p:cNvSpPr>
            <a:spLocks noGrp="1"/>
          </p:cNvSpPr>
          <p:nvPr>
            <p:ph type="body" sz="quarter" idx="13" hasCustomPrompt="1"/>
          </p:nvPr>
        </p:nvSpPr>
        <p:spPr>
          <a:xfrm>
            <a:off x="997302" y="7618774"/>
            <a:ext cx="7516102" cy="1575176"/>
          </a:xfrm>
          <a:noFill/>
        </p:spPr>
        <p:txBody>
          <a:bodyPr anchor="t">
            <a:noAutofit/>
          </a:bodyPr>
          <a:lstStyle>
            <a:lvl1pPr>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7" name="テキスト プレースホルダー 23"/>
          <p:cNvSpPr>
            <a:spLocks noGrp="1"/>
          </p:cNvSpPr>
          <p:nvPr>
            <p:ph type="body" sz="quarter" idx="21" hasCustomPrompt="1"/>
          </p:nvPr>
        </p:nvSpPr>
        <p:spPr>
          <a:xfrm rot="21392017">
            <a:off x="954300" y="2457375"/>
            <a:ext cx="7445007" cy="3999383"/>
          </a:xfrm>
          <a:blipFill>
            <a:blip r:embed="rId2"/>
            <a:stretch>
              <a:fillRect/>
            </a:stretch>
          </a:blipFill>
        </p:spPr>
        <p:txBody>
          <a:bodyPr/>
          <a:lstStyle/>
          <a:p>
            <a:pPr lvl="0"/>
            <a:r>
              <a:rPr kumimoji="1" lang="en-US" altLang="ja-JP" dirty="0" smtClean="0"/>
              <a:t> </a:t>
            </a:r>
            <a:endParaRPr kumimoji="1" lang="ja-JP" altLang="en-US" dirty="0"/>
          </a:p>
        </p:txBody>
      </p:sp>
      <p:sp>
        <p:nvSpPr>
          <p:cNvPr id="8" name="図プレースホルダー 8"/>
          <p:cNvSpPr>
            <a:spLocks noGrp="1"/>
          </p:cNvSpPr>
          <p:nvPr>
            <p:ph type="pic" sz="quarter" idx="20" hasCustomPrompt="1"/>
          </p:nvPr>
        </p:nvSpPr>
        <p:spPr>
          <a:xfrm rot="21392017">
            <a:off x="1168323" y="2666543"/>
            <a:ext cx="7016961" cy="3581047"/>
          </a:xfrm>
        </p:spPr>
        <p:txBody>
          <a:bodyPr/>
          <a:lstStyle>
            <a:lvl1pPr>
              <a:defRPr/>
            </a:lvl1pPr>
          </a:lstStyle>
          <a:p>
            <a:r>
              <a:rPr kumimoji="1" lang="en-US" altLang="ja-JP" dirty="0" smtClean="0"/>
              <a:t>Add an image here</a:t>
            </a:r>
            <a:endParaRPr kumimoji="1" lang="ja-JP" altLang="en-US" dirty="0"/>
          </a:p>
        </p:txBody>
      </p:sp>
      <p:sp>
        <p:nvSpPr>
          <p:cNvPr id="9" name="テキスト プレースホルダー 5"/>
          <p:cNvSpPr>
            <a:spLocks noGrp="1"/>
          </p:cNvSpPr>
          <p:nvPr>
            <p:ph type="body" sz="quarter" idx="22" hasCustomPrompt="1"/>
          </p:nvPr>
        </p:nvSpPr>
        <p:spPr>
          <a:xfrm rot="-180000">
            <a:off x="969630" y="6388241"/>
            <a:ext cx="7496149" cy="1080120"/>
          </a:xfrm>
          <a:noFill/>
        </p:spPr>
        <p:txBody>
          <a:bodyPr anchor="t">
            <a:noAutofit/>
          </a:bodyPr>
          <a:lstStyle>
            <a:lvl1pPr>
              <a:lnSpc>
                <a:spcPct val="120000"/>
              </a:lnSpc>
              <a:spcBef>
                <a:spcPts val="600"/>
              </a:spcBef>
              <a:defRPr sz="54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0" name="テキスト プレースホルダー 5"/>
          <p:cNvSpPr>
            <a:spLocks noGrp="1"/>
          </p:cNvSpPr>
          <p:nvPr>
            <p:ph type="body" sz="quarter" idx="23" hasCustomPrompt="1"/>
          </p:nvPr>
        </p:nvSpPr>
        <p:spPr>
          <a:xfrm>
            <a:off x="8938616" y="4840591"/>
            <a:ext cx="2833510" cy="855095"/>
          </a:xfrm>
          <a:noFill/>
        </p:spPr>
        <p:txBody>
          <a:bodyPr anchor="t">
            <a:noAutofit/>
          </a:bodyPr>
          <a:lstStyle>
            <a:lvl1pPr algn="ctr">
              <a:lnSpc>
                <a:spcPct val="120000"/>
              </a:lnSpc>
              <a:spcBef>
                <a:spcPts val="600"/>
              </a:spcBef>
              <a:defRPr sz="28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12" name="図 11"/>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9457243" y="3162283"/>
            <a:ext cx="1726963" cy="1726963"/>
          </a:xfrm>
          <a:prstGeom prst="rect">
            <a:avLst/>
          </a:prstGeom>
        </p:spPr>
      </p:pic>
      <p:sp>
        <p:nvSpPr>
          <p:cNvPr id="13" name="図プレースホルダー 7"/>
          <p:cNvSpPr>
            <a:spLocks noGrp="1"/>
          </p:cNvSpPr>
          <p:nvPr>
            <p:ph type="pic" sz="quarter" idx="15" hasCustomPrompt="1"/>
          </p:nvPr>
        </p:nvSpPr>
        <p:spPr>
          <a:xfrm>
            <a:off x="9810592" y="3516232"/>
            <a:ext cx="1020264" cy="1019065"/>
          </a:xfrm>
        </p:spPr>
        <p:txBody>
          <a:bodyPr>
            <a:normAutofit/>
          </a:bodyPr>
          <a:lstStyle>
            <a:lvl1pPr>
              <a:defRPr sz="1800"/>
            </a:lvl1pPr>
          </a:lstStyle>
          <a:p>
            <a:r>
              <a:rPr kumimoji="1" lang="en-US" altLang="ja-JP" dirty="0" smtClean="0"/>
              <a:t>Icon</a:t>
            </a:r>
            <a:endParaRPr kumimoji="1" lang="ja-JP" altLang="en-US" dirty="0"/>
          </a:p>
        </p:txBody>
      </p:sp>
      <p:sp>
        <p:nvSpPr>
          <p:cNvPr id="14" name="テキスト プレースホルダー 5"/>
          <p:cNvSpPr>
            <a:spLocks noGrp="1"/>
          </p:cNvSpPr>
          <p:nvPr>
            <p:ph type="body" sz="quarter" idx="24" hasCustomPrompt="1"/>
          </p:nvPr>
        </p:nvSpPr>
        <p:spPr>
          <a:xfrm>
            <a:off x="11886444" y="4840591"/>
            <a:ext cx="2833510" cy="855095"/>
          </a:xfrm>
          <a:noFill/>
        </p:spPr>
        <p:txBody>
          <a:bodyPr anchor="t">
            <a:noAutofit/>
          </a:bodyPr>
          <a:lstStyle>
            <a:lvl1pPr algn="ctr">
              <a:lnSpc>
                <a:spcPct val="120000"/>
              </a:lnSpc>
              <a:spcBef>
                <a:spcPts val="600"/>
              </a:spcBef>
              <a:defRPr sz="28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15" name="図 14"/>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12405071" y="3162283"/>
            <a:ext cx="1726963" cy="1726963"/>
          </a:xfrm>
          <a:prstGeom prst="rect">
            <a:avLst/>
          </a:prstGeom>
        </p:spPr>
      </p:pic>
      <p:sp>
        <p:nvSpPr>
          <p:cNvPr id="16" name="図プレースホルダー 7"/>
          <p:cNvSpPr>
            <a:spLocks noGrp="1"/>
          </p:cNvSpPr>
          <p:nvPr>
            <p:ph type="pic" sz="quarter" idx="25" hasCustomPrompt="1"/>
          </p:nvPr>
        </p:nvSpPr>
        <p:spPr>
          <a:xfrm>
            <a:off x="12758420" y="3516232"/>
            <a:ext cx="1020264" cy="1019065"/>
          </a:xfrm>
        </p:spPr>
        <p:txBody>
          <a:bodyPr>
            <a:normAutofit/>
          </a:bodyPr>
          <a:lstStyle>
            <a:lvl1pPr>
              <a:defRPr sz="1800"/>
            </a:lvl1pPr>
          </a:lstStyle>
          <a:p>
            <a:r>
              <a:rPr kumimoji="1" lang="en-US" altLang="ja-JP" dirty="0" smtClean="0"/>
              <a:t>Icon</a:t>
            </a:r>
            <a:endParaRPr kumimoji="1" lang="ja-JP" altLang="en-US" dirty="0"/>
          </a:p>
        </p:txBody>
      </p:sp>
      <p:sp>
        <p:nvSpPr>
          <p:cNvPr id="17" name="テキスト プレースホルダー 5"/>
          <p:cNvSpPr>
            <a:spLocks noGrp="1"/>
          </p:cNvSpPr>
          <p:nvPr>
            <p:ph type="body" sz="quarter" idx="26" hasCustomPrompt="1"/>
          </p:nvPr>
        </p:nvSpPr>
        <p:spPr>
          <a:xfrm>
            <a:off x="14834272" y="4840591"/>
            <a:ext cx="2833510" cy="855095"/>
          </a:xfrm>
          <a:noFill/>
        </p:spPr>
        <p:txBody>
          <a:bodyPr anchor="t">
            <a:noAutofit/>
          </a:bodyPr>
          <a:lstStyle>
            <a:lvl1pPr algn="ctr">
              <a:lnSpc>
                <a:spcPct val="120000"/>
              </a:lnSpc>
              <a:spcBef>
                <a:spcPts val="600"/>
              </a:spcBef>
              <a:defRPr sz="28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18" name="図 17"/>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15352899" y="3162283"/>
            <a:ext cx="1726963" cy="1726963"/>
          </a:xfrm>
          <a:prstGeom prst="rect">
            <a:avLst/>
          </a:prstGeom>
        </p:spPr>
      </p:pic>
      <p:sp>
        <p:nvSpPr>
          <p:cNvPr id="19" name="図プレースホルダー 7"/>
          <p:cNvSpPr>
            <a:spLocks noGrp="1"/>
          </p:cNvSpPr>
          <p:nvPr>
            <p:ph type="pic" sz="quarter" idx="27" hasCustomPrompt="1"/>
          </p:nvPr>
        </p:nvSpPr>
        <p:spPr>
          <a:xfrm>
            <a:off x="15706248" y="3516232"/>
            <a:ext cx="1020264" cy="1019065"/>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700705195"/>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0"/>
                                  </p:stCondLst>
                                  <p:childTnLst>
                                    <p:set>
                                      <p:cBhvr>
                                        <p:cTn id="6" dur="1" fill="hold">
                                          <p:stCondLst>
                                            <p:cond delay="0"/>
                                          </p:stCondLst>
                                        </p:cTn>
                                        <p:tgtEl>
                                          <p:spTgt spid="8"/>
                                        </p:tgtEl>
                                        <p:attrNameLst>
                                          <p:attrName>style.visibility</p:attrName>
                                        </p:attrNameLst>
                                      </p:cBhvr>
                                      <p:to>
                                        <p:strVal val="visible"/>
                                      </p:to>
                                    </p:set>
                                    <p:anim calcmode="lin" valueType="num">
                                      <p:cBhvr additive="base">
                                        <p:cTn id="7" dur="500" fill="hold"/>
                                        <p:tgtEl>
                                          <p:spTgt spid="8"/>
                                        </p:tgtEl>
                                        <p:attrNameLst>
                                          <p:attrName>ppt_x</p:attrName>
                                        </p:attrNameLst>
                                      </p:cBhvr>
                                      <p:tavLst>
                                        <p:tav tm="0">
                                          <p:val>
                                            <p:strVal val="0-#ppt_w/2"/>
                                          </p:val>
                                        </p:tav>
                                        <p:tav tm="100000">
                                          <p:val>
                                            <p:strVal val="#ppt_x"/>
                                          </p:val>
                                        </p:tav>
                                      </p:tavLst>
                                    </p:anim>
                                    <p:anim calcmode="lin" valueType="num">
                                      <p:cBhvr additive="base">
                                        <p:cTn id="8" dur="500" fill="hold"/>
                                        <p:tgtEl>
                                          <p:spTgt spid="8"/>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7"/>
                                        </p:tgtEl>
                                        <p:attrNameLst>
                                          <p:attrName>style.visibility</p:attrName>
                                        </p:attrNameLst>
                                      </p:cBhvr>
                                      <p:to>
                                        <p:strVal val="visible"/>
                                      </p:to>
                                    </p:set>
                                    <p:anim calcmode="lin" valueType="num">
                                      <p:cBhvr additive="base">
                                        <p:cTn id="11" dur="500" fill="hold"/>
                                        <p:tgtEl>
                                          <p:spTgt spid="7"/>
                                        </p:tgtEl>
                                        <p:attrNameLst>
                                          <p:attrName>ppt_x</p:attrName>
                                        </p:attrNameLst>
                                      </p:cBhvr>
                                      <p:tavLst>
                                        <p:tav tm="0">
                                          <p:val>
                                            <p:strVal val="0-#ppt_w/2"/>
                                          </p:val>
                                        </p:tav>
                                        <p:tav tm="100000">
                                          <p:val>
                                            <p:strVal val="#ppt_x"/>
                                          </p:val>
                                        </p:tav>
                                      </p:tavLst>
                                    </p:anim>
                                    <p:anim calcmode="lin" valueType="num">
                                      <p:cBhvr additive="base">
                                        <p:cTn id="12" dur="500" fill="hold"/>
                                        <p:tgtEl>
                                          <p:spTgt spid="7"/>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2" presetClass="entr" presetSubtype="8" decel="100000" fill="hold" grpId="0" nodeType="afterEffect">
                                  <p:stCondLst>
                                    <p:cond delay="0"/>
                                  </p:stCondLst>
                                  <p:childTnLst>
                                    <p:set>
                                      <p:cBhvr>
                                        <p:cTn id="15" dur="1" fill="hold">
                                          <p:stCondLst>
                                            <p:cond delay="0"/>
                                          </p:stCondLst>
                                        </p:cTn>
                                        <p:tgtEl>
                                          <p:spTgt spid="9">
                                            <p:txEl>
                                              <p:pRg st="0" end="0"/>
                                            </p:txEl>
                                          </p:spTgt>
                                        </p:tgtEl>
                                        <p:attrNameLst>
                                          <p:attrName>style.visibility</p:attrName>
                                        </p:attrNameLst>
                                      </p:cBhvr>
                                      <p:to>
                                        <p:strVal val="visible"/>
                                      </p:to>
                                    </p:set>
                                    <p:anim calcmode="lin" valueType="num">
                                      <p:cBhvr additive="base">
                                        <p:cTn id="16" dur="500" fill="hold"/>
                                        <p:tgtEl>
                                          <p:spTgt spid="9">
                                            <p:txEl>
                                              <p:pRg st="0" end="0"/>
                                            </p:txEl>
                                          </p:spTgt>
                                        </p:tgtEl>
                                        <p:attrNameLst>
                                          <p:attrName>ppt_x</p:attrName>
                                        </p:attrNameLst>
                                      </p:cBhvr>
                                      <p:tavLst>
                                        <p:tav tm="0">
                                          <p:val>
                                            <p:strVal val="0-#ppt_w/2"/>
                                          </p:val>
                                        </p:tav>
                                        <p:tav tm="100000">
                                          <p:val>
                                            <p:strVal val="#ppt_x"/>
                                          </p:val>
                                        </p:tav>
                                      </p:tavLst>
                                    </p:anim>
                                    <p:anim calcmode="lin" valueType="num">
                                      <p:cBhvr additive="base">
                                        <p:cTn id="17" dur="500" fill="hold"/>
                                        <p:tgtEl>
                                          <p:spTgt spid="9">
                                            <p:txEl>
                                              <p:pRg st="0" end="0"/>
                                            </p:txEl>
                                          </p:spTgt>
                                        </p:tgtEl>
                                        <p:attrNameLst>
                                          <p:attrName>ppt_y</p:attrName>
                                        </p:attrNameLst>
                                      </p:cBhvr>
                                      <p:tavLst>
                                        <p:tav tm="0">
                                          <p:val>
                                            <p:strVal val="#ppt_y"/>
                                          </p:val>
                                        </p:tav>
                                        <p:tav tm="100000">
                                          <p:val>
                                            <p:strVal val="#ppt_y"/>
                                          </p:val>
                                        </p:tav>
                                      </p:tavLst>
                                    </p:anim>
                                  </p:childTnLst>
                                </p:cTn>
                              </p:par>
                              <p:par>
                                <p:cTn id="18" presetID="16" presetClass="entr" presetSubtype="37" fill="hold" grpId="0" nodeType="withEffect">
                                  <p:stCondLst>
                                    <p:cond delay="0"/>
                                  </p:stCondLst>
                                  <p:childTnLst>
                                    <p:set>
                                      <p:cBhvr>
                                        <p:cTn id="19" dur="1" fill="hold">
                                          <p:stCondLst>
                                            <p:cond delay="0"/>
                                          </p:stCondLst>
                                        </p:cTn>
                                        <p:tgtEl>
                                          <p:spTgt spid="11"/>
                                        </p:tgtEl>
                                        <p:attrNameLst>
                                          <p:attrName>style.visibility</p:attrName>
                                        </p:attrNameLst>
                                      </p:cBhvr>
                                      <p:to>
                                        <p:strVal val="visible"/>
                                      </p:to>
                                    </p:set>
                                    <p:animEffect transition="in" filter="barn(outVertical)">
                                      <p:cBhvr>
                                        <p:cTn id="20" dur="500"/>
                                        <p:tgtEl>
                                          <p:spTgt spid="11"/>
                                        </p:tgtEl>
                                      </p:cBhvr>
                                    </p:animEffect>
                                  </p:childTnLst>
                                </p:cTn>
                              </p:par>
                            </p:childTnLst>
                          </p:cTn>
                        </p:par>
                        <p:par>
                          <p:cTn id="21" fill="hold">
                            <p:stCondLst>
                              <p:cond delay="1500"/>
                            </p:stCondLst>
                            <p:childTnLst>
                              <p:par>
                                <p:cTn id="22" presetID="10" presetClass="entr" presetSubtype="0" fill="hold" grpId="0" nodeType="afterEffect">
                                  <p:stCondLst>
                                    <p:cond delay="0"/>
                                  </p:stCondLst>
                                  <p:childTnLst>
                                    <p:set>
                                      <p:cBhvr>
                                        <p:cTn id="23" dur="1" fill="hold">
                                          <p:stCondLst>
                                            <p:cond delay="0"/>
                                          </p:stCondLst>
                                        </p:cTn>
                                        <p:tgtEl>
                                          <p:spTgt spid="6">
                                            <p:txEl>
                                              <p:pRg st="0" end="0"/>
                                            </p:txEl>
                                          </p:spTgt>
                                        </p:tgtEl>
                                        <p:attrNameLst>
                                          <p:attrName>style.visibility</p:attrName>
                                        </p:attrNameLst>
                                      </p:cBhvr>
                                      <p:to>
                                        <p:strVal val="visible"/>
                                      </p:to>
                                    </p:set>
                                    <p:animEffect transition="in" filter="fade">
                                      <p:cBhvr>
                                        <p:cTn id="24" dur="500"/>
                                        <p:tgtEl>
                                          <p:spTgt spid="6">
                                            <p:txEl>
                                              <p:pRg st="0" end="0"/>
                                            </p:txEl>
                                          </p:spTgt>
                                        </p:tgtEl>
                                      </p:cBhvr>
                                    </p:animEffect>
                                  </p:childTnLst>
                                </p:cTn>
                              </p:par>
                            </p:childTnLst>
                          </p:cTn>
                        </p:par>
                        <p:par>
                          <p:cTn id="25" fill="hold">
                            <p:stCondLst>
                              <p:cond delay="2000"/>
                            </p:stCondLst>
                            <p:childTnLst>
                              <p:par>
                                <p:cTn id="26" presetID="31" presetClass="entr" presetSubtype="0" fill="hold" nodeType="afterEffect">
                                  <p:stCondLst>
                                    <p:cond delay="0"/>
                                  </p:stCondLst>
                                  <p:childTnLst>
                                    <p:set>
                                      <p:cBhvr>
                                        <p:cTn id="27" dur="1" fill="hold">
                                          <p:stCondLst>
                                            <p:cond delay="0"/>
                                          </p:stCondLst>
                                        </p:cTn>
                                        <p:tgtEl>
                                          <p:spTgt spid="12"/>
                                        </p:tgtEl>
                                        <p:attrNameLst>
                                          <p:attrName>style.visibility</p:attrName>
                                        </p:attrNameLst>
                                      </p:cBhvr>
                                      <p:to>
                                        <p:strVal val="visible"/>
                                      </p:to>
                                    </p:set>
                                    <p:anim calcmode="lin" valueType="num">
                                      <p:cBhvr>
                                        <p:cTn id="28" dur="500" fill="hold"/>
                                        <p:tgtEl>
                                          <p:spTgt spid="12"/>
                                        </p:tgtEl>
                                        <p:attrNameLst>
                                          <p:attrName>ppt_w</p:attrName>
                                        </p:attrNameLst>
                                      </p:cBhvr>
                                      <p:tavLst>
                                        <p:tav tm="0">
                                          <p:val>
                                            <p:fltVal val="0"/>
                                          </p:val>
                                        </p:tav>
                                        <p:tav tm="100000">
                                          <p:val>
                                            <p:strVal val="#ppt_w"/>
                                          </p:val>
                                        </p:tav>
                                      </p:tavLst>
                                    </p:anim>
                                    <p:anim calcmode="lin" valueType="num">
                                      <p:cBhvr>
                                        <p:cTn id="29" dur="500" fill="hold"/>
                                        <p:tgtEl>
                                          <p:spTgt spid="12"/>
                                        </p:tgtEl>
                                        <p:attrNameLst>
                                          <p:attrName>ppt_h</p:attrName>
                                        </p:attrNameLst>
                                      </p:cBhvr>
                                      <p:tavLst>
                                        <p:tav tm="0">
                                          <p:val>
                                            <p:fltVal val="0"/>
                                          </p:val>
                                        </p:tav>
                                        <p:tav tm="100000">
                                          <p:val>
                                            <p:strVal val="#ppt_h"/>
                                          </p:val>
                                        </p:tav>
                                      </p:tavLst>
                                    </p:anim>
                                    <p:anim calcmode="lin" valueType="num">
                                      <p:cBhvr>
                                        <p:cTn id="30" dur="500" fill="hold"/>
                                        <p:tgtEl>
                                          <p:spTgt spid="12"/>
                                        </p:tgtEl>
                                        <p:attrNameLst>
                                          <p:attrName>style.rotation</p:attrName>
                                        </p:attrNameLst>
                                      </p:cBhvr>
                                      <p:tavLst>
                                        <p:tav tm="0">
                                          <p:val>
                                            <p:fltVal val="90"/>
                                          </p:val>
                                        </p:tav>
                                        <p:tav tm="100000">
                                          <p:val>
                                            <p:fltVal val="0"/>
                                          </p:val>
                                        </p:tav>
                                      </p:tavLst>
                                    </p:anim>
                                    <p:animEffect transition="in" filter="fade">
                                      <p:cBhvr>
                                        <p:cTn id="31" dur="500"/>
                                        <p:tgtEl>
                                          <p:spTgt spid="12"/>
                                        </p:tgtEl>
                                      </p:cBhvr>
                                    </p:animEffect>
                                  </p:childTnLst>
                                </p:cTn>
                              </p:par>
                              <p:par>
                                <p:cTn id="32" presetID="31" presetClass="entr" presetSubtype="0" fill="hold" grpId="0" nodeType="withEffect">
                                  <p:stCondLst>
                                    <p:cond delay="0"/>
                                  </p:stCondLst>
                                  <p:childTnLst>
                                    <p:set>
                                      <p:cBhvr>
                                        <p:cTn id="33" dur="1" fill="hold">
                                          <p:stCondLst>
                                            <p:cond delay="0"/>
                                          </p:stCondLst>
                                        </p:cTn>
                                        <p:tgtEl>
                                          <p:spTgt spid="13"/>
                                        </p:tgtEl>
                                        <p:attrNameLst>
                                          <p:attrName>style.visibility</p:attrName>
                                        </p:attrNameLst>
                                      </p:cBhvr>
                                      <p:to>
                                        <p:strVal val="visible"/>
                                      </p:to>
                                    </p:set>
                                    <p:anim calcmode="lin" valueType="num">
                                      <p:cBhvr>
                                        <p:cTn id="34" dur="500" fill="hold"/>
                                        <p:tgtEl>
                                          <p:spTgt spid="13"/>
                                        </p:tgtEl>
                                        <p:attrNameLst>
                                          <p:attrName>ppt_w</p:attrName>
                                        </p:attrNameLst>
                                      </p:cBhvr>
                                      <p:tavLst>
                                        <p:tav tm="0">
                                          <p:val>
                                            <p:fltVal val="0"/>
                                          </p:val>
                                        </p:tav>
                                        <p:tav tm="100000">
                                          <p:val>
                                            <p:strVal val="#ppt_w"/>
                                          </p:val>
                                        </p:tav>
                                      </p:tavLst>
                                    </p:anim>
                                    <p:anim calcmode="lin" valueType="num">
                                      <p:cBhvr>
                                        <p:cTn id="35" dur="500" fill="hold"/>
                                        <p:tgtEl>
                                          <p:spTgt spid="13"/>
                                        </p:tgtEl>
                                        <p:attrNameLst>
                                          <p:attrName>ppt_h</p:attrName>
                                        </p:attrNameLst>
                                      </p:cBhvr>
                                      <p:tavLst>
                                        <p:tav tm="0">
                                          <p:val>
                                            <p:fltVal val="0"/>
                                          </p:val>
                                        </p:tav>
                                        <p:tav tm="100000">
                                          <p:val>
                                            <p:strVal val="#ppt_h"/>
                                          </p:val>
                                        </p:tav>
                                      </p:tavLst>
                                    </p:anim>
                                    <p:anim calcmode="lin" valueType="num">
                                      <p:cBhvr>
                                        <p:cTn id="36" dur="500" fill="hold"/>
                                        <p:tgtEl>
                                          <p:spTgt spid="13"/>
                                        </p:tgtEl>
                                        <p:attrNameLst>
                                          <p:attrName>style.rotation</p:attrName>
                                        </p:attrNameLst>
                                      </p:cBhvr>
                                      <p:tavLst>
                                        <p:tav tm="0">
                                          <p:val>
                                            <p:fltVal val="90"/>
                                          </p:val>
                                        </p:tav>
                                        <p:tav tm="100000">
                                          <p:val>
                                            <p:fltVal val="0"/>
                                          </p:val>
                                        </p:tav>
                                      </p:tavLst>
                                    </p:anim>
                                    <p:animEffect transition="in" filter="fade">
                                      <p:cBhvr>
                                        <p:cTn id="37" dur="500"/>
                                        <p:tgtEl>
                                          <p:spTgt spid="13"/>
                                        </p:tgtEl>
                                      </p:cBhvr>
                                    </p:animEffect>
                                  </p:childTnLst>
                                </p:cTn>
                              </p:par>
                            </p:childTnLst>
                          </p:cTn>
                        </p:par>
                        <p:par>
                          <p:cTn id="38" fill="hold">
                            <p:stCondLst>
                              <p:cond delay="2500"/>
                            </p:stCondLst>
                            <p:childTnLst>
                              <p:par>
                                <p:cTn id="39" presetID="10" presetClass="entr" presetSubtype="0" fill="hold" grpId="0" nodeType="afterEffect">
                                  <p:stCondLst>
                                    <p:cond delay="0"/>
                                  </p:stCondLst>
                                  <p:childTnLst>
                                    <p:set>
                                      <p:cBhvr>
                                        <p:cTn id="40" dur="1" fill="hold">
                                          <p:stCondLst>
                                            <p:cond delay="0"/>
                                          </p:stCondLst>
                                        </p:cTn>
                                        <p:tgtEl>
                                          <p:spTgt spid="10">
                                            <p:txEl>
                                              <p:pRg st="0" end="0"/>
                                            </p:txEl>
                                          </p:spTgt>
                                        </p:tgtEl>
                                        <p:attrNameLst>
                                          <p:attrName>style.visibility</p:attrName>
                                        </p:attrNameLst>
                                      </p:cBhvr>
                                      <p:to>
                                        <p:strVal val="visible"/>
                                      </p:to>
                                    </p:set>
                                    <p:animEffect transition="in" filter="fade">
                                      <p:cBhvr>
                                        <p:cTn id="41" dur="500"/>
                                        <p:tgtEl>
                                          <p:spTgt spid="10">
                                            <p:txEl>
                                              <p:pRg st="0" end="0"/>
                                            </p:txEl>
                                          </p:spTgt>
                                        </p:tgtEl>
                                      </p:cBhvr>
                                    </p:animEffect>
                                  </p:childTnLst>
                                </p:cTn>
                              </p:par>
                            </p:childTnLst>
                          </p:cTn>
                        </p:par>
                        <p:par>
                          <p:cTn id="42" fill="hold">
                            <p:stCondLst>
                              <p:cond delay="3000"/>
                            </p:stCondLst>
                            <p:childTnLst>
                              <p:par>
                                <p:cTn id="43" presetID="31" presetClass="entr" presetSubtype="0" fill="hold" nodeType="afterEffect">
                                  <p:stCondLst>
                                    <p:cond delay="0"/>
                                  </p:stCondLst>
                                  <p:childTnLst>
                                    <p:set>
                                      <p:cBhvr>
                                        <p:cTn id="44" dur="1" fill="hold">
                                          <p:stCondLst>
                                            <p:cond delay="0"/>
                                          </p:stCondLst>
                                        </p:cTn>
                                        <p:tgtEl>
                                          <p:spTgt spid="15"/>
                                        </p:tgtEl>
                                        <p:attrNameLst>
                                          <p:attrName>style.visibility</p:attrName>
                                        </p:attrNameLst>
                                      </p:cBhvr>
                                      <p:to>
                                        <p:strVal val="visible"/>
                                      </p:to>
                                    </p:set>
                                    <p:anim calcmode="lin" valueType="num">
                                      <p:cBhvr>
                                        <p:cTn id="45" dur="500" fill="hold"/>
                                        <p:tgtEl>
                                          <p:spTgt spid="15"/>
                                        </p:tgtEl>
                                        <p:attrNameLst>
                                          <p:attrName>ppt_w</p:attrName>
                                        </p:attrNameLst>
                                      </p:cBhvr>
                                      <p:tavLst>
                                        <p:tav tm="0">
                                          <p:val>
                                            <p:fltVal val="0"/>
                                          </p:val>
                                        </p:tav>
                                        <p:tav tm="100000">
                                          <p:val>
                                            <p:strVal val="#ppt_w"/>
                                          </p:val>
                                        </p:tav>
                                      </p:tavLst>
                                    </p:anim>
                                    <p:anim calcmode="lin" valueType="num">
                                      <p:cBhvr>
                                        <p:cTn id="46" dur="500" fill="hold"/>
                                        <p:tgtEl>
                                          <p:spTgt spid="15"/>
                                        </p:tgtEl>
                                        <p:attrNameLst>
                                          <p:attrName>ppt_h</p:attrName>
                                        </p:attrNameLst>
                                      </p:cBhvr>
                                      <p:tavLst>
                                        <p:tav tm="0">
                                          <p:val>
                                            <p:fltVal val="0"/>
                                          </p:val>
                                        </p:tav>
                                        <p:tav tm="100000">
                                          <p:val>
                                            <p:strVal val="#ppt_h"/>
                                          </p:val>
                                        </p:tav>
                                      </p:tavLst>
                                    </p:anim>
                                    <p:anim calcmode="lin" valueType="num">
                                      <p:cBhvr>
                                        <p:cTn id="47" dur="500" fill="hold"/>
                                        <p:tgtEl>
                                          <p:spTgt spid="15"/>
                                        </p:tgtEl>
                                        <p:attrNameLst>
                                          <p:attrName>style.rotation</p:attrName>
                                        </p:attrNameLst>
                                      </p:cBhvr>
                                      <p:tavLst>
                                        <p:tav tm="0">
                                          <p:val>
                                            <p:fltVal val="90"/>
                                          </p:val>
                                        </p:tav>
                                        <p:tav tm="100000">
                                          <p:val>
                                            <p:fltVal val="0"/>
                                          </p:val>
                                        </p:tav>
                                      </p:tavLst>
                                    </p:anim>
                                    <p:animEffect transition="in" filter="fade">
                                      <p:cBhvr>
                                        <p:cTn id="48" dur="500"/>
                                        <p:tgtEl>
                                          <p:spTgt spid="15"/>
                                        </p:tgtEl>
                                      </p:cBhvr>
                                    </p:animEffect>
                                  </p:childTnLst>
                                </p:cTn>
                              </p:par>
                              <p:par>
                                <p:cTn id="49" presetID="31" presetClass="entr" presetSubtype="0" fill="hold" grpId="0" nodeType="withEffect">
                                  <p:stCondLst>
                                    <p:cond delay="0"/>
                                  </p:stCondLst>
                                  <p:childTnLst>
                                    <p:set>
                                      <p:cBhvr>
                                        <p:cTn id="50" dur="1" fill="hold">
                                          <p:stCondLst>
                                            <p:cond delay="0"/>
                                          </p:stCondLst>
                                        </p:cTn>
                                        <p:tgtEl>
                                          <p:spTgt spid="16"/>
                                        </p:tgtEl>
                                        <p:attrNameLst>
                                          <p:attrName>style.visibility</p:attrName>
                                        </p:attrNameLst>
                                      </p:cBhvr>
                                      <p:to>
                                        <p:strVal val="visible"/>
                                      </p:to>
                                    </p:set>
                                    <p:anim calcmode="lin" valueType="num">
                                      <p:cBhvr>
                                        <p:cTn id="51" dur="500" fill="hold"/>
                                        <p:tgtEl>
                                          <p:spTgt spid="16"/>
                                        </p:tgtEl>
                                        <p:attrNameLst>
                                          <p:attrName>ppt_w</p:attrName>
                                        </p:attrNameLst>
                                      </p:cBhvr>
                                      <p:tavLst>
                                        <p:tav tm="0">
                                          <p:val>
                                            <p:fltVal val="0"/>
                                          </p:val>
                                        </p:tav>
                                        <p:tav tm="100000">
                                          <p:val>
                                            <p:strVal val="#ppt_w"/>
                                          </p:val>
                                        </p:tav>
                                      </p:tavLst>
                                    </p:anim>
                                    <p:anim calcmode="lin" valueType="num">
                                      <p:cBhvr>
                                        <p:cTn id="52" dur="500" fill="hold"/>
                                        <p:tgtEl>
                                          <p:spTgt spid="16"/>
                                        </p:tgtEl>
                                        <p:attrNameLst>
                                          <p:attrName>ppt_h</p:attrName>
                                        </p:attrNameLst>
                                      </p:cBhvr>
                                      <p:tavLst>
                                        <p:tav tm="0">
                                          <p:val>
                                            <p:fltVal val="0"/>
                                          </p:val>
                                        </p:tav>
                                        <p:tav tm="100000">
                                          <p:val>
                                            <p:strVal val="#ppt_h"/>
                                          </p:val>
                                        </p:tav>
                                      </p:tavLst>
                                    </p:anim>
                                    <p:anim calcmode="lin" valueType="num">
                                      <p:cBhvr>
                                        <p:cTn id="53" dur="500" fill="hold"/>
                                        <p:tgtEl>
                                          <p:spTgt spid="16"/>
                                        </p:tgtEl>
                                        <p:attrNameLst>
                                          <p:attrName>style.rotation</p:attrName>
                                        </p:attrNameLst>
                                      </p:cBhvr>
                                      <p:tavLst>
                                        <p:tav tm="0">
                                          <p:val>
                                            <p:fltVal val="90"/>
                                          </p:val>
                                        </p:tav>
                                        <p:tav tm="100000">
                                          <p:val>
                                            <p:fltVal val="0"/>
                                          </p:val>
                                        </p:tav>
                                      </p:tavLst>
                                    </p:anim>
                                    <p:animEffect transition="in" filter="fade">
                                      <p:cBhvr>
                                        <p:cTn id="54" dur="500"/>
                                        <p:tgtEl>
                                          <p:spTgt spid="16"/>
                                        </p:tgtEl>
                                      </p:cBhvr>
                                    </p:animEffect>
                                  </p:childTnLst>
                                </p:cTn>
                              </p:par>
                            </p:childTnLst>
                          </p:cTn>
                        </p:par>
                        <p:par>
                          <p:cTn id="55" fill="hold">
                            <p:stCondLst>
                              <p:cond delay="3500"/>
                            </p:stCondLst>
                            <p:childTnLst>
                              <p:par>
                                <p:cTn id="56" presetID="10" presetClass="entr" presetSubtype="0" fill="hold" grpId="0" nodeType="afterEffect">
                                  <p:stCondLst>
                                    <p:cond delay="0"/>
                                  </p:stCondLst>
                                  <p:childTnLst>
                                    <p:set>
                                      <p:cBhvr>
                                        <p:cTn id="57" dur="1" fill="hold">
                                          <p:stCondLst>
                                            <p:cond delay="0"/>
                                          </p:stCondLst>
                                        </p:cTn>
                                        <p:tgtEl>
                                          <p:spTgt spid="14">
                                            <p:txEl>
                                              <p:pRg st="0" end="0"/>
                                            </p:txEl>
                                          </p:spTgt>
                                        </p:tgtEl>
                                        <p:attrNameLst>
                                          <p:attrName>style.visibility</p:attrName>
                                        </p:attrNameLst>
                                      </p:cBhvr>
                                      <p:to>
                                        <p:strVal val="visible"/>
                                      </p:to>
                                    </p:set>
                                    <p:animEffect transition="in" filter="fade">
                                      <p:cBhvr>
                                        <p:cTn id="58" dur="500"/>
                                        <p:tgtEl>
                                          <p:spTgt spid="14">
                                            <p:txEl>
                                              <p:pRg st="0" end="0"/>
                                            </p:txEl>
                                          </p:spTgt>
                                        </p:tgtEl>
                                      </p:cBhvr>
                                    </p:animEffect>
                                  </p:childTnLst>
                                </p:cTn>
                              </p:par>
                            </p:childTnLst>
                          </p:cTn>
                        </p:par>
                        <p:par>
                          <p:cTn id="59" fill="hold">
                            <p:stCondLst>
                              <p:cond delay="4000"/>
                            </p:stCondLst>
                            <p:childTnLst>
                              <p:par>
                                <p:cTn id="60" presetID="31" presetClass="entr" presetSubtype="0" fill="hold" nodeType="afterEffect">
                                  <p:stCondLst>
                                    <p:cond delay="0"/>
                                  </p:stCondLst>
                                  <p:childTnLst>
                                    <p:set>
                                      <p:cBhvr>
                                        <p:cTn id="61" dur="1" fill="hold">
                                          <p:stCondLst>
                                            <p:cond delay="0"/>
                                          </p:stCondLst>
                                        </p:cTn>
                                        <p:tgtEl>
                                          <p:spTgt spid="18"/>
                                        </p:tgtEl>
                                        <p:attrNameLst>
                                          <p:attrName>style.visibility</p:attrName>
                                        </p:attrNameLst>
                                      </p:cBhvr>
                                      <p:to>
                                        <p:strVal val="visible"/>
                                      </p:to>
                                    </p:set>
                                    <p:anim calcmode="lin" valueType="num">
                                      <p:cBhvr>
                                        <p:cTn id="62" dur="500" fill="hold"/>
                                        <p:tgtEl>
                                          <p:spTgt spid="18"/>
                                        </p:tgtEl>
                                        <p:attrNameLst>
                                          <p:attrName>ppt_w</p:attrName>
                                        </p:attrNameLst>
                                      </p:cBhvr>
                                      <p:tavLst>
                                        <p:tav tm="0">
                                          <p:val>
                                            <p:fltVal val="0"/>
                                          </p:val>
                                        </p:tav>
                                        <p:tav tm="100000">
                                          <p:val>
                                            <p:strVal val="#ppt_w"/>
                                          </p:val>
                                        </p:tav>
                                      </p:tavLst>
                                    </p:anim>
                                    <p:anim calcmode="lin" valueType="num">
                                      <p:cBhvr>
                                        <p:cTn id="63" dur="500" fill="hold"/>
                                        <p:tgtEl>
                                          <p:spTgt spid="18"/>
                                        </p:tgtEl>
                                        <p:attrNameLst>
                                          <p:attrName>ppt_h</p:attrName>
                                        </p:attrNameLst>
                                      </p:cBhvr>
                                      <p:tavLst>
                                        <p:tav tm="0">
                                          <p:val>
                                            <p:fltVal val="0"/>
                                          </p:val>
                                        </p:tav>
                                        <p:tav tm="100000">
                                          <p:val>
                                            <p:strVal val="#ppt_h"/>
                                          </p:val>
                                        </p:tav>
                                      </p:tavLst>
                                    </p:anim>
                                    <p:anim calcmode="lin" valueType="num">
                                      <p:cBhvr>
                                        <p:cTn id="64" dur="500" fill="hold"/>
                                        <p:tgtEl>
                                          <p:spTgt spid="18"/>
                                        </p:tgtEl>
                                        <p:attrNameLst>
                                          <p:attrName>style.rotation</p:attrName>
                                        </p:attrNameLst>
                                      </p:cBhvr>
                                      <p:tavLst>
                                        <p:tav tm="0">
                                          <p:val>
                                            <p:fltVal val="90"/>
                                          </p:val>
                                        </p:tav>
                                        <p:tav tm="100000">
                                          <p:val>
                                            <p:fltVal val="0"/>
                                          </p:val>
                                        </p:tav>
                                      </p:tavLst>
                                    </p:anim>
                                    <p:animEffect transition="in" filter="fade">
                                      <p:cBhvr>
                                        <p:cTn id="65" dur="500"/>
                                        <p:tgtEl>
                                          <p:spTgt spid="18"/>
                                        </p:tgtEl>
                                      </p:cBhvr>
                                    </p:animEffect>
                                  </p:childTnLst>
                                </p:cTn>
                              </p:par>
                              <p:par>
                                <p:cTn id="66" presetID="31" presetClass="entr" presetSubtype="0" fill="hold" grpId="0" nodeType="withEffect">
                                  <p:stCondLst>
                                    <p:cond delay="0"/>
                                  </p:stCondLst>
                                  <p:childTnLst>
                                    <p:set>
                                      <p:cBhvr>
                                        <p:cTn id="67" dur="1" fill="hold">
                                          <p:stCondLst>
                                            <p:cond delay="0"/>
                                          </p:stCondLst>
                                        </p:cTn>
                                        <p:tgtEl>
                                          <p:spTgt spid="19"/>
                                        </p:tgtEl>
                                        <p:attrNameLst>
                                          <p:attrName>style.visibility</p:attrName>
                                        </p:attrNameLst>
                                      </p:cBhvr>
                                      <p:to>
                                        <p:strVal val="visible"/>
                                      </p:to>
                                    </p:set>
                                    <p:anim calcmode="lin" valueType="num">
                                      <p:cBhvr>
                                        <p:cTn id="68" dur="500" fill="hold"/>
                                        <p:tgtEl>
                                          <p:spTgt spid="19"/>
                                        </p:tgtEl>
                                        <p:attrNameLst>
                                          <p:attrName>ppt_w</p:attrName>
                                        </p:attrNameLst>
                                      </p:cBhvr>
                                      <p:tavLst>
                                        <p:tav tm="0">
                                          <p:val>
                                            <p:fltVal val="0"/>
                                          </p:val>
                                        </p:tav>
                                        <p:tav tm="100000">
                                          <p:val>
                                            <p:strVal val="#ppt_w"/>
                                          </p:val>
                                        </p:tav>
                                      </p:tavLst>
                                    </p:anim>
                                    <p:anim calcmode="lin" valueType="num">
                                      <p:cBhvr>
                                        <p:cTn id="69" dur="500" fill="hold"/>
                                        <p:tgtEl>
                                          <p:spTgt spid="19"/>
                                        </p:tgtEl>
                                        <p:attrNameLst>
                                          <p:attrName>ppt_h</p:attrName>
                                        </p:attrNameLst>
                                      </p:cBhvr>
                                      <p:tavLst>
                                        <p:tav tm="0">
                                          <p:val>
                                            <p:fltVal val="0"/>
                                          </p:val>
                                        </p:tav>
                                        <p:tav tm="100000">
                                          <p:val>
                                            <p:strVal val="#ppt_h"/>
                                          </p:val>
                                        </p:tav>
                                      </p:tavLst>
                                    </p:anim>
                                    <p:anim calcmode="lin" valueType="num">
                                      <p:cBhvr>
                                        <p:cTn id="70" dur="500" fill="hold"/>
                                        <p:tgtEl>
                                          <p:spTgt spid="19"/>
                                        </p:tgtEl>
                                        <p:attrNameLst>
                                          <p:attrName>style.rotation</p:attrName>
                                        </p:attrNameLst>
                                      </p:cBhvr>
                                      <p:tavLst>
                                        <p:tav tm="0">
                                          <p:val>
                                            <p:fltVal val="90"/>
                                          </p:val>
                                        </p:tav>
                                        <p:tav tm="100000">
                                          <p:val>
                                            <p:fltVal val="0"/>
                                          </p:val>
                                        </p:tav>
                                      </p:tavLst>
                                    </p:anim>
                                    <p:animEffect transition="in" filter="fade">
                                      <p:cBhvr>
                                        <p:cTn id="71" dur="500"/>
                                        <p:tgtEl>
                                          <p:spTgt spid="19"/>
                                        </p:tgtEl>
                                      </p:cBhvr>
                                    </p:animEffect>
                                  </p:childTnLst>
                                </p:cTn>
                              </p:par>
                            </p:childTnLst>
                          </p:cTn>
                        </p:par>
                        <p:par>
                          <p:cTn id="72" fill="hold">
                            <p:stCondLst>
                              <p:cond delay="4500"/>
                            </p:stCondLst>
                            <p:childTnLst>
                              <p:par>
                                <p:cTn id="73" presetID="10" presetClass="entr" presetSubtype="0" fill="hold" grpId="0" nodeType="afterEffect">
                                  <p:stCondLst>
                                    <p:cond delay="0"/>
                                  </p:stCondLst>
                                  <p:childTnLst>
                                    <p:set>
                                      <p:cBhvr>
                                        <p:cTn id="74" dur="1" fill="hold">
                                          <p:stCondLst>
                                            <p:cond delay="0"/>
                                          </p:stCondLst>
                                        </p:cTn>
                                        <p:tgtEl>
                                          <p:spTgt spid="17">
                                            <p:txEl>
                                              <p:pRg st="0" end="0"/>
                                            </p:txEl>
                                          </p:spTgt>
                                        </p:tgtEl>
                                        <p:attrNameLst>
                                          <p:attrName>style.visibility</p:attrName>
                                        </p:attrNameLst>
                                      </p:cBhvr>
                                      <p:to>
                                        <p:strVal val="visible"/>
                                      </p:to>
                                    </p:set>
                                    <p:animEffect transition="in" filter="fade">
                                      <p:cBhvr>
                                        <p:cTn id="75" dur="500"/>
                                        <p:tgtEl>
                                          <p:spTgt spid="17">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 grpId="0" animBg="1"/>
      <p:bldP spid="6" grpId="0" build="p">
        <p:tmplLst>
          <p:tmpl lvl="1">
            <p:tnLst>
              <p:par>
                <p:cTn presetID="10" presetClass="entr" presetSubtype="0" fill="hold" nodeType="afterEffect">
                  <p:stCondLst>
                    <p:cond delay="0"/>
                  </p:stCondLst>
                  <p:childTnLst>
                    <p:set>
                      <p:cBhvr>
                        <p:cTn dur="1" fill="hold">
                          <p:stCondLst>
                            <p:cond delay="0"/>
                          </p:stCondLst>
                        </p:cTn>
                        <p:tgtEl>
                          <p:spTgt spid="6"/>
                        </p:tgtEl>
                        <p:attrNameLst>
                          <p:attrName>style.visibility</p:attrName>
                        </p:attrNameLst>
                      </p:cBhvr>
                      <p:to>
                        <p:strVal val="visible"/>
                      </p:to>
                    </p:set>
                    <p:animEffect transition="in" filter="fade">
                      <p:cBhvr>
                        <p:cTn dur="500"/>
                        <p:tgtEl>
                          <p:spTgt spid="6"/>
                        </p:tgtEl>
                      </p:cBhvr>
                    </p:animEffect>
                  </p:childTnLst>
                </p:cTn>
              </p:par>
            </p:tnLst>
          </p:tmpl>
        </p:tmplLst>
      </p:bldP>
      <p:bldP spid="7" grpId="0" animBg="1">
        <p:tmplLst>
          <p:tmpl>
            <p:tnLst>
              <p:par>
                <p:cTn presetID="2" presetClass="entr" presetSubtype="8" decel="100000" fill="hold" nodeType="withEffect">
                  <p:stCondLst>
                    <p:cond delay="0"/>
                  </p:stCondLst>
                  <p:childTnLst>
                    <p:set>
                      <p:cBhvr>
                        <p:cTn dur="1" fill="hold">
                          <p:stCondLst>
                            <p:cond delay="0"/>
                          </p:stCondLst>
                        </p:cTn>
                        <p:tgtEl>
                          <p:spTgt spid="7"/>
                        </p:tgtEl>
                        <p:attrNameLst>
                          <p:attrName>style.visibility</p:attrName>
                        </p:attrNameLst>
                      </p:cBhvr>
                      <p:to>
                        <p:strVal val="visible"/>
                      </p:to>
                    </p:set>
                    <p:anim calcmode="lin" valueType="num">
                      <p:cBhvr additive="base">
                        <p:cTn dur="500" fill="hold"/>
                        <p:tgtEl>
                          <p:spTgt spid="7"/>
                        </p:tgtEl>
                        <p:attrNameLst>
                          <p:attrName>ppt_x</p:attrName>
                        </p:attrNameLst>
                      </p:cBhvr>
                      <p:tavLst>
                        <p:tav tm="0">
                          <p:val>
                            <p:strVal val="0-#ppt_w/2"/>
                          </p:val>
                        </p:tav>
                        <p:tav tm="100000">
                          <p:val>
                            <p:strVal val="#ppt_x"/>
                          </p:val>
                        </p:tav>
                      </p:tavLst>
                    </p:anim>
                    <p:anim calcmode="lin" valueType="num">
                      <p:cBhvr additive="base">
                        <p:cTn dur="500" fill="hold"/>
                        <p:tgtEl>
                          <p:spTgt spid="7"/>
                        </p:tgtEl>
                        <p:attrNameLst>
                          <p:attrName>ppt_y</p:attrName>
                        </p:attrNameLst>
                      </p:cBhvr>
                      <p:tavLst>
                        <p:tav tm="0">
                          <p:val>
                            <p:strVal val="#ppt_y"/>
                          </p:val>
                        </p:tav>
                        <p:tav tm="100000">
                          <p:val>
                            <p:strVal val="#ppt_y"/>
                          </p:val>
                        </p:tav>
                      </p:tavLst>
                    </p:anim>
                  </p:childTnLst>
                </p:cTn>
              </p:par>
            </p:tnLst>
          </p:tmpl>
        </p:tmplLst>
      </p:bldP>
      <p:bldP spid="8" grpId="0"/>
      <p:bldP spid="9" grpId="0" build="p">
        <p:tmplLst>
          <p:tmpl lvl="1">
            <p:tnLst>
              <p:par>
                <p:cTn presetID="2" presetClass="entr" presetSubtype="8" decel="100000" fill="hold" nodeType="afterEffect">
                  <p:stCondLst>
                    <p:cond delay="0"/>
                  </p:stCondLst>
                  <p:childTnLst>
                    <p:set>
                      <p:cBhvr>
                        <p:cTn dur="1" fill="hold">
                          <p:stCondLst>
                            <p:cond delay="0"/>
                          </p:stCondLst>
                        </p:cTn>
                        <p:tgtEl>
                          <p:spTgt spid="9"/>
                        </p:tgtEl>
                        <p:attrNameLst>
                          <p:attrName>style.visibility</p:attrName>
                        </p:attrNameLst>
                      </p:cBhvr>
                      <p:to>
                        <p:strVal val="visible"/>
                      </p:to>
                    </p:set>
                    <p:anim calcmode="lin" valueType="num">
                      <p:cBhvr additive="base">
                        <p:cTn dur="500" fill="hold"/>
                        <p:tgtEl>
                          <p:spTgt spid="9"/>
                        </p:tgtEl>
                        <p:attrNameLst>
                          <p:attrName>ppt_x</p:attrName>
                        </p:attrNameLst>
                      </p:cBhvr>
                      <p:tavLst>
                        <p:tav tm="0">
                          <p:val>
                            <p:strVal val="0-#ppt_w/2"/>
                          </p:val>
                        </p:tav>
                        <p:tav tm="100000">
                          <p:val>
                            <p:strVal val="#ppt_x"/>
                          </p:val>
                        </p:tav>
                      </p:tavLst>
                    </p:anim>
                    <p:anim calcmode="lin" valueType="num">
                      <p:cBhvr additive="base">
                        <p:cTn dur="500" fill="hold"/>
                        <p:tgtEl>
                          <p:spTgt spid="9"/>
                        </p:tgtEl>
                        <p:attrNameLst>
                          <p:attrName>ppt_y</p:attrName>
                        </p:attrNameLst>
                      </p:cBhvr>
                      <p:tavLst>
                        <p:tav tm="0">
                          <p:val>
                            <p:strVal val="#ppt_y"/>
                          </p:val>
                        </p:tav>
                        <p:tav tm="100000">
                          <p:val>
                            <p:strVal val="#ppt_y"/>
                          </p:val>
                        </p:tav>
                      </p:tavLst>
                    </p:anim>
                  </p:childTnLst>
                </p:cTn>
              </p:par>
            </p:tnLst>
          </p:tmpl>
        </p:tmplLst>
      </p:bldP>
      <p:bldP spid="10" grpId="0" build="p">
        <p:tmplLst>
          <p:tmpl lvl="1">
            <p:tnLst>
              <p:par>
                <p:cTn presetID="10" presetClass="entr" presetSubtype="0"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P spid="13" grpId="0"/>
      <p:bldP spid="14" grpId="0" build="p">
        <p:tmplLst>
          <p:tmpl lvl="1">
            <p:tnLst>
              <p:par>
                <p:cTn presetID="10" presetClass="entr" presetSubtype="0" fill="hold" nodeType="afterEffect">
                  <p:stCondLst>
                    <p:cond delay="0"/>
                  </p:stCondLst>
                  <p:childTnLst>
                    <p:set>
                      <p:cBhvr>
                        <p:cTn dur="1" fill="hold">
                          <p:stCondLst>
                            <p:cond delay="0"/>
                          </p:stCondLst>
                        </p:cTn>
                        <p:tgtEl>
                          <p:spTgt spid="14"/>
                        </p:tgtEl>
                        <p:attrNameLst>
                          <p:attrName>style.visibility</p:attrName>
                        </p:attrNameLst>
                      </p:cBhvr>
                      <p:to>
                        <p:strVal val="visible"/>
                      </p:to>
                    </p:set>
                    <p:animEffect transition="in" filter="fade">
                      <p:cBhvr>
                        <p:cTn dur="500"/>
                        <p:tgtEl>
                          <p:spTgt spid="14"/>
                        </p:tgtEl>
                      </p:cBhvr>
                    </p:animEffect>
                  </p:childTnLst>
                </p:cTn>
              </p:par>
            </p:tnLst>
          </p:tmpl>
        </p:tmplLst>
      </p:bldP>
      <p:bldP spid="16" grpId="0"/>
      <p:bldP spid="17" grpId="0" build="p">
        <p:tmplLst>
          <p:tmpl lvl="1">
            <p:tnLst>
              <p:par>
                <p:cTn presetID="10" presetClass="entr" presetSubtype="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fade">
                      <p:cBhvr>
                        <p:cTn dur="500"/>
                        <p:tgtEl>
                          <p:spTgt spid="17"/>
                        </p:tgtEl>
                      </p:cBhvr>
                    </p:animEffect>
                  </p:childTnLst>
                </p:cTn>
              </p:par>
            </p:tnLst>
          </p:tmpl>
        </p:tmplLst>
      </p:bldP>
      <p:bldP spid="19" grpId="0"/>
    </p:bldLst>
  </p:timing>
</p:sldLayout>
</file>

<file path=ppt/slideLayouts/slideLayout40.xml><?xml version="1.0" encoding="utf-8"?>
<p:sldLayout xmlns:a="http://schemas.openxmlformats.org/drawingml/2006/main" xmlns:r="http://schemas.openxmlformats.org/officeDocument/2006/relationships" xmlns:p="http://schemas.openxmlformats.org/presentationml/2006/main" preserve="1" userDrawn="1">
  <p:cSld name="4 Images">
    <p:spTree>
      <p:nvGrpSpPr>
        <p:cNvPr id="1" name=""/>
        <p:cNvGrpSpPr/>
        <p:nvPr/>
      </p:nvGrpSpPr>
      <p:grpSpPr>
        <a:xfrm>
          <a:off x="0" y="0"/>
          <a:ext cx="0" cy="0"/>
          <a:chOff x="0" y="0"/>
          <a:chExt cx="0" cy="0"/>
        </a:xfrm>
      </p:grpSpPr>
      <p:sp>
        <p:nvSpPr>
          <p:cNvPr id="10" name="正方形/長方形 9"/>
          <p:cNvSpPr/>
          <p:nvPr userDrawn="1"/>
        </p:nvSpPr>
        <p:spPr>
          <a:xfrm>
            <a:off x="0" y="5818574"/>
            <a:ext cx="18286413" cy="373541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381817" y="2283629"/>
            <a:ext cx="4195318" cy="5089833"/>
          </a:xfrm>
          <a:prstGeom prst="rect">
            <a:avLst/>
          </a:prstGeom>
        </p:spPr>
      </p:pic>
      <p:sp>
        <p:nvSpPr>
          <p:cNvPr id="6" name="図プレースホルダー 8"/>
          <p:cNvSpPr>
            <a:spLocks noGrp="1"/>
          </p:cNvSpPr>
          <p:nvPr>
            <p:ph type="pic" sz="quarter" idx="20" hasCustomPrompt="1"/>
          </p:nvPr>
        </p:nvSpPr>
        <p:spPr>
          <a:xfrm rot="21420000">
            <a:off x="621205" y="2510788"/>
            <a:ext cx="3716543" cy="4635515"/>
          </a:xfrm>
        </p:spPr>
        <p:txBody>
          <a:bodyPr/>
          <a:lstStyle>
            <a:lvl1pPr>
              <a:defRPr/>
            </a:lvl1pPr>
          </a:lstStyle>
          <a:p>
            <a:r>
              <a:rPr kumimoji="1" lang="en-US" altLang="ja-JP" dirty="0" smtClean="0"/>
              <a:t>Add an image here</a:t>
            </a:r>
            <a:endParaRPr kumimoji="1" lang="ja-JP" altLang="en-US" dirty="0"/>
          </a:p>
        </p:txBody>
      </p:sp>
      <p:sp>
        <p:nvSpPr>
          <p:cNvPr id="11" name="テキスト プレースホルダー 5"/>
          <p:cNvSpPr>
            <a:spLocks noGrp="1"/>
          </p:cNvSpPr>
          <p:nvPr>
            <p:ph type="body" sz="quarter" idx="13" hasCustomPrompt="1"/>
          </p:nvPr>
        </p:nvSpPr>
        <p:spPr>
          <a:xfrm>
            <a:off x="484862" y="8068825"/>
            <a:ext cx="4202849" cy="13051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2" name="テキスト プレースホルダー 5"/>
          <p:cNvSpPr>
            <a:spLocks noGrp="1"/>
          </p:cNvSpPr>
          <p:nvPr>
            <p:ph type="body" sz="quarter" idx="23" hasCustomPrompt="1"/>
          </p:nvPr>
        </p:nvSpPr>
        <p:spPr>
          <a:xfrm rot="21420000">
            <a:off x="476736" y="7278194"/>
            <a:ext cx="4205687"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25" name="図 2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4812298" y="2279466"/>
            <a:ext cx="4195318" cy="5089833"/>
          </a:xfrm>
          <a:prstGeom prst="rect">
            <a:avLst/>
          </a:prstGeom>
        </p:spPr>
      </p:pic>
      <p:sp>
        <p:nvSpPr>
          <p:cNvPr id="26" name="図プレースホルダー 8"/>
          <p:cNvSpPr>
            <a:spLocks noGrp="1"/>
          </p:cNvSpPr>
          <p:nvPr>
            <p:ph type="pic" sz="quarter" idx="24" hasCustomPrompt="1"/>
          </p:nvPr>
        </p:nvSpPr>
        <p:spPr>
          <a:xfrm rot="21420000">
            <a:off x="5051686" y="2506625"/>
            <a:ext cx="3716543" cy="4635515"/>
          </a:xfrm>
        </p:spPr>
        <p:txBody>
          <a:bodyPr/>
          <a:lstStyle>
            <a:lvl1pPr>
              <a:defRPr/>
            </a:lvl1pPr>
          </a:lstStyle>
          <a:p>
            <a:r>
              <a:rPr kumimoji="1" lang="en-US" altLang="ja-JP" dirty="0" smtClean="0"/>
              <a:t>Add an image here</a:t>
            </a:r>
            <a:endParaRPr kumimoji="1" lang="ja-JP" altLang="en-US" dirty="0"/>
          </a:p>
        </p:txBody>
      </p:sp>
      <p:sp>
        <p:nvSpPr>
          <p:cNvPr id="27" name="テキスト プレースホルダー 5"/>
          <p:cNvSpPr>
            <a:spLocks noGrp="1"/>
          </p:cNvSpPr>
          <p:nvPr>
            <p:ph type="body" sz="quarter" idx="25" hasCustomPrompt="1"/>
          </p:nvPr>
        </p:nvSpPr>
        <p:spPr>
          <a:xfrm>
            <a:off x="4915343" y="8064662"/>
            <a:ext cx="4202849" cy="13051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8" name="テキスト プレースホルダー 5"/>
          <p:cNvSpPr>
            <a:spLocks noGrp="1"/>
          </p:cNvSpPr>
          <p:nvPr>
            <p:ph type="body" sz="quarter" idx="26" hasCustomPrompt="1"/>
          </p:nvPr>
        </p:nvSpPr>
        <p:spPr>
          <a:xfrm rot="21420000">
            <a:off x="4907217" y="7274031"/>
            <a:ext cx="4205687"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29" name="図 2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9228517" y="2283629"/>
            <a:ext cx="4195318" cy="5089833"/>
          </a:xfrm>
          <a:prstGeom prst="rect">
            <a:avLst/>
          </a:prstGeom>
        </p:spPr>
      </p:pic>
      <p:sp>
        <p:nvSpPr>
          <p:cNvPr id="30" name="図プレースホルダー 8"/>
          <p:cNvSpPr>
            <a:spLocks noGrp="1"/>
          </p:cNvSpPr>
          <p:nvPr>
            <p:ph type="pic" sz="quarter" idx="27" hasCustomPrompt="1"/>
          </p:nvPr>
        </p:nvSpPr>
        <p:spPr>
          <a:xfrm rot="21420000">
            <a:off x="9467905" y="2510788"/>
            <a:ext cx="3716543" cy="4635515"/>
          </a:xfrm>
        </p:spPr>
        <p:txBody>
          <a:bodyPr/>
          <a:lstStyle>
            <a:lvl1pPr>
              <a:defRPr/>
            </a:lvl1pPr>
          </a:lstStyle>
          <a:p>
            <a:r>
              <a:rPr kumimoji="1" lang="en-US" altLang="ja-JP" dirty="0" smtClean="0"/>
              <a:t>Add an image here</a:t>
            </a:r>
            <a:endParaRPr kumimoji="1" lang="ja-JP" altLang="en-US" dirty="0"/>
          </a:p>
        </p:txBody>
      </p:sp>
      <p:sp>
        <p:nvSpPr>
          <p:cNvPr id="31" name="テキスト プレースホルダー 5"/>
          <p:cNvSpPr>
            <a:spLocks noGrp="1"/>
          </p:cNvSpPr>
          <p:nvPr>
            <p:ph type="body" sz="quarter" idx="28" hasCustomPrompt="1"/>
          </p:nvPr>
        </p:nvSpPr>
        <p:spPr>
          <a:xfrm>
            <a:off x="9331562" y="8068825"/>
            <a:ext cx="4202849" cy="13051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2" name="テキスト プレースホルダー 5"/>
          <p:cNvSpPr>
            <a:spLocks noGrp="1"/>
          </p:cNvSpPr>
          <p:nvPr>
            <p:ph type="body" sz="quarter" idx="29" hasCustomPrompt="1"/>
          </p:nvPr>
        </p:nvSpPr>
        <p:spPr>
          <a:xfrm rot="21420000">
            <a:off x="9323436" y="7278194"/>
            <a:ext cx="4205687"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33" name="図 3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420000">
            <a:off x="13638552" y="2283629"/>
            <a:ext cx="4195318" cy="5089833"/>
          </a:xfrm>
          <a:prstGeom prst="rect">
            <a:avLst/>
          </a:prstGeom>
        </p:spPr>
      </p:pic>
      <p:sp>
        <p:nvSpPr>
          <p:cNvPr id="34" name="図プレースホルダー 8"/>
          <p:cNvSpPr>
            <a:spLocks noGrp="1"/>
          </p:cNvSpPr>
          <p:nvPr>
            <p:ph type="pic" sz="quarter" idx="30" hasCustomPrompt="1"/>
          </p:nvPr>
        </p:nvSpPr>
        <p:spPr>
          <a:xfrm rot="21420000">
            <a:off x="13877940" y="2510788"/>
            <a:ext cx="3716543" cy="4635515"/>
          </a:xfrm>
        </p:spPr>
        <p:txBody>
          <a:bodyPr/>
          <a:lstStyle>
            <a:lvl1pPr>
              <a:defRPr/>
            </a:lvl1pPr>
          </a:lstStyle>
          <a:p>
            <a:r>
              <a:rPr kumimoji="1" lang="en-US" altLang="ja-JP" dirty="0" smtClean="0"/>
              <a:t>Add an image here</a:t>
            </a:r>
            <a:endParaRPr kumimoji="1" lang="ja-JP" altLang="en-US" dirty="0"/>
          </a:p>
        </p:txBody>
      </p:sp>
      <p:sp>
        <p:nvSpPr>
          <p:cNvPr id="35" name="テキスト プレースホルダー 5"/>
          <p:cNvSpPr>
            <a:spLocks noGrp="1"/>
          </p:cNvSpPr>
          <p:nvPr>
            <p:ph type="body" sz="quarter" idx="31" hasCustomPrompt="1"/>
          </p:nvPr>
        </p:nvSpPr>
        <p:spPr>
          <a:xfrm>
            <a:off x="13741597" y="8068825"/>
            <a:ext cx="4202849" cy="13051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6" name="テキスト プレースホルダー 5"/>
          <p:cNvSpPr>
            <a:spLocks noGrp="1"/>
          </p:cNvSpPr>
          <p:nvPr>
            <p:ph type="body" sz="quarter" idx="32" hasCustomPrompt="1"/>
          </p:nvPr>
        </p:nvSpPr>
        <p:spPr>
          <a:xfrm rot="21420000">
            <a:off x="13733471" y="7278194"/>
            <a:ext cx="4205687" cy="855095"/>
          </a:xfrm>
          <a:noFill/>
        </p:spPr>
        <p:txBody>
          <a:bodyPr anchor="t">
            <a:noAutofit/>
          </a:bodyPr>
          <a:lstStyle>
            <a:lvl1pPr algn="l">
              <a:lnSpc>
                <a:spcPct val="120000"/>
              </a:lnSpc>
              <a:spcBef>
                <a:spcPts val="600"/>
              </a:spcBef>
              <a:defRPr sz="3600" spc="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994253375"/>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0"/>
                                        </p:tgtEl>
                                        <p:attrNameLst>
                                          <p:attrName>style.visibility</p:attrName>
                                        </p:attrNameLst>
                                      </p:cBhvr>
                                      <p:to>
                                        <p:strVal val="visible"/>
                                      </p:to>
                                    </p:set>
                                    <p:animEffect transition="in" filter="barn(outVertical)">
                                      <p:cBhvr>
                                        <p:cTn id="7" dur="500"/>
                                        <p:tgtEl>
                                          <p:spTgt spid="10"/>
                                        </p:tgtEl>
                                      </p:cBhvr>
                                    </p:animEffect>
                                  </p:childTnLst>
                                </p:cTn>
                              </p:par>
                            </p:childTnLst>
                          </p:cTn>
                        </p:par>
                        <p:par>
                          <p:cTn id="8" fill="hold">
                            <p:stCondLst>
                              <p:cond delay="500"/>
                            </p:stCondLst>
                            <p:childTnLst>
                              <p:par>
                                <p:cTn id="9" presetID="22" presetClass="entr" presetSubtype="4" fill="hold" grpId="0" nodeType="afterEffect">
                                  <p:stCondLst>
                                    <p:cond delay="500"/>
                                  </p:stCondLst>
                                  <p:childTnLst>
                                    <p:set>
                                      <p:cBhvr>
                                        <p:cTn id="10" dur="1" fill="hold">
                                          <p:stCondLst>
                                            <p:cond delay="0"/>
                                          </p:stCondLst>
                                        </p:cTn>
                                        <p:tgtEl>
                                          <p:spTgt spid="6"/>
                                        </p:tgtEl>
                                        <p:attrNameLst>
                                          <p:attrName>style.visibility</p:attrName>
                                        </p:attrNameLst>
                                      </p:cBhvr>
                                      <p:to>
                                        <p:strVal val="visible"/>
                                      </p:to>
                                    </p:set>
                                    <p:animEffect transition="in" filter="wipe(down)">
                                      <p:cBhvr>
                                        <p:cTn id="11" dur="500"/>
                                        <p:tgtEl>
                                          <p:spTgt spid="6"/>
                                        </p:tgtEl>
                                      </p:cBhvr>
                                    </p:animEffect>
                                  </p:childTnLst>
                                </p:cTn>
                              </p:par>
                              <p:par>
                                <p:cTn id="12" presetID="22" presetClass="entr" presetSubtype="4" fill="hold" nodeType="withEffect">
                                  <p:stCondLst>
                                    <p:cond delay="250"/>
                                  </p:stCondLst>
                                  <p:childTnLst>
                                    <p:set>
                                      <p:cBhvr>
                                        <p:cTn id="13" dur="1" fill="hold">
                                          <p:stCondLst>
                                            <p:cond delay="0"/>
                                          </p:stCondLst>
                                        </p:cTn>
                                        <p:tgtEl>
                                          <p:spTgt spid="5"/>
                                        </p:tgtEl>
                                        <p:attrNameLst>
                                          <p:attrName>style.visibility</p:attrName>
                                        </p:attrNameLst>
                                      </p:cBhvr>
                                      <p:to>
                                        <p:strVal val="visible"/>
                                      </p:to>
                                    </p:set>
                                    <p:animEffect transition="in" filter="wipe(down)">
                                      <p:cBhvr>
                                        <p:cTn id="14" dur="500"/>
                                        <p:tgtEl>
                                          <p:spTgt spid="5"/>
                                        </p:tgtEl>
                                      </p:cBhvr>
                                    </p:animEffect>
                                  </p:childTnLst>
                                </p:cTn>
                              </p:par>
                            </p:childTnLst>
                          </p:cTn>
                        </p:par>
                        <p:par>
                          <p:cTn id="15" fill="hold">
                            <p:stCondLst>
                              <p:cond delay="1500"/>
                            </p:stCondLst>
                            <p:childTnLst>
                              <p:par>
                                <p:cTn id="16" presetID="10" presetClass="entr" presetSubtype="0" fill="hold" grpId="0" nodeType="afterEffect">
                                  <p:stCondLst>
                                    <p:cond delay="0"/>
                                  </p:stCondLst>
                                  <p:childTnLst>
                                    <p:set>
                                      <p:cBhvr>
                                        <p:cTn id="17" dur="1" fill="hold">
                                          <p:stCondLst>
                                            <p:cond delay="0"/>
                                          </p:stCondLst>
                                        </p:cTn>
                                        <p:tgtEl>
                                          <p:spTgt spid="12">
                                            <p:txEl>
                                              <p:pRg st="0" end="0"/>
                                            </p:txEl>
                                          </p:spTgt>
                                        </p:tgtEl>
                                        <p:attrNameLst>
                                          <p:attrName>style.visibility</p:attrName>
                                        </p:attrNameLst>
                                      </p:cBhvr>
                                      <p:to>
                                        <p:strVal val="visible"/>
                                      </p:to>
                                    </p:set>
                                    <p:animEffect transition="in" filter="fade">
                                      <p:cBhvr>
                                        <p:cTn id="18" dur="500"/>
                                        <p:tgtEl>
                                          <p:spTgt spid="12">
                                            <p:txEl>
                                              <p:pRg st="0" end="0"/>
                                            </p:txEl>
                                          </p:spTgt>
                                        </p:tgtEl>
                                      </p:cBhvr>
                                    </p:animEffect>
                                  </p:childTnLst>
                                </p:cTn>
                              </p:par>
                            </p:childTnLst>
                          </p:cTn>
                        </p:par>
                        <p:par>
                          <p:cTn id="19" fill="hold">
                            <p:stCondLst>
                              <p:cond delay="2000"/>
                            </p:stCondLst>
                            <p:childTnLst>
                              <p:par>
                                <p:cTn id="20" presetID="10" presetClass="entr" presetSubtype="0" fill="hold" grpId="0" nodeType="afterEffect">
                                  <p:stCondLst>
                                    <p:cond delay="0"/>
                                  </p:stCondLst>
                                  <p:childTnLst>
                                    <p:set>
                                      <p:cBhvr>
                                        <p:cTn id="21" dur="1" fill="hold">
                                          <p:stCondLst>
                                            <p:cond delay="0"/>
                                          </p:stCondLst>
                                        </p:cTn>
                                        <p:tgtEl>
                                          <p:spTgt spid="11">
                                            <p:txEl>
                                              <p:pRg st="0" end="0"/>
                                            </p:txEl>
                                          </p:spTgt>
                                        </p:tgtEl>
                                        <p:attrNameLst>
                                          <p:attrName>style.visibility</p:attrName>
                                        </p:attrNameLst>
                                      </p:cBhvr>
                                      <p:to>
                                        <p:strVal val="visible"/>
                                      </p:to>
                                    </p:set>
                                    <p:animEffect transition="in" filter="fade">
                                      <p:cBhvr>
                                        <p:cTn id="22" dur="500"/>
                                        <p:tgtEl>
                                          <p:spTgt spid="11">
                                            <p:txEl>
                                              <p:pRg st="0" end="0"/>
                                            </p:txEl>
                                          </p:spTgt>
                                        </p:tgtEl>
                                      </p:cBhvr>
                                    </p:animEffect>
                                  </p:childTnLst>
                                </p:cTn>
                              </p:par>
                            </p:childTnLst>
                          </p:cTn>
                        </p:par>
                        <p:par>
                          <p:cTn id="23" fill="hold">
                            <p:stCondLst>
                              <p:cond delay="2500"/>
                            </p:stCondLst>
                            <p:childTnLst>
                              <p:par>
                                <p:cTn id="24" presetID="22" presetClass="entr" presetSubtype="4" fill="hold" grpId="0" nodeType="afterEffect">
                                  <p:stCondLst>
                                    <p:cond delay="500"/>
                                  </p:stCondLst>
                                  <p:childTnLst>
                                    <p:set>
                                      <p:cBhvr>
                                        <p:cTn id="25" dur="1" fill="hold">
                                          <p:stCondLst>
                                            <p:cond delay="0"/>
                                          </p:stCondLst>
                                        </p:cTn>
                                        <p:tgtEl>
                                          <p:spTgt spid="26"/>
                                        </p:tgtEl>
                                        <p:attrNameLst>
                                          <p:attrName>style.visibility</p:attrName>
                                        </p:attrNameLst>
                                      </p:cBhvr>
                                      <p:to>
                                        <p:strVal val="visible"/>
                                      </p:to>
                                    </p:set>
                                    <p:animEffect transition="in" filter="wipe(down)">
                                      <p:cBhvr>
                                        <p:cTn id="26" dur="500"/>
                                        <p:tgtEl>
                                          <p:spTgt spid="26"/>
                                        </p:tgtEl>
                                      </p:cBhvr>
                                    </p:animEffect>
                                  </p:childTnLst>
                                </p:cTn>
                              </p:par>
                              <p:par>
                                <p:cTn id="27" presetID="22" presetClass="entr" presetSubtype="4" fill="hold" nodeType="withEffect">
                                  <p:stCondLst>
                                    <p:cond delay="250"/>
                                  </p:stCondLst>
                                  <p:childTnLst>
                                    <p:set>
                                      <p:cBhvr>
                                        <p:cTn id="28" dur="1" fill="hold">
                                          <p:stCondLst>
                                            <p:cond delay="0"/>
                                          </p:stCondLst>
                                        </p:cTn>
                                        <p:tgtEl>
                                          <p:spTgt spid="25"/>
                                        </p:tgtEl>
                                        <p:attrNameLst>
                                          <p:attrName>style.visibility</p:attrName>
                                        </p:attrNameLst>
                                      </p:cBhvr>
                                      <p:to>
                                        <p:strVal val="visible"/>
                                      </p:to>
                                    </p:set>
                                    <p:animEffect transition="in" filter="wipe(down)">
                                      <p:cBhvr>
                                        <p:cTn id="29" dur="500"/>
                                        <p:tgtEl>
                                          <p:spTgt spid="25"/>
                                        </p:tgtEl>
                                      </p:cBhvr>
                                    </p:animEffect>
                                  </p:childTnLst>
                                </p:cTn>
                              </p:par>
                            </p:childTnLst>
                          </p:cTn>
                        </p:par>
                        <p:par>
                          <p:cTn id="30" fill="hold">
                            <p:stCondLst>
                              <p:cond delay="3500"/>
                            </p:stCondLst>
                            <p:childTnLst>
                              <p:par>
                                <p:cTn id="31" presetID="10" presetClass="entr" presetSubtype="0" fill="hold" grpId="0" nodeType="afterEffect">
                                  <p:stCondLst>
                                    <p:cond delay="0"/>
                                  </p:stCondLst>
                                  <p:childTnLst>
                                    <p:set>
                                      <p:cBhvr>
                                        <p:cTn id="32" dur="1" fill="hold">
                                          <p:stCondLst>
                                            <p:cond delay="0"/>
                                          </p:stCondLst>
                                        </p:cTn>
                                        <p:tgtEl>
                                          <p:spTgt spid="28">
                                            <p:txEl>
                                              <p:pRg st="0" end="0"/>
                                            </p:txEl>
                                          </p:spTgt>
                                        </p:tgtEl>
                                        <p:attrNameLst>
                                          <p:attrName>style.visibility</p:attrName>
                                        </p:attrNameLst>
                                      </p:cBhvr>
                                      <p:to>
                                        <p:strVal val="visible"/>
                                      </p:to>
                                    </p:set>
                                    <p:animEffect transition="in" filter="fade">
                                      <p:cBhvr>
                                        <p:cTn id="33" dur="500"/>
                                        <p:tgtEl>
                                          <p:spTgt spid="28">
                                            <p:txEl>
                                              <p:pRg st="0" end="0"/>
                                            </p:txEl>
                                          </p:spTgt>
                                        </p:tgtEl>
                                      </p:cBhvr>
                                    </p:animEffect>
                                  </p:childTnLst>
                                </p:cTn>
                              </p:par>
                            </p:childTnLst>
                          </p:cTn>
                        </p:par>
                        <p:par>
                          <p:cTn id="34" fill="hold">
                            <p:stCondLst>
                              <p:cond delay="4000"/>
                            </p:stCondLst>
                            <p:childTnLst>
                              <p:par>
                                <p:cTn id="35" presetID="10" presetClass="entr" presetSubtype="0" fill="hold" grpId="0" nodeType="afterEffect">
                                  <p:stCondLst>
                                    <p:cond delay="0"/>
                                  </p:stCondLst>
                                  <p:childTnLst>
                                    <p:set>
                                      <p:cBhvr>
                                        <p:cTn id="36" dur="1" fill="hold">
                                          <p:stCondLst>
                                            <p:cond delay="0"/>
                                          </p:stCondLst>
                                        </p:cTn>
                                        <p:tgtEl>
                                          <p:spTgt spid="27">
                                            <p:txEl>
                                              <p:pRg st="0" end="0"/>
                                            </p:txEl>
                                          </p:spTgt>
                                        </p:tgtEl>
                                        <p:attrNameLst>
                                          <p:attrName>style.visibility</p:attrName>
                                        </p:attrNameLst>
                                      </p:cBhvr>
                                      <p:to>
                                        <p:strVal val="visible"/>
                                      </p:to>
                                    </p:set>
                                    <p:animEffect transition="in" filter="fade">
                                      <p:cBhvr>
                                        <p:cTn id="37" dur="500"/>
                                        <p:tgtEl>
                                          <p:spTgt spid="27">
                                            <p:txEl>
                                              <p:pRg st="0" end="0"/>
                                            </p:txEl>
                                          </p:spTgt>
                                        </p:tgtEl>
                                      </p:cBhvr>
                                    </p:animEffect>
                                  </p:childTnLst>
                                </p:cTn>
                              </p:par>
                            </p:childTnLst>
                          </p:cTn>
                        </p:par>
                        <p:par>
                          <p:cTn id="38" fill="hold">
                            <p:stCondLst>
                              <p:cond delay="4500"/>
                            </p:stCondLst>
                            <p:childTnLst>
                              <p:par>
                                <p:cTn id="39" presetID="22" presetClass="entr" presetSubtype="4" fill="hold" grpId="0" nodeType="afterEffect">
                                  <p:stCondLst>
                                    <p:cond delay="500"/>
                                  </p:stCondLst>
                                  <p:childTnLst>
                                    <p:set>
                                      <p:cBhvr>
                                        <p:cTn id="40" dur="1" fill="hold">
                                          <p:stCondLst>
                                            <p:cond delay="0"/>
                                          </p:stCondLst>
                                        </p:cTn>
                                        <p:tgtEl>
                                          <p:spTgt spid="30"/>
                                        </p:tgtEl>
                                        <p:attrNameLst>
                                          <p:attrName>style.visibility</p:attrName>
                                        </p:attrNameLst>
                                      </p:cBhvr>
                                      <p:to>
                                        <p:strVal val="visible"/>
                                      </p:to>
                                    </p:set>
                                    <p:animEffect transition="in" filter="wipe(down)">
                                      <p:cBhvr>
                                        <p:cTn id="41" dur="500"/>
                                        <p:tgtEl>
                                          <p:spTgt spid="30"/>
                                        </p:tgtEl>
                                      </p:cBhvr>
                                    </p:animEffect>
                                  </p:childTnLst>
                                </p:cTn>
                              </p:par>
                              <p:par>
                                <p:cTn id="42" presetID="22" presetClass="entr" presetSubtype="4" fill="hold" nodeType="withEffect">
                                  <p:stCondLst>
                                    <p:cond delay="250"/>
                                  </p:stCondLst>
                                  <p:childTnLst>
                                    <p:set>
                                      <p:cBhvr>
                                        <p:cTn id="43" dur="1" fill="hold">
                                          <p:stCondLst>
                                            <p:cond delay="0"/>
                                          </p:stCondLst>
                                        </p:cTn>
                                        <p:tgtEl>
                                          <p:spTgt spid="29"/>
                                        </p:tgtEl>
                                        <p:attrNameLst>
                                          <p:attrName>style.visibility</p:attrName>
                                        </p:attrNameLst>
                                      </p:cBhvr>
                                      <p:to>
                                        <p:strVal val="visible"/>
                                      </p:to>
                                    </p:set>
                                    <p:animEffect transition="in" filter="wipe(down)">
                                      <p:cBhvr>
                                        <p:cTn id="44" dur="500"/>
                                        <p:tgtEl>
                                          <p:spTgt spid="29"/>
                                        </p:tgtEl>
                                      </p:cBhvr>
                                    </p:animEffect>
                                  </p:childTnLst>
                                </p:cTn>
                              </p:par>
                            </p:childTnLst>
                          </p:cTn>
                        </p:par>
                        <p:par>
                          <p:cTn id="45" fill="hold">
                            <p:stCondLst>
                              <p:cond delay="5500"/>
                            </p:stCondLst>
                            <p:childTnLst>
                              <p:par>
                                <p:cTn id="46" presetID="10" presetClass="entr" presetSubtype="0" fill="hold" grpId="0" nodeType="afterEffect">
                                  <p:stCondLst>
                                    <p:cond delay="0"/>
                                  </p:stCondLst>
                                  <p:childTnLst>
                                    <p:set>
                                      <p:cBhvr>
                                        <p:cTn id="47" dur="1" fill="hold">
                                          <p:stCondLst>
                                            <p:cond delay="0"/>
                                          </p:stCondLst>
                                        </p:cTn>
                                        <p:tgtEl>
                                          <p:spTgt spid="32">
                                            <p:txEl>
                                              <p:pRg st="0" end="0"/>
                                            </p:txEl>
                                          </p:spTgt>
                                        </p:tgtEl>
                                        <p:attrNameLst>
                                          <p:attrName>style.visibility</p:attrName>
                                        </p:attrNameLst>
                                      </p:cBhvr>
                                      <p:to>
                                        <p:strVal val="visible"/>
                                      </p:to>
                                    </p:set>
                                    <p:animEffect transition="in" filter="fade">
                                      <p:cBhvr>
                                        <p:cTn id="48" dur="500"/>
                                        <p:tgtEl>
                                          <p:spTgt spid="32">
                                            <p:txEl>
                                              <p:pRg st="0" end="0"/>
                                            </p:txEl>
                                          </p:spTgt>
                                        </p:tgtEl>
                                      </p:cBhvr>
                                    </p:animEffect>
                                  </p:childTnLst>
                                </p:cTn>
                              </p:par>
                            </p:childTnLst>
                          </p:cTn>
                        </p:par>
                        <p:par>
                          <p:cTn id="49" fill="hold">
                            <p:stCondLst>
                              <p:cond delay="6000"/>
                            </p:stCondLst>
                            <p:childTnLst>
                              <p:par>
                                <p:cTn id="50" presetID="10" presetClass="entr" presetSubtype="0" fill="hold" grpId="0" nodeType="afterEffect">
                                  <p:stCondLst>
                                    <p:cond delay="0"/>
                                  </p:stCondLst>
                                  <p:childTnLst>
                                    <p:set>
                                      <p:cBhvr>
                                        <p:cTn id="51" dur="1" fill="hold">
                                          <p:stCondLst>
                                            <p:cond delay="0"/>
                                          </p:stCondLst>
                                        </p:cTn>
                                        <p:tgtEl>
                                          <p:spTgt spid="31">
                                            <p:txEl>
                                              <p:pRg st="0" end="0"/>
                                            </p:txEl>
                                          </p:spTgt>
                                        </p:tgtEl>
                                        <p:attrNameLst>
                                          <p:attrName>style.visibility</p:attrName>
                                        </p:attrNameLst>
                                      </p:cBhvr>
                                      <p:to>
                                        <p:strVal val="visible"/>
                                      </p:to>
                                    </p:set>
                                    <p:animEffect transition="in" filter="fade">
                                      <p:cBhvr>
                                        <p:cTn id="52" dur="500"/>
                                        <p:tgtEl>
                                          <p:spTgt spid="31">
                                            <p:txEl>
                                              <p:pRg st="0" end="0"/>
                                            </p:txEl>
                                          </p:spTgt>
                                        </p:tgtEl>
                                      </p:cBhvr>
                                    </p:animEffect>
                                  </p:childTnLst>
                                </p:cTn>
                              </p:par>
                            </p:childTnLst>
                          </p:cTn>
                        </p:par>
                        <p:par>
                          <p:cTn id="53" fill="hold">
                            <p:stCondLst>
                              <p:cond delay="6500"/>
                            </p:stCondLst>
                            <p:childTnLst>
                              <p:par>
                                <p:cTn id="54" presetID="22" presetClass="entr" presetSubtype="4" fill="hold" grpId="0" nodeType="afterEffect">
                                  <p:stCondLst>
                                    <p:cond delay="500"/>
                                  </p:stCondLst>
                                  <p:childTnLst>
                                    <p:set>
                                      <p:cBhvr>
                                        <p:cTn id="55" dur="1" fill="hold">
                                          <p:stCondLst>
                                            <p:cond delay="0"/>
                                          </p:stCondLst>
                                        </p:cTn>
                                        <p:tgtEl>
                                          <p:spTgt spid="34"/>
                                        </p:tgtEl>
                                        <p:attrNameLst>
                                          <p:attrName>style.visibility</p:attrName>
                                        </p:attrNameLst>
                                      </p:cBhvr>
                                      <p:to>
                                        <p:strVal val="visible"/>
                                      </p:to>
                                    </p:set>
                                    <p:animEffect transition="in" filter="wipe(down)">
                                      <p:cBhvr>
                                        <p:cTn id="56" dur="500"/>
                                        <p:tgtEl>
                                          <p:spTgt spid="34"/>
                                        </p:tgtEl>
                                      </p:cBhvr>
                                    </p:animEffect>
                                  </p:childTnLst>
                                </p:cTn>
                              </p:par>
                              <p:par>
                                <p:cTn id="57" presetID="22" presetClass="entr" presetSubtype="4" fill="hold" nodeType="withEffect">
                                  <p:stCondLst>
                                    <p:cond delay="250"/>
                                  </p:stCondLst>
                                  <p:childTnLst>
                                    <p:set>
                                      <p:cBhvr>
                                        <p:cTn id="58" dur="1" fill="hold">
                                          <p:stCondLst>
                                            <p:cond delay="0"/>
                                          </p:stCondLst>
                                        </p:cTn>
                                        <p:tgtEl>
                                          <p:spTgt spid="33"/>
                                        </p:tgtEl>
                                        <p:attrNameLst>
                                          <p:attrName>style.visibility</p:attrName>
                                        </p:attrNameLst>
                                      </p:cBhvr>
                                      <p:to>
                                        <p:strVal val="visible"/>
                                      </p:to>
                                    </p:set>
                                    <p:animEffect transition="in" filter="wipe(down)">
                                      <p:cBhvr>
                                        <p:cTn id="59" dur="500"/>
                                        <p:tgtEl>
                                          <p:spTgt spid="33"/>
                                        </p:tgtEl>
                                      </p:cBhvr>
                                    </p:animEffect>
                                  </p:childTnLst>
                                </p:cTn>
                              </p:par>
                            </p:childTnLst>
                          </p:cTn>
                        </p:par>
                        <p:par>
                          <p:cTn id="60" fill="hold">
                            <p:stCondLst>
                              <p:cond delay="7500"/>
                            </p:stCondLst>
                            <p:childTnLst>
                              <p:par>
                                <p:cTn id="61" presetID="10" presetClass="entr" presetSubtype="0" fill="hold" grpId="0" nodeType="afterEffect">
                                  <p:stCondLst>
                                    <p:cond delay="0"/>
                                  </p:stCondLst>
                                  <p:childTnLst>
                                    <p:set>
                                      <p:cBhvr>
                                        <p:cTn id="62" dur="1" fill="hold">
                                          <p:stCondLst>
                                            <p:cond delay="0"/>
                                          </p:stCondLst>
                                        </p:cTn>
                                        <p:tgtEl>
                                          <p:spTgt spid="36">
                                            <p:txEl>
                                              <p:pRg st="0" end="0"/>
                                            </p:txEl>
                                          </p:spTgt>
                                        </p:tgtEl>
                                        <p:attrNameLst>
                                          <p:attrName>style.visibility</p:attrName>
                                        </p:attrNameLst>
                                      </p:cBhvr>
                                      <p:to>
                                        <p:strVal val="visible"/>
                                      </p:to>
                                    </p:set>
                                    <p:animEffect transition="in" filter="fade">
                                      <p:cBhvr>
                                        <p:cTn id="63" dur="500"/>
                                        <p:tgtEl>
                                          <p:spTgt spid="36">
                                            <p:txEl>
                                              <p:pRg st="0" end="0"/>
                                            </p:txEl>
                                          </p:spTgt>
                                        </p:tgtEl>
                                      </p:cBhvr>
                                    </p:animEffect>
                                  </p:childTnLst>
                                </p:cTn>
                              </p:par>
                            </p:childTnLst>
                          </p:cTn>
                        </p:par>
                        <p:par>
                          <p:cTn id="64" fill="hold">
                            <p:stCondLst>
                              <p:cond delay="8000"/>
                            </p:stCondLst>
                            <p:childTnLst>
                              <p:par>
                                <p:cTn id="65" presetID="10" presetClass="entr" presetSubtype="0" fill="hold" grpId="0" nodeType="afterEffect">
                                  <p:stCondLst>
                                    <p:cond delay="0"/>
                                  </p:stCondLst>
                                  <p:childTnLst>
                                    <p:set>
                                      <p:cBhvr>
                                        <p:cTn id="66" dur="1" fill="hold">
                                          <p:stCondLst>
                                            <p:cond delay="0"/>
                                          </p:stCondLst>
                                        </p:cTn>
                                        <p:tgtEl>
                                          <p:spTgt spid="35">
                                            <p:txEl>
                                              <p:pRg st="0" end="0"/>
                                            </p:txEl>
                                          </p:spTgt>
                                        </p:tgtEl>
                                        <p:attrNameLst>
                                          <p:attrName>style.visibility</p:attrName>
                                        </p:attrNameLst>
                                      </p:cBhvr>
                                      <p:to>
                                        <p:strVal val="visible"/>
                                      </p:to>
                                    </p:set>
                                    <p:animEffect transition="in" filter="fade">
                                      <p:cBhvr>
                                        <p:cTn id="67" dur="500"/>
                                        <p:tgtEl>
                                          <p:spTgt spid="35">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0" grpId="0" animBg="1"/>
      <p:bldP spid="6" grpId="0"/>
      <p:bldP spid="11" grpId="0" build="p">
        <p:tmplLst>
          <p:tmpl lvl="1">
            <p:tnLst>
              <p:par>
                <p:cTn presetID="10" presetClass="entr" presetSubtype="0" fill="hold" nodeType="afterEffect">
                  <p:stCondLst>
                    <p:cond delay="0"/>
                  </p:stCondLst>
                  <p:childTnLst>
                    <p:set>
                      <p:cBhvr>
                        <p:cTn dur="1" fill="hold">
                          <p:stCondLst>
                            <p:cond delay="0"/>
                          </p:stCondLst>
                        </p:cTn>
                        <p:tgtEl>
                          <p:spTgt spid="11"/>
                        </p:tgtEl>
                        <p:attrNameLst>
                          <p:attrName>style.visibility</p:attrName>
                        </p:attrNameLst>
                      </p:cBhvr>
                      <p:to>
                        <p:strVal val="visible"/>
                      </p:to>
                    </p:set>
                    <p:animEffect transition="in" filter="fade">
                      <p:cBhvr>
                        <p:cTn dur="500"/>
                        <p:tgtEl>
                          <p:spTgt spid="11"/>
                        </p:tgtEl>
                      </p:cBhvr>
                    </p:animEffect>
                  </p:childTnLst>
                </p:cTn>
              </p:par>
            </p:tnLst>
          </p:tmpl>
        </p:tmplLst>
      </p:bldP>
      <p:bldP spid="12" grpId="0" build="p">
        <p:tmplLst>
          <p:tmpl lvl="1">
            <p:tnLst>
              <p:par>
                <p:cTn presetID="10" presetClass="entr" presetSubtype="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fade">
                      <p:cBhvr>
                        <p:cTn dur="500"/>
                        <p:tgtEl>
                          <p:spTgt spid="12"/>
                        </p:tgtEl>
                      </p:cBhvr>
                    </p:animEffect>
                  </p:childTnLst>
                </p:cTn>
              </p:par>
            </p:tnLst>
          </p:tmpl>
        </p:tmplLst>
      </p:bldP>
      <p:bldP spid="26" grpId="0"/>
      <p:bldP spid="27" grpId="0" build="p">
        <p:tmplLst>
          <p:tmpl lvl="1">
            <p:tnLst>
              <p:par>
                <p:cTn presetID="10" presetClass="entr" presetSubtype="0" fill="hold" nodeType="afterEffect">
                  <p:stCondLst>
                    <p:cond delay="0"/>
                  </p:stCondLst>
                  <p:childTnLst>
                    <p:set>
                      <p:cBhvr>
                        <p:cTn dur="1" fill="hold">
                          <p:stCondLst>
                            <p:cond delay="0"/>
                          </p:stCondLst>
                        </p:cTn>
                        <p:tgtEl>
                          <p:spTgt spid="27"/>
                        </p:tgtEl>
                        <p:attrNameLst>
                          <p:attrName>style.visibility</p:attrName>
                        </p:attrNameLst>
                      </p:cBhvr>
                      <p:to>
                        <p:strVal val="visible"/>
                      </p:to>
                    </p:set>
                    <p:animEffect transition="in" filter="fade">
                      <p:cBhvr>
                        <p:cTn dur="500"/>
                        <p:tgtEl>
                          <p:spTgt spid="27"/>
                        </p:tgtEl>
                      </p:cBhvr>
                    </p:animEffect>
                  </p:childTnLst>
                </p:cTn>
              </p:par>
            </p:tnLst>
          </p:tmpl>
        </p:tmplLst>
      </p:bldP>
      <p:bldP spid="28" grpId="0" build="p">
        <p:tmplLst>
          <p:tmpl lvl="1">
            <p:tnLst>
              <p:par>
                <p:cTn presetID="10" presetClass="entr" presetSubtype="0" fill="hold" nodeType="afterEffect">
                  <p:stCondLst>
                    <p:cond delay="0"/>
                  </p:stCondLst>
                  <p:childTnLst>
                    <p:set>
                      <p:cBhvr>
                        <p:cTn dur="1" fill="hold">
                          <p:stCondLst>
                            <p:cond delay="0"/>
                          </p:stCondLst>
                        </p:cTn>
                        <p:tgtEl>
                          <p:spTgt spid="28"/>
                        </p:tgtEl>
                        <p:attrNameLst>
                          <p:attrName>style.visibility</p:attrName>
                        </p:attrNameLst>
                      </p:cBhvr>
                      <p:to>
                        <p:strVal val="visible"/>
                      </p:to>
                    </p:set>
                    <p:animEffect transition="in" filter="fade">
                      <p:cBhvr>
                        <p:cTn dur="500"/>
                        <p:tgtEl>
                          <p:spTgt spid="28"/>
                        </p:tgtEl>
                      </p:cBhvr>
                    </p:animEffect>
                  </p:childTnLst>
                </p:cTn>
              </p:par>
            </p:tnLst>
          </p:tmpl>
        </p:tmplLst>
      </p:bldP>
      <p:bldP spid="30" grpId="0"/>
      <p:bldP spid="31" grpId="0" build="p">
        <p:tmplLst>
          <p:tmpl lvl="1">
            <p:tnLst>
              <p:par>
                <p:cTn presetID="10" presetClass="entr" presetSubtype="0" fill="hold" nodeType="afterEffect">
                  <p:stCondLst>
                    <p:cond delay="0"/>
                  </p:stCondLst>
                  <p:childTnLst>
                    <p:set>
                      <p:cBhvr>
                        <p:cTn dur="1" fill="hold">
                          <p:stCondLst>
                            <p:cond delay="0"/>
                          </p:stCondLst>
                        </p:cTn>
                        <p:tgtEl>
                          <p:spTgt spid="31"/>
                        </p:tgtEl>
                        <p:attrNameLst>
                          <p:attrName>style.visibility</p:attrName>
                        </p:attrNameLst>
                      </p:cBhvr>
                      <p:to>
                        <p:strVal val="visible"/>
                      </p:to>
                    </p:set>
                    <p:animEffect transition="in" filter="fade">
                      <p:cBhvr>
                        <p:cTn dur="500"/>
                        <p:tgtEl>
                          <p:spTgt spid="31"/>
                        </p:tgtEl>
                      </p:cBhvr>
                    </p:animEffect>
                  </p:childTnLst>
                </p:cTn>
              </p:par>
            </p:tnLst>
          </p:tmpl>
        </p:tmplLst>
      </p:bldP>
      <p:bldP spid="32" grpId="0" build="p">
        <p:tmplLst>
          <p:tmpl lvl="1">
            <p:tnLst>
              <p:par>
                <p:cTn presetID="10" presetClass="entr" presetSubtype="0"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fade">
                      <p:cBhvr>
                        <p:cTn dur="500"/>
                        <p:tgtEl>
                          <p:spTgt spid="32"/>
                        </p:tgtEl>
                      </p:cBhvr>
                    </p:animEffect>
                  </p:childTnLst>
                </p:cTn>
              </p:par>
            </p:tnLst>
          </p:tmpl>
        </p:tmplLst>
      </p:bldP>
      <p:bldP spid="34" grpId="0"/>
      <p:bldP spid="35" grpId="0" build="p">
        <p:tmplLst>
          <p:tmpl lvl="1">
            <p:tnLst>
              <p:par>
                <p:cTn presetID="10" presetClass="entr" presetSubtype="0" fill="hold" nodeType="afterEffect">
                  <p:stCondLst>
                    <p:cond delay="0"/>
                  </p:stCondLst>
                  <p:childTnLst>
                    <p:set>
                      <p:cBhvr>
                        <p:cTn dur="1" fill="hold">
                          <p:stCondLst>
                            <p:cond delay="0"/>
                          </p:stCondLst>
                        </p:cTn>
                        <p:tgtEl>
                          <p:spTgt spid="35"/>
                        </p:tgtEl>
                        <p:attrNameLst>
                          <p:attrName>style.visibility</p:attrName>
                        </p:attrNameLst>
                      </p:cBhvr>
                      <p:to>
                        <p:strVal val="visible"/>
                      </p:to>
                    </p:set>
                    <p:animEffect transition="in" filter="fade">
                      <p:cBhvr>
                        <p:cTn dur="500"/>
                        <p:tgtEl>
                          <p:spTgt spid="35"/>
                        </p:tgtEl>
                      </p:cBhvr>
                    </p:animEffect>
                  </p:childTnLst>
                </p:cTn>
              </p:par>
            </p:tnLst>
          </p:tmpl>
        </p:tmplLst>
      </p:bldP>
      <p:bldP spid="36" grpId="0" build="p">
        <p:tmplLst>
          <p:tmpl lvl="1">
            <p:tnLst>
              <p:par>
                <p:cTn presetID="10" presetClass="entr" presetSubtype="0" fill="hold" nodeType="afterEffect">
                  <p:stCondLst>
                    <p:cond delay="0"/>
                  </p:stCondLst>
                  <p:childTnLst>
                    <p:set>
                      <p:cBhvr>
                        <p:cTn dur="1" fill="hold">
                          <p:stCondLst>
                            <p:cond delay="0"/>
                          </p:stCondLst>
                        </p:cTn>
                        <p:tgtEl>
                          <p:spTgt spid="36"/>
                        </p:tgtEl>
                        <p:attrNameLst>
                          <p:attrName>style.visibility</p:attrName>
                        </p:attrNameLst>
                      </p:cBhvr>
                      <p:to>
                        <p:strVal val="visible"/>
                      </p:to>
                    </p:set>
                    <p:animEffect transition="in" filter="fade">
                      <p:cBhvr>
                        <p:cTn dur="500"/>
                        <p:tgtEl>
                          <p:spTgt spid="36"/>
                        </p:tgtEl>
                      </p:cBhvr>
                    </p:animEffect>
                  </p:childTnLst>
                </p:cTn>
              </p:par>
            </p:tnLst>
          </p:tmpl>
        </p:tmplLst>
      </p:bldP>
    </p:bldLst>
  </p:timing>
</p:sldLayout>
</file>

<file path=ppt/slideLayouts/slideLayout41.xml><?xml version="1.0" encoding="utf-8"?>
<p:sldLayout xmlns:a="http://schemas.openxmlformats.org/drawingml/2006/main" xmlns:r="http://schemas.openxmlformats.org/officeDocument/2006/relationships" xmlns:p="http://schemas.openxmlformats.org/presentationml/2006/main" preserve="1" userDrawn="1">
  <p:cSld name="3 Items and Icons">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2" name="正方形/長方形 11"/>
          <p:cNvSpPr/>
          <p:nvPr userDrawn="1"/>
        </p:nvSpPr>
        <p:spPr>
          <a:xfrm>
            <a:off x="772276" y="4155046"/>
            <a:ext cx="5399807" cy="287866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3" name="図 1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533713" y="3214527"/>
            <a:ext cx="1881038" cy="1881038"/>
          </a:xfrm>
          <a:prstGeom prst="rect">
            <a:avLst/>
          </a:prstGeom>
        </p:spPr>
      </p:pic>
      <p:sp>
        <p:nvSpPr>
          <p:cNvPr id="14" name="テキスト プレースホルダー 5"/>
          <p:cNvSpPr>
            <a:spLocks noGrp="1"/>
          </p:cNvSpPr>
          <p:nvPr>
            <p:ph type="body" sz="quarter" idx="14" hasCustomPrompt="1"/>
          </p:nvPr>
        </p:nvSpPr>
        <p:spPr>
          <a:xfrm>
            <a:off x="1149246" y="2427342"/>
            <a:ext cx="4573540"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6" name="テキスト プレースホルダー 5"/>
          <p:cNvSpPr>
            <a:spLocks noGrp="1"/>
          </p:cNvSpPr>
          <p:nvPr>
            <p:ph type="body" sz="quarter" idx="15" hasCustomPrompt="1"/>
          </p:nvPr>
        </p:nvSpPr>
        <p:spPr>
          <a:xfrm>
            <a:off x="1019155" y="5136045"/>
            <a:ext cx="4906048" cy="17176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7" name="図プレースホルダー 7"/>
          <p:cNvSpPr>
            <a:spLocks noGrp="1"/>
          </p:cNvSpPr>
          <p:nvPr>
            <p:ph type="pic" sz="quarter" idx="16" hasCustomPrompt="1"/>
          </p:nvPr>
        </p:nvSpPr>
        <p:spPr>
          <a:xfrm>
            <a:off x="2999755" y="3681696"/>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18" name="正方形/長方形 17"/>
          <p:cNvSpPr/>
          <p:nvPr userDrawn="1"/>
        </p:nvSpPr>
        <p:spPr>
          <a:xfrm>
            <a:off x="6442509" y="4155045"/>
            <a:ext cx="5399807" cy="287866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9" name="図 1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8203946" y="3214526"/>
            <a:ext cx="1881038" cy="1881038"/>
          </a:xfrm>
          <a:prstGeom prst="rect">
            <a:avLst/>
          </a:prstGeom>
        </p:spPr>
      </p:pic>
      <p:sp>
        <p:nvSpPr>
          <p:cNvPr id="20" name="テキスト プレースホルダー 5"/>
          <p:cNvSpPr>
            <a:spLocks noGrp="1"/>
          </p:cNvSpPr>
          <p:nvPr>
            <p:ph type="body" sz="quarter" idx="17" hasCustomPrompt="1"/>
          </p:nvPr>
        </p:nvSpPr>
        <p:spPr>
          <a:xfrm>
            <a:off x="6819479" y="2427341"/>
            <a:ext cx="4573540"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1" name="テキスト プレースホルダー 5"/>
          <p:cNvSpPr>
            <a:spLocks noGrp="1"/>
          </p:cNvSpPr>
          <p:nvPr>
            <p:ph type="body" sz="quarter" idx="18" hasCustomPrompt="1"/>
          </p:nvPr>
        </p:nvSpPr>
        <p:spPr>
          <a:xfrm>
            <a:off x="6689388" y="5136044"/>
            <a:ext cx="4906048" cy="17176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2" name="図プレースホルダー 7"/>
          <p:cNvSpPr>
            <a:spLocks noGrp="1"/>
          </p:cNvSpPr>
          <p:nvPr>
            <p:ph type="pic" sz="quarter" idx="19" hasCustomPrompt="1"/>
          </p:nvPr>
        </p:nvSpPr>
        <p:spPr>
          <a:xfrm>
            <a:off x="8669988" y="3681695"/>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23" name="正方形/長方形 22"/>
          <p:cNvSpPr/>
          <p:nvPr userDrawn="1"/>
        </p:nvSpPr>
        <p:spPr>
          <a:xfrm>
            <a:off x="12113536" y="4155044"/>
            <a:ext cx="5399807" cy="2878663"/>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24" name="図 23"/>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3874973" y="3214525"/>
            <a:ext cx="1881038" cy="1881038"/>
          </a:xfrm>
          <a:prstGeom prst="rect">
            <a:avLst/>
          </a:prstGeom>
        </p:spPr>
      </p:pic>
      <p:sp>
        <p:nvSpPr>
          <p:cNvPr id="25" name="テキスト プレースホルダー 5"/>
          <p:cNvSpPr>
            <a:spLocks noGrp="1"/>
          </p:cNvSpPr>
          <p:nvPr>
            <p:ph type="body" sz="quarter" idx="20" hasCustomPrompt="1"/>
          </p:nvPr>
        </p:nvSpPr>
        <p:spPr>
          <a:xfrm>
            <a:off x="12490506" y="2427340"/>
            <a:ext cx="4573540" cy="766708"/>
          </a:xfrm>
          <a:noFill/>
        </p:spPr>
        <p:txBody>
          <a:bodyPr anchor="b">
            <a:noAutofit/>
          </a:bodyPr>
          <a:lstStyle>
            <a:lvl1pPr algn="ctr">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6" name="テキスト プレースホルダー 5"/>
          <p:cNvSpPr>
            <a:spLocks noGrp="1"/>
          </p:cNvSpPr>
          <p:nvPr>
            <p:ph type="body" sz="quarter" idx="21" hasCustomPrompt="1"/>
          </p:nvPr>
        </p:nvSpPr>
        <p:spPr>
          <a:xfrm>
            <a:off x="12360415" y="5136043"/>
            <a:ext cx="4906048" cy="1717645"/>
          </a:xfrm>
          <a:noFill/>
        </p:spPr>
        <p:txBody>
          <a:bodyPr anchor="t">
            <a:noAutofit/>
          </a:bodyPr>
          <a:lstStyle>
            <a:lvl1pPr algn="l">
              <a:lnSpc>
                <a:spcPct val="120000"/>
              </a:lnSpc>
              <a:spcBef>
                <a:spcPts val="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7" name="図プレースホルダー 7"/>
          <p:cNvSpPr>
            <a:spLocks noGrp="1"/>
          </p:cNvSpPr>
          <p:nvPr>
            <p:ph type="pic" sz="quarter" idx="22" hasCustomPrompt="1"/>
          </p:nvPr>
        </p:nvSpPr>
        <p:spPr>
          <a:xfrm>
            <a:off x="14341015" y="3681694"/>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28" name="正方形/長方形 27"/>
          <p:cNvSpPr/>
          <p:nvPr userDrawn="1"/>
        </p:nvSpPr>
        <p:spPr>
          <a:xfrm>
            <a:off x="0" y="7393750"/>
            <a:ext cx="18286413" cy="207023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9" name="テキスト プレースホルダー 5"/>
          <p:cNvSpPr>
            <a:spLocks noGrp="1"/>
          </p:cNvSpPr>
          <p:nvPr>
            <p:ph type="body" sz="quarter" idx="13" hasCustomPrompt="1"/>
          </p:nvPr>
        </p:nvSpPr>
        <p:spPr>
          <a:xfrm>
            <a:off x="1447351" y="7573770"/>
            <a:ext cx="15926249" cy="1665185"/>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53310645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12"/>
                                        </p:tgtEl>
                                        <p:attrNameLst>
                                          <p:attrName>style.visibility</p:attrName>
                                        </p:attrNameLst>
                                      </p:cBhvr>
                                      <p:to>
                                        <p:strVal val="visible"/>
                                      </p:to>
                                    </p:set>
                                    <p:animEffect transition="in" filter="barn(outVertical)">
                                      <p:cBhvr>
                                        <p:cTn id="7" dur="500"/>
                                        <p:tgtEl>
                                          <p:spTgt spid="12"/>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13"/>
                                        </p:tgtEl>
                                        <p:attrNameLst>
                                          <p:attrName>style.visibility</p:attrName>
                                        </p:attrNameLst>
                                      </p:cBhvr>
                                      <p:to>
                                        <p:strVal val="visible"/>
                                      </p:to>
                                    </p:set>
                                    <p:anim calcmode="lin" valueType="num">
                                      <p:cBhvr>
                                        <p:cTn id="11" dur="500" fill="hold"/>
                                        <p:tgtEl>
                                          <p:spTgt spid="13"/>
                                        </p:tgtEl>
                                        <p:attrNameLst>
                                          <p:attrName>ppt_w</p:attrName>
                                        </p:attrNameLst>
                                      </p:cBhvr>
                                      <p:tavLst>
                                        <p:tav tm="0">
                                          <p:val>
                                            <p:fltVal val="0"/>
                                          </p:val>
                                        </p:tav>
                                        <p:tav tm="100000">
                                          <p:val>
                                            <p:strVal val="#ppt_w"/>
                                          </p:val>
                                        </p:tav>
                                      </p:tavLst>
                                    </p:anim>
                                    <p:anim calcmode="lin" valueType="num">
                                      <p:cBhvr>
                                        <p:cTn id="12" dur="500" fill="hold"/>
                                        <p:tgtEl>
                                          <p:spTgt spid="13"/>
                                        </p:tgtEl>
                                        <p:attrNameLst>
                                          <p:attrName>ppt_h</p:attrName>
                                        </p:attrNameLst>
                                      </p:cBhvr>
                                      <p:tavLst>
                                        <p:tav tm="0">
                                          <p:val>
                                            <p:fltVal val="0"/>
                                          </p:val>
                                        </p:tav>
                                        <p:tav tm="100000">
                                          <p:val>
                                            <p:strVal val="#ppt_h"/>
                                          </p:val>
                                        </p:tav>
                                      </p:tavLst>
                                    </p:anim>
                                    <p:anim calcmode="lin" valueType="num">
                                      <p:cBhvr>
                                        <p:cTn id="13" dur="500" fill="hold"/>
                                        <p:tgtEl>
                                          <p:spTgt spid="13"/>
                                        </p:tgtEl>
                                        <p:attrNameLst>
                                          <p:attrName>style.rotation</p:attrName>
                                        </p:attrNameLst>
                                      </p:cBhvr>
                                      <p:tavLst>
                                        <p:tav tm="0">
                                          <p:val>
                                            <p:fltVal val="90"/>
                                          </p:val>
                                        </p:tav>
                                        <p:tav tm="100000">
                                          <p:val>
                                            <p:fltVal val="0"/>
                                          </p:val>
                                        </p:tav>
                                      </p:tavLst>
                                    </p:anim>
                                    <p:animEffect transition="in" filter="fade">
                                      <p:cBhvr>
                                        <p:cTn id="14" dur="500"/>
                                        <p:tgtEl>
                                          <p:spTgt spid="13"/>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17"/>
                                        </p:tgtEl>
                                        <p:attrNameLst>
                                          <p:attrName>style.visibility</p:attrName>
                                        </p:attrNameLst>
                                      </p:cBhvr>
                                      <p:to>
                                        <p:strVal val="visible"/>
                                      </p:to>
                                    </p:set>
                                    <p:anim calcmode="lin" valueType="num">
                                      <p:cBhvr>
                                        <p:cTn id="17" dur="500" fill="hold"/>
                                        <p:tgtEl>
                                          <p:spTgt spid="17"/>
                                        </p:tgtEl>
                                        <p:attrNameLst>
                                          <p:attrName>ppt_w</p:attrName>
                                        </p:attrNameLst>
                                      </p:cBhvr>
                                      <p:tavLst>
                                        <p:tav tm="0">
                                          <p:val>
                                            <p:fltVal val="0"/>
                                          </p:val>
                                        </p:tav>
                                        <p:tav tm="100000">
                                          <p:val>
                                            <p:strVal val="#ppt_w"/>
                                          </p:val>
                                        </p:tav>
                                      </p:tavLst>
                                    </p:anim>
                                    <p:anim calcmode="lin" valueType="num">
                                      <p:cBhvr>
                                        <p:cTn id="18" dur="500" fill="hold"/>
                                        <p:tgtEl>
                                          <p:spTgt spid="17"/>
                                        </p:tgtEl>
                                        <p:attrNameLst>
                                          <p:attrName>ppt_h</p:attrName>
                                        </p:attrNameLst>
                                      </p:cBhvr>
                                      <p:tavLst>
                                        <p:tav tm="0">
                                          <p:val>
                                            <p:fltVal val="0"/>
                                          </p:val>
                                        </p:tav>
                                        <p:tav tm="100000">
                                          <p:val>
                                            <p:strVal val="#ppt_h"/>
                                          </p:val>
                                        </p:tav>
                                      </p:tavLst>
                                    </p:anim>
                                    <p:anim calcmode="lin" valueType="num">
                                      <p:cBhvr>
                                        <p:cTn id="19" dur="500" fill="hold"/>
                                        <p:tgtEl>
                                          <p:spTgt spid="17"/>
                                        </p:tgtEl>
                                        <p:attrNameLst>
                                          <p:attrName>style.rotation</p:attrName>
                                        </p:attrNameLst>
                                      </p:cBhvr>
                                      <p:tavLst>
                                        <p:tav tm="0">
                                          <p:val>
                                            <p:fltVal val="90"/>
                                          </p:val>
                                        </p:tav>
                                        <p:tav tm="100000">
                                          <p:val>
                                            <p:fltVal val="0"/>
                                          </p:val>
                                        </p:tav>
                                      </p:tavLst>
                                    </p:anim>
                                    <p:animEffect transition="in" filter="fade">
                                      <p:cBhvr>
                                        <p:cTn id="20" dur="500"/>
                                        <p:tgtEl>
                                          <p:spTgt spid="17"/>
                                        </p:tgtEl>
                                      </p:cBhvr>
                                    </p:animEffect>
                                  </p:childTnLst>
                                </p:cTn>
                              </p:par>
                              <p:par>
                                <p:cTn id="21" presetID="31" presetClass="entr" presetSubtype="0" fill="hold" grpId="0" nodeType="withEffect">
                                  <p:stCondLst>
                                    <p:cond delay="0"/>
                                  </p:stCondLst>
                                  <p:childTnLst>
                                    <p:set>
                                      <p:cBhvr>
                                        <p:cTn id="22" dur="1" fill="hold">
                                          <p:stCondLst>
                                            <p:cond delay="0"/>
                                          </p:stCondLst>
                                        </p:cTn>
                                        <p:tgtEl>
                                          <p:spTgt spid="14">
                                            <p:txEl>
                                              <p:pRg st="0" end="0"/>
                                            </p:txEl>
                                          </p:spTgt>
                                        </p:tgtEl>
                                        <p:attrNameLst>
                                          <p:attrName>style.visibility</p:attrName>
                                        </p:attrNameLst>
                                      </p:cBhvr>
                                      <p:to>
                                        <p:strVal val="visible"/>
                                      </p:to>
                                    </p:set>
                                    <p:anim calcmode="lin" valueType="num">
                                      <p:cBhvr>
                                        <p:cTn id="23" dur="500" fill="hold"/>
                                        <p:tgtEl>
                                          <p:spTgt spid="14">
                                            <p:txEl>
                                              <p:pRg st="0" end="0"/>
                                            </p:txEl>
                                          </p:spTgt>
                                        </p:tgtEl>
                                        <p:attrNameLst>
                                          <p:attrName>ppt_w</p:attrName>
                                        </p:attrNameLst>
                                      </p:cBhvr>
                                      <p:tavLst>
                                        <p:tav tm="0">
                                          <p:val>
                                            <p:fltVal val="0"/>
                                          </p:val>
                                        </p:tav>
                                        <p:tav tm="100000">
                                          <p:val>
                                            <p:strVal val="#ppt_w"/>
                                          </p:val>
                                        </p:tav>
                                      </p:tavLst>
                                    </p:anim>
                                    <p:anim calcmode="lin" valueType="num">
                                      <p:cBhvr>
                                        <p:cTn id="24" dur="500" fill="hold"/>
                                        <p:tgtEl>
                                          <p:spTgt spid="14">
                                            <p:txEl>
                                              <p:pRg st="0" end="0"/>
                                            </p:txEl>
                                          </p:spTgt>
                                        </p:tgtEl>
                                        <p:attrNameLst>
                                          <p:attrName>ppt_h</p:attrName>
                                        </p:attrNameLst>
                                      </p:cBhvr>
                                      <p:tavLst>
                                        <p:tav tm="0">
                                          <p:val>
                                            <p:fltVal val="0"/>
                                          </p:val>
                                        </p:tav>
                                        <p:tav tm="100000">
                                          <p:val>
                                            <p:strVal val="#ppt_h"/>
                                          </p:val>
                                        </p:tav>
                                      </p:tavLst>
                                    </p:anim>
                                    <p:anim calcmode="lin" valueType="num">
                                      <p:cBhvr>
                                        <p:cTn id="25" dur="500" fill="hold"/>
                                        <p:tgtEl>
                                          <p:spTgt spid="14">
                                            <p:txEl>
                                              <p:pRg st="0" end="0"/>
                                            </p:txEl>
                                          </p:spTgt>
                                        </p:tgtEl>
                                        <p:attrNameLst>
                                          <p:attrName>style.rotation</p:attrName>
                                        </p:attrNameLst>
                                      </p:cBhvr>
                                      <p:tavLst>
                                        <p:tav tm="0">
                                          <p:val>
                                            <p:fltVal val="90"/>
                                          </p:val>
                                        </p:tav>
                                        <p:tav tm="100000">
                                          <p:val>
                                            <p:fltVal val="0"/>
                                          </p:val>
                                        </p:tav>
                                      </p:tavLst>
                                    </p:anim>
                                    <p:animEffect transition="in" filter="fade">
                                      <p:cBhvr>
                                        <p:cTn id="26" dur="500"/>
                                        <p:tgtEl>
                                          <p:spTgt spid="14">
                                            <p:txEl>
                                              <p:pRg st="0" end="0"/>
                                            </p:txEl>
                                          </p:spTgt>
                                        </p:tgtEl>
                                      </p:cBhvr>
                                    </p:animEffect>
                                  </p:childTnLst>
                                </p:cTn>
                              </p:par>
                            </p:childTnLst>
                          </p:cTn>
                        </p:par>
                        <p:par>
                          <p:cTn id="27" fill="hold">
                            <p:stCondLst>
                              <p:cond delay="1000"/>
                            </p:stCondLst>
                            <p:childTnLst>
                              <p:par>
                                <p:cTn id="28" presetID="10" presetClass="entr" presetSubtype="0" fill="hold" grpId="0" nodeType="afterEffect">
                                  <p:stCondLst>
                                    <p:cond delay="0"/>
                                  </p:stCondLst>
                                  <p:childTnLst>
                                    <p:set>
                                      <p:cBhvr>
                                        <p:cTn id="29" dur="1" fill="hold">
                                          <p:stCondLst>
                                            <p:cond delay="0"/>
                                          </p:stCondLst>
                                        </p:cTn>
                                        <p:tgtEl>
                                          <p:spTgt spid="16">
                                            <p:txEl>
                                              <p:pRg st="0" end="0"/>
                                            </p:txEl>
                                          </p:spTgt>
                                        </p:tgtEl>
                                        <p:attrNameLst>
                                          <p:attrName>style.visibility</p:attrName>
                                        </p:attrNameLst>
                                      </p:cBhvr>
                                      <p:to>
                                        <p:strVal val="visible"/>
                                      </p:to>
                                    </p:set>
                                    <p:animEffect transition="in" filter="fade">
                                      <p:cBhvr>
                                        <p:cTn id="30" dur="500"/>
                                        <p:tgtEl>
                                          <p:spTgt spid="16">
                                            <p:txEl>
                                              <p:pRg st="0" end="0"/>
                                            </p:txEl>
                                          </p:spTgt>
                                        </p:tgtEl>
                                      </p:cBhvr>
                                    </p:animEffect>
                                  </p:childTnLst>
                                </p:cTn>
                              </p:par>
                            </p:childTnLst>
                          </p:cTn>
                        </p:par>
                        <p:par>
                          <p:cTn id="31" fill="hold">
                            <p:stCondLst>
                              <p:cond delay="1500"/>
                            </p:stCondLst>
                            <p:childTnLst>
                              <p:par>
                                <p:cTn id="32" presetID="16" presetClass="entr" presetSubtype="37" fill="hold" grpId="0" nodeType="afterEffect">
                                  <p:stCondLst>
                                    <p:cond delay="0"/>
                                  </p:stCondLst>
                                  <p:childTnLst>
                                    <p:set>
                                      <p:cBhvr>
                                        <p:cTn id="33" dur="1" fill="hold">
                                          <p:stCondLst>
                                            <p:cond delay="0"/>
                                          </p:stCondLst>
                                        </p:cTn>
                                        <p:tgtEl>
                                          <p:spTgt spid="18"/>
                                        </p:tgtEl>
                                        <p:attrNameLst>
                                          <p:attrName>style.visibility</p:attrName>
                                        </p:attrNameLst>
                                      </p:cBhvr>
                                      <p:to>
                                        <p:strVal val="visible"/>
                                      </p:to>
                                    </p:set>
                                    <p:animEffect transition="in" filter="barn(outVertical)">
                                      <p:cBhvr>
                                        <p:cTn id="34" dur="500"/>
                                        <p:tgtEl>
                                          <p:spTgt spid="18"/>
                                        </p:tgtEl>
                                      </p:cBhvr>
                                    </p:animEffect>
                                  </p:childTnLst>
                                </p:cTn>
                              </p:par>
                            </p:childTnLst>
                          </p:cTn>
                        </p:par>
                        <p:par>
                          <p:cTn id="35" fill="hold">
                            <p:stCondLst>
                              <p:cond delay="2000"/>
                            </p:stCondLst>
                            <p:childTnLst>
                              <p:par>
                                <p:cTn id="36" presetID="31" presetClass="entr" presetSubtype="0" fill="hold" nodeType="afterEffect">
                                  <p:stCondLst>
                                    <p:cond delay="0"/>
                                  </p:stCondLst>
                                  <p:childTnLst>
                                    <p:set>
                                      <p:cBhvr>
                                        <p:cTn id="37" dur="1" fill="hold">
                                          <p:stCondLst>
                                            <p:cond delay="0"/>
                                          </p:stCondLst>
                                        </p:cTn>
                                        <p:tgtEl>
                                          <p:spTgt spid="19"/>
                                        </p:tgtEl>
                                        <p:attrNameLst>
                                          <p:attrName>style.visibility</p:attrName>
                                        </p:attrNameLst>
                                      </p:cBhvr>
                                      <p:to>
                                        <p:strVal val="visible"/>
                                      </p:to>
                                    </p:set>
                                    <p:anim calcmode="lin" valueType="num">
                                      <p:cBhvr>
                                        <p:cTn id="38" dur="500" fill="hold"/>
                                        <p:tgtEl>
                                          <p:spTgt spid="19"/>
                                        </p:tgtEl>
                                        <p:attrNameLst>
                                          <p:attrName>ppt_w</p:attrName>
                                        </p:attrNameLst>
                                      </p:cBhvr>
                                      <p:tavLst>
                                        <p:tav tm="0">
                                          <p:val>
                                            <p:fltVal val="0"/>
                                          </p:val>
                                        </p:tav>
                                        <p:tav tm="100000">
                                          <p:val>
                                            <p:strVal val="#ppt_w"/>
                                          </p:val>
                                        </p:tav>
                                      </p:tavLst>
                                    </p:anim>
                                    <p:anim calcmode="lin" valueType="num">
                                      <p:cBhvr>
                                        <p:cTn id="39" dur="500" fill="hold"/>
                                        <p:tgtEl>
                                          <p:spTgt spid="19"/>
                                        </p:tgtEl>
                                        <p:attrNameLst>
                                          <p:attrName>ppt_h</p:attrName>
                                        </p:attrNameLst>
                                      </p:cBhvr>
                                      <p:tavLst>
                                        <p:tav tm="0">
                                          <p:val>
                                            <p:fltVal val="0"/>
                                          </p:val>
                                        </p:tav>
                                        <p:tav tm="100000">
                                          <p:val>
                                            <p:strVal val="#ppt_h"/>
                                          </p:val>
                                        </p:tav>
                                      </p:tavLst>
                                    </p:anim>
                                    <p:anim calcmode="lin" valueType="num">
                                      <p:cBhvr>
                                        <p:cTn id="40" dur="500" fill="hold"/>
                                        <p:tgtEl>
                                          <p:spTgt spid="19"/>
                                        </p:tgtEl>
                                        <p:attrNameLst>
                                          <p:attrName>style.rotation</p:attrName>
                                        </p:attrNameLst>
                                      </p:cBhvr>
                                      <p:tavLst>
                                        <p:tav tm="0">
                                          <p:val>
                                            <p:fltVal val="90"/>
                                          </p:val>
                                        </p:tav>
                                        <p:tav tm="100000">
                                          <p:val>
                                            <p:fltVal val="0"/>
                                          </p:val>
                                        </p:tav>
                                      </p:tavLst>
                                    </p:anim>
                                    <p:animEffect transition="in" filter="fade">
                                      <p:cBhvr>
                                        <p:cTn id="41" dur="500"/>
                                        <p:tgtEl>
                                          <p:spTgt spid="19"/>
                                        </p:tgtEl>
                                      </p:cBhvr>
                                    </p:animEffect>
                                  </p:childTnLst>
                                </p:cTn>
                              </p:par>
                              <p:par>
                                <p:cTn id="42" presetID="31" presetClass="entr" presetSubtype="0" fill="hold" grpId="0" nodeType="withEffect">
                                  <p:stCondLst>
                                    <p:cond delay="0"/>
                                  </p:stCondLst>
                                  <p:childTnLst>
                                    <p:set>
                                      <p:cBhvr>
                                        <p:cTn id="43" dur="1" fill="hold">
                                          <p:stCondLst>
                                            <p:cond delay="0"/>
                                          </p:stCondLst>
                                        </p:cTn>
                                        <p:tgtEl>
                                          <p:spTgt spid="22"/>
                                        </p:tgtEl>
                                        <p:attrNameLst>
                                          <p:attrName>style.visibility</p:attrName>
                                        </p:attrNameLst>
                                      </p:cBhvr>
                                      <p:to>
                                        <p:strVal val="visible"/>
                                      </p:to>
                                    </p:set>
                                    <p:anim calcmode="lin" valueType="num">
                                      <p:cBhvr>
                                        <p:cTn id="44" dur="500" fill="hold"/>
                                        <p:tgtEl>
                                          <p:spTgt spid="22"/>
                                        </p:tgtEl>
                                        <p:attrNameLst>
                                          <p:attrName>ppt_w</p:attrName>
                                        </p:attrNameLst>
                                      </p:cBhvr>
                                      <p:tavLst>
                                        <p:tav tm="0">
                                          <p:val>
                                            <p:fltVal val="0"/>
                                          </p:val>
                                        </p:tav>
                                        <p:tav tm="100000">
                                          <p:val>
                                            <p:strVal val="#ppt_w"/>
                                          </p:val>
                                        </p:tav>
                                      </p:tavLst>
                                    </p:anim>
                                    <p:anim calcmode="lin" valueType="num">
                                      <p:cBhvr>
                                        <p:cTn id="45" dur="500" fill="hold"/>
                                        <p:tgtEl>
                                          <p:spTgt spid="22"/>
                                        </p:tgtEl>
                                        <p:attrNameLst>
                                          <p:attrName>ppt_h</p:attrName>
                                        </p:attrNameLst>
                                      </p:cBhvr>
                                      <p:tavLst>
                                        <p:tav tm="0">
                                          <p:val>
                                            <p:fltVal val="0"/>
                                          </p:val>
                                        </p:tav>
                                        <p:tav tm="100000">
                                          <p:val>
                                            <p:strVal val="#ppt_h"/>
                                          </p:val>
                                        </p:tav>
                                      </p:tavLst>
                                    </p:anim>
                                    <p:anim calcmode="lin" valueType="num">
                                      <p:cBhvr>
                                        <p:cTn id="46" dur="500" fill="hold"/>
                                        <p:tgtEl>
                                          <p:spTgt spid="22"/>
                                        </p:tgtEl>
                                        <p:attrNameLst>
                                          <p:attrName>style.rotation</p:attrName>
                                        </p:attrNameLst>
                                      </p:cBhvr>
                                      <p:tavLst>
                                        <p:tav tm="0">
                                          <p:val>
                                            <p:fltVal val="90"/>
                                          </p:val>
                                        </p:tav>
                                        <p:tav tm="100000">
                                          <p:val>
                                            <p:fltVal val="0"/>
                                          </p:val>
                                        </p:tav>
                                      </p:tavLst>
                                    </p:anim>
                                    <p:animEffect transition="in" filter="fade">
                                      <p:cBhvr>
                                        <p:cTn id="47" dur="500"/>
                                        <p:tgtEl>
                                          <p:spTgt spid="22"/>
                                        </p:tgtEl>
                                      </p:cBhvr>
                                    </p:animEffect>
                                  </p:childTnLst>
                                </p:cTn>
                              </p:par>
                              <p:par>
                                <p:cTn id="48" presetID="31" presetClass="entr" presetSubtype="0" fill="hold" grpId="0" nodeType="withEffect">
                                  <p:stCondLst>
                                    <p:cond delay="0"/>
                                  </p:stCondLst>
                                  <p:childTnLst>
                                    <p:set>
                                      <p:cBhvr>
                                        <p:cTn id="49" dur="1" fill="hold">
                                          <p:stCondLst>
                                            <p:cond delay="0"/>
                                          </p:stCondLst>
                                        </p:cTn>
                                        <p:tgtEl>
                                          <p:spTgt spid="20">
                                            <p:txEl>
                                              <p:pRg st="0" end="0"/>
                                            </p:txEl>
                                          </p:spTgt>
                                        </p:tgtEl>
                                        <p:attrNameLst>
                                          <p:attrName>style.visibility</p:attrName>
                                        </p:attrNameLst>
                                      </p:cBhvr>
                                      <p:to>
                                        <p:strVal val="visible"/>
                                      </p:to>
                                    </p:set>
                                    <p:anim calcmode="lin" valueType="num">
                                      <p:cBhvr>
                                        <p:cTn id="50" dur="500" fill="hold"/>
                                        <p:tgtEl>
                                          <p:spTgt spid="20">
                                            <p:txEl>
                                              <p:pRg st="0" end="0"/>
                                            </p:txEl>
                                          </p:spTgt>
                                        </p:tgtEl>
                                        <p:attrNameLst>
                                          <p:attrName>ppt_w</p:attrName>
                                        </p:attrNameLst>
                                      </p:cBhvr>
                                      <p:tavLst>
                                        <p:tav tm="0">
                                          <p:val>
                                            <p:fltVal val="0"/>
                                          </p:val>
                                        </p:tav>
                                        <p:tav tm="100000">
                                          <p:val>
                                            <p:strVal val="#ppt_w"/>
                                          </p:val>
                                        </p:tav>
                                      </p:tavLst>
                                    </p:anim>
                                    <p:anim calcmode="lin" valueType="num">
                                      <p:cBhvr>
                                        <p:cTn id="51" dur="500" fill="hold"/>
                                        <p:tgtEl>
                                          <p:spTgt spid="20">
                                            <p:txEl>
                                              <p:pRg st="0" end="0"/>
                                            </p:txEl>
                                          </p:spTgt>
                                        </p:tgtEl>
                                        <p:attrNameLst>
                                          <p:attrName>ppt_h</p:attrName>
                                        </p:attrNameLst>
                                      </p:cBhvr>
                                      <p:tavLst>
                                        <p:tav tm="0">
                                          <p:val>
                                            <p:fltVal val="0"/>
                                          </p:val>
                                        </p:tav>
                                        <p:tav tm="100000">
                                          <p:val>
                                            <p:strVal val="#ppt_h"/>
                                          </p:val>
                                        </p:tav>
                                      </p:tavLst>
                                    </p:anim>
                                    <p:anim calcmode="lin" valueType="num">
                                      <p:cBhvr>
                                        <p:cTn id="52" dur="500" fill="hold"/>
                                        <p:tgtEl>
                                          <p:spTgt spid="20">
                                            <p:txEl>
                                              <p:pRg st="0" end="0"/>
                                            </p:txEl>
                                          </p:spTgt>
                                        </p:tgtEl>
                                        <p:attrNameLst>
                                          <p:attrName>style.rotation</p:attrName>
                                        </p:attrNameLst>
                                      </p:cBhvr>
                                      <p:tavLst>
                                        <p:tav tm="0">
                                          <p:val>
                                            <p:fltVal val="90"/>
                                          </p:val>
                                        </p:tav>
                                        <p:tav tm="100000">
                                          <p:val>
                                            <p:fltVal val="0"/>
                                          </p:val>
                                        </p:tav>
                                      </p:tavLst>
                                    </p:anim>
                                    <p:animEffect transition="in" filter="fade">
                                      <p:cBhvr>
                                        <p:cTn id="53" dur="500"/>
                                        <p:tgtEl>
                                          <p:spTgt spid="20">
                                            <p:txEl>
                                              <p:pRg st="0" end="0"/>
                                            </p:txEl>
                                          </p:spTgt>
                                        </p:tgtEl>
                                      </p:cBhvr>
                                    </p:animEffect>
                                  </p:childTnLst>
                                </p:cTn>
                              </p:par>
                            </p:childTnLst>
                          </p:cTn>
                        </p:par>
                        <p:par>
                          <p:cTn id="54" fill="hold">
                            <p:stCondLst>
                              <p:cond delay="2500"/>
                            </p:stCondLst>
                            <p:childTnLst>
                              <p:par>
                                <p:cTn id="55" presetID="10" presetClass="entr" presetSubtype="0" fill="hold" grpId="0" nodeType="afterEffect">
                                  <p:stCondLst>
                                    <p:cond delay="0"/>
                                  </p:stCondLst>
                                  <p:childTnLst>
                                    <p:set>
                                      <p:cBhvr>
                                        <p:cTn id="56" dur="1" fill="hold">
                                          <p:stCondLst>
                                            <p:cond delay="0"/>
                                          </p:stCondLst>
                                        </p:cTn>
                                        <p:tgtEl>
                                          <p:spTgt spid="21">
                                            <p:txEl>
                                              <p:pRg st="0" end="0"/>
                                            </p:txEl>
                                          </p:spTgt>
                                        </p:tgtEl>
                                        <p:attrNameLst>
                                          <p:attrName>style.visibility</p:attrName>
                                        </p:attrNameLst>
                                      </p:cBhvr>
                                      <p:to>
                                        <p:strVal val="visible"/>
                                      </p:to>
                                    </p:set>
                                    <p:animEffect transition="in" filter="fade">
                                      <p:cBhvr>
                                        <p:cTn id="57" dur="500"/>
                                        <p:tgtEl>
                                          <p:spTgt spid="21">
                                            <p:txEl>
                                              <p:pRg st="0" end="0"/>
                                            </p:txEl>
                                          </p:spTgt>
                                        </p:tgtEl>
                                      </p:cBhvr>
                                    </p:animEffect>
                                  </p:childTnLst>
                                </p:cTn>
                              </p:par>
                            </p:childTnLst>
                          </p:cTn>
                        </p:par>
                        <p:par>
                          <p:cTn id="58" fill="hold">
                            <p:stCondLst>
                              <p:cond delay="3000"/>
                            </p:stCondLst>
                            <p:childTnLst>
                              <p:par>
                                <p:cTn id="59" presetID="16" presetClass="entr" presetSubtype="37" fill="hold" grpId="0" nodeType="afterEffect">
                                  <p:stCondLst>
                                    <p:cond delay="0"/>
                                  </p:stCondLst>
                                  <p:childTnLst>
                                    <p:set>
                                      <p:cBhvr>
                                        <p:cTn id="60" dur="1" fill="hold">
                                          <p:stCondLst>
                                            <p:cond delay="0"/>
                                          </p:stCondLst>
                                        </p:cTn>
                                        <p:tgtEl>
                                          <p:spTgt spid="23"/>
                                        </p:tgtEl>
                                        <p:attrNameLst>
                                          <p:attrName>style.visibility</p:attrName>
                                        </p:attrNameLst>
                                      </p:cBhvr>
                                      <p:to>
                                        <p:strVal val="visible"/>
                                      </p:to>
                                    </p:set>
                                    <p:animEffect transition="in" filter="barn(outVertical)">
                                      <p:cBhvr>
                                        <p:cTn id="61" dur="500"/>
                                        <p:tgtEl>
                                          <p:spTgt spid="23"/>
                                        </p:tgtEl>
                                      </p:cBhvr>
                                    </p:animEffect>
                                  </p:childTnLst>
                                </p:cTn>
                              </p:par>
                            </p:childTnLst>
                          </p:cTn>
                        </p:par>
                        <p:par>
                          <p:cTn id="62" fill="hold">
                            <p:stCondLst>
                              <p:cond delay="3500"/>
                            </p:stCondLst>
                            <p:childTnLst>
                              <p:par>
                                <p:cTn id="63" presetID="31" presetClass="entr" presetSubtype="0" fill="hold" nodeType="afterEffect">
                                  <p:stCondLst>
                                    <p:cond delay="0"/>
                                  </p:stCondLst>
                                  <p:childTnLst>
                                    <p:set>
                                      <p:cBhvr>
                                        <p:cTn id="64" dur="1" fill="hold">
                                          <p:stCondLst>
                                            <p:cond delay="0"/>
                                          </p:stCondLst>
                                        </p:cTn>
                                        <p:tgtEl>
                                          <p:spTgt spid="24"/>
                                        </p:tgtEl>
                                        <p:attrNameLst>
                                          <p:attrName>style.visibility</p:attrName>
                                        </p:attrNameLst>
                                      </p:cBhvr>
                                      <p:to>
                                        <p:strVal val="visible"/>
                                      </p:to>
                                    </p:set>
                                    <p:anim calcmode="lin" valueType="num">
                                      <p:cBhvr>
                                        <p:cTn id="65" dur="500" fill="hold"/>
                                        <p:tgtEl>
                                          <p:spTgt spid="24"/>
                                        </p:tgtEl>
                                        <p:attrNameLst>
                                          <p:attrName>ppt_w</p:attrName>
                                        </p:attrNameLst>
                                      </p:cBhvr>
                                      <p:tavLst>
                                        <p:tav tm="0">
                                          <p:val>
                                            <p:fltVal val="0"/>
                                          </p:val>
                                        </p:tav>
                                        <p:tav tm="100000">
                                          <p:val>
                                            <p:strVal val="#ppt_w"/>
                                          </p:val>
                                        </p:tav>
                                      </p:tavLst>
                                    </p:anim>
                                    <p:anim calcmode="lin" valueType="num">
                                      <p:cBhvr>
                                        <p:cTn id="66" dur="500" fill="hold"/>
                                        <p:tgtEl>
                                          <p:spTgt spid="24"/>
                                        </p:tgtEl>
                                        <p:attrNameLst>
                                          <p:attrName>ppt_h</p:attrName>
                                        </p:attrNameLst>
                                      </p:cBhvr>
                                      <p:tavLst>
                                        <p:tav tm="0">
                                          <p:val>
                                            <p:fltVal val="0"/>
                                          </p:val>
                                        </p:tav>
                                        <p:tav tm="100000">
                                          <p:val>
                                            <p:strVal val="#ppt_h"/>
                                          </p:val>
                                        </p:tav>
                                      </p:tavLst>
                                    </p:anim>
                                    <p:anim calcmode="lin" valueType="num">
                                      <p:cBhvr>
                                        <p:cTn id="67" dur="500" fill="hold"/>
                                        <p:tgtEl>
                                          <p:spTgt spid="24"/>
                                        </p:tgtEl>
                                        <p:attrNameLst>
                                          <p:attrName>style.rotation</p:attrName>
                                        </p:attrNameLst>
                                      </p:cBhvr>
                                      <p:tavLst>
                                        <p:tav tm="0">
                                          <p:val>
                                            <p:fltVal val="90"/>
                                          </p:val>
                                        </p:tav>
                                        <p:tav tm="100000">
                                          <p:val>
                                            <p:fltVal val="0"/>
                                          </p:val>
                                        </p:tav>
                                      </p:tavLst>
                                    </p:anim>
                                    <p:animEffect transition="in" filter="fade">
                                      <p:cBhvr>
                                        <p:cTn id="68" dur="500"/>
                                        <p:tgtEl>
                                          <p:spTgt spid="24"/>
                                        </p:tgtEl>
                                      </p:cBhvr>
                                    </p:animEffect>
                                  </p:childTnLst>
                                </p:cTn>
                              </p:par>
                              <p:par>
                                <p:cTn id="69" presetID="31" presetClass="entr" presetSubtype="0" fill="hold" grpId="0" nodeType="withEffect">
                                  <p:stCondLst>
                                    <p:cond delay="0"/>
                                  </p:stCondLst>
                                  <p:childTnLst>
                                    <p:set>
                                      <p:cBhvr>
                                        <p:cTn id="70" dur="1" fill="hold">
                                          <p:stCondLst>
                                            <p:cond delay="0"/>
                                          </p:stCondLst>
                                        </p:cTn>
                                        <p:tgtEl>
                                          <p:spTgt spid="27"/>
                                        </p:tgtEl>
                                        <p:attrNameLst>
                                          <p:attrName>style.visibility</p:attrName>
                                        </p:attrNameLst>
                                      </p:cBhvr>
                                      <p:to>
                                        <p:strVal val="visible"/>
                                      </p:to>
                                    </p:set>
                                    <p:anim calcmode="lin" valueType="num">
                                      <p:cBhvr>
                                        <p:cTn id="71" dur="500" fill="hold"/>
                                        <p:tgtEl>
                                          <p:spTgt spid="27"/>
                                        </p:tgtEl>
                                        <p:attrNameLst>
                                          <p:attrName>ppt_w</p:attrName>
                                        </p:attrNameLst>
                                      </p:cBhvr>
                                      <p:tavLst>
                                        <p:tav tm="0">
                                          <p:val>
                                            <p:fltVal val="0"/>
                                          </p:val>
                                        </p:tav>
                                        <p:tav tm="100000">
                                          <p:val>
                                            <p:strVal val="#ppt_w"/>
                                          </p:val>
                                        </p:tav>
                                      </p:tavLst>
                                    </p:anim>
                                    <p:anim calcmode="lin" valueType="num">
                                      <p:cBhvr>
                                        <p:cTn id="72" dur="500" fill="hold"/>
                                        <p:tgtEl>
                                          <p:spTgt spid="27"/>
                                        </p:tgtEl>
                                        <p:attrNameLst>
                                          <p:attrName>ppt_h</p:attrName>
                                        </p:attrNameLst>
                                      </p:cBhvr>
                                      <p:tavLst>
                                        <p:tav tm="0">
                                          <p:val>
                                            <p:fltVal val="0"/>
                                          </p:val>
                                        </p:tav>
                                        <p:tav tm="100000">
                                          <p:val>
                                            <p:strVal val="#ppt_h"/>
                                          </p:val>
                                        </p:tav>
                                      </p:tavLst>
                                    </p:anim>
                                    <p:anim calcmode="lin" valueType="num">
                                      <p:cBhvr>
                                        <p:cTn id="73" dur="500" fill="hold"/>
                                        <p:tgtEl>
                                          <p:spTgt spid="27"/>
                                        </p:tgtEl>
                                        <p:attrNameLst>
                                          <p:attrName>style.rotation</p:attrName>
                                        </p:attrNameLst>
                                      </p:cBhvr>
                                      <p:tavLst>
                                        <p:tav tm="0">
                                          <p:val>
                                            <p:fltVal val="90"/>
                                          </p:val>
                                        </p:tav>
                                        <p:tav tm="100000">
                                          <p:val>
                                            <p:fltVal val="0"/>
                                          </p:val>
                                        </p:tav>
                                      </p:tavLst>
                                    </p:anim>
                                    <p:animEffect transition="in" filter="fade">
                                      <p:cBhvr>
                                        <p:cTn id="74" dur="500"/>
                                        <p:tgtEl>
                                          <p:spTgt spid="27"/>
                                        </p:tgtEl>
                                      </p:cBhvr>
                                    </p:animEffect>
                                  </p:childTnLst>
                                </p:cTn>
                              </p:par>
                              <p:par>
                                <p:cTn id="75" presetID="31" presetClass="entr" presetSubtype="0" fill="hold" grpId="0" nodeType="withEffect">
                                  <p:stCondLst>
                                    <p:cond delay="0"/>
                                  </p:stCondLst>
                                  <p:childTnLst>
                                    <p:set>
                                      <p:cBhvr>
                                        <p:cTn id="76" dur="1" fill="hold">
                                          <p:stCondLst>
                                            <p:cond delay="0"/>
                                          </p:stCondLst>
                                        </p:cTn>
                                        <p:tgtEl>
                                          <p:spTgt spid="25">
                                            <p:txEl>
                                              <p:pRg st="0" end="0"/>
                                            </p:txEl>
                                          </p:spTgt>
                                        </p:tgtEl>
                                        <p:attrNameLst>
                                          <p:attrName>style.visibility</p:attrName>
                                        </p:attrNameLst>
                                      </p:cBhvr>
                                      <p:to>
                                        <p:strVal val="visible"/>
                                      </p:to>
                                    </p:set>
                                    <p:anim calcmode="lin" valueType="num">
                                      <p:cBhvr>
                                        <p:cTn id="77" dur="500" fill="hold"/>
                                        <p:tgtEl>
                                          <p:spTgt spid="25">
                                            <p:txEl>
                                              <p:pRg st="0" end="0"/>
                                            </p:txEl>
                                          </p:spTgt>
                                        </p:tgtEl>
                                        <p:attrNameLst>
                                          <p:attrName>ppt_w</p:attrName>
                                        </p:attrNameLst>
                                      </p:cBhvr>
                                      <p:tavLst>
                                        <p:tav tm="0">
                                          <p:val>
                                            <p:fltVal val="0"/>
                                          </p:val>
                                        </p:tav>
                                        <p:tav tm="100000">
                                          <p:val>
                                            <p:strVal val="#ppt_w"/>
                                          </p:val>
                                        </p:tav>
                                      </p:tavLst>
                                    </p:anim>
                                    <p:anim calcmode="lin" valueType="num">
                                      <p:cBhvr>
                                        <p:cTn id="78" dur="500" fill="hold"/>
                                        <p:tgtEl>
                                          <p:spTgt spid="25">
                                            <p:txEl>
                                              <p:pRg st="0" end="0"/>
                                            </p:txEl>
                                          </p:spTgt>
                                        </p:tgtEl>
                                        <p:attrNameLst>
                                          <p:attrName>ppt_h</p:attrName>
                                        </p:attrNameLst>
                                      </p:cBhvr>
                                      <p:tavLst>
                                        <p:tav tm="0">
                                          <p:val>
                                            <p:fltVal val="0"/>
                                          </p:val>
                                        </p:tav>
                                        <p:tav tm="100000">
                                          <p:val>
                                            <p:strVal val="#ppt_h"/>
                                          </p:val>
                                        </p:tav>
                                      </p:tavLst>
                                    </p:anim>
                                    <p:anim calcmode="lin" valueType="num">
                                      <p:cBhvr>
                                        <p:cTn id="79" dur="500" fill="hold"/>
                                        <p:tgtEl>
                                          <p:spTgt spid="25">
                                            <p:txEl>
                                              <p:pRg st="0" end="0"/>
                                            </p:txEl>
                                          </p:spTgt>
                                        </p:tgtEl>
                                        <p:attrNameLst>
                                          <p:attrName>style.rotation</p:attrName>
                                        </p:attrNameLst>
                                      </p:cBhvr>
                                      <p:tavLst>
                                        <p:tav tm="0">
                                          <p:val>
                                            <p:fltVal val="90"/>
                                          </p:val>
                                        </p:tav>
                                        <p:tav tm="100000">
                                          <p:val>
                                            <p:fltVal val="0"/>
                                          </p:val>
                                        </p:tav>
                                      </p:tavLst>
                                    </p:anim>
                                    <p:animEffect transition="in" filter="fade">
                                      <p:cBhvr>
                                        <p:cTn id="80" dur="500"/>
                                        <p:tgtEl>
                                          <p:spTgt spid="25">
                                            <p:txEl>
                                              <p:pRg st="0" end="0"/>
                                            </p:txEl>
                                          </p:spTgt>
                                        </p:tgtEl>
                                      </p:cBhvr>
                                    </p:animEffect>
                                  </p:childTnLst>
                                </p:cTn>
                              </p:par>
                            </p:childTnLst>
                          </p:cTn>
                        </p:par>
                        <p:par>
                          <p:cTn id="81" fill="hold">
                            <p:stCondLst>
                              <p:cond delay="4000"/>
                            </p:stCondLst>
                            <p:childTnLst>
                              <p:par>
                                <p:cTn id="82" presetID="10" presetClass="entr" presetSubtype="0" fill="hold" grpId="0" nodeType="afterEffect">
                                  <p:stCondLst>
                                    <p:cond delay="0"/>
                                  </p:stCondLst>
                                  <p:childTnLst>
                                    <p:set>
                                      <p:cBhvr>
                                        <p:cTn id="83" dur="1" fill="hold">
                                          <p:stCondLst>
                                            <p:cond delay="0"/>
                                          </p:stCondLst>
                                        </p:cTn>
                                        <p:tgtEl>
                                          <p:spTgt spid="26">
                                            <p:txEl>
                                              <p:pRg st="0" end="0"/>
                                            </p:txEl>
                                          </p:spTgt>
                                        </p:tgtEl>
                                        <p:attrNameLst>
                                          <p:attrName>style.visibility</p:attrName>
                                        </p:attrNameLst>
                                      </p:cBhvr>
                                      <p:to>
                                        <p:strVal val="visible"/>
                                      </p:to>
                                    </p:set>
                                    <p:animEffect transition="in" filter="fade">
                                      <p:cBhvr>
                                        <p:cTn id="84" dur="500"/>
                                        <p:tgtEl>
                                          <p:spTgt spid="26">
                                            <p:txEl>
                                              <p:pRg st="0" end="0"/>
                                            </p:txEl>
                                          </p:spTgt>
                                        </p:tgtEl>
                                      </p:cBhvr>
                                    </p:animEffect>
                                  </p:childTnLst>
                                </p:cTn>
                              </p:par>
                            </p:childTnLst>
                          </p:cTn>
                        </p:par>
                        <p:par>
                          <p:cTn id="85" fill="hold">
                            <p:stCondLst>
                              <p:cond delay="4500"/>
                            </p:stCondLst>
                            <p:childTnLst>
                              <p:par>
                                <p:cTn id="86" presetID="16" presetClass="entr" presetSubtype="37" fill="hold" grpId="0" nodeType="afterEffect">
                                  <p:stCondLst>
                                    <p:cond delay="0"/>
                                  </p:stCondLst>
                                  <p:childTnLst>
                                    <p:set>
                                      <p:cBhvr>
                                        <p:cTn id="87" dur="1" fill="hold">
                                          <p:stCondLst>
                                            <p:cond delay="0"/>
                                          </p:stCondLst>
                                        </p:cTn>
                                        <p:tgtEl>
                                          <p:spTgt spid="29"/>
                                        </p:tgtEl>
                                        <p:attrNameLst>
                                          <p:attrName>style.visibility</p:attrName>
                                        </p:attrNameLst>
                                      </p:cBhvr>
                                      <p:to>
                                        <p:strVal val="visible"/>
                                      </p:to>
                                    </p:set>
                                    <p:animEffect transition="in" filter="barn(outVertical)">
                                      <p:cBhvr>
                                        <p:cTn id="88" dur="500"/>
                                        <p:tgtEl>
                                          <p:spTgt spid="29"/>
                                        </p:tgtEl>
                                      </p:cBhvr>
                                    </p:animEffect>
                                  </p:childTnLst>
                                </p:cTn>
                              </p:par>
                              <p:par>
                                <p:cTn id="89" presetID="16" presetClass="entr" presetSubtype="37" fill="hold" grpId="0" nodeType="withEffect">
                                  <p:stCondLst>
                                    <p:cond delay="0"/>
                                  </p:stCondLst>
                                  <p:childTnLst>
                                    <p:set>
                                      <p:cBhvr>
                                        <p:cTn id="90" dur="1" fill="hold">
                                          <p:stCondLst>
                                            <p:cond delay="0"/>
                                          </p:stCondLst>
                                        </p:cTn>
                                        <p:tgtEl>
                                          <p:spTgt spid="28"/>
                                        </p:tgtEl>
                                        <p:attrNameLst>
                                          <p:attrName>style.visibility</p:attrName>
                                        </p:attrNameLst>
                                      </p:cBhvr>
                                      <p:to>
                                        <p:strVal val="visible"/>
                                      </p:to>
                                    </p:set>
                                    <p:animEffect transition="in" filter="barn(outVertical)">
                                      <p:cBhvr>
                                        <p:cTn id="91" dur="500"/>
                                        <p:tgtEl>
                                          <p:spTgt spid="2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animBg="1"/>
      <p:bldP spid="14" grpId="0" build="p">
        <p:tmplLst>
          <p:tmpl lvl="1">
            <p:tnLst>
              <p:par>
                <p:cTn presetID="31" presetClass="entr" presetSubtype="0" fill="hold" nodeType="withEffect">
                  <p:stCondLst>
                    <p:cond delay="0"/>
                  </p:stCondLst>
                  <p:childTnLst>
                    <p:set>
                      <p:cBhvr>
                        <p:cTn dur="1" fill="hold">
                          <p:stCondLst>
                            <p:cond delay="0"/>
                          </p:stCondLst>
                        </p:cTn>
                        <p:tgtEl>
                          <p:spTgt spid="14"/>
                        </p:tgtEl>
                        <p:attrNameLst>
                          <p:attrName>style.visibility</p:attrName>
                        </p:attrNameLst>
                      </p:cBhvr>
                      <p:to>
                        <p:strVal val="visible"/>
                      </p:to>
                    </p:set>
                    <p:anim calcmode="lin" valueType="num">
                      <p:cBhvr>
                        <p:cTn dur="500" fill="hold"/>
                        <p:tgtEl>
                          <p:spTgt spid="14"/>
                        </p:tgtEl>
                        <p:attrNameLst>
                          <p:attrName>ppt_w</p:attrName>
                        </p:attrNameLst>
                      </p:cBhvr>
                      <p:tavLst>
                        <p:tav tm="0">
                          <p:val>
                            <p:fltVal val="0"/>
                          </p:val>
                        </p:tav>
                        <p:tav tm="100000">
                          <p:val>
                            <p:strVal val="#ppt_w"/>
                          </p:val>
                        </p:tav>
                      </p:tavLst>
                    </p:anim>
                    <p:anim calcmode="lin" valueType="num">
                      <p:cBhvr>
                        <p:cTn dur="500" fill="hold"/>
                        <p:tgtEl>
                          <p:spTgt spid="14"/>
                        </p:tgtEl>
                        <p:attrNameLst>
                          <p:attrName>ppt_h</p:attrName>
                        </p:attrNameLst>
                      </p:cBhvr>
                      <p:tavLst>
                        <p:tav tm="0">
                          <p:val>
                            <p:fltVal val="0"/>
                          </p:val>
                        </p:tav>
                        <p:tav tm="100000">
                          <p:val>
                            <p:strVal val="#ppt_h"/>
                          </p:val>
                        </p:tav>
                      </p:tavLst>
                    </p:anim>
                    <p:anim calcmode="lin" valueType="num">
                      <p:cBhvr>
                        <p:cTn dur="500" fill="hold"/>
                        <p:tgtEl>
                          <p:spTgt spid="14"/>
                        </p:tgtEl>
                        <p:attrNameLst>
                          <p:attrName>style.rotation</p:attrName>
                        </p:attrNameLst>
                      </p:cBhvr>
                      <p:tavLst>
                        <p:tav tm="0">
                          <p:val>
                            <p:fltVal val="90"/>
                          </p:val>
                        </p:tav>
                        <p:tav tm="100000">
                          <p:val>
                            <p:fltVal val="0"/>
                          </p:val>
                        </p:tav>
                      </p:tavLst>
                    </p:anim>
                    <p:animEffect transition="in" filter="fade">
                      <p:cBhvr>
                        <p:cTn dur="500"/>
                        <p:tgtEl>
                          <p:spTgt spid="14"/>
                        </p:tgtEl>
                      </p:cBhvr>
                    </p:animEffect>
                  </p:childTnLst>
                </p:cTn>
              </p:par>
            </p:tnLst>
          </p:tmpl>
        </p:tmplLst>
      </p:bldP>
      <p:bldP spid="16" grpId="0" build="p">
        <p:tmplLst>
          <p:tmpl lvl="1">
            <p:tnLst>
              <p:par>
                <p:cTn presetID="10" presetClass="entr" presetSubtype="0" fill="hold" nodeType="afterEffect">
                  <p:stCondLst>
                    <p:cond delay="0"/>
                  </p:stCondLst>
                  <p:childTnLst>
                    <p:set>
                      <p:cBhvr>
                        <p:cTn dur="1" fill="hold">
                          <p:stCondLst>
                            <p:cond delay="0"/>
                          </p:stCondLst>
                        </p:cTn>
                        <p:tgtEl>
                          <p:spTgt spid="16"/>
                        </p:tgtEl>
                        <p:attrNameLst>
                          <p:attrName>style.visibility</p:attrName>
                        </p:attrNameLst>
                      </p:cBhvr>
                      <p:to>
                        <p:strVal val="visible"/>
                      </p:to>
                    </p:set>
                    <p:animEffect transition="in" filter="fade">
                      <p:cBhvr>
                        <p:cTn dur="500"/>
                        <p:tgtEl>
                          <p:spTgt spid="16"/>
                        </p:tgtEl>
                      </p:cBhvr>
                    </p:animEffect>
                  </p:childTnLst>
                </p:cTn>
              </p:par>
            </p:tnLst>
          </p:tmpl>
        </p:tmplLst>
      </p:bldP>
      <p:bldP spid="17" grpId="0"/>
      <p:bldP spid="18" grpId="0" animBg="1"/>
      <p:bldP spid="20" grpId="0" build="p">
        <p:tmplLst>
          <p:tmpl lvl="1">
            <p:tnLst>
              <p:par>
                <p:cTn presetID="31" presetClass="entr" presetSubtype="0" fill="hold" nodeType="withEffect">
                  <p:stCondLst>
                    <p:cond delay="0"/>
                  </p:stCondLst>
                  <p:childTnLst>
                    <p:set>
                      <p:cBhvr>
                        <p:cTn dur="1" fill="hold">
                          <p:stCondLst>
                            <p:cond delay="0"/>
                          </p:stCondLst>
                        </p:cTn>
                        <p:tgtEl>
                          <p:spTgt spid="20"/>
                        </p:tgtEl>
                        <p:attrNameLst>
                          <p:attrName>style.visibility</p:attrName>
                        </p:attrNameLst>
                      </p:cBhvr>
                      <p:to>
                        <p:strVal val="visible"/>
                      </p:to>
                    </p:set>
                    <p:anim calcmode="lin" valueType="num">
                      <p:cBhvr>
                        <p:cTn dur="500" fill="hold"/>
                        <p:tgtEl>
                          <p:spTgt spid="20"/>
                        </p:tgtEl>
                        <p:attrNameLst>
                          <p:attrName>ppt_w</p:attrName>
                        </p:attrNameLst>
                      </p:cBhvr>
                      <p:tavLst>
                        <p:tav tm="0">
                          <p:val>
                            <p:fltVal val="0"/>
                          </p:val>
                        </p:tav>
                        <p:tav tm="100000">
                          <p:val>
                            <p:strVal val="#ppt_w"/>
                          </p:val>
                        </p:tav>
                      </p:tavLst>
                    </p:anim>
                    <p:anim calcmode="lin" valueType="num">
                      <p:cBhvr>
                        <p:cTn dur="500" fill="hold"/>
                        <p:tgtEl>
                          <p:spTgt spid="20"/>
                        </p:tgtEl>
                        <p:attrNameLst>
                          <p:attrName>ppt_h</p:attrName>
                        </p:attrNameLst>
                      </p:cBhvr>
                      <p:tavLst>
                        <p:tav tm="0">
                          <p:val>
                            <p:fltVal val="0"/>
                          </p:val>
                        </p:tav>
                        <p:tav tm="100000">
                          <p:val>
                            <p:strVal val="#ppt_h"/>
                          </p:val>
                        </p:tav>
                      </p:tavLst>
                    </p:anim>
                    <p:anim calcmode="lin" valueType="num">
                      <p:cBhvr>
                        <p:cTn dur="500" fill="hold"/>
                        <p:tgtEl>
                          <p:spTgt spid="20"/>
                        </p:tgtEl>
                        <p:attrNameLst>
                          <p:attrName>style.rotation</p:attrName>
                        </p:attrNameLst>
                      </p:cBhvr>
                      <p:tavLst>
                        <p:tav tm="0">
                          <p:val>
                            <p:fltVal val="90"/>
                          </p:val>
                        </p:tav>
                        <p:tav tm="100000">
                          <p:val>
                            <p:fltVal val="0"/>
                          </p:val>
                        </p:tav>
                      </p:tavLst>
                    </p:anim>
                    <p:animEffect transition="in" filter="fade">
                      <p:cBhvr>
                        <p:cTn dur="500"/>
                        <p:tgtEl>
                          <p:spTgt spid="20"/>
                        </p:tgtEl>
                      </p:cBhvr>
                    </p:animEffect>
                  </p:childTnLst>
                </p:cTn>
              </p:par>
            </p:tnLst>
          </p:tmpl>
        </p:tmplLst>
      </p:bldP>
      <p:bldP spid="21" grpId="0" build="p">
        <p:tmplLst>
          <p:tmpl lvl="1">
            <p:tnLst>
              <p:par>
                <p:cTn presetID="10" presetClass="entr" presetSubtype="0" fill="hold" nodeType="afterEffect">
                  <p:stCondLst>
                    <p:cond delay="0"/>
                  </p:stCondLst>
                  <p:childTnLst>
                    <p:set>
                      <p:cBhvr>
                        <p:cTn dur="1" fill="hold">
                          <p:stCondLst>
                            <p:cond delay="0"/>
                          </p:stCondLst>
                        </p:cTn>
                        <p:tgtEl>
                          <p:spTgt spid="21"/>
                        </p:tgtEl>
                        <p:attrNameLst>
                          <p:attrName>style.visibility</p:attrName>
                        </p:attrNameLst>
                      </p:cBhvr>
                      <p:to>
                        <p:strVal val="visible"/>
                      </p:to>
                    </p:set>
                    <p:animEffect transition="in" filter="fade">
                      <p:cBhvr>
                        <p:cTn dur="500"/>
                        <p:tgtEl>
                          <p:spTgt spid="21"/>
                        </p:tgtEl>
                      </p:cBhvr>
                    </p:animEffect>
                  </p:childTnLst>
                </p:cTn>
              </p:par>
            </p:tnLst>
          </p:tmpl>
        </p:tmplLst>
      </p:bldP>
      <p:bldP spid="22" grpId="0"/>
      <p:bldP spid="23" grpId="0" animBg="1"/>
      <p:bldP spid="25" grpId="0" build="p">
        <p:tmplLst>
          <p:tmpl lvl="1">
            <p:tnLst>
              <p:par>
                <p:cTn presetID="31" presetClass="entr" presetSubtype="0" fill="hold" nodeType="withEffect">
                  <p:stCondLst>
                    <p:cond delay="0"/>
                  </p:stCondLst>
                  <p:childTnLst>
                    <p:set>
                      <p:cBhvr>
                        <p:cTn dur="1" fill="hold">
                          <p:stCondLst>
                            <p:cond delay="0"/>
                          </p:stCondLst>
                        </p:cTn>
                        <p:tgtEl>
                          <p:spTgt spid="25"/>
                        </p:tgtEl>
                        <p:attrNameLst>
                          <p:attrName>style.visibility</p:attrName>
                        </p:attrNameLst>
                      </p:cBhvr>
                      <p:to>
                        <p:strVal val="visible"/>
                      </p:to>
                    </p:set>
                    <p:anim calcmode="lin" valueType="num">
                      <p:cBhvr>
                        <p:cTn dur="500" fill="hold"/>
                        <p:tgtEl>
                          <p:spTgt spid="25"/>
                        </p:tgtEl>
                        <p:attrNameLst>
                          <p:attrName>ppt_w</p:attrName>
                        </p:attrNameLst>
                      </p:cBhvr>
                      <p:tavLst>
                        <p:tav tm="0">
                          <p:val>
                            <p:fltVal val="0"/>
                          </p:val>
                        </p:tav>
                        <p:tav tm="100000">
                          <p:val>
                            <p:strVal val="#ppt_w"/>
                          </p:val>
                        </p:tav>
                      </p:tavLst>
                    </p:anim>
                    <p:anim calcmode="lin" valueType="num">
                      <p:cBhvr>
                        <p:cTn dur="500" fill="hold"/>
                        <p:tgtEl>
                          <p:spTgt spid="25"/>
                        </p:tgtEl>
                        <p:attrNameLst>
                          <p:attrName>ppt_h</p:attrName>
                        </p:attrNameLst>
                      </p:cBhvr>
                      <p:tavLst>
                        <p:tav tm="0">
                          <p:val>
                            <p:fltVal val="0"/>
                          </p:val>
                        </p:tav>
                        <p:tav tm="100000">
                          <p:val>
                            <p:strVal val="#ppt_h"/>
                          </p:val>
                        </p:tav>
                      </p:tavLst>
                    </p:anim>
                    <p:anim calcmode="lin" valueType="num">
                      <p:cBhvr>
                        <p:cTn dur="500" fill="hold"/>
                        <p:tgtEl>
                          <p:spTgt spid="25"/>
                        </p:tgtEl>
                        <p:attrNameLst>
                          <p:attrName>style.rotation</p:attrName>
                        </p:attrNameLst>
                      </p:cBhvr>
                      <p:tavLst>
                        <p:tav tm="0">
                          <p:val>
                            <p:fltVal val="90"/>
                          </p:val>
                        </p:tav>
                        <p:tav tm="100000">
                          <p:val>
                            <p:fltVal val="0"/>
                          </p:val>
                        </p:tav>
                      </p:tavLst>
                    </p:anim>
                    <p:animEffect transition="in" filter="fade">
                      <p:cBhvr>
                        <p:cTn dur="500"/>
                        <p:tgtEl>
                          <p:spTgt spid="25"/>
                        </p:tgtEl>
                      </p:cBhvr>
                    </p:animEffect>
                  </p:childTnLst>
                </p:cTn>
              </p:par>
            </p:tnLst>
          </p:tmpl>
        </p:tmplLst>
      </p:bldP>
      <p:bldP spid="26" grpId="0" build="p">
        <p:tmplLst>
          <p:tmpl lvl="1">
            <p:tnLst>
              <p:par>
                <p:cTn presetID="10" presetClass="entr" presetSubtype="0" fill="hold" nodeType="afterEffect">
                  <p:stCondLst>
                    <p:cond delay="0"/>
                  </p:stCondLst>
                  <p:childTnLst>
                    <p:set>
                      <p:cBhvr>
                        <p:cTn dur="1" fill="hold">
                          <p:stCondLst>
                            <p:cond delay="0"/>
                          </p:stCondLst>
                        </p:cTn>
                        <p:tgtEl>
                          <p:spTgt spid="26"/>
                        </p:tgtEl>
                        <p:attrNameLst>
                          <p:attrName>style.visibility</p:attrName>
                        </p:attrNameLst>
                      </p:cBhvr>
                      <p:to>
                        <p:strVal val="visible"/>
                      </p:to>
                    </p:set>
                    <p:animEffect transition="in" filter="fade">
                      <p:cBhvr>
                        <p:cTn dur="500"/>
                        <p:tgtEl>
                          <p:spTgt spid="26"/>
                        </p:tgtEl>
                      </p:cBhvr>
                    </p:animEffect>
                  </p:childTnLst>
                </p:cTn>
              </p:par>
            </p:tnLst>
          </p:tmpl>
        </p:tmplLst>
      </p:bldP>
      <p:bldP spid="27" grpId="0"/>
      <p:bldP spid="28" grpId="0" animBg="1"/>
      <p:bldP spid="29" grpId="0">
        <p:tmplLst>
          <p:tmpl>
            <p:tnLst>
              <p:par>
                <p:cTn presetID="16" presetClass="entr" presetSubtype="37"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barn(outVertical)">
                      <p:cBhvr>
                        <p:cTn dur="500"/>
                        <p:tgtEl>
                          <p:spTgt spid="29"/>
                        </p:tgtEl>
                      </p:cBhvr>
                    </p:animEffect>
                  </p:childTnLst>
                </p:cTn>
              </p:par>
            </p:tnLst>
          </p:tmpl>
        </p:tmplLst>
      </p:bldP>
    </p:bldLst>
  </p:timing>
</p:sldLayout>
</file>

<file path=ppt/slideLayouts/slideLayout42.xml><?xml version="1.0" encoding="utf-8"?>
<p:sldLayout xmlns:a="http://schemas.openxmlformats.org/drawingml/2006/main" xmlns:r="http://schemas.openxmlformats.org/officeDocument/2006/relationships" xmlns:p="http://schemas.openxmlformats.org/presentationml/2006/main" preserve="1" userDrawn="1">
  <p:cSld name="4 Items and Icons">
    <p:spTree>
      <p:nvGrpSpPr>
        <p:cNvPr id="1" name=""/>
        <p:cNvGrpSpPr/>
        <p:nvPr/>
      </p:nvGrpSpPr>
      <p:grpSpPr>
        <a:xfrm>
          <a:off x="0" y="0"/>
          <a:ext cx="0" cy="0"/>
          <a:chOff x="0" y="0"/>
          <a:chExt cx="0" cy="0"/>
        </a:xfrm>
      </p:grpSpPr>
      <p:sp>
        <p:nvSpPr>
          <p:cNvPr id="5" name="正方形/長方形 4"/>
          <p:cNvSpPr/>
          <p:nvPr userDrawn="1"/>
        </p:nvSpPr>
        <p:spPr>
          <a:xfrm>
            <a:off x="1916327" y="2622142"/>
            <a:ext cx="6922171" cy="32073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6" name="図 5"/>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600000">
            <a:off x="822616" y="2308185"/>
            <a:ext cx="1584791" cy="1584791"/>
          </a:xfrm>
          <a:prstGeom prst="rect">
            <a:avLst/>
          </a:prstGeom>
        </p:spPr>
      </p:pic>
      <p:sp>
        <p:nvSpPr>
          <p:cNvPr id="7" name="テキスト プレースホルダー 5"/>
          <p:cNvSpPr>
            <a:spLocks noGrp="1"/>
          </p:cNvSpPr>
          <p:nvPr>
            <p:ph type="body" sz="quarter" idx="14" hasCustomPrompt="1"/>
          </p:nvPr>
        </p:nvSpPr>
        <p:spPr>
          <a:xfrm>
            <a:off x="2498854" y="2877969"/>
            <a:ext cx="60292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8" name="テキスト プレースホルダー 5"/>
          <p:cNvSpPr>
            <a:spLocks noGrp="1"/>
          </p:cNvSpPr>
          <p:nvPr>
            <p:ph type="body" sz="quarter" idx="15" hasCustomPrompt="1"/>
          </p:nvPr>
        </p:nvSpPr>
        <p:spPr>
          <a:xfrm>
            <a:off x="2497795" y="3553044"/>
            <a:ext cx="6009930"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9" name="図プレースホルダー 7"/>
          <p:cNvSpPr>
            <a:spLocks noGrp="1"/>
          </p:cNvSpPr>
          <p:nvPr>
            <p:ph type="pic" sz="quarter" idx="16" hasCustomPrompt="1"/>
          </p:nvPr>
        </p:nvSpPr>
        <p:spPr>
          <a:xfrm rot="21600000">
            <a:off x="1185984" y="2672057"/>
            <a:ext cx="858055" cy="857047"/>
          </a:xfrm>
        </p:spPr>
        <p:txBody>
          <a:bodyPr>
            <a:normAutofit/>
          </a:bodyPr>
          <a:lstStyle>
            <a:lvl1pPr>
              <a:defRPr sz="1800"/>
            </a:lvl1pPr>
          </a:lstStyle>
          <a:p>
            <a:r>
              <a:rPr kumimoji="1" lang="en-US" altLang="ja-JP" dirty="0" smtClean="0"/>
              <a:t>Icon</a:t>
            </a:r>
            <a:endParaRPr kumimoji="1" lang="ja-JP" altLang="en-US" dirty="0"/>
          </a:p>
        </p:txBody>
      </p:sp>
      <p:sp>
        <p:nvSpPr>
          <p:cNvPr id="10" name="正方形/長方形 9"/>
          <p:cNvSpPr/>
          <p:nvPr userDrawn="1"/>
        </p:nvSpPr>
        <p:spPr>
          <a:xfrm>
            <a:off x="10542335" y="2637425"/>
            <a:ext cx="6922171" cy="320735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1" name="図 1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600000">
            <a:off x="9448624" y="2323466"/>
            <a:ext cx="1584791" cy="1584791"/>
          </a:xfrm>
          <a:prstGeom prst="rect">
            <a:avLst/>
          </a:prstGeom>
        </p:spPr>
      </p:pic>
      <p:sp>
        <p:nvSpPr>
          <p:cNvPr id="12" name="テキスト プレースホルダー 5"/>
          <p:cNvSpPr>
            <a:spLocks noGrp="1"/>
          </p:cNvSpPr>
          <p:nvPr>
            <p:ph type="body" sz="quarter" idx="17" hasCustomPrompt="1"/>
          </p:nvPr>
        </p:nvSpPr>
        <p:spPr>
          <a:xfrm>
            <a:off x="11124862" y="2893250"/>
            <a:ext cx="60292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3" name="テキスト プレースホルダー 5"/>
          <p:cNvSpPr>
            <a:spLocks noGrp="1"/>
          </p:cNvSpPr>
          <p:nvPr>
            <p:ph type="body" sz="quarter" idx="18" hasCustomPrompt="1"/>
          </p:nvPr>
        </p:nvSpPr>
        <p:spPr>
          <a:xfrm>
            <a:off x="11123803" y="3568325"/>
            <a:ext cx="6009930"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4" name="図プレースホルダー 7"/>
          <p:cNvSpPr>
            <a:spLocks noGrp="1"/>
          </p:cNvSpPr>
          <p:nvPr>
            <p:ph type="pic" sz="quarter" idx="19" hasCustomPrompt="1"/>
          </p:nvPr>
        </p:nvSpPr>
        <p:spPr>
          <a:xfrm rot="21600000">
            <a:off x="9811992" y="2687338"/>
            <a:ext cx="858055" cy="857047"/>
          </a:xfrm>
        </p:spPr>
        <p:txBody>
          <a:bodyPr>
            <a:normAutofit/>
          </a:bodyPr>
          <a:lstStyle>
            <a:lvl1pPr>
              <a:defRPr sz="1800"/>
            </a:lvl1pPr>
          </a:lstStyle>
          <a:p>
            <a:r>
              <a:rPr kumimoji="1" lang="en-US" altLang="ja-JP" dirty="0" smtClean="0"/>
              <a:t>Icon</a:t>
            </a:r>
            <a:endParaRPr kumimoji="1" lang="ja-JP" altLang="en-US" dirty="0"/>
          </a:p>
        </p:txBody>
      </p:sp>
      <p:sp>
        <p:nvSpPr>
          <p:cNvPr id="15" name="正方形/長方形 14"/>
          <p:cNvSpPr/>
          <p:nvPr userDrawn="1"/>
        </p:nvSpPr>
        <p:spPr>
          <a:xfrm>
            <a:off x="1916327" y="6237825"/>
            <a:ext cx="6922171" cy="320735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16" name="図 15"/>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600000">
            <a:off x="822616" y="5923866"/>
            <a:ext cx="1584791" cy="1584791"/>
          </a:xfrm>
          <a:prstGeom prst="rect">
            <a:avLst/>
          </a:prstGeom>
        </p:spPr>
      </p:pic>
      <p:sp>
        <p:nvSpPr>
          <p:cNvPr id="17" name="テキスト プレースホルダー 5"/>
          <p:cNvSpPr>
            <a:spLocks noGrp="1"/>
          </p:cNvSpPr>
          <p:nvPr>
            <p:ph type="body" sz="quarter" idx="20" hasCustomPrompt="1"/>
          </p:nvPr>
        </p:nvSpPr>
        <p:spPr>
          <a:xfrm>
            <a:off x="2498854" y="6493650"/>
            <a:ext cx="60292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8" name="テキスト プレースホルダー 5"/>
          <p:cNvSpPr>
            <a:spLocks noGrp="1"/>
          </p:cNvSpPr>
          <p:nvPr>
            <p:ph type="body" sz="quarter" idx="21" hasCustomPrompt="1"/>
          </p:nvPr>
        </p:nvSpPr>
        <p:spPr>
          <a:xfrm>
            <a:off x="2497795" y="7168725"/>
            <a:ext cx="6009930"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9" name="図プレースホルダー 7"/>
          <p:cNvSpPr>
            <a:spLocks noGrp="1"/>
          </p:cNvSpPr>
          <p:nvPr>
            <p:ph type="pic" sz="quarter" idx="22" hasCustomPrompt="1"/>
          </p:nvPr>
        </p:nvSpPr>
        <p:spPr>
          <a:xfrm rot="21600000">
            <a:off x="1185984" y="6287738"/>
            <a:ext cx="858055" cy="857047"/>
          </a:xfrm>
        </p:spPr>
        <p:txBody>
          <a:bodyPr>
            <a:normAutofit/>
          </a:bodyPr>
          <a:lstStyle>
            <a:lvl1pPr>
              <a:defRPr sz="1800"/>
            </a:lvl1pPr>
          </a:lstStyle>
          <a:p>
            <a:r>
              <a:rPr kumimoji="1" lang="en-US" altLang="ja-JP" dirty="0" smtClean="0"/>
              <a:t>Icon</a:t>
            </a:r>
            <a:endParaRPr kumimoji="1" lang="ja-JP" altLang="en-US" dirty="0"/>
          </a:p>
        </p:txBody>
      </p:sp>
      <p:sp>
        <p:nvSpPr>
          <p:cNvPr id="20" name="正方形/長方形 19"/>
          <p:cNvSpPr/>
          <p:nvPr userDrawn="1"/>
        </p:nvSpPr>
        <p:spPr>
          <a:xfrm>
            <a:off x="10542335" y="6253106"/>
            <a:ext cx="6922171" cy="3207355"/>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21" name="図 2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1600000">
            <a:off x="9448624" y="5939147"/>
            <a:ext cx="1584791" cy="1584791"/>
          </a:xfrm>
          <a:prstGeom prst="rect">
            <a:avLst/>
          </a:prstGeom>
        </p:spPr>
      </p:pic>
      <p:sp>
        <p:nvSpPr>
          <p:cNvPr id="22" name="テキスト プレースホルダー 5"/>
          <p:cNvSpPr>
            <a:spLocks noGrp="1"/>
          </p:cNvSpPr>
          <p:nvPr>
            <p:ph type="body" sz="quarter" idx="23" hasCustomPrompt="1"/>
          </p:nvPr>
        </p:nvSpPr>
        <p:spPr>
          <a:xfrm>
            <a:off x="11124862" y="6508931"/>
            <a:ext cx="60292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3" name="テキスト プレースホルダー 5"/>
          <p:cNvSpPr>
            <a:spLocks noGrp="1"/>
          </p:cNvSpPr>
          <p:nvPr>
            <p:ph type="body" sz="quarter" idx="24" hasCustomPrompt="1"/>
          </p:nvPr>
        </p:nvSpPr>
        <p:spPr>
          <a:xfrm>
            <a:off x="11123803" y="7184006"/>
            <a:ext cx="6009930"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4" name="図プレースホルダー 7"/>
          <p:cNvSpPr>
            <a:spLocks noGrp="1"/>
          </p:cNvSpPr>
          <p:nvPr>
            <p:ph type="pic" sz="quarter" idx="25" hasCustomPrompt="1"/>
          </p:nvPr>
        </p:nvSpPr>
        <p:spPr>
          <a:xfrm rot="21600000">
            <a:off x="9811992" y="6303019"/>
            <a:ext cx="858055" cy="857047"/>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261355194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barn(outVertical)">
                                      <p:cBhvr>
                                        <p:cTn id="7" dur="500"/>
                                        <p:tgtEl>
                                          <p:spTgt spid="5"/>
                                        </p:tgtEl>
                                      </p:cBhvr>
                                    </p:animEffect>
                                  </p:childTnLst>
                                </p:cTn>
                              </p:par>
                            </p:childTnLst>
                          </p:cTn>
                        </p:par>
                        <p:par>
                          <p:cTn id="8" fill="hold">
                            <p:stCondLst>
                              <p:cond delay="500"/>
                            </p:stCondLst>
                            <p:childTnLst>
                              <p:par>
                                <p:cTn id="9" presetID="31" presetClass="entr" presetSubtype="0" fill="hold" nodeType="afterEffect">
                                  <p:stCondLst>
                                    <p:cond delay="0"/>
                                  </p:stCondLst>
                                  <p:childTnLst>
                                    <p:set>
                                      <p:cBhvr>
                                        <p:cTn id="10" dur="1" fill="hold">
                                          <p:stCondLst>
                                            <p:cond delay="0"/>
                                          </p:stCondLst>
                                        </p:cTn>
                                        <p:tgtEl>
                                          <p:spTgt spid="6"/>
                                        </p:tgtEl>
                                        <p:attrNameLst>
                                          <p:attrName>style.visibility</p:attrName>
                                        </p:attrNameLst>
                                      </p:cBhvr>
                                      <p:to>
                                        <p:strVal val="visible"/>
                                      </p:to>
                                    </p:set>
                                    <p:anim calcmode="lin" valueType="num">
                                      <p:cBhvr>
                                        <p:cTn id="11" dur="500" fill="hold"/>
                                        <p:tgtEl>
                                          <p:spTgt spid="6"/>
                                        </p:tgtEl>
                                        <p:attrNameLst>
                                          <p:attrName>ppt_w</p:attrName>
                                        </p:attrNameLst>
                                      </p:cBhvr>
                                      <p:tavLst>
                                        <p:tav tm="0">
                                          <p:val>
                                            <p:fltVal val="0"/>
                                          </p:val>
                                        </p:tav>
                                        <p:tav tm="100000">
                                          <p:val>
                                            <p:strVal val="#ppt_w"/>
                                          </p:val>
                                        </p:tav>
                                      </p:tavLst>
                                    </p:anim>
                                    <p:anim calcmode="lin" valueType="num">
                                      <p:cBhvr>
                                        <p:cTn id="12" dur="500" fill="hold"/>
                                        <p:tgtEl>
                                          <p:spTgt spid="6"/>
                                        </p:tgtEl>
                                        <p:attrNameLst>
                                          <p:attrName>ppt_h</p:attrName>
                                        </p:attrNameLst>
                                      </p:cBhvr>
                                      <p:tavLst>
                                        <p:tav tm="0">
                                          <p:val>
                                            <p:fltVal val="0"/>
                                          </p:val>
                                        </p:tav>
                                        <p:tav tm="100000">
                                          <p:val>
                                            <p:strVal val="#ppt_h"/>
                                          </p:val>
                                        </p:tav>
                                      </p:tavLst>
                                    </p:anim>
                                    <p:anim calcmode="lin" valueType="num">
                                      <p:cBhvr>
                                        <p:cTn id="13" dur="500" fill="hold"/>
                                        <p:tgtEl>
                                          <p:spTgt spid="6"/>
                                        </p:tgtEl>
                                        <p:attrNameLst>
                                          <p:attrName>style.rotation</p:attrName>
                                        </p:attrNameLst>
                                      </p:cBhvr>
                                      <p:tavLst>
                                        <p:tav tm="0">
                                          <p:val>
                                            <p:fltVal val="90"/>
                                          </p:val>
                                        </p:tav>
                                        <p:tav tm="100000">
                                          <p:val>
                                            <p:fltVal val="0"/>
                                          </p:val>
                                        </p:tav>
                                      </p:tavLst>
                                    </p:anim>
                                    <p:animEffect transition="in" filter="fade">
                                      <p:cBhvr>
                                        <p:cTn id="14" dur="500"/>
                                        <p:tgtEl>
                                          <p:spTgt spid="6"/>
                                        </p:tgtEl>
                                      </p:cBhvr>
                                    </p:animEffect>
                                  </p:childTnLst>
                                </p:cTn>
                              </p:par>
                              <p:par>
                                <p:cTn id="15" presetID="31" presetClass="entr" presetSubtype="0" fill="hold" grpId="0" nodeType="withEffect">
                                  <p:stCondLst>
                                    <p:cond delay="0"/>
                                  </p:stCondLst>
                                  <p:childTnLst>
                                    <p:set>
                                      <p:cBhvr>
                                        <p:cTn id="16" dur="1" fill="hold">
                                          <p:stCondLst>
                                            <p:cond delay="0"/>
                                          </p:stCondLst>
                                        </p:cTn>
                                        <p:tgtEl>
                                          <p:spTgt spid="9"/>
                                        </p:tgtEl>
                                        <p:attrNameLst>
                                          <p:attrName>style.visibility</p:attrName>
                                        </p:attrNameLst>
                                      </p:cBhvr>
                                      <p:to>
                                        <p:strVal val="visible"/>
                                      </p:to>
                                    </p:set>
                                    <p:anim calcmode="lin" valueType="num">
                                      <p:cBhvr>
                                        <p:cTn id="17" dur="500" fill="hold"/>
                                        <p:tgtEl>
                                          <p:spTgt spid="9"/>
                                        </p:tgtEl>
                                        <p:attrNameLst>
                                          <p:attrName>ppt_w</p:attrName>
                                        </p:attrNameLst>
                                      </p:cBhvr>
                                      <p:tavLst>
                                        <p:tav tm="0">
                                          <p:val>
                                            <p:fltVal val="0"/>
                                          </p:val>
                                        </p:tav>
                                        <p:tav tm="100000">
                                          <p:val>
                                            <p:strVal val="#ppt_w"/>
                                          </p:val>
                                        </p:tav>
                                      </p:tavLst>
                                    </p:anim>
                                    <p:anim calcmode="lin" valueType="num">
                                      <p:cBhvr>
                                        <p:cTn id="18" dur="500" fill="hold"/>
                                        <p:tgtEl>
                                          <p:spTgt spid="9"/>
                                        </p:tgtEl>
                                        <p:attrNameLst>
                                          <p:attrName>ppt_h</p:attrName>
                                        </p:attrNameLst>
                                      </p:cBhvr>
                                      <p:tavLst>
                                        <p:tav tm="0">
                                          <p:val>
                                            <p:fltVal val="0"/>
                                          </p:val>
                                        </p:tav>
                                        <p:tav tm="100000">
                                          <p:val>
                                            <p:strVal val="#ppt_h"/>
                                          </p:val>
                                        </p:tav>
                                      </p:tavLst>
                                    </p:anim>
                                    <p:anim calcmode="lin" valueType="num">
                                      <p:cBhvr>
                                        <p:cTn id="19" dur="500" fill="hold"/>
                                        <p:tgtEl>
                                          <p:spTgt spid="9"/>
                                        </p:tgtEl>
                                        <p:attrNameLst>
                                          <p:attrName>style.rotation</p:attrName>
                                        </p:attrNameLst>
                                      </p:cBhvr>
                                      <p:tavLst>
                                        <p:tav tm="0">
                                          <p:val>
                                            <p:fltVal val="90"/>
                                          </p:val>
                                        </p:tav>
                                        <p:tav tm="100000">
                                          <p:val>
                                            <p:fltVal val="0"/>
                                          </p:val>
                                        </p:tav>
                                      </p:tavLst>
                                    </p:anim>
                                    <p:animEffect transition="in" filter="fade">
                                      <p:cBhvr>
                                        <p:cTn id="20" dur="500"/>
                                        <p:tgtEl>
                                          <p:spTgt spid="9"/>
                                        </p:tgtEl>
                                      </p:cBhvr>
                                    </p:animEffect>
                                  </p:childTnLst>
                                </p:cTn>
                              </p:par>
                            </p:childTnLst>
                          </p:cTn>
                        </p:par>
                        <p:par>
                          <p:cTn id="21" fill="hold">
                            <p:stCondLst>
                              <p:cond delay="1000"/>
                            </p:stCondLst>
                            <p:childTnLst>
                              <p:par>
                                <p:cTn id="22" presetID="10" presetClass="entr" presetSubtype="0" fill="hold" grpId="0" nodeType="afterEffect">
                                  <p:stCondLst>
                                    <p:cond delay="0"/>
                                  </p:stCondLst>
                                  <p:childTnLst>
                                    <p:set>
                                      <p:cBhvr>
                                        <p:cTn id="23" dur="1" fill="hold">
                                          <p:stCondLst>
                                            <p:cond delay="0"/>
                                          </p:stCondLst>
                                        </p:cTn>
                                        <p:tgtEl>
                                          <p:spTgt spid="7">
                                            <p:txEl>
                                              <p:pRg st="0" end="0"/>
                                            </p:txEl>
                                          </p:spTgt>
                                        </p:tgtEl>
                                        <p:attrNameLst>
                                          <p:attrName>style.visibility</p:attrName>
                                        </p:attrNameLst>
                                      </p:cBhvr>
                                      <p:to>
                                        <p:strVal val="visible"/>
                                      </p:to>
                                    </p:set>
                                    <p:animEffect transition="in" filter="fade">
                                      <p:cBhvr>
                                        <p:cTn id="24" dur="500"/>
                                        <p:tgtEl>
                                          <p:spTgt spid="7">
                                            <p:txEl>
                                              <p:pRg st="0" end="0"/>
                                            </p:txEl>
                                          </p:spTgt>
                                        </p:tgtEl>
                                      </p:cBhvr>
                                    </p:animEffect>
                                  </p:childTnLst>
                                </p:cTn>
                              </p:par>
                            </p:childTnLst>
                          </p:cTn>
                        </p:par>
                        <p:par>
                          <p:cTn id="25" fill="hold">
                            <p:stCondLst>
                              <p:cond delay="1500"/>
                            </p:stCondLst>
                            <p:childTnLst>
                              <p:par>
                                <p:cTn id="26" presetID="22" presetClass="entr" presetSubtype="8" fill="hold" grpId="0" nodeType="afterEffect">
                                  <p:stCondLst>
                                    <p:cond delay="0"/>
                                  </p:stCondLst>
                                  <p:childTnLst>
                                    <p:set>
                                      <p:cBhvr>
                                        <p:cTn id="27" dur="1" fill="hold">
                                          <p:stCondLst>
                                            <p:cond delay="0"/>
                                          </p:stCondLst>
                                        </p:cTn>
                                        <p:tgtEl>
                                          <p:spTgt spid="8">
                                            <p:txEl>
                                              <p:pRg st="0" end="0"/>
                                            </p:txEl>
                                          </p:spTgt>
                                        </p:tgtEl>
                                        <p:attrNameLst>
                                          <p:attrName>style.visibility</p:attrName>
                                        </p:attrNameLst>
                                      </p:cBhvr>
                                      <p:to>
                                        <p:strVal val="visible"/>
                                      </p:to>
                                    </p:set>
                                    <p:animEffect transition="in" filter="wipe(left)">
                                      <p:cBhvr>
                                        <p:cTn id="28" dur="250"/>
                                        <p:tgtEl>
                                          <p:spTgt spid="8">
                                            <p:txEl>
                                              <p:pRg st="0" end="0"/>
                                            </p:txEl>
                                          </p:spTgt>
                                        </p:tgtEl>
                                      </p:cBhvr>
                                    </p:animEffect>
                                  </p:childTnLst>
                                </p:cTn>
                              </p:par>
                            </p:childTnLst>
                          </p:cTn>
                        </p:par>
                        <p:par>
                          <p:cTn id="29" fill="hold">
                            <p:stCondLst>
                              <p:cond delay="1750"/>
                            </p:stCondLst>
                            <p:childTnLst>
                              <p:par>
                                <p:cTn id="30" presetID="16" presetClass="entr" presetSubtype="37" fill="hold" grpId="0" nodeType="afterEffect">
                                  <p:stCondLst>
                                    <p:cond delay="250"/>
                                  </p:stCondLst>
                                  <p:childTnLst>
                                    <p:set>
                                      <p:cBhvr>
                                        <p:cTn id="31" dur="1" fill="hold">
                                          <p:stCondLst>
                                            <p:cond delay="0"/>
                                          </p:stCondLst>
                                        </p:cTn>
                                        <p:tgtEl>
                                          <p:spTgt spid="10"/>
                                        </p:tgtEl>
                                        <p:attrNameLst>
                                          <p:attrName>style.visibility</p:attrName>
                                        </p:attrNameLst>
                                      </p:cBhvr>
                                      <p:to>
                                        <p:strVal val="visible"/>
                                      </p:to>
                                    </p:set>
                                    <p:animEffect transition="in" filter="barn(outVertical)">
                                      <p:cBhvr>
                                        <p:cTn id="32" dur="500"/>
                                        <p:tgtEl>
                                          <p:spTgt spid="10"/>
                                        </p:tgtEl>
                                      </p:cBhvr>
                                    </p:animEffect>
                                  </p:childTnLst>
                                </p:cTn>
                              </p:par>
                            </p:childTnLst>
                          </p:cTn>
                        </p:par>
                        <p:par>
                          <p:cTn id="33" fill="hold">
                            <p:stCondLst>
                              <p:cond delay="2500"/>
                            </p:stCondLst>
                            <p:childTnLst>
                              <p:par>
                                <p:cTn id="34" presetID="31" presetClass="entr" presetSubtype="0" fill="hold" nodeType="afterEffect">
                                  <p:stCondLst>
                                    <p:cond delay="0"/>
                                  </p:stCondLst>
                                  <p:childTnLst>
                                    <p:set>
                                      <p:cBhvr>
                                        <p:cTn id="35" dur="1" fill="hold">
                                          <p:stCondLst>
                                            <p:cond delay="0"/>
                                          </p:stCondLst>
                                        </p:cTn>
                                        <p:tgtEl>
                                          <p:spTgt spid="11"/>
                                        </p:tgtEl>
                                        <p:attrNameLst>
                                          <p:attrName>style.visibility</p:attrName>
                                        </p:attrNameLst>
                                      </p:cBhvr>
                                      <p:to>
                                        <p:strVal val="visible"/>
                                      </p:to>
                                    </p:set>
                                    <p:anim calcmode="lin" valueType="num">
                                      <p:cBhvr>
                                        <p:cTn id="36" dur="500" fill="hold"/>
                                        <p:tgtEl>
                                          <p:spTgt spid="11"/>
                                        </p:tgtEl>
                                        <p:attrNameLst>
                                          <p:attrName>ppt_w</p:attrName>
                                        </p:attrNameLst>
                                      </p:cBhvr>
                                      <p:tavLst>
                                        <p:tav tm="0">
                                          <p:val>
                                            <p:fltVal val="0"/>
                                          </p:val>
                                        </p:tav>
                                        <p:tav tm="100000">
                                          <p:val>
                                            <p:strVal val="#ppt_w"/>
                                          </p:val>
                                        </p:tav>
                                      </p:tavLst>
                                    </p:anim>
                                    <p:anim calcmode="lin" valueType="num">
                                      <p:cBhvr>
                                        <p:cTn id="37" dur="500" fill="hold"/>
                                        <p:tgtEl>
                                          <p:spTgt spid="11"/>
                                        </p:tgtEl>
                                        <p:attrNameLst>
                                          <p:attrName>ppt_h</p:attrName>
                                        </p:attrNameLst>
                                      </p:cBhvr>
                                      <p:tavLst>
                                        <p:tav tm="0">
                                          <p:val>
                                            <p:fltVal val="0"/>
                                          </p:val>
                                        </p:tav>
                                        <p:tav tm="100000">
                                          <p:val>
                                            <p:strVal val="#ppt_h"/>
                                          </p:val>
                                        </p:tav>
                                      </p:tavLst>
                                    </p:anim>
                                    <p:anim calcmode="lin" valueType="num">
                                      <p:cBhvr>
                                        <p:cTn id="38" dur="500" fill="hold"/>
                                        <p:tgtEl>
                                          <p:spTgt spid="11"/>
                                        </p:tgtEl>
                                        <p:attrNameLst>
                                          <p:attrName>style.rotation</p:attrName>
                                        </p:attrNameLst>
                                      </p:cBhvr>
                                      <p:tavLst>
                                        <p:tav tm="0">
                                          <p:val>
                                            <p:fltVal val="90"/>
                                          </p:val>
                                        </p:tav>
                                        <p:tav tm="100000">
                                          <p:val>
                                            <p:fltVal val="0"/>
                                          </p:val>
                                        </p:tav>
                                      </p:tavLst>
                                    </p:anim>
                                    <p:animEffect transition="in" filter="fade">
                                      <p:cBhvr>
                                        <p:cTn id="39" dur="500"/>
                                        <p:tgtEl>
                                          <p:spTgt spid="11"/>
                                        </p:tgtEl>
                                      </p:cBhvr>
                                    </p:animEffect>
                                  </p:childTnLst>
                                </p:cTn>
                              </p:par>
                              <p:par>
                                <p:cTn id="40" presetID="31" presetClass="entr" presetSubtype="0" fill="hold" grpId="0" nodeType="withEffect">
                                  <p:stCondLst>
                                    <p:cond delay="0"/>
                                  </p:stCondLst>
                                  <p:childTnLst>
                                    <p:set>
                                      <p:cBhvr>
                                        <p:cTn id="41" dur="1" fill="hold">
                                          <p:stCondLst>
                                            <p:cond delay="0"/>
                                          </p:stCondLst>
                                        </p:cTn>
                                        <p:tgtEl>
                                          <p:spTgt spid="14"/>
                                        </p:tgtEl>
                                        <p:attrNameLst>
                                          <p:attrName>style.visibility</p:attrName>
                                        </p:attrNameLst>
                                      </p:cBhvr>
                                      <p:to>
                                        <p:strVal val="visible"/>
                                      </p:to>
                                    </p:set>
                                    <p:anim calcmode="lin" valueType="num">
                                      <p:cBhvr>
                                        <p:cTn id="42" dur="500" fill="hold"/>
                                        <p:tgtEl>
                                          <p:spTgt spid="14"/>
                                        </p:tgtEl>
                                        <p:attrNameLst>
                                          <p:attrName>ppt_w</p:attrName>
                                        </p:attrNameLst>
                                      </p:cBhvr>
                                      <p:tavLst>
                                        <p:tav tm="0">
                                          <p:val>
                                            <p:fltVal val="0"/>
                                          </p:val>
                                        </p:tav>
                                        <p:tav tm="100000">
                                          <p:val>
                                            <p:strVal val="#ppt_w"/>
                                          </p:val>
                                        </p:tav>
                                      </p:tavLst>
                                    </p:anim>
                                    <p:anim calcmode="lin" valueType="num">
                                      <p:cBhvr>
                                        <p:cTn id="43" dur="500" fill="hold"/>
                                        <p:tgtEl>
                                          <p:spTgt spid="14"/>
                                        </p:tgtEl>
                                        <p:attrNameLst>
                                          <p:attrName>ppt_h</p:attrName>
                                        </p:attrNameLst>
                                      </p:cBhvr>
                                      <p:tavLst>
                                        <p:tav tm="0">
                                          <p:val>
                                            <p:fltVal val="0"/>
                                          </p:val>
                                        </p:tav>
                                        <p:tav tm="100000">
                                          <p:val>
                                            <p:strVal val="#ppt_h"/>
                                          </p:val>
                                        </p:tav>
                                      </p:tavLst>
                                    </p:anim>
                                    <p:anim calcmode="lin" valueType="num">
                                      <p:cBhvr>
                                        <p:cTn id="44" dur="500" fill="hold"/>
                                        <p:tgtEl>
                                          <p:spTgt spid="14"/>
                                        </p:tgtEl>
                                        <p:attrNameLst>
                                          <p:attrName>style.rotation</p:attrName>
                                        </p:attrNameLst>
                                      </p:cBhvr>
                                      <p:tavLst>
                                        <p:tav tm="0">
                                          <p:val>
                                            <p:fltVal val="90"/>
                                          </p:val>
                                        </p:tav>
                                        <p:tav tm="100000">
                                          <p:val>
                                            <p:fltVal val="0"/>
                                          </p:val>
                                        </p:tav>
                                      </p:tavLst>
                                    </p:anim>
                                    <p:animEffect transition="in" filter="fade">
                                      <p:cBhvr>
                                        <p:cTn id="45" dur="500"/>
                                        <p:tgtEl>
                                          <p:spTgt spid="14"/>
                                        </p:tgtEl>
                                      </p:cBhvr>
                                    </p:animEffect>
                                  </p:childTnLst>
                                </p:cTn>
                              </p:par>
                            </p:childTnLst>
                          </p:cTn>
                        </p:par>
                        <p:par>
                          <p:cTn id="46" fill="hold">
                            <p:stCondLst>
                              <p:cond delay="3000"/>
                            </p:stCondLst>
                            <p:childTnLst>
                              <p:par>
                                <p:cTn id="47" presetID="10" presetClass="entr" presetSubtype="0" fill="hold" grpId="0" nodeType="afterEffect">
                                  <p:stCondLst>
                                    <p:cond delay="0"/>
                                  </p:stCondLst>
                                  <p:childTnLst>
                                    <p:set>
                                      <p:cBhvr>
                                        <p:cTn id="48" dur="1" fill="hold">
                                          <p:stCondLst>
                                            <p:cond delay="0"/>
                                          </p:stCondLst>
                                        </p:cTn>
                                        <p:tgtEl>
                                          <p:spTgt spid="12">
                                            <p:txEl>
                                              <p:pRg st="0" end="0"/>
                                            </p:txEl>
                                          </p:spTgt>
                                        </p:tgtEl>
                                        <p:attrNameLst>
                                          <p:attrName>style.visibility</p:attrName>
                                        </p:attrNameLst>
                                      </p:cBhvr>
                                      <p:to>
                                        <p:strVal val="visible"/>
                                      </p:to>
                                    </p:set>
                                    <p:animEffect transition="in" filter="fade">
                                      <p:cBhvr>
                                        <p:cTn id="49" dur="500"/>
                                        <p:tgtEl>
                                          <p:spTgt spid="12">
                                            <p:txEl>
                                              <p:pRg st="0" end="0"/>
                                            </p:txEl>
                                          </p:spTgt>
                                        </p:tgtEl>
                                      </p:cBhvr>
                                    </p:animEffect>
                                  </p:childTnLst>
                                </p:cTn>
                              </p:par>
                            </p:childTnLst>
                          </p:cTn>
                        </p:par>
                        <p:par>
                          <p:cTn id="50" fill="hold">
                            <p:stCondLst>
                              <p:cond delay="3500"/>
                            </p:stCondLst>
                            <p:childTnLst>
                              <p:par>
                                <p:cTn id="51" presetID="22" presetClass="entr" presetSubtype="8" fill="hold" grpId="0" nodeType="afterEffect">
                                  <p:stCondLst>
                                    <p:cond delay="0"/>
                                  </p:stCondLst>
                                  <p:childTnLst>
                                    <p:set>
                                      <p:cBhvr>
                                        <p:cTn id="52" dur="1" fill="hold">
                                          <p:stCondLst>
                                            <p:cond delay="0"/>
                                          </p:stCondLst>
                                        </p:cTn>
                                        <p:tgtEl>
                                          <p:spTgt spid="13">
                                            <p:txEl>
                                              <p:pRg st="0" end="0"/>
                                            </p:txEl>
                                          </p:spTgt>
                                        </p:tgtEl>
                                        <p:attrNameLst>
                                          <p:attrName>style.visibility</p:attrName>
                                        </p:attrNameLst>
                                      </p:cBhvr>
                                      <p:to>
                                        <p:strVal val="visible"/>
                                      </p:to>
                                    </p:set>
                                    <p:animEffect transition="in" filter="wipe(left)">
                                      <p:cBhvr>
                                        <p:cTn id="53" dur="250"/>
                                        <p:tgtEl>
                                          <p:spTgt spid="13">
                                            <p:txEl>
                                              <p:pRg st="0" end="0"/>
                                            </p:txEl>
                                          </p:spTgt>
                                        </p:tgtEl>
                                      </p:cBhvr>
                                    </p:animEffect>
                                  </p:childTnLst>
                                </p:cTn>
                              </p:par>
                            </p:childTnLst>
                          </p:cTn>
                        </p:par>
                        <p:par>
                          <p:cTn id="54" fill="hold">
                            <p:stCondLst>
                              <p:cond delay="3750"/>
                            </p:stCondLst>
                            <p:childTnLst>
                              <p:par>
                                <p:cTn id="55" presetID="16" presetClass="entr" presetSubtype="37" fill="hold" grpId="0" nodeType="afterEffect">
                                  <p:stCondLst>
                                    <p:cond delay="250"/>
                                  </p:stCondLst>
                                  <p:childTnLst>
                                    <p:set>
                                      <p:cBhvr>
                                        <p:cTn id="56" dur="1" fill="hold">
                                          <p:stCondLst>
                                            <p:cond delay="0"/>
                                          </p:stCondLst>
                                        </p:cTn>
                                        <p:tgtEl>
                                          <p:spTgt spid="15"/>
                                        </p:tgtEl>
                                        <p:attrNameLst>
                                          <p:attrName>style.visibility</p:attrName>
                                        </p:attrNameLst>
                                      </p:cBhvr>
                                      <p:to>
                                        <p:strVal val="visible"/>
                                      </p:to>
                                    </p:set>
                                    <p:animEffect transition="in" filter="barn(outVertical)">
                                      <p:cBhvr>
                                        <p:cTn id="57" dur="500"/>
                                        <p:tgtEl>
                                          <p:spTgt spid="15"/>
                                        </p:tgtEl>
                                      </p:cBhvr>
                                    </p:animEffect>
                                  </p:childTnLst>
                                </p:cTn>
                              </p:par>
                            </p:childTnLst>
                          </p:cTn>
                        </p:par>
                        <p:par>
                          <p:cTn id="58" fill="hold">
                            <p:stCondLst>
                              <p:cond delay="4500"/>
                            </p:stCondLst>
                            <p:childTnLst>
                              <p:par>
                                <p:cTn id="59" presetID="31" presetClass="entr" presetSubtype="0" fill="hold" nodeType="afterEffect">
                                  <p:stCondLst>
                                    <p:cond delay="0"/>
                                  </p:stCondLst>
                                  <p:childTnLst>
                                    <p:set>
                                      <p:cBhvr>
                                        <p:cTn id="60" dur="1" fill="hold">
                                          <p:stCondLst>
                                            <p:cond delay="0"/>
                                          </p:stCondLst>
                                        </p:cTn>
                                        <p:tgtEl>
                                          <p:spTgt spid="16"/>
                                        </p:tgtEl>
                                        <p:attrNameLst>
                                          <p:attrName>style.visibility</p:attrName>
                                        </p:attrNameLst>
                                      </p:cBhvr>
                                      <p:to>
                                        <p:strVal val="visible"/>
                                      </p:to>
                                    </p:set>
                                    <p:anim calcmode="lin" valueType="num">
                                      <p:cBhvr>
                                        <p:cTn id="61" dur="500" fill="hold"/>
                                        <p:tgtEl>
                                          <p:spTgt spid="16"/>
                                        </p:tgtEl>
                                        <p:attrNameLst>
                                          <p:attrName>ppt_w</p:attrName>
                                        </p:attrNameLst>
                                      </p:cBhvr>
                                      <p:tavLst>
                                        <p:tav tm="0">
                                          <p:val>
                                            <p:fltVal val="0"/>
                                          </p:val>
                                        </p:tav>
                                        <p:tav tm="100000">
                                          <p:val>
                                            <p:strVal val="#ppt_w"/>
                                          </p:val>
                                        </p:tav>
                                      </p:tavLst>
                                    </p:anim>
                                    <p:anim calcmode="lin" valueType="num">
                                      <p:cBhvr>
                                        <p:cTn id="62" dur="500" fill="hold"/>
                                        <p:tgtEl>
                                          <p:spTgt spid="16"/>
                                        </p:tgtEl>
                                        <p:attrNameLst>
                                          <p:attrName>ppt_h</p:attrName>
                                        </p:attrNameLst>
                                      </p:cBhvr>
                                      <p:tavLst>
                                        <p:tav tm="0">
                                          <p:val>
                                            <p:fltVal val="0"/>
                                          </p:val>
                                        </p:tav>
                                        <p:tav tm="100000">
                                          <p:val>
                                            <p:strVal val="#ppt_h"/>
                                          </p:val>
                                        </p:tav>
                                      </p:tavLst>
                                    </p:anim>
                                    <p:anim calcmode="lin" valueType="num">
                                      <p:cBhvr>
                                        <p:cTn id="63" dur="500" fill="hold"/>
                                        <p:tgtEl>
                                          <p:spTgt spid="16"/>
                                        </p:tgtEl>
                                        <p:attrNameLst>
                                          <p:attrName>style.rotation</p:attrName>
                                        </p:attrNameLst>
                                      </p:cBhvr>
                                      <p:tavLst>
                                        <p:tav tm="0">
                                          <p:val>
                                            <p:fltVal val="90"/>
                                          </p:val>
                                        </p:tav>
                                        <p:tav tm="100000">
                                          <p:val>
                                            <p:fltVal val="0"/>
                                          </p:val>
                                        </p:tav>
                                      </p:tavLst>
                                    </p:anim>
                                    <p:animEffect transition="in" filter="fade">
                                      <p:cBhvr>
                                        <p:cTn id="64" dur="500"/>
                                        <p:tgtEl>
                                          <p:spTgt spid="16"/>
                                        </p:tgtEl>
                                      </p:cBhvr>
                                    </p:animEffect>
                                  </p:childTnLst>
                                </p:cTn>
                              </p:par>
                              <p:par>
                                <p:cTn id="65" presetID="31" presetClass="entr" presetSubtype="0" fill="hold" grpId="0" nodeType="withEffect">
                                  <p:stCondLst>
                                    <p:cond delay="0"/>
                                  </p:stCondLst>
                                  <p:childTnLst>
                                    <p:set>
                                      <p:cBhvr>
                                        <p:cTn id="66" dur="1" fill="hold">
                                          <p:stCondLst>
                                            <p:cond delay="0"/>
                                          </p:stCondLst>
                                        </p:cTn>
                                        <p:tgtEl>
                                          <p:spTgt spid="19"/>
                                        </p:tgtEl>
                                        <p:attrNameLst>
                                          <p:attrName>style.visibility</p:attrName>
                                        </p:attrNameLst>
                                      </p:cBhvr>
                                      <p:to>
                                        <p:strVal val="visible"/>
                                      </p:to>
                                    </p:set>
                                    <p:anim calcmode="lin" valueType="num">
                                      <p:cBhvr>
                                        <p:cTn id="67" dur="500" fill="hold"/>
                                        <p:tgtEl>
                                          <p:spTgt spid="19"/>
                                        </p:tgtEl>
                                        <p:attrNameLst>
                                          <p:attrName>ppt_w</p:attrName>
                                        </p:attrNameLst>
                                      </p:cBhvr>
                                      <p:tavLst>
                                        <p:tav tm="0">
                                          <p:val>
                                            <p:fltVal val="0"/>
                                          </p:val>
                                        </p:tav>
                                        <p:tav tm="100000">
                                          <p:val>
                                            <p:strVal val="#ppt_w"/>
                                          </p:val>
                                        </p:tav>
                                      </p:tavLst>
                                    </p:anim>
                                    <p:anim calcmode="lin" valueType="num">
                                      <p:cBhvr>
                                        <p:cTn id="68" dur="500" fill="hold"/>
                                        <p:tgtEl>
                                          <p:spTgt spid="19"/>
                                        </p:tgtEl>
                                        <p:attrNameLst>
                                          <p:attrName>ppt_h</p:attrName>
                                        </p:attrNameLst>
                                      </p:cBhvr>
                                      <p:tavLst>
                                        <p:tav tm="0">
                                          <p:val>
                                            <p:fltVal val="0"/>
                                          </p:val>
                                        </p:tav>
                                        <p:tav tm="100000">
                                          <p:val>
                                            <p:strVal val="#ppt_h"/>
                                          </p:val>
                                        </p:tav>
                                      </p:tavLst>
                                    </p:anim>
                                    <p:anim calcmode="lin" valueType="num">
                                      <p:cBhvr>
                                        <p:cTn id="69" dur="500" fill="hold"/>
                                        <p:tgtEl>
                                          <p:spTgt spid="19"/>
                                        </p:tgtEl>
                                        <p:attrNameLst>
                                          <p:attrName>style.rotation</p:attrName>
                                        </p:attrNameLst>
                                      </p:cBhvr>
                                      <p:tavLst>
                                        <p:tav tm="0">
                                          <p:val>
                                            <p:fltVal val="90"/>
                                          </p:val>
                                        </p:tav>
                                        <p:tav tm="100000">
                                          <p:val>
                                            <p:fltVal val="0"/>
                                          </p:val>
                                        </p:tav>
                                      </p:tavLst>
                                    </p:anim>
                                    <p:animEffect transition="in" filter="fade">
                                      <p:cBhvr>
                                        <p:cTn id="70" dur="500"/>
                                        <p:tgtEl>
                                          <p:spTgt spid="19"/>
                                        </p:tgtEl>
                                      </p:cBhvr>
                                    </p:animEffect>
                                  </p:childTnLst>
                                </p:cTn>
                              </p:par>
                            </p:childTnLst>
                          </p:cTn>
                        </p:par>
                        <p:par>
                          <p:cTn id="71" fill="hold">
                            <p:stCondLst>
                              <p:cond delay="5000"/>
                            </p:stCondLst>
                            <p:childTnLst>
                              <p:par>
                                <p:cTn id="72" presetID="10" presetClass="entr" presetSubtype="0" fill="hold" grpId="0" nodeType="afterEffect">
                                  <p:stCondLst>
                                    <p:cond delay="0"/>
                                  </p:stCondLst>
                                  <p:childTnLst>
                                    <p:set>
                                      <p:cBhvr>
                                        <p:cTn id="73" dur="1" fill="hold">
                                          <p:stCondLst>
                                            <p:cond delay="0"/>
                                          </p:stCondLst>
                                        </p:cTn>
                                        <p:tgtEl>
                                          <p:spTgt spid="17">
                                            <p:txEl>
                                              <p:pRg st="0" end="0"/>
                                            </p:txEl>
                                          </p:spTgt>
                                        </p:tgtEl>
                                        <p:attrNameLst>
                                          <p:attrName>style.visibility</p:attrName>
                                        </p:attrNameLst>
                                      </p:cBhvr>
                                      <p:to>
                                        <p:strVal val="visible"/>
                                      </p:to>
                                    </p:set>
                                    <p:animEffect transition="in" filter="fade">
                                      <p:cBhvr>
                                        <p:cTn id="74" dur="500"/>
                                        <p:tgtEl>
                                          <p:spTgt spid="17">
                                            <p:txEl>
                                              <p:pRg st="0" end="0"/>
                                            </p:txEl>
                                          </p:spTgt>
                                        </p:tgtEl>
                                      </p:cBhvr>
                                    </p:animEffect>
                                  </p:childTnLst>
                                </p:cTn>
                              </p:par>
                            </p:childTnLst>
                          </p:cTn>
                        </p:par>
                        <p:par>
                          <p:cTn id="75" fill="hold">
                            <p:stCondLst>
                              <p:cond delay="5500"/>
                            </p:stCondLst>
                            <p:childTnLst>
                              <p:par>
                                <p:cTn id="76" presetID="22" presetClass="entr" presetSubtype="8" fill="hold" grpId="0" nodeType="afterEffect">
                                  <p:stCondLst>
                                    <p:cond delay="0"/>
                                  </p:stCondLst>
                                  <p:childTnLst>
                                    <p:set>
                                      <p:cBhvr>
                                        <p:cTn id="77" dur="1" fill="hold">
                                          <p:stCondLst>
                                            <p:cond delay="0"/>
                                          </p:stCondLst>
                                        </p:cTn>
                                        <p:tgtEl>
                                          <p:spTgt spid="18">
                                            <p:txEl>
                                              <p:pRg st="0" end="0"/>
                                            </p:txEl>
                                          </p:spTgt>
                                        </p:tgtEl>
                                        <p:attrNameLst>
                                          <p:attrName>style.visibility</p:attrName>
                                        </p:attrNameLst>
                                      </p:cBhvr>
                                      <p:to>
                                        <p:strVal val="visible"/>
                                      </p:to>
                                    </p:set>
                                    <p:animEffect transition="in" filter="wipe(left)">
                                      <p:cBhvr>
                                        <p:cTn id="78" dur="250"/>
                                        <p:tgtEl>
                                          <p:spTgt spid="18">
                                            <p:txEl>
                                              <p:pRg st="0" end="0"/>
                                            </p:txEl>
                                          </p:spTgt>
                                        </p:tgtEl>
                                      </p:cBhvr>
                                    </p:animEffect>
                                  </p:childTnLst>
                                </p:cTn>
                              </p:par>
                            </p:childTnLst>
                          </p:cTn>
                        </p:par>
                        <p:par>
                          <p:cTn id="79" fill="hold">
                            <p:stCondLst>
                              <p:cond delay="5750"/>
                            </p:stCondLst>
                            <p:childTnLst>
                              <p:par>
                                <p:cTn id="80" presetID="16" presetClass="entr" presetSubtype="37" fill="hold" grpId="0" nodeType="afterEffect">
                                  <p:stCondLst>
                                    <p:cond delay="250"/>
                                  </p:stCondLst>
                                  <p:childTnLst>
                                    <p:set>
                                      <p:cBhvr>
                                        <p:cTn id="81" dur="1" fill="hold">
                                          <p:stCondLst>
                                            <p:cond delay="0"/>
                                          </p:stCondLst>
                                        </p:cTn>
                                        <p:tgtEl>
                                          <p:spTgt spid="20"/>
                                        </p:tgtEl>
                                        <p:attrNameLst>
                                          <p:attrName>style.visibility</p:attrName>
                                        </p:attrNameLst>
                                      </p:cBhvr>
                                      <p:to>
                                        <p:strVal val="visible"/>
                                      </p:to>
                                    </p:set>
                                    <p:animEffect transition="in" filter="barn(outVertical)">
                                      <p:cBhvr>
                                        <p:cTn id="82" dur="500"/>
                                        <p:tgtEl>
                                          <p:spTgt spid="20"/>
                                        </p:tgtEl>
                                      </p:cBhvr>
                                    </p:animEffect>
                                  </p:childTnLst>
                                </p:cTn>
                              </p:par>
                            </p:childTnLst>
                          </p:cTn>
                        </p:par>
                        <p:par>
                          <p:cTn id="83" fill="hold">
                            <p:stCondLst>
                              <p:cond delay="6500"/>
                            </p:stCondLst>
                            <p:childTnLst>
                              <p:par>
                                <p:cTn id="84" presetID="31" presetClass="entr" presetSubtype="0" fill="hold" nodeType="afterEffect">
                                  <p:stCondLst>
                                    <p:cond delay="0"/>
                                  </p:stCondLst>
                                  <p:childTnLst>
                                    <p:set>
                                      <p:cBhvr>
                                        <p:cTn id="85" dur="1" fill="hold">
                                          <p:stCondLst>
                                            <p:cond delay="0"/>
                                          </p:stCondLst>
                                        </p:cTn>
                                        <p:tgtEl>
                                          <p:spTgt spid="21"/>
                                        </p:tgtEl>
                                        <p:attrNameLst>
                                          <p:attrName>style.visibility</p:attrName>
                                        </p:attrNameLst>
                                      </p:cBhvr>
                                      <p:to>
                                        <p:strVal val="visible"/>
                                      </p:to>
                                    </p:set>
                                    <p:anim calcmode="lin" valueType="num">
                                      <p:cBhvr>
                                        <p:cTn id="86" dur="500" fill="hold"/>
                                        <p:tgtEl>
                                          <p:spTgt spid="21"/>
                                        </p:tgtEl>
                                        <p:attrNameLst>
                                          <p:attrName>ppt_w</p:attrName>
                                        </p:attrNameLst>
                                      </p:cBhvr>
                                      <p:tavLst>
                                        <p:tav tm="0">
                                          <p:val>
                                            <p:fltVal val="0"/>
                                          </p:val>
                                        </p:tav>
                                        <p:tav tm="100000">
                                          <p:val>
                                            <p:strVal val="#ppt_w"/>
                                          </p:val>
                                        </p:tav>
                                      </p:tavLst>
                                    </p:anim>
                                    <p:anim calcmode="lin" valueType="num">
                                      <p:cBhvr>
                                        <p:cTn id="87" dur="500" fill="hold"/>
                                        <p:tgtEl>
                                          <p:spTgt spid="21"/>
                                        </p:tgtEl>
                                        <p:attrNameLst>
                                          <p:attrName>ppt_h</p:attrName>
                                        </p:attrNameLst>
                                      </p:cBhvr>
                                      <p:tavLst>
                                        <p:tav tm="0">
                                          <p:val>
                                            <p:fltVal val="0"/>
                                          </p:val>
                                        </p:tav>
                                        <p:tav tm="100000">
                                          <p:val>
                                            <p:strVal val="#ppt_h"/>
                                          </p:val>
                                        </p:tav>
                                      </p:tavLst>
                                    </p:anim>
                                    <p:anim calcmode="lin" valueType="num">
                                      <p:cBhvr>
                                        <p:cTn id="88" dur="500" fill="hold"/>
                                        <p:tgtEl>
                                          <p:spTgt spid="21"/>
                                        </p:tgtEl>
                                        <p:attrNameLst>
                                          <p:attrName>style.rotation</p:attrName>
                                        </p:attrNameLst>
                                      </p:cBhvr>
                                      <p:tavLst>
                                        <p:tav tm="0">
                                          <p:val>
                                            <p:fltVal val="90"/>
                                          </p:val>
                                        </p:tav>
                                        <p:tav tm="100000">
                                          <p:val>
                                            <p:fltVal val="0"/>
                                          </p:val>
                                        </p:tav>
                                      </p:tavLst>
                                    </p:anim>
                                    <p:animEffect transition="in" filter="fade">
                                      <p:cBhvr>
                                        <p:cTn id="89" dur="500"/>
                                        <p:tgtEl>
                                          <p:spTgt spid="21"/>
                                        </p:tgtEl>
                                      </p:cBhvr>
                                    </p:animEffect>
                                  </p:childTnLst>
                                </p:cTn>
                              </p:par>
                              <p:par>
                                <p:cTn id="90" presetID="31" presetClass="entr" presetSubtype="0" fill="hold" grpId="0" nodeType="withEffect">
                                  <p:stCondLst>
                                    <p:cond delay="0"/>
                                  </p:stCondLst>
                                  <p:childTnLst>
                                    <p:set>
                                      <p:cBhvr>
                                        <p:cTn id="91" dur="1" fill="hold">
                                          <p:stCondLst>
                                            <p:cond delay="0"/>
                                          </p:stCondLst>
                                        </p:cTn>
                                        <p:tgtEl>
                                          <p:spTgt spid="24"/>
                                        </p:tgtEl>
                                        <p:attrNameLst>
                                          <p:attrName>style.visibility</p:attrName>
                                        </p:attrNameLst>
                                      </p:cBhvr>
                                      <p:to>
                                        <p:strVal val="visible"/>
                                      </p:to>
                                    </p:set>
                                    <p:anim calcmode="lin" valueType="num">
                                      <p:cBhvr>
                                        <p:cTn id="92" dur="500" fill="hold"/>
                                        <p:tgtEl>
                                          <p:spTgt spid="24"/>
                                        </p:tgtEl>
                                        <p:attrNameLst>
                                          <p:attrName>ppt_w</p:attrName>
                                        </p:attrNameLst>
                                      </p:cBhvr>
                                      <p:tavLst>
                                        <p:tav tm="0">
                                          <p:val>
                                            <p:fltVal val="0"/>
                                          </p:val>
                                        </p:tav>
                                        <p:tav tm="100000">
                                          <p:val>
                                            <p:strVal val="#ppt_w"/>
                                          </p:val>
                                        </p:tav>
                                      </p:tavLst>
                                    </p:anim>
                                    <p:anim calcmode="lin" valueType="num">
                                      <p:cBhvr>
                                        <p:cTn id="93" dur="500" fill="hold"/>
                                        <p:tgtEl>
                                          <p:spTgt spid="24"/>
                                        </p:tgtEl>
                                        <p:attrNameLst>
                                          <p:attrName>ppt_h</p:attrName>
                                        </p:attrNameLst>
                                      </p:cBhvr>
                                      <p:tavLst>
                                        <p:tav tm="0">
                                          <p:val>
                                            <p:fltVal val="0"/>
                                          </p:val>
                                        </p:tav>
                                        <p:tav tm="100000">
                                          <p:val>
                                            <p:strVal val="#ppt_h"/>
                                          </p:val>
                                        </p:tav>
                                      </p:tavLst>
                                    </p:anim>
                                    <p:anim calcmode="lin" valueType="num">
                                      <p:cBhvr>
                                        <p:cTn id="94" dur="500" fill="hold"/>
                                        <p:tgtEl>
                                          <p:spTgt spid="24"/>
                                        </p:tgtEl>
                                        <p:attrNameLst>
                                          <p:attrName>style.rotation</p:attrName>
                                        </p:attrNameLst>
                                      </p:cBhvr>
                                      <p:tavLst>
                                        <p:tav tm="0">
                                          <p:val>
                                            <p:fltVal val="90"/>
                                          </p:val>
                                        </p:tav>
                                        <p:tav tm="100000">
                                          <p:val>
                                            <p:fltVal val="0"/>
                                          </p:val>
                                        </p:tav>
                                      </p:tavLst>
                                    </p:anim>
                                    <p:animEffect transition="in" filter="fade">
                                      <p:cBhvr>
                                        <p:cTn id="95" dur="500"/>
                                        <p:tgtEl>
                                          <p:spTgt spid="24"/>
                                        </p:tgtEl>
                                      </p:cBhvr>
                                    </p:animEffect>
                                  </p:childTnLst>
                                </p:cTn>
                              </p:par>
                            </p:childTnLst>
                          </p:cTn>
                        </p:par>
                        <p:par>
                          <p:cTn id="96" fill="hold">
                            <p:stCondLst>
                              <p:cond delay="7000"/>
                            </p:stCondLst>
                            <p:childTnLst>
                              <p:par>
                                <p:cTn id="97" presetID="10" presetClass="entr" presetSubtype="0" fill="hold" grpId="0" nodeType="afterEffect">
                                  <p:stCondLst>
                                    <p:cond delay="0"/>
                                  </p:stCondLst>
                                  <p:childTnLst>
                                    <p:set>
                                      <p:cBhvr>
                                        <p:cTn id="98" dur="1" fill="hold">
                                          <p:stCondLst>
                                            <p:cond delay="0"/>
                                          </p:stCondLst>
                                        </p:cTn>
                                        <p:tgtEl>
                                          <p:spTgt spid="22">
                                            <p:txEl>
                                              <p:pRg st="0" end="0"/>
                                            </p:txEl>
                                          </p:spTgt>
                                        </p:tgtEl>
                                        <p:attrNameLst>
                                          <p:attrName>style.visibility</p:attrName>
                                        </p:attrNameLst>
                                      </p:cBhvr>
                                      <p:to>
                                        <p:strVal val="visible"/>
                                      </p:to>
                                    </p:set>
                                    <p:animEffect transition="in" filter="fade">
                                      <p:cBhvr>
                                        <p:cTn id="99" dur="500"/>
                                        <p:tgtEl>
                                          <p:spTgt spid="22">
                                            <p:txEl>
                                              <p:pRg st="0" end="0"/>
                                            </p:txEl>
                                          </p:spTgt>
                                        </p:tgtEl>
                                      </p:cBhvr>
                                    </p:animEffect>
                                  </p:childTnLst>
                                </p:cTn>
                              </p:par>
                            </p:childTnLst>
                          </p:cTn>
                        </p:par>
                        <p:par>
                          <p:cTn id="100" fill="hold">
                            <p:stCondLst>
                              <p:cond delay="7500"/>
                            </p:stCondLst>
                            <p:childTnLst>
                              <p:par>
                                <p:cTn id="101" presetID="22" presetClass="entr" presetSubtype="8" fill="hold" grpId="0" nodeType="afterEffect">
                                  <p:stCondLst>
                                    <p:cond delay="0"/>
                                  </p:stCondLst>
                                  <p:childTnLst>
                                    <p:set>
                                      <p:cBhvr>
                                        <p:cTn id="102" dur="1" fill="hold">
                                          <p:stCondLst>
                                            <p:cond delay="0"/>
                                          </p:stCondLst>
                                        </p:cTn>
                                        <p:tgtEl>
                                          <p:spTgt spid="23">
                                            <p:txEl>
                                              <p:pRg st="0" end="0"/>
                                            </p:txEl>
                                          </p:spTgt>
                                        </p:tgtEl>
                                        <p:attrNameLst>
                                          <p:attrName>style.visibility</p:attrName>
                                        </p:attrNameLst>
                                      </p:cBhvr>
                                      <p:to>
                                        <p:strVal val="visible"/>
                                      </p:to>
                                    </p:set>
                                    <p:animEffect transition="in" filter="wipe(left)">
                                      <p:cBhvr>
                                        <p:cTn id="103" dur="250"/>
                                        <p:tgtEl>
                                          <p:spTgt spid="23">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7" grpId="0" build="p">
        <p:tmplLst>
          <p:tmpl lvl="1">
            <p:tnLst>
              <p:par>
                <p:cTn presetID="10" presetClass="entr" presetSubtype="0" fill="hold" nodeType="afterEffect">
                  <p:stCondLst>
                    <p:cond delay="0"/>
                  </p:stCondLst>
                  <p:childTnLst>
                    <p:set>
                      <p:cBhvr>
                        <p:cTn dur="1" fill="hold">
                          <p:stCondLst>
                            <p:cond delay="0"/>
                          </p:stCondLst>
                        </p:cTn>
                        <p:tgtEl>
                          <p:spTgt spid="7"/>
                        </p:tgtEl>
                        <p:attrNameLst>
                          <p:attrName>style.visibility</p:attrName>
                        </p:attrNameLst>
                      </p:cBhvr>
                      <p:to>
                        <p:strVal val="visible"/>
                      </p:to>
                    </p:set>
                    <p:animEffect transition="in" filter="fade">
                      <p:cBhvr>
                        <p:cTn dur="500"/>
                        <p:tgtEl>
                          <p:spTgt spid="7"/>
                        </p:tgtEl>
                      </p:cBhvr>
                    </p:animEffect>
                  </p:childTnLst>
                </p:cTn>
              </p:par>
            </p:tnLst>
          </p:tmpl>
        </p:tmplLst>
      </p:bldP>
      <p:bldP spid="8" grpId="0" build="p">
        <p:tmplLst>
          <p:tmpl lvl="1">
            <p:tnLst>
              <p:par>
                <p:cTn presetID="22" presetClass="entr" presetSubtype="8" fill="hold" nodeType="afterEffect">
                  <p:stCondLst>
                    <p:cond delay="0"/>
                  </p:stCondLst>
                  <p:childTnLst>
                    <p:set>
                      <p:cBhvr>
                        <p:cTn dur="1" fill="hold">
                          <p:stCondLst>
                            <p:cond delay="0"/>
                          </p:stCondLst>
                        </p:cTn>
                        <p:tgtEl>
                          <p:spTgt spid="8"/>
                        </p:tgtEl>
                        <p:attrNameLst>
                          <p:attrName>style.visibility</p:attrName>
                        </p:attrNameLst>
                      </p:cBhvr>
                      <p:to>
                        <p:strVal val="visible"/>
                      </p:to>
                    </p:set>
                    <p:animEffect transition="in" filter="wipe(left)">
                      <p:cBhvr>
                        <p:cTn dur="250"/>
                        <p:tgtEl>
                          <p:spTgt spid="8"/>
                        </p:tgtEl>
                      </p:cBhvr>
                    </p:animEffect>
                  </p:childTnLst>
                </p:cTn>
              </p:par>
            </p:tnLst>
          </p:tmpl>
        </p:tmplLst>
      </p:bldP>
      <p:bldP spid="9" grpId="0"/>
      <p:bldP spid="10" grpId="0" animBg="1"/>
      <p:bldP spid="12" grpId="0" build="p">
        <p:tmplLst>
          <p:tmpl lvl="1">
            <p:tnLst>
              <p:par>
                <p:cTn presetID="10" presetClass="entr" presetSubtype="0" fill="hold" nodeType="afterEffect">
                  <p:stCondLst>
                    <p:cond delay="0"/>
                  </p:stCondLst>
                  <p:childTnLst>
                    <p:set>
                      <p:cBhvr>
                        <p:cTn dur="1" fill="hold">
                          <p:stCondLst>
                            <p:cond delay="0"/>
                          </p:stCondLst>
                        </p:cTn>
                        <p:tgtEl>
                          <p:spTgt spid="12"/>
                        </p:tgtEl>
                        <p:attrNameLst>
                          <p:attrName>style.visibility</p:attrName>
                        </p:attrNameLst>
                      </p:cBhvr>
                      <p:to>
                        <p:strVal val="visible"/>
                      </p:to>
                    </p:set>
                    <p:animEffect transition="in" filter="fade">
                      <p:cBhvr>
                        <p:cTn dur="500"/>
                        <p:tgtEl>
                          <p:spTgt spid="12"/>
                        </p:tgtEl>
                      </p:cBhvr>
                    </p:animEffect>
                  </p:childTnLst>
                </p:cTn>
              </p:par>
            </p:tnLst>
          </p:tmpl>
        </p:tmplLst>
      </p:bldP>
      <p:bldP spid="13" grpId="0" build="p">
        <p:tmplLst>
          <p:tmpl lvl="1">
            <p:tnLst>
              <p:par>
                <p:cTn presetID="22" presetClass="entr" presetSubtype="8"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wipe(left)">
                      <p:cBhvr>
                        <p:cTn dur="250"/>
                        <p:tgtEl>
                          <p:spTgt spid="13"/>
                        </p:tgtEl>
                      </p:cBhvr>
                    </p:animEffect>
                  </p:childTnLst>
                </p:cTn>
              </p:par>
            </p:tnLst>
          </p:tmpl>
        </p:tmplLst>
      </p:bldP>
      <p:bldP spid="14" grpId="0"/>
      <p:bldP spid="15" grpId="0" animBg="1"/>
      <p:bldP spid="17" grpId="0" build="p">
        <p:tmplLst>
          <p:tmpl lvl="1">
            <p:tnLst>
              <p:par>
                <p:cTn presetID="10" presetClass="entr" presetSubtype="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fade">
                      <p:cBhvr>
                        <p:cTn dur="500"/>
                        <p:tgtEl>
                          <p:spTgt spid="17"/>
                        </p:tgtEl>
                      </p:cBhvr>
                    </p:animEffect>
                  </p:childTnLst>
                </p:cTn>
              </p:par>
            </p:tnLst>
          </p:tmpl>
        </p:tmplLst>
      </p:bldP>
      <p:bldP spid="18" grpId="0" build="p">
        <p:tmplLst>
          <p:tmpl lvl="1">
            <p:tnLst>
              <p:par>
                <p:cTn presetID="22" presetClass="entr" presetSubtype="8" fill="hold" nodeType="afterEffect">
                  <p:stCondLst>
                    <p:cond delay="0"/>
                  </p:stCondLst>
                  <p:childTnLst>
                    <p:set>
                      <p:cBhvr>
                        <p:cTn dur="1" fill="hold">
                          <p:stCondLst>
                            <p:cond delay="0"/>
                          </p:stCondLst>
                        </p:cTn>
                        <p:tgtEl>
                          <p:spTgt spid="18"/>
                        </p:tgtEl>
                        <p:attrNameLst>
                          <p:attrName>style.visibility</p:attrName>
                        </p:attrNameLst>
                      </p:cBhvr>
                      <p:to>
                        <p:strVal val="visible"/>
                      </p:to>
                    </p:set>
                    <p:animEffect transition="in" filter="wipe(left)">
                      <p:cBhvr>
                        <p:cTn dur="250"/>
                        <p:tgtEl>
                          <p:spTgt spid="18"/>
                        </p:tgtEl>
                      </p:cBhvr>
                    </p:animEffect>
                  </p:childTnLst>
                </p:cTn>
              </p:par>
            </p:tnLst>
          </p:tmpl>
        </p:tmplLst>
      </p:bldP>
      <p:bldP spid="19" grpId="0"/>
      <p:bldP spid="20" grpId="0" animBg="1"/>
      <p:bldP spid="22" grpId="0" build="p">
        <p:tmplLst>
          <p:tmpl lvl="1">
            <p:tnLst>
              <p:par>
                <p:cTn presetID="10" presetClass="entr" presetSubtype="0"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fade">
                      <p:cBhvr>
                        <p:cTn dur="500"/>
                        <p:tgtEl>
                          <p:spTgt spid="22"/>
                        </p:tgtEl>
                      </p:cBhvr>
                    </p:animEffect>
                  </p:childTnLst>
                </p:cTn>
              </p:par>
            </p:tnLst>
          </p:tmpl>
        </p:tmplLst>
      </p:bldP>
      <p:bldP spid="23" grpId="0" build="p">
        <p:tmplLst>
          <p:tmpl lvl="1">
            <p:tnLst>
              <p:par>
                <p:cTn presetID="22" presetClass="entr" presetSubtype="8" fill="hold" nodeType="afterEffect">
                  <p:stCondLst>
                    <p:cond delay="0"/>
                  </p:stCondLst>
                  <p:childTnLst>
                    <p:set>
                      <p:cBhvr>
                        <p:cTn dur="1" fill="hold">
                          <p:stCondLst>
                            <p:cond delay="0"/>
                          </p:stCondLst>
                        </p:cTn>
                        <p:tgtEl>
                          <p:spTgt spid="23"/>
                        </p:tgtEl>
                        <p:attrNameLst>
                          <p:attrName>style.visibility</p:attrName>
                        </p:attrNameLst>
                      </p:cBhvr>
                      <p:to>
                        <p:strVal val="visible"/>
                      </p:to>
                    </p:set>
                    <p:animEffect transition="in" filter="wipe(left)">
                      <p:cBhvr>
                        <p:cTn dur="250"/>
                        <p:tgtEl>
                          <p:spTgt spid="23"/>
                        </p:tgtEl>
                      </p:cBhvr>
                    </p:animEffect>
                  </p:childTnLst>
                </p:cTn>
              </p:par>
            </p:tnLst>
          </p:tmpl>
        </p:tmplLst>
      </p:bldP>
      <p:bldP spid="24" grpId="0"/>
    </p:bldLst>
  </p:timing>
</p:sldLayout>
</file>

<file path=ppt/slideLayouts/slideLayout43.xml><?xml version="1.0" encoding="utf-8"?>
<p:sldLayout xmlns:a="http://schemas.openxmlformats.org/drawingml/2006/main" xmlns:r="http://schemas.openxmlformats.org/officeDocument/2006/relationships" xmlns:p="http://schemas.openxmlformats.org/presentationml/2006/main" preserve="1" userDrawn="1">
  <p:cSld name="4 Icons and Texts">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868260" y="3298295"/>
            <a:ext cx="3588452" cy="1692813"/>
          </a:xfrm>
          <a:prstGeom prst="rect">
            <a:avLst/>
          </a:prstGeom>
        </p:spPr>
      </p:pic>
      <p:sp>
        <p:nvSpPr>
          <p:cNvPr id="7" name="図プレースホルダー 7"/>
          <p:cNvSpPr>
            <a:spLocks noGrp="1"/>
          </p:cNvSpPr>
          <p:nvPr>
            <p:ph type="pic" sz="quarter" idx="16" hasCustomPrompt="1"/>
          </p:nvPr>
        </p:nvSpPr>
        <p:spPr>
          <a:xfrm>
            <a:off x="2169042" y="3651836"/>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8" name="正方形/長方形 7"/>
          <p:cNvSpPr/>
          <p:nvPr userDrawn="1"/>
        </p:nvSpPr>
        <p:spPr>
          <a:xfrm>
            <a:off x="592256" y="5143500"/>
            <a:ext cx="4140460" cy="32073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9" name="テキスト プレースホルダー 5"/>
          <p:cNvSpPr>
            <a:spLocks noGrp="1"/>
          </p:cNvSpPr>
          <p:nvPr>
            <p:ph type="body" sz="quarter" idx="14" hasCustomPrompt="1"/>
          </p:nvPr>
        </p:nvSpPr>
        <p:spPr>
          <a:xfrm>
            <a:off x="795497" y="5399327"/>
            <a:ext cx="3733979"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0" name="テキスト プレースホルダー 5"/>
          <p:cNvSpPr>
            <a:spLocks noGrp="1"/>
          </p:cNvSpPr>
          <p:nvPr>
            <p:ph type="body" sz="quarter" idx="15" hasCustomPrompt="1"/>
          </p:nvPr>
        </p:nvSpPr>
        <p:spPr>
          <a:xfrm>
            <a:off x="794967" y="6074402"/>
            <a:ext cx="3735038"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26" name="図 25"/>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5188740" y="3298295"/>
            <a:ext cx="3588452" cy="1692813"/>
          </a:xfrm>
          <a:prstGeom prst="rect">
            <a:avLst/>
          </a:prstGeom>
        </p:spPr>
      </p:pic>
      <p:sp>
        <p:nvSpPr>
          <p:cNvPr id="27" name="図プレースホルダー 7"/>
          <p:cNvSpPr>
            <a:spLocks noGrp="1"/>
          </p:cNvSpPr>
          <p:nvPr>
            <p:ph type="pic" sz="quarter" idx="17" hasCustomPrompt="1"/>
          </p:nvPr>
        </p:nvSpPr>
        <p:spPr>
          <a:xfrm>
            <a:off x="6489522" y="3651836"/>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28" name="正方形/長方形 27"/>
          <p:cNvSpPr/>
          <p:nvPr userDrawn="1"/>
        </p:nvSpPr>
        <p:spPr>
          <a:xfrm>
            <a:off x="4912736" y="5143500"/>
            <a:ext cx="4140460" cy="32073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9" name="テキスト プレースホルダー 5"/>
          <p:cNvSpPr>
            <a:spLocks noGrp="1"/>
          </p:cNvSpPr>
          <p:nvPr>
            <p:ph type="body" sz="quarter" idx="18" hasCustomPrompt="1"/>
          </p:nvPr>
        </p:nvSpPr>
        <p:spPr>
          <a:xfrm>
            <a:off x="5115977" y="5399327"/>
            <a:ext cx="3733979"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0" name="テキスト プレースホルダー 5"/>
          <p:cNvSpPr>
            <a:spLocks noGrp="1"/>
          </p:cNvSpPr>
          <p:nvPr>
            <p:ph type="body" sz="quarter" idx="19" hasCustomPrompt="1"/>
          </p:nvPr>
        </p:nvSpPr>
        <p:spPr>
          <a:xfrm>
            <a:off x="5115447" y="6074402"/>
            <a:ext cx="3735038"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1" name="図 3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9509220" y="3298295"/>
            <a:ext cx="3588452" cy="1692813"/>
          </a:xfrm>
          <a:prstGeom prst="rect">
            <a:avLst/>
          </a:prstGeom>
        </p:spPr>
      </p:pic>
      <p:sp>
        <p:nvSpPr>
          <p:cNvPr id="32" name="図プレースホルダー 7"/>
          <p:cNvSpPr>
            <a:spLocks noGrp="1"/>
          </p:cNvSpPr>
          <p:nvPr>
            <p:ph type="pic" sz="quarter" idx="20" hasCustomPrompt="1"/>
          </p:nvPr>
        </p:nvSpPr>
        <p:spPr>
          <a:xfrm>
            <a:off x="10810002" y="3651836"/>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33" name="正方形/長方形 32"/>
          <p:cNvSpPr/>
          <p:nvPr userDrawn="1"/>
        </p:nvSpPr>
        <p:spPr>
          <a:xfrm>
            <a:off x="9233216" y="5143500"/>
            <a:ext cx="4140460" cy="32073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4" name="テキスト プレースホルダー 5"/>
          <p:cNvSpPr>
            <a:spLocks noGrp="1"/>
          </p:cNvSpPr>
          <p:nvPr>
            <p:ph type="body" sz="quarter" idx="21" hasCustomPrompt="1"/>
          </p:nvPr>
        </p:nvSpPr>
        <p:spPr>
          <a:xfrm>
            <a:off x="9436457" y="5399327"/>
            <a:ext cx="3733979"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5" name="テキスト プレースホルダー 5"/>
          <p:cNvSpPr>
            <a:spLocks noGrp="1"/>
          </p:cNvSpPr>
          <p:nvPr>
            <p:ph type="body" sz="quarter" idx="22" hasCustomPrompt="1"/>
          </p:nvPr>
        </p:nvSpPr>
        <p:spPr>
          <a:xfrm>
            <a:off x="9435927" y="6074402"/>
            <a:ext cx="3735038"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pic>
        <p:nvPicPr>
          <p:cNvPr id="36" name="図 35"/>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3829700" y="3298295"/>
            <a:ext cx="3588452" cy="1692813"/>
          </a:xfrm>
          <a:prstGeom prst="rect">
            <a:avLst/>
          </a:prstGeom>
        </p:spPr>
      </p:pic>
      <p:sp>
        <p:nvSpPr>
          <p:cNvPr id="37" name="図プレースホルダー 7"/>
          <p:cNvSpPr>
            <a:spLocks noGrp="1"/>
          </p:cNvSpPr>
          <p:nvPr>
            <p:ph type="pic" sz="quarter" idx="23" hasCustomPrompt="1"/>
          </p:nvPr>
        </p:nvSpPr>
        <p:spPr>
          <a:xfrm>
            <a:off x="15130482" y="3651836"/>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38" name="正方形/長方形 37"/>
          <p:cNvSpPr/>
          <p:nvPr userDrawn="1"/>
        </p:nvSpPr>
        <p:spPr>
          <a:xfrm>
            <a:off x="13553696" y="5143500"/>
            <a:ext cx="4140460" cy="320735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9" name="テキスト プレースホルダー 5"/>
          <p:cNvSpPr>
            <a:spLocks noGrp="1"/>
          </p:cNvSpPr>
          <p:nvPr>
            <p:ph type="body" sz="quarter" idx="24" hasCustomPrompt="1"/>
          </p:nvPr>
        </p:nvSpPr>
        <p:spPr>
          <a:xfrm>
            <a:off x="13756937" y="5399327"/>
            <a:ext cx="3733979"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0" name="テキスト プレースホルダー 5"/>
          <p:cNvSpPr>
            <a:spLocks noGrp="1"/>
          </p:cNvSpPr>
          <p:nvPr>
            <p:ph type="body" sz="quarter" idx="25" hasCustomPrompt="1"/>
          </p:nvPr>
        </p:nvSpPr>
        <p:spPr>
          <a:xfrm>
            <a:off x="13756407" y="6074402"/>
            <a:ext cx="3735038" cy="1995501"/>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827271418"/>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53" presetClass="entr" presetSubtype="16" fill="hold" grpId="0" nodeType="afterEffect">
                                  <p:stCondLst>
                                    <p:cond delay="0"/>
                                  </p:stCondLst>
                                  <p:childTnLst>
                                    <p:set>
                                      <p:cBhvr>
                                        <p:cTn id="6" dur="1" fill="hold">
                                          <p:stCondLst>
                                            <p:cond delay="0"/>
                                          </p:stCondLst>
                                        </p:cTn>
                                        <p:tgtEl>
                                          <p:spTgt spid="7"/>
                                        </p:tgtEl>
                                        <p:attrNameLst>
                                          <p:attrName>style.visibility</p:attrName>
                                        </p:attrNameLst>
                                      </p:cBhvr>
                                      <p:to>
                                        <p:strVal val="visible"/>
                                      </p:to>
                                    </p:set>
                                    <p:anim calcmode="lin" valueType="num">
                                      <p:cBhvr>
                                        <p:cTn id="7" dur="500" fill="hold"/>
                                        <p:tgtEl>
                                          <p:spTgt spid="7"/>
                                        </p:tgtEl>
                                        <p:attrNameLst>
                                          <p:attrName>ppt_w</p:attrName>
                                        </p:attrNameLst>
                                      </p:cBhvr>
                                      <p:tavLst>
                                        <p:tav tm="0">
                                          <p:val>
                                            <p:fltVal val="0"/>
                                          </p:val>
                                        </p:tav>
                                        <p:tav tm="100000">
                                          <p:val>
                                            <p:strVal val="#ppt_w"/>
                                          </p:val>
                                        </p:tav>
                                      </p:tavLst>
                                    </p:anim>
                                    <p:anim calcmode="lin" valueType="num">
                                      <p:cBhvr>
                                        <p:cTn id="8" dur="500" fill="hold"/>
                                        <p:tgtEl>
                                          <p:spTgt spid="7"/>
                                        </p:tgtEl>
                                        <p:attrNameLst>
                                          <p:attrName>ppt_h</p:attrName>
                                        </p:attrNameLst>
                                      </p:cBhvr>
                                      <p:tavLst>
                                        <p:tav tm="0">
                                          <p:val>
                                            <p:fltVal val="0"/>
                                          </p:val>
                                        </p:tav>
                                        <p:tav tm="100000">
                                          <p:val>
                                            <p:strVal val="#ppt_h"/>
                                          </p:val>
                                        </p:tav>
                                      </p:tavLst>
                                    </p:anim>
                                    <p:animEffect transition="in" filter="fade">
                                      <p:cBhvr>
                                        <p:cTn id="9" dur="500"/>
                                        <p:tgtEl>
                                          <p:spTgt spid="7"/>
                                        </p:tgtEl>
                                      </p:cBhvr>
                                    </p:animEffect>
                                  </p:childTnLst>
                                </p:cTn>
                              </p:par>
                              <p:par>
                                <p:cTn id="10" presetID="53" presetClass="entr" presetSubtype="16" fill="hold" nodeType="withEffect">
                                  <p:stCondLst>
                                    <p:cond delay="0"/>
                                  </p:stCondLst>
                                  <p:childTnLst>
                                    <p:set>
                                      <p:cBhvr>
                                        <p:cTn id="11" dur="1" fill="hold">
                                          <p:stCondLst>
                                            <p:cond delay="0"/>
                                          </p:stCondLst>
                                        </p:cTn>
                                        <p:tgtEl>
                                          <p:spTgt spid="5"/>
                                        </p:tgtEl>
                                        <p:attrNameLst>
                                          <p:attrName>style.visibility</p:attrName>
                                        </p:attrNameLst>
                                      </p:cBhvr>
                                      <p:to>
                                        <p:strVal val="visible"/>
                                      </p:to>
                                    </p:set>
                                    <p:anim calcmode="lin" valueType="num">
                                      <p:cBhvr>
                                        <p:cTn id="12" dur="500" fill="hold"/>
                                        <p:tgtEl>
                                          <p:spTgt spid="5"/>
                                        </p:tgtEl>
                                        <p:attrNameLst>
                                          <p:attrName>ppt_w</p:attrName>
                                        </p:attrNameLst>
                                      </p:cBhvr>
                                      <p:tavLst>
                                        <p:tav tm="0">
                                          <p:val>
                                            <p:fltVal val="0"/>
                                          </p:val>
                                        </p:tav>
                                        <p:tav tm="100000">
                                          <p:val>
                                            <p:strVal val="#ppt_w"/>
                                          </p:val>
                                        </p:tav>
                                      </p:tavLst>
                                    </p:anim>
                                    <p:anim calcmode="lin" valueType="num">
                                      <p:cBhvr>
                                        <p:cTn id="13" dur="500" fill="hold"/>
                                        <p:tgtEl>
                                          <p:spTgt spid="5"/>
                                        </p:tgtEl>
                                        <p:attrNameLst>
                                          <p:attrName>ppt_h</p:attrName>
                                        </p:attrNameLst>
                                      </p:cBhvr>
                                      <p:tavLst>
                                        <p:tav tm="0">
                                          <p:val>
                                            <p:fltVal val="0"/>
                                          </p:val>
                                        </p:tav>
                                        <p:tav tm="100000">
                                          <p:val>
                                            <p:strVal val="#ppt_h"/>
                                          </p:val>
                                        </p:tav>
                                      </p:tavLst>
                                    </p:anim>
                                    <p:animEffect transition="in" filter="fade">
                                      <p:cBhvr>
                                        <p:cTn id="14" dur="500"/>
                                        <p:tgtEl>
                                          <p:spTgt spid="5"/>
                                        </p:tgtEl>
                                      </p:cBhvr>
                                    </p:animEffect>
                                  </p:childTnLst>
                                </p:cTn>
                              </p:par>
                            </p:childTnLst>
                          </p:cTn>
                        </p:par>
                        <p:par>
                          <p:cTn id="15" fill="hold">
                            <p:stCondLst>
                              <p:cond delay="500"/>
                            </p:stCondLst>
                            <p:childTnLst>
                              <p:par>
                                <p:cTn id="16" presetID="16" presetClass="entr" presetSubtype="37" fill="hold" grpId="0" nodeType="afterEffect">
                                  <p:stCondLst>
                                    <p:cond delay="0"/>
                                  </p:stCondLst>
                                  <p:childTnLst>
                                    <p:set>
                                      <p:cBhvr>
                                        <p:cTn id="17" dur="1" fill="hold">
                                          <p:stCondLst>
                                            <p:cond delay="0"/>
                                          </p:stCondLst>
                                        </p:cTn>
                                        <p:tgtEl>
                                          <p:spTgt spid="8"/>
                                        </p:tgtEl>
                                        <p:attrNameLst>
                                          <p:attrName>style.visibility</p:attrName>
                                        </p:attrNameLst>
                                      </p:cBhvr>
                                      <p:to>
                                        <p:strVal val="visible"/>
                                      </p:to>
                                    </p:set>
                                    <p:animEffect transition="in" filter="barn(outVertical)">
                                      <p:cBhvr>
                                        <p:cTn id="18" dur="500"/>
                                        <p:tgtEl>
                                          <p:spTgt spid="8"/>
                                        </p:tgtEl>
                                      </p:cBhvr>
                                    </p:animEffect>
                                  </p:childTnLst>
                                </p:cTn>
                              </p:par>
                            </p:childTnLst>
                          </p:cTn>
                        </p:par>
                        <p:par>
                          <p:cTn id="19" fill="hold">
                            <p:stCondLst>
                              <p:cond delay="1000"/>
                            </p:stCondLst>
                            <p:childTnLst>
                              <p:par>
                                <p:cTn id="20" presetID="10" presetClass="entr" presetSubtype="0" fill="hold" grpId="0" nodeType="afterEffect">
                                  <p:stCondLst>
                                    <p:cond delay="0"/>
                                  </p:stCondLst>
                                  <p:childTnLst>
                                    <p:set>
                                      <p:cBhvr>
                                        <p:cTn id="21" dur="1" fill="hold">
                                          <p:stCondLst>
                                            <p:cond delay="0"/>
                                          </p:stCondLst>
                                        </p:cTn>
                                        <p:tgtEl>
                                          <p:spTgt spid="9">
                                            <p:txEl>
                                              <p:pRg st="0" end="0"/>
                                            </p:txEl>
                                          </p:spTgt>
                                        </p:tgtEl>
                                        <p:attrNameLst>
                                          <p:attrName>style.visibility</p:attrName>
                                        </p:attrNameLst>
                                      </p:cBhvr>
                                      <p:to>
                                        <p:strVal val="visible"/>
                                      </p:to>
                                    </p:set>
                                    <p:animEffect transition="in" filter="fade">
                                      <p:cBhvr>
                                        <p:cTn id="22" dur="500"/>
                                        <p:tgtEl>
                                          <p:spTgt spid="9">
                                            <p:txEl>
                                              <p:pRg st="0" end="0"/>
                                            </p:txEl>
                                          </p:spTgt>
                                        </p:tgtEl>
                                      </p:cBhvr>
                                    </p:animEffect>
                                  </p:childTnLst>
                                </p:cTn>
                              </p:par>
                            </p:childTnLst>
                          </p:cTn>
                        </p:par>
                        <p:par>
                          <p:cTn id="23" fill="hold">
                            <p:stCondLst>
                              <p:cond delay="1500"/>
                            </p:stCondLst>
                            <p:childTnLst>
                              <p:par>
                                <p:cTn id="24" presetID="22" presetClass="entr" presetSubtype="8" fill="hold" grpId="0" nodeType="afterEffect">
                                  <p:stCondLst>
                                    <p:cond delay="0"/>
                                  </p:stCondLst>
                                  <p:childTnLst>
                                    <p:set>
                                      <p:cBhvr>
                                        <p:cTn id="25" dur="1" fill="hold">
                                          <p:stCondLst>
                                            <p:cond delay="0"/>
                                          </p:stCondLst>
                                        </p:cTn>
                                        <p:tgtEl>
                                          <p:spTgt spid="10">
                                            <p:txEl>
                                              <p:pRg st="0" end="0"/>
                                            </p:txEl>
                                          </p:spTgt>
                                        </p:tgtEl>
                                        <p:attrNameLst>
                                          <p:attrName>style.visibility</p:attrName>
                                        </p:attrNameLst>
                                      </p:cBhvr>
                                      <p:to>
                                        <p:strVal val="visible"/>
                                      </p:to>
                                    </p:set>
                                    <p:animEffect transition="in" filter="wipe(left)">
                                      <p:cBhvr>
                                        <p:cTn id="26" dur="250"/>
                                        <p:tgtEl>
                                          <p:spTgt spid="10">
                                            <p:txEl>
                                              <p:pRg st="0" end="0"/>
                                            </p:txEl>
                                          </p:spTgt>
                                        </p:tgtEl>
                                      </p:cBhvr>
                                    </p:animEffect>
                                  </p:childTnLst>
                                </p:cTn>
                              </p:par>
                            </p:childTnLst>
                          </p:cTn>
                        </p:par>
                        <p:par>
                          <p:cTn id="27" fill="hold">
                            <p:stCondLst>
                              <p:cond delay="1750"/>
                            </p:stCondLst>
                            <p:childTnLst>
                              <p:par>
                                <p:cTn id="28" presetID="53" presetClass="entr" presetSubtype="16" fill="hold" grpId="0" nodeType="afterEffect">
                                  <p:stCondLst>
                                    <p:cond delay="0"/>
                                  </p:stCondLst>
                                  <p:childTnLst>
                                    <p:set>
                                      <p:cBhvr>
                                        <p:cTn id="29" dur="1" fill="hold">
                                          <p:stCondLst>
                                            <p:cond delay="0"/>
                                          </p:stCondLst>
                                        </p:cTn>
                                        <p:tgtEl>
                                          <p:spTgt spid="27"/>
                                        </p:tgtEl>
                                        <p:attrNameLst>
                                          <p:attrName>style.visibility</p:attrName>
                                        </p:attrNameLst>
                                      </p:cBhvr>
                                      <p:to>
                                        <p:strVal val="visible"/>
                                      </p:to>
                                    </p:set>
                                    <p:anim calcmode="lin" valueType="num">
                                      <p:cBhvr>
                                        <p:cTn id="30" dur="500" fill="hold"/>
                                        <p:tgtEl>
                                          <p:spTgt spid="27"/>
                                        </p:tgtEl>
                                        <p:attrNameLst>
                                          <p:attrName>ppt_w</p:attrName>
                                        </p:attrNameLst>
                                      </p:cBhvr>
                                      <p:tavLst>
                                        <p:tav tm="0">
                                          <p:val>
                                            <p:fltVal val="0"/>
                                          </p:val>
                                        </p:tav>
                                        <p:tav tm="100000">
                                          <p:val>
                                            <p:strVal val="#ppt_w"/>
                                          </p:val>
                                        </p:tav>
                                      </p:tavLst>
                                    </p:anim>
                                    <p:anim calcmode="lin" valueType="num">
                                      <p:cBhvr>
                                        <p:cTn id="31" dur="500" fill="hold"/>
                                        <p:tgtEl>
                                          <p:spTgt spid="27"/>
                                        </p:tgtEl>
                                        <p:attrNameLst>
                                          <p:attrName>ppt_h</p:attrName>
                                        </p:attrNameLst>
                                      </p:cBhvr>
                                      <p:tavLst>
                                        <p:tav tm="0">
                                          <p:val>
                                            <p:fltVal val="0"/>
                                          </p:val>
                                        </p:tav>
                                        <p:tav tm="100000">
                                          <p:val>
                                            <p:strVal val="#ppt_h"/>
                                          </p:val>
                                        </p:tav>
                                      </p:tavLst>
                                    </p:anim>
                                    <p:animEffect transition="in" filter="fade">
                                      <p:cBhvr>
                                        <p:cTn id="32" dur="500"/>
                                        <p:tgtEl>
                                          <p:spTgt spid="27"/>
                                        </p:tgtEl>
                                      </p:cBhvr>
                                    </p:animEffect>
                                  </p:childTnLst>
                                </p:cTn>
                              </p:par>
                              <p:par>
                                <p:cTn id="33" presetID="53" presetClass="entr" presetSubtype="16" fill="hold" nodeType="withEffect">
                                  <p:stCondLst>
                                    <p:cond delay="0"/>
                                  </p:stCondLst>
                                  <p:childTnLst>
                                    <p:set>
                                      <p:cBhvr>
                                        <p:cTn id="34" dur="1" fill="hold">
                                          <p:stCondLst>
                                            <p:cond delay="0"/>
                                          </p:stCondLst>
                                        </p:cTn>
                                        <p:tgtEl>
                                          <p:spTgt spid="26"/>
                                        </p:tgtEl>
                                        <p:attrNameLst>
                                          <p:attrName>style.visibility</p:attrName>
                                        </p:attrNameLst>
                                      </p:cBhvr>
                                      <p:to>
                                        <p:strVal val="visible"/>
                                      </p:to>
                                    </p:set>
                                    <p:anim calcmode="lin" valueType="num">
                                      <p:cBhvr>
                                        <p:cTn id="35" dur="500" fill="hold"/>
                                        <p:tgtEl>
                                          <p:spTgt spid="26"/>
                                        </p:tgtEl>
                                        <p:attrNameLst>
                                          <p:attrName>ppt_w</p:attrName>
                                        </p:attrNameLst>
                                      </p:cBhvr>
                                      <p:tavLst>
                                        <p:tav tm="0">
                                          <p:val>
                                            <p:fltVal val="0"/>
                                          </p:val>
                                        </p:tav>
                                        <p:tav tm="100000">
                                          <p:val>
                                            <p:strVal val="#ppt_w"/>
                                          </p:val>
                                        </p:tav>
                                      </p:tavLst>
                                    </p:anim>
                                    <p:anim calcmode="lin" valueType="num">
                                      <p:cBhvr>
                                        <p:cTn id="36" dur="500" fill="hold"/>
                                        <p:tgtEl>
                                          <p:spTgt spid="26"/>
                                        </p:tgtEl>
                                        <p:attrNameLst>
                                          <p:attrName>ppt_h</p:attrName>
                                        </p:attrNameLst>
                                      </p:cBhvr>
                                      <p:tavLst>
                                        <p:tav tm="0">
                                          <p:val>
                                            <p:fltVal val="0"/>
                                          </p:val>
                                        </p:tav>
                                        <p:tav tm="100000">
                                          <p:val>
                                            <p:strVal val="#ppt_h"/>
                                          </p:val>
                                        </p:tav>
                                      </p:tavLst>
                                    </p:anim>
                                    <p:animEffect transition="in" filter="fade">
                                      <p:cBhvr>
                                        <p:cTn id="37" dur="500"/>
                                        <p:tgtEl>
                                          <p:spTgt spid="26"/>
                                        </p:tgtEl>
                                      </p:cBhvr>
                                    </p:animEffect>
                                  </p:childTnLst>
                                </p:cTn>
                              </p:par>
                            </p:childTnLst>
                          </p:cTn>
                        </p:par>
                        <p:par>
                          <p:cTn id="38" fill="hold">
                            <p:stCondLst>
                              <p:cond delay="2250"/>
                            </p:stCondLst>
                            <p:childTnLst>
                              <p:par>
                                <p:cTn id="39" presetID="16" presetClass="entr" presetSubtype="37" fill="hold" grpId="0" nodeType="afterEffect">
                                  <p:stCondLst>
                                    <p:cond delay="0"/>
                                  </p:stCondLst>
                                  <p:childTnLst>
                                    <p:set>
                                      <p:cBhvr>
                                        <p:cTn id="40" dur="1" fill="hold">
                                          <p:stCondLst>
                                            <p:cond delay="0"/>
                                          </p:stCondLst>
                                        </p:cTn>
                                        <p:tgtEl>
                                          <p:spTgt spid="28"/>
                                        </p:tgtEl>
                                        <p:attrNameLst>
                                          <p:attrName>style.visibility</p:attrName>
                                        </p:attrNameLst>
                                      </p:cBhvr>
                                      <p:to>
                                        <p:strVal val="visible"/>
                                      </p:to>
                                    </p:set>
                                    <p:animEffect transition="in" filter="barn(outVertical)">
                                      <p:cBhvr>
                                        <p:cTn id="41" dur="500"/>
                                        <p:tgtEl>
                                          <p:spTgt spid="28"/>
                                        </p:tgtEl>
                                      </p:cBhvr>
                                    </p:animEffect>
                                  </p:childTnLst>
                                </p:cTn>
                              </p:par>
                            </p:childTnLst>
                          </p:cTn>
                        </p:par>
                        <p:par>
                          <p:cTn id="42" fill="hold">
                            <p:stCondLst>
                              <p:cond delay="2750"/>
                            </p:stCondLst>
                            <p:childTnLst>
                              <p:par>
                                <p:cTn id="43" presetID="10" presetClass="entr" presetSubtype="0" fill="hold" grpId="0" nodeType="afterEffect">
                                  <p:stCondLst>
                                    <p:cond delay="0"/>
                                  </p:stCondLst>
                                  <p:childTnLst>
                                    <p:set>
                                      <p:cBhvr>
                                        <p:cTn id="44" dur="1" fill="hold">
                                          <p:stCondLst>
                                            <p:cond delay="0"/>
                                          </p:stCondLst>
                                        </p:cTn>
                                        <p:tgtEl>
                                          <p:spTgt spid="29">
                                            <p:txEl>
                                              <p:pRg st="0" end="0"/>
                                            </p:txEl>
                                          </p:spTgt>
                                        </p:tgtEl>
                                        <p:attrNameLst>
                                          <p:attrName>style.visibility</p:attrName>
                                        </p:attrNameLst>
                                      </p:cBhvr>
                                      <p:to>
                                        <p:strVal val="visible"/>
                                      </p:to>
                                    </p:set>
                                    <p:animEffect transition="in" filter="fade">
                                      <p:cBhvr>
                                        <p:cTn id="45" dur="500"/>
                                        <p:tgtEl>
                                          <p:spTgt spid="29">
                                            <p:txEl>
                                              <p:pRg st="0" end="0"/>
                                            </p:txEl>
                                          </p:spTgt>
                                        </p:tgtEl>
                                      </p:cBhvr>
                                    </p:animEffect>
                                  </p:childTnLst>
                                </p:cTn>
                              </p:par>
                            </p:childTnLst>
                          </p:cTn>
                        </p:par>
                        <p:par>
                          <p:cTn id="46" fill="hold">
                            <p:stCondLst>
                              <p:cond delay="3250"/>
                            </p:stCondLst>
                            <p:childTnLst>
                              <p:par>
                                <p:cTn id="47" presetID="22" presetClass="entr" presetSubtype="8" fill="hold" grpId="0" nodeType="afterEffect">
                                  <p:stCondLst>
                                    <p:cond delay="0"/>
                                  </p:stCondLst>
                                  <p:childTnLst>
                                    <p:set>
                                      <p:cBhvr>
                                        <p:cTn id="48" dur="1" fill="hold">
                                          <p:stCondLst>
                                            <p:cond delay="0"/>
                                          </p:stCondLst>
                                        </p:cTn>
                                        <p:tgtEl>
                                          <p:spTgt spid="30">
                                            <p:txEl>
                                              <p:pRg st="0" end="0"/>
                                            </p:txEl>
                                          </p:spTgt>
                                        </p:tgtEl>
                                        <p:attrNameLst>
                                          <p:attrName>style.visibility</p:attrName>
                                        </p:attrNameLst>
                                      </p:cBhvr>
                                      <p:to>
                                        <p:strVal val="visible"/>
                                      </p:to>
                                    </p:set>
                                    <p:animEffect transition="in" filter="wipe(left)">
                                      <p:cBhvr>
                                        <p:cTn id="49" dur="250"/>
                                        <p:tgtEl>
                                          <p:spTgt spid="30">
                                            <p:txEl>
                                              <p:pRg st="0" end="0"/>
                                            </p:txEl>
                                          </p:spTgt>
                                        </p:tgtEl>
                                      </p:cBhvr>
                                    </p:animEffect>
                                  </p:childTnLst>
                                </p:cTn>
                              </p:par>
                            </p:childTnLst>
                          </p:cTn>
                        </p:par>
                        <p:par>
                          <p:cTn id="50" fill="hold">
                            <p:stCondLst>
                              <p:cond delay="3500"/>
                            </p:stCondLst>
                            <p:childTnLst>
                              <p:par>
                                <p:cTn id="51" presetID="53" presetClass="entr" presetSubtype="16" fill="hold" grpId="0" nodeType="afterEffect">
                                  <p:stCondLst>
                                    <p:cond delay="0"/>
                                  </p:stCondLst>
                                  <p:childTnLst>
                                    <p:set>
                                      <p:cBhvr>
                                        <p:cTn id="52" dur="1" fill="hold">
                                          <p:stCondLst>
                                            <p:cond delay="0"/>
                                          </p:stCondLst>
                                        </p:cTn>
                                        <p:tgtEl>
                                          <p:spTgt spid="32"/>
                                        </p:tgtEl>
                                        <p:attrNameLst>
                                          <p:attrName>style.visibility</p:attrName>
                                        </p:attrNameLst>
                                      </p:cBhvr>
                                      <p:to>
                                        <p:strVal val="visible"/>
                                      </p:to>
                                    </p:set>
                                    <p:anim calcmode="lin" valueType="num">
                                      <p:cBhvr>
                                        <p:cTn id="53" dur="500" fill="hold"/>
                                        <p:tgtEl>
                                          <p:spTgt spid="32"/>
                                        </p:tgtEl>
                                        <p:attrNameLst>
                                          <p:attrName>ppt_w</p:attrName>
                                        </p:attrNameLst>
                                      </p:cBhvr>
                                      <p:tavLst>
                                        <p:tav tm="0">
                                          <p:val>
                                            <p:fltVal val="0"/>
                                          </p:val>
                                        </p:tav>
                                        <p:tav tm="100000">
                                          <p:val>
                                            <p:strVal val="#ppt_w"/>
                                          </p:val>
                                        </p:tav>
                                      </p:tavLst>
                                    </p:anim>
                                    <p:anim calcmode="lin" valueType="num">
                                      <p:cBhvr>
                                        <p:cTn id="54" dur="500" fill="hold"/>
                                        <p:tgtEl>
                                          <p:spTgt spid="32"/>
                                        </p:tgtEl>
                                        <p:attrNameLst>
                                          <p:attrName>ppt_h</p:attrName>
                                        </p:attrNameLst>
                                      </p:cBhvr>
                                      <p:tavLst>
                                        <p:tav tm="0">
                                          <p:val>
                                            <p:fltVal val="0"/>
                                          </p:val>
                                        </p:tav>
                                        <p:tav tm="100000">
                                          <p:val>
                                            <p:strVal val="#ppt_h"/>
                                          </p:val>
                                        </p:tav>
                                      </p:tavLst>
                                    </p:anim>
                                    <p:animEffect transition="in" filter="fade">
                                      <p:cBhvr>
                                        <p:cTn id="55" dur="500"/>
                                        <p:tgtEl>
                                          <p:spTgt spid="32"/>
                                        </p:tgtEl>
                                      </p:cBhvr>
                                    </p:animEffect>
                                  </p:childTnLst>
                                </p:cTn>
                              </p:par>
                              <p:par>
                                <p:cTn id="56" presetID="53" presetClass="entr" presetSubtype="16" fill="hold" nodeType="withEffect">
                                  <p:stCondLst>
                                    <p:cond delay="0"/>
                                  </p:stCondLst>
                                  <p:childTnLst>
                                    <p:set>
                                      <p:cBhvr>
                                        <p:cTn id="57" dur="1" fill="hold">
                                          <p:stCondLst>
                                            <p:cond delay="0"/>
                                          </p:stCondLst>
                                        </p:cTn>
                                        <p:tgtEl>
                                          <p:spTgt spid="31"/>
                                        </p:tgtEl>
                                        <p:attrNameLst>
                                          <p:attrName>style.visibility</p:attrName>
                                        </p:attrNameLst>
                                      </p:cBhvr>
                                      <p:to>
                                        <p:strVal val="visible"/>
                                      </p:to>
                                    </p:set>
                                    <p:anim calcmode="lin" valueType="num">
                                      <p:cBhvr>
                                        <p:cTn id="58" dur="500" fill="hold"/>
                                        <p:tgtEl>
                                          <p:spTgt spid="31"/>
                                        </p:tgtEl>
                                        <p:attrNameLst>
                                          <p:attrName>ppt_w</p:attrName>
                                        </p:attrNameLst>
                                      </p:cBhvr>
                                      <p:tavLst>
                                        <p:tav tm="0">
                                          <p:val>
                                            <p:fltVal val="0"/>
                                          </p:val>
                                        </p:tav>
                                        <p:tav tm="100000">
                                          <p:val>
                                            <p:strVal val="#ppt_w"/>
                                          </p:val>
                                        </p:tav>
                                      </p:tavLst>
                                    </p:anim>
                                    <p:anim calcmode="lin" valueType="num">
                                      <p:cBhvr>
                                        <p:cTn id="59" dur="500" fill="hold"/>
                                        <p:tgtEl>
                                          <p:spTgt spid="31"/>
                                        </p:tgtEl>
                                        <p:attrNameLst>
                                          <p:attrName>ppt_h</p:attrName>
                                        </p:attrNameLst>
                                      </p:cBhvr>
                                      <p:tavLst>
                                        <p:tav tm="0">
                                          <p:val>
                                            <p:fltVal val="0"/>
                                          </p:val>
                                        </p:tav>
                                        <p:tav tm="100000">
                                          <p:val>
                                            <p:strVal val="#ppt_h"/>
                                          </p:val>
                                        </p:tav>
                                      </p:tavLst>
                                    </p:anim>
                                    <p:animEffect transition="in" filter="fade">
                                      <p:cBhvr>
                                        <p:cTn id="60" dur="500"/>
                                        <p:tgtEl>
                                          <p:spTgt spid="31"/>
                                        </p:tgtEl>
                                      </p:cBhvr>
                                    </p:animEffect>
                                  </p:childTnLst>
                                </p:cTn>
                              </p:par>
                            </p:childTnLst>
                          </p:cTn>
                        </p:par>
                        <p:par>
                          <p:cTn id="61" fill="hold">
                            <p:stCondLst>
                              <p:cond delay="4000"/>
                            </p:stCondLst>
                            <p:childTnLst>
                              <p:par>
                                <p:cTn id="62" presetID="16" presetClass="entr" presetSubtype="37" fill="hold" grpId="0" nodeType="afterEffect">
                                  <p:stCondLst>
                                    <p:cond delay="0"/>
                                  </p:stCondLst>
                                  <p:childTnLst>
                                    <p:set>
                                      <p:cBhvr>
                                        <p:cTn id="63" dur="1" fill="hold">
                                          <p:stCondLst>
                                            <p:cond delay="0"/>
                                          </p:stCondLst>
                                        </p:cTn>
                                        <p:tgtEl>
                                          <p:spTgt spid="33"/>
                                        </p:tgtEl>
                                        <p:attrNameLst>
                                          <p:attrName>style.visibility</p:attrName>
                                        </p:attrNameLst>
                                      </p:cBhvr>
                                      <p:to>
                                        <p:strVal val="visible"/>
                                      </p:to>
                                    </p:set>
                                    <p:animEffect transition="in" filter="barn(outVertical)">
                                      <p:cBhvr>
                                        <p:cTn id="64" dur="500"/>
                                        <p:tgtEl>
                                          <p:spTgt spid="33"/>
                                        </p:tgtEl>
                                      </p:cBhvr>
                                    </p:animEffect>
                                  </p:childTnLst>
                                </p:cTn>
                              </p:par>
                            </p:childTnLst>
                          </p:cTn>
                        </p:par>
                        <p:par>
                          <p:cTn id="65" fill="hold">
                            <p:stCondLst>
                              <p:cond delay="4500"/>
                            </p:stCondLst>
                            <p:childTnLst>
                              <p:par>
                                <p:cTn id="66" presetID="10" presetClass="entr" presetSubtype="0" fill="hold" grpId="0" nodeType="afterEffect">
                                  <p:stCondLst>
                                    <p:cond delay="0"/>
                                  </p:stCondLst>
                                  <p:childTnLst>
                                    <p:set>
                                      <p:cBhvr>
                                        <p:cTn id="67" dur="1" fill="hold">
                                          <p:stCondLst>
                                            <p:cond delay="0"/>
                                          </p:stCondLst>
                                        </p:cTn>
                                        <p:tgtEl>
                                          <p:spTgt spid="34">
                                            <p:txEl>
                                              <p:pRg st="0" end="0"/>
                                            </p:txEl>
                                          </p:spTgt>
                                        </p:tgtEl>
                                        <p:attrNameLst>
                                          <p:attrName>style.visibility</p:attrName>
                                        </p:attrNameLst>
                                      </p:cBhvr>
                                      <p:to>
                                        <p:strVal val="visible"/>
                                      </p:to>
                                    </p:set>
                                    <p:animEffect transition="in" filter="fade">
                                      <p:cBhvr>
                                        <p:cTn id="68" dur="500"/>
                                        <p:tgtEl>
                                          <p:spTgt spid="34">
                                            <p:txEl>
                                              <p:pRg st="0" end="0"/>
                                            </p:txEl>
                                          </p:spTgt>
                                        </p:tgtEl>
                                      </p:cBhvr>
                                    </p:animEffect>
                                  </p:childTnLst>
                                </p:cTn>
                              </p:par>
                            </p:childTnLst>
                          </p:cTn>
                        </p:par>
                        <p:par>
                          <p:cTn id="69" fill="hold">
                            <p:stCondLst>
                              <p:cond delay="5000"/>
                            </p:stCondLst>
                            <p:childTnLst>
                              <p:par>
                                <p:cTn id="70" presetID="22" presetClass="entr" presetSubtype="8" fill="hold" grpId="0" nodeType="afterEffect">
                                  <p:stCondLst>
                                    <p:cond delay="0"/>
                                  </p:stCondLst>
                                  <p:childTnLst>
                                    <p:set>
                                      <p:cBhvr>
                                        <p:cTn id="71" dur="1" fill="hold">
                                          <p:stCondLst>
                                            <p:cond delay="0"/>
                                          </p:stCondLst>
                                        </p:cTn>
                                        <p:tgtEl>
                                          <p:spTgt spid="35">
                                            <p:txEl>
                                              <p:pRg st="0" end="0"/>
                                            </p:txEl>
                                          </p:spTgt>
                                        </p:tgtEl>
                                        <p:attrNameLst>
                                          <p:attrName>style.visibility</p:attrName>
                                        </p:attrNameLst>
                                      </p:cBhvr>
                                      <p:to>
                                        <p:strVal val="visible"/>
                                      </p:to>
                                    </p:set>
                                    <p:animEffect transition="in" filter="wipe(left)">
                                      <p:cBhvr>
                                        <p:cTn id="72" dur="250"/>
                                        <p:tgtEl>
                                          <p:spTgt spid="35">
                                            <p:txEl>
                                              <p:pRg st="0" end="0"/>
                                            </p:txEl>
                                          </p:spTgt>
                                        </p:tgtEl>
                                      </p:cBhvr>
                                    </p:animEffect>
                                  </p:childTnLst>
                                </p:cTn>
                              </p:par>
                            </p:childTnLst>
                          </p:cTn>
                        </p:par>
                        <p:par>
                          <p:cTn id="73" fill="hold">
                            <p:stCondLst>
                              <p:cond delay="5250"/>
                            </p:stCondLst>
                            <p:childTnLst>
                              <p:par>
                                <p:cTn id="74" presetID="53" presetClass="entr" presetSubtype="16" fill="hold" grpId="0" nodeType="afterEffect">
                                  <p:stCondLst>
                                    <p:cond delay="0"/>
                                  </p:stCondLst>
                                  <p:childTnLst>
                                    <p:set>
                                      <p:cBhvr>
                                        <p:cTn id="75" dur="1" fill="hold">
                                          <p:stCondLst>
                                            <p:cond delay="0"/>
                                          </p:stCondLst>
                                        </p:cTn>
                                        <p:tgtEl>
                                          <p:spTgt spid="37"/>
                                        </p:tgtEl>
                                        <p:attrNameLst>
                                          <p:attrName>style.visibility</p:attrName>
                                        </p:attrNameLst>
                                      </p:cBhvr>
                                      <p:to>
                                        <p:strVal val="visible"/>
                                      </p:to>
                                    </p:set>
                                    <p:anim calcmode="lin" valueType="num">
                                      <p:cBhvr>
                                        <p:cTn id="76" dur="500" fill="hold"/>
                                        <p:tgtEl>
                                          <p:spTgt spid="37"/>
                                        </p:tgtEl>
                                        <p:attrNameLst>
                                          <p:attrName>ppt_w</p:attrName>
                                        </p:attrNameLst>
                                      </p:cBhvr>
                                      <p:tavLst>
                                        <p:tav tm="0">
                                          <p:val>
                                            <p:fltVal val="0"/>
                                          </p:val>
                                        </p:tav>
                                        <p:tav tm="100000">
                                          <p:val>
                                            <p:strVal val="#ppt_w"/>
                                          </p:val>
                                        </p:tav>
                                      </p:tavLst>
                                    </p:anim>
                                    <p:anim calcmode="lin" valueType="num">
                                      <p:cBhvr>
                                        <p:cTn id="77" dur="500" fill="hold"/>
                                        <p:tgtEl>
                                          <p:spTgt spid="37"/>
                                        </p:tgtEl>
                                        <p:attrNameLst>
                                          <p:attrName>ppt_h</p:attrName>
                                        </p:attrNameLst>
                                      </p:cBhvr>
                                      <p:tavLst>
                                        <p:tav tm="0">
                                          <p:val>
                                            <p:fltVal val="0"/>
                                          </p:val>
                                        </p:tav>
                                        <p:tav tm="100000">
                                          <p:val>
                                            <p:strVal val="#ppt_h"/>
                                          </p:val>
                                        </p:tav>
                                      </p:tavLst>
                                    </p:anim>
                                    <p:animEffect transition="in" filter="fade">
                                      <p:cBhvr>
                                        <p:cTn id="78" dur="500"/>
                                        <p:tgtEl>
                                          <p:spTgt spid="37"/>
                                        </p:tgtEl>
                                      </p:cBhvr>
                                    </p:animEffect>
                                  </p:childTnLst>
                                </p:cTn>
                              </p:par>
                              <p:par>
                                <p:cTn id="79" presetID="53" presetClass="entr" presetSubtype="16" fill="hold" nodeType="withEffect">
                                  <p:stCondLst>
                                    <p:cond delay="0"/>
                                  </p:stCondLst>
                                  <p:childTnLst>
                                    <p:set>
                                      <p:cBhvr>
                                        <p:cTn id="80" dur="1" fill="hold">
                                          <p:stCondLst>
                                            <p:cond delay="0"/>
                                          </p:stCondLst>
                                        </p:cTn>
                                        <p:tgtEl>
                                          <p:spTgt spid="36"/>
                                        </p:tgtEl>
                                        <p:attrNameLst>
                                          <p:attrName>style.visibility</p:attrName>
                                        </p:attrNameLst>
                                      </p:cBhvr>
                                      <p:to>
                                        <p:strVal val="visible"/>
                                      </p:to>
                                    </p:set>
                                    <p:anim calcmode="lin" valueType="num">
                                      <p:cBhvr>
                                        <p:cTn id="81" dur="500" fill="hold"/>
                                        <p:tgtEl>
                                          <p:spTgt spid="36"/>
                                        </p:tgtEl>
                                        <p:attrNameLst>
                                          <p:attrName>ppt_w</p:attrName>
                                        </p:attrNameLst>
                                      </p:cBhvr>
                                      <p:tavLst>
                                        <p:tav tm="0">
                                          <p:val>
                                            <p:fltVal val="0"/>
                                          </p:val>
                                        </p:tav>
                                        <p:tav tm="100000">
                                          <p:val>
                                            <p:strVal val="#ppt_w"/>
                                          </p:val>
                                        </p:tav>
                                      </p:tavLst>
                                    </p:anim>
                                    <p:anim calcmode="lin" valueType="num">
                                      <p:cBhvr>
                                        <p:cTn id="82" dur="500" fill="hold"/>
                                        <p:tgtEl>
                                          <p:spTgt spid="36"/>
                                        </p:tgtEl>
                                        <p:attrNameLst>
                                          <p:attrName>ppt_h</p:attrName>
                                        </p:attrNameLst>
                                      </p:cBhvr>
                                      <p:tavLst>
                                        <p:tav tm="0">
                                          <p:val>
                                            <p:fltVal val="0"/>
                                          </p:val>
                                        </p:tav>
                                        <p:tav tm="100000">
                                          <p:val>
                                            <p:strVal val="#ppt_h"/>
                                          </p:val>
                                        </p:tav>
                                      </p:tavLst>
                                    </p:anim>
                                    <p:animEffect transition="in" filter="fade">
                                      <p:cBhvr>
                                        <p:cTn id="83" dur="500"/>
                                        <p:tgtEl>
                                          <p:spTgt spid="36"/>
                                        </p:tgtEl>
                                      </p:cBhvr>
                                    </p:animEffect>
                                  </p:childTnLst>
                                </p:cTn>
                              </p:par>
                            </p:childTnLst>
                          </p:cTn>
                        </p:par>
                        <p:par>
                          <p:cTn id="84" fill="hold">
                            <p:stCondLst>
                              <p:cond delay="5750"/>
                            </p:stCondLst>
                            <p:childTnLst>
                              <p:par>
                                <p:cTn id="85" presetID="16" presetClass="entr" presetSubtype="37" fill="hold" grpId="0" nodeType="afterEffect">
                                  <p:stCondLst>
                                    <p:cond delay="0"/>
                                  </p:stCondLst>
                                  <p:childTnLst>
                                    <p:set>
                                      <p:cBhvr>
                                        <p:cTn id="86" dur="1" fill="hold">
                                          <p:stCondLst>
                                            <p:cond delay="0"/>
                                          </p:stCondLst>
                                        </p:cTn>
                                        <p:tgtEl>
                                          <p:spTgt spid="38"/>
                                        </p:tgtEl>
                                        <p:attrNameLst>
                                          <p:attrName>style.visibility</p:attrName>
                                        </p:attrNameLst>
                                      </p:cBhvr>
                                      <p:to>
                                        <p:strVal val="visible"/>
                                      </p:to>
                                    </p:set>
                                    <p:animEffect transition="in" filter="barn(outVertical)">
                                      <p:cBhvr>
                                        <p:cTn id="87" dur="500"/>
                                        <p:tgtEl>
                                          <p:spTgt spid="38"/>
                                        </p:tgtEl>
                                      </p:cBhvr>
                                    </p:animEffect>
                                  </p:childTnLst>
                                </p:cTn>
                              </p:par>
                            </p:childTnLst>
                          </p:cTn>
                        </p:par>
                        <p:par>
                          <p:cTn id="88" fill="hold">
                            <p:stCondLst>
                              <p:cond delay="6250"/>
                            </p:stCondLst>
                            <p:childTnLst>
                              <p:par>
                                <p:cTn id="89" presetID="10" presetClass="entr" presetSubtype="0" fill="hold" grpId="0" nodeType="afterEffect">
                                  <p:stCondLst>
                                    <p:cond delay="0"/>
                                  </p:stCondLst>
                                  <p:childTnLst>
                                    <p:set>
                                      <p:cBhvr>
                                        <p:cTn id="90" dur="1" fill="hold">
                                          <p:stCondLst>
                                            <p:cond delay="0"/>
                                          </p:stCondLst>
                                        </p:cTn>
                                        <p:tgtEl>
                                          <p:spTgt spid="39">
                                            <p:txEl>
                                              <p:pRg st="0" end="0"/>
                                            </p:txEl>
                                          </p:spTgt>
                                        </p:tgtEl>
                                        <p:attrNameLst>
                                          <p:attrName>style.visibility</p:attrName>
                                        </p:attrNameLst>
                                      </p:cBhvr>
                                      <p:to>
                                        <p:strVal val="visible"/>
                                      </p:to>
                                    </p:set>
                                    <p:animEffect transition="in" filter="fade">
                                      <p:cBhvr>
                                        <p:cTn id="91" dur="500"/>
                                        <p:tgtEl>
                                          <p:spTgt spid="39">
                                            <p:txEl>
                                              <p:pRg st="0" end="0"/>
                                            </p:txEl>
                                          </p:spTgt>
                                        </p:tgtEl>
                                      </p:cBhvr>
                                    </p:animEffect>
                                  </p:childTnLst>
                                </p:cTn>
                              </p:par>
                            </p:childTnLst>
                          </p:cTn>
                        </p:par>
                        <p:par>
                          <p:cTn id="92" fill="hold">
                            <p:stCondLst>
                              <p:cond delay="6750"/>
                            </p:stCondLst>
                            <p:childTnLst>
                              <p:par>
                                <p:cTn id="93" presetID="22" presetClass="entr" presetSubtype="8" fill="hold" grpId="0" nodeType="afterEffect">
                                  <p:stCondLst>
                                    <p:cond delay="0"/>
                                  </p:stCondLst>
                                  <p:childTnLst>
                                    <p:set>
                                      <p:cBhvr>
                                        <p:cTn id="94" dur="1" fill="hold">
                                          <p:stCondLst>
                                            <p:cond delay="0"/>
                                          </p:stCondLst>
                                        </p:cTn>
                                        <p:tgtEl>
                                          <p:spTgt spid="40">
                                            <p:txEl>
                                              <p:pRg st="0" end="0"/>
                                            </p:txEl>
                                          </p:spTgt>
                                        </p:tgtEl>
                                        <p:attrNameLst>
                                          <p:attrName>style.visibility</p:attrName>
                                        </p:attrNameLst>
                                      </p:cBhvr>
                                      <p:to>
                                        <p:strVal val="visible"/>
                                      </p:to>
                                    </p:set>
                                    <p:animEffect transition="in" filter="wipe(left)">
                                      <p:cBhvr>
                                        <p:cTn id="95" dur="250"/>
                                        <p:tgtEl>
                                          <p:spTgt spid="40">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7" grpId="0"/>
      <p:bldP spid="8" grpId="0" animBg="1"/>
      <p:bldP spid="9" grpId="0" build="p">
        <p:tmplLst>
          <p:tmpl lvl="1">
            <p:tnLst>
              <p:par>
                <p:cTn presetID="10" presetClass="entr" presetSubtype="0" fill="hold" nodeType="afterEffect">
                  <p:stCondLst>
                    <p:cond delay="0"/>
                  </p:stCondLst>
                  <p:childTnLst>
                    <p:set>
                      <p:cBhvr>
                        <p:cTn dur="1" fill="hold">
                          <p:stCondLst>
                            <p:cond delay="0"/>
                          </p:stCondLst>
                        </p:cTn>
                        <p:tgtEl>
                          <p:spTgt spid="9"/>
                        </p:tgtEl>
                        <p:attrNameLst>
                          <p:attrName>style.visibility</p:attrName>
                        </p:attrNameLst>
                      </p:cBhvr>
                      <p:to>
                        <p:strVal val="visible"/>
                      </p:to>
                    </p:set>
                    <p:animEffect transition="in" filter="fade">
                      <p:cBhvr>
                        <p:cTn dur="500"/>
                        <p:tgtEl>
                          <p:spTgt spid="9"/>
                        </p:tgtEl>
                      </p:cBhvr>
                    </p:animEffect>
                  </p:childTnLst>
                </p:cTn>
              </p:par>
            </p:tnLst>
          </p:tmpl>
        </p:tmplLst>
      </p:bldP>
      <p:bldP spid="10" grpId="0" build="p">
        <p:tmplLst>
          <p:tmpl lvl="1">
            <p:tnLst>
              <p:par>
                <p:cTn presetID="22" presetClass="entr" presetSubtype="8"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wipe(left)">
                      <p:cBhvr>
                        <p:cTn dur="250"/>
                        <p:tgtEl>
                          <p:spTgt spid="10"/>
                        </p:tgtEl>
                      </p:cBhvr>
                    </p:animEffect>
                  </p:childTnLst>
                </p:cTn>
              </p:par>
            </p:tnLst>
          </p:tmpl>
        </p:tmplLst>
      </p:bldP>
      <p:bldP spid="27" grpId="0"/>
      <p:bldP spid="28" grpId="0" animBg="1"/>
      <p:bldP spid="29" grpId="0" build="p">
        <p:tmplLst>
          <p:tmpl lvl="1">
            <p:tnLst>
              <p:par>
                <p:cTn presetID="10" presetClass="entr" presetSubtype="0"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fade">
                      <p:cBhvr>
                        <p:cTn dur="500"/>
                        <p:tgtEl>
                          <p:spTgt spid="29"/>
                        </p:tgtEl>
                      </p:cBhvr>
                    </p:animEffect>
                  </p:childTnLst>
                </p:cTn>
              </p:par>
            </p:tnLst>
          </p:tmpl>
        </p:tmplLst>
      </p:bldP>
      <p:bldP spid="30" grpId="0" build="p">
        <p:tmplLst>
          <p:tmpl lvl="1">
            <p:tnLst>
              <p:par>
                <p:cTn presetID="22" presetClass="entr" presetSubtype="8" fill="hold" nodeType="afterEffect">
                  <p:stCondLst>
                    <p:cond delay="0"/>
                  </p:stCondLst>
                  <p:childTnLst>
                    <p:set>
                      <p:cBhvr>
                        <p:cTn dur="1" fill="hold">
                          <p:stCondLst>
                            <p:cond delay="0"/>
                          </p:stCondLst>
                        </p:cTn>
                        <p:tgtEl>
                          <p:spTgt spid="30"/>
                        </p:tgtEl>
                        <p:attrNameLst>
                          <p:attrName>style.visibility</p:attrName>
                        </p:attrNameLst>
                      </p:cBhvr>
                      <p:to>
                        <p:strVal val="visible"/>
                      </p:to>
                    </p:set>
                    <p:animEffect transition="in" filter="wipe(left)">
                      <p:cBhvr>
                        <p:cTn dur="250"/>
                        <p:tgtEl>
                          <p:spTgt spid="30"/>
                        </p:tgtEl>
                      </p:cBhvr>
                    </p:animEffect>
                  </p:childTnLst>
                </p:cTn>
              </p:par>
            </p:tnLst>
          </p:tmpl>
        </p:tmplLst>
      </p:bldP>
      <p:bldP spid="32" grpId="0"/>
      <p:bldP spid="33" grpId="0" animBg="1"/>
      <p:bldP spid="34" grpId="0" build="p">
        <p:tmplLst>
          <p:tmpl lvl="1">
            <p:tnLst>
              <p:par>
                <p:cTn presetID="10" presetClass="entr" presetSubtype="0" fill="hold" nodeType="afterEffect">
                  <p:stCondLst>
                    <p:cond delay="0"/>
                  </p:stCondLst>
                  <p:childTnLst>
                    <p:set>
                      <p:cBhvr>
                        <p:cTn dur="1" fill="hold">
                          <p:stCondLst>
                            <p:cond delay="0"/>
                          </p:stCondLst>
                        </p:cTn>
                        <p:tgtEl>
                          <p:spTgt spid="34"/>
                        </p:tgtEl>
                        <p:attrNameLst>
                          <p:attrName>style.visibility</p:attrName>
                        </p:attrNameLst>
                      </p:cBhvr>
                      <p:to>
                        <p:strVal val="visible"/>
                      </p:to>
                    </p:set>
                    <p:animEffect transition="in" filter="fade">
                      <p:cBhvr>
                        <p:cTn dur="500"/>
                        <p:tgtEl>
                          <p:spTgt spid="34"/>
                        </p:tgtEl>
                      </p:cBhvr>
                    </p:animEffect>
                  </p:childTnLst>
                </p:cTn>
              </p:par>
            </p:tnLst>
          </p:tmpl>
        </p:tmplLst>
      </p:bldP>
      <p:bldP spid="35" grpId="0" build="p">
        <p:tmplLst>
          <p:tmpl lvl="1">
            <p:tnLst>
              <p:par>
                <p:cTn presetID="22" presetClass="entr" presetSubtype="8" fill="hold" nodeType="afterEffect">
                  <p:stCondLst>
                    <p:cond delay="0"/>
                  </p:stCondLst>
                  <p:childTnLst>
                    <p:set>
                      <p:cBhvr>
                        <p:cTn dur="1" fill="hold">
                          <p:stCondLst>
                            <p:cond delay="0"/>
                          </p:stCondLst>
                        </p:cTn>
                        <p:tgtEl>
                          <p:spTgt spid="35"/>
                        </p:tgtEl>
                        <p:attrNameLst>
                          <p:attrName>style.visibility</p:attrName>
                        </p:attrNameLst>
                      </p:cBhvr>
                      <p:to>
                        <p:strVal val="visible"/>
                      </p:to>
                    </p:set>
                    <p:animEffect transition="in" filter="wipe(left)">
                      <p:cBhvr>
                        <p:cTn dur="250"/>
                        <p:tgtEl>
                          <p:spTgt spid="35"/>
                        </p:tgtEl>
                      </p:cBhvr>
                    </p:animEffect>
                  </p:childTnLst>
                </p:cTn>
              </p:par>
            </p:tnLst>
          </p:tmpl>
        </p:tmplLst>
      </p:bldP>
      <p:bldP spid="37" grpId="0"/>
      <p:bldP spid="38" grpId="0" animBg="1"/>
      <p:bldP spid="39" grpId="0" build="p">
        <p:tmplLst>
          <p:tmpl lvl="1">
            <p:tnLst>
              <p:par>
                <p:cTn presetID="10" presetClass="entr" presetSubtype="0" fill="hold" nodeType="afterEffect">
                  <p:stCondLst>
                    <p:cond delay="0"/>
                  </p:stCondLst>
                  <p:childTnLst>
                    <p:set>
                      <p:cBhvr>
                        <p:cTn dur="1" fill="hold">
                          <p:stCondLst>
                            <p:cond delay="0"/>
                          </p:stCondLst>
                        </p:cTn>
                        <p:tgtEl>
                          <p:spTgt spid="39"/>
                        </p:tgtEl>
                        <p:attrNameLst>
                          <p:attrName>style.visibility</p:attrName>
                        </p:attrNameLst>
                      </p:cBhvr>
                      <p:to>
                        <p:strVal val="visible"/>
                      </p:to>
                    </p:set>
                    <p:animEffect transition="in" filter="fade">
                      <p:cBhvr>
                        <p:cTn dur="500"/>
                        <p:tgtEl>
                          <p:spTgt spid="39"/>
                        </p:tgtEl>
                      </p:cBhvr>
                    </p:animEffect>
                  </p:childTnLst>
                </p:cTn>
              </p:par>
            </p:tnLst>
          </p:tmpl>
        </p:tmplLst>
      </p:bldP>
      <p:bldP spid="40" grpId="0" build="p">
        <p:tmplLst>
          <p:tmpl lvl="1">
            <p:tnLst>
              <p:par>
                <p:cTn presetID="22" presetClass="entr" presetSubtype="8" fill="hold" nodeType="afterEffect">
                  <p:stCondLst>
                    <p:cond delay="0"/>
                  </p:stCondLst>
                  <p:childTnLst>
                    <p:set>
                      <p:cBhvr>
                        <p:cTn dur="1" fill="hold">
                          <p:stCondLst>
                            <p:cond delay="0"/>
                          </p:stCondLst>
                        </p:cTn>
                        <p:tgtEl>
                          <p:spTgt spid="40"/>
                        </p:tgtEl>
                        <p:attrNameLst>
                          <p:attrName>style.visibility</p:attrName>
                        </p:attrNameLst>
                      </p:cBhvr>
                      <p:to>
                        <p:strVal val="visible"/>
                      </p:to>
                    </p:set>
                    <p:animEffect transition="in" filter="wipe(left)">
                      <p:cBhvr>
                        <p:cTn dur="250"/>
                        <p:tgtEl>
                          <p:spTgt spid="40"/>
                        </p:tgtEl>
                      </p:cBhvr>
                    </p:animEffect>
                  </p:childTnLst>
                </p:cTn>
              </p:par>
            </p:tnLst>
          </p:tmpl>
        </p:tmplLst>
      </p:bldP>
    </p:bldLst>
  </p:timing>
</p:sldLayout>
</file>

<file path=ppt/slideLayouts/slideLayout44.xml><?xml version="1.0" encoding="utf-8"?>
<p:sldLayout xmlns:a="http://schemas.openxmlformats.org/drawingml/2006/main" xmlns:r="http://schemas.openxmlformats.org/officeDocument/2006/relationships" xmlns:p="http://schemas.openxmlformats.org/presentationml/2006/main" preserve="1" userDrawn="1">
  <p:cSld name="1 Wide Image">
    <p:spTree>
      <p:nvGrpSpPr>
        <p:cNvPr id="1" name=""/>
        <p:cNvGrpSpPr/>
        <p:nvPr/>
      </p:nvGrpSpPr>
      <p:grpSpPr>
        <a:xfrm>
          <a:off x="0" y="0"/>
          <a:ext cx="0" cy="0"/>
          <a:chOff x="0" y="0"/>
          <a:chExt cx="0" cy="0"/>
        </a:xfrm>
      </p:grpSpPr>
      <p:sp>
        <p:nvSpPr>
          <p:cNvPr id="8" name="正方形/長方形 7"/>
          <p:cNvSpPr/>
          <p:nvPr userDrawn="1"/>
        </p:nvSpPr>
        <p:spPr>
          <a:xfrm>
            <a:off x="0" y="5554378"/>
            <a:ext cx="18286413" cy="3864598"/>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9" name="テキスト プレースホルダー 5"/>
          <p:cNvSpPr>
            <a:spLocks noGrp="1"/>
          </p:cNvSpPr>
          <p:nvPr>
            <p:ph type="body" sz="quarter" idx="13" hasCustomPrompt="1"/>
          </p:nvPr>
        </p:nvSpPr>
        <p:spPr>
          <a:xfrm>
            <a:off x="794779" y="7849632"/>
            <a:ext cx="16696854" cy="1350149"/>
          </a:xfrm>
          <a:noFill/>
        </p:spPr>
        <p:txBody>
          <a:bodyPr anchor="t">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0" name="テキスト プレースホルダー 5"/>
          <p:cNvSpPr>
            <a:spLocks noGrp="1"/>
          </p:cNvSpPr>
          <p:nvPr>
            <p:ph type="body" sz="quarter" idx="23" hasCustomPrompt="1"/>
          </p:nvPr>
        </p:nvSpPr>
        <p:spPr>
          <a:xfrm rot="21600000">
            <a:off x="1087311" y="7039542"/>
            <a:ext cx="16111790" cy="855095"/>
          </a:xfrm>
          <a:noFill/>
        </p:spPr>
        <p:txBody>
          <a:bodyPr anchor="t">
            <a:noAutofit/>
          </a:bodyPr>
          <a:lstStyle>
            <a:lvl1pPr algn="ctr">
              <a:lnSpc>
                <a:spcPct val="120000"/>
              </a:lnSpc>
              <a:spcBef>
                <a:spcPts val="600"/>
              </a:spcBef>
              <a:defRPr sz="4000" spc="300">
                <a:solidFill>
                  <a:schemeClr val="bg2">
                    <a:lumMod val="75000"/>
                  </a:schemeClr>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1087311" y="2371724"/>
            <a:ext cx="16189717" cy="4634523"/>
          </a:xfrm>
          <a:prstGeom prst="rect">
            <a:avLst/>
          </a:prstGeom>
        </p:spPr>
      </p:pic>
      <p:sp>
        <p:nvSpPr>
          <p:cNvPr id="7" name="図プレースホルダー 6"/>
          <p:cNvSpPr>
            <a:spLocks noGrp="1"/>
          </p:cNvSpPr>
          <p:nvPr>
            <p:ph type="pic" sz="quarter" idx="12" hasCustomPrompt="1"/>
          </p:nvPr>
        </p:nvSpPr>
        <p:spPr>
          <a:xfrm>
            <a:off x="1328821" y="2594665"/>
            <a:ext cx="15706697" cy="4170109"/>
          </a:xfrm>
        </p:spPr>
        <p:txBody>
          <a:bodyPr/>
          <a:lstStyle>
            <a:lvl1pPr>
              <a:defRPr baseline="0"/>
            </a:lvl1pPr>
          </a:lstStyle>
          <a:p>
            <a:r>
              <a:rPr kumimoji="1" lang="en-US" altLang="ja-JP" dirty="0" smtClean="0"/>
              <a:t>Add an image</a:t>
            </a:r>
            <a:endParaRPr kumimoji="1" lang="ja-JP" altLang="en-US" dirty="0"/>
          </a:p>
        </p:txBody>
      </p:sp>
    </p:spTree>
    <p:extLst>
      <p:ext uri="{BB962C8B-B14F-4D97-AF65-F5344CB8AC3E}">
        <p14:creationId xmlns:p14="http://schemas.microsoft.com/office/powerpoint/2010/main" val="198607704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afterEffect">
                                  <p:stCondLst>
                                    <p:cond delay="0"/>
                                  </p:stCondLst>
                                  <p:childTnLst>
                                    <p:set>
                                      <p:cBhvr>
                                        <p:cTn id="6" dur="1" fill="hold">
                                          <p:stCondLst>
                                            <p:cond delay="0"/>
                                          </p:stCondLst>
                                        </p:cTn>
                                        <p:tgtEl>
                                          <p:spTgt spid="10">
                                            <p:txEl>
                                              <p:pRg st="0" end="0"/>
                                            </p:txEl>
                                          </p:spTgt>
                                        </p:tgtEl>
                                        <p:attrNameLst>
                                          <p:attrName>style.visibility</p:attrName>
                                        </p:attrNameLst>
                                      </p:cBhvr>
                                      <p:to>
                                        <p:strVal val="visible"/>
                                      </p:to>
                                    </p:set>
                                    <p:animEffect transition="in" filter="fade">
                                      <p:cBhvr>
                                        <p:cTn id="7" dur="500"/>
                                        <p:tgtEl>
                                          <p:spTgt spid="10">
                                            <p:txEl>
                                              <p:pRg st="0" end="0"/>
                                            </p:txEl>
                                          </p:spTgt>
                                        </p:tgtEl>
                                      </p:cBhvr>
                                    </p:animEffect>
                                  </p:childTnLst>
                                </p:cTn>
                              </p:par>
                              <p:par>
                                <p:cTn id="8" presetID="16" presetClass="entr" presetSubtype="37" fill="hold" grpId="0" nodeType="withEffect">
                                  <p:stCondLst>
                                    <p:cond delay="0"/>
                                  </p:stCondLst>
                                  <p:childTnLst>
                                    <p:set>
                                      <p:cBhvr>
                                        <p:cTn id="9" dur="1" fill="hold">
                                          <p:stCondLst>
                                            <p:cond delay="0"/>
                                          </p:stCondLst>
                                        </p:cTn>
                                        <p:tgtEl>
                                          <p:spTgt spid="8"/>
                                        </p:tgtEl>
                                        <p:attrNameLst>
                                          <p:attrName>style.visibility</p:attrName>
                                        </p:attrNameLst>
                                      </p:cBhvr>
                                      <p:to>
                                        <p:strVal val="visible"/>
                                      </p:to>
                                    </p:set>
                                    <p:animEffect transition="in" filter="barn(outVertical)">
                                      <p:cBhvr>
                                        <p:cTn id="10" dur="500"/>
                                        <p:tgtEl>
                                          <p:spTgt spid="8"/>
                                        </p:tgtEl>
                                      </p:cBhvr>
                                    </p:animEffect>
                                  </p:childTnLst>
                                </p:cTn>
                              </p:par>
                              <p:par>
                                <p:cTn id="11" presetID="22" presetClass="entr" presetSubtype="8" fill="hold" grpId="0" nodeType="withEffect">
                                  <p:stCondLst>
                                    <p:cond delay="250"/>
                                  </p:stCondLst>
                                  <p:childTnLst>
                                    <p:set>
                                      <p:cBhvr>
                                        <p:cTn id="12" dur="1" fill="hold">
                                          <p:stCondLst>
                                            <p:cond delay="0"/>
                                          </p:stCondLst>
                                        </p:cTn>
                                        <p:tgtEl>
                                          <p:spTgt spid="9">
                                            <p:txEl>
                                              <p:pRg st="0" end="0"/>
                                            </p:txEl>
                                          </p:spTgt>
                                        </p:tgtEl>
                                        <p:attrNameLst>
                                          <p:attrName>style.visibility</p:attrName>
                                        </p:attrNameLst>
                                      </p:cBhvr>
                                      <p:to>
                                        <p:strVal val="visible"/>
                                      </p:to>
                                    </p:set>
                                    <p:animEffect transition="in" filter="wipe(left)">
                                      <p:cBhvr>
                                        <p:cTn id="13" dur="500"/>
                                        <p:tgtEl>
                                          <p:spTgt spid="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build="p">
        <p:tmplLst>
          <p:tmpl lvl="1">
            <p:tnLst>
              <p:par>
                <p:cTn presetID="22" presetClass="entr" presetSubtype="8" fill="hold" nodeType="withEffect">
                  <p:stCondLst>
                    <p:cond delay="250"/>
                  </p:stCondLst>
                  <p:childTnLst>
                    <p:set>
                      <p:cBhvr>
                        <p:cTn dur="1" fill="hold">
                          <p:stCondLst>
                            <p:cond delay="0"/>
                          </p:stCondLst>
                        </p:cTn>
                        <p:tgtEl>
                          <p:spTgt spid="9"/>
                        </p:tgtEl>
                        <p:attrNameLst>
                          <p:attrName>style.visibility</p:attrName>
                        </p:attrNameLst>
                      </p:cBhvr>
                      <p:to>
                        <p:strVal val="visible"/>
                      </p:to>
                    </p:set>
                    <p:animEffect transition="in" filter="wipe(left)">
                      <p:cBhvr>
                        <p:cTn dur="500"/>
                        <p:tgtEl>
                          <p:spTgt spid="9"/>
                        </p:tgtEl>
                      </p:cBhvr>
                    </p:animEffect>
                  </p:childTnLst>
                </p:cTn>
              </p:par>
            </p:tnLst>
          </p:tmpl>
        </p:tmplLst>
      </p:bldP>
      <p:bldP spid="10" grpId="0" build="p">
        <p:tmplLst>
          <p:tmpl lvl="1">
            <p:tnLst>
              <p:par>
                <p:cTn presetID="10" presetClass="entr" presetSubtype="0" fill="hold" nodeType="afterEffect">
                  <p:stCondLst>
                    <p:cond delay="0"/>
                  </p:stCondLst>
                  <p:childTnLst>
                    <p:set>
                      <p:cBhvr>
                        <p:cTn dur="1" fill="hold">
                          <p:stCondLst>
                            <p:cond delay="0"/>
                          </p:stCondLst>
                        </p:cTn>
                        <p:tgtEl>
                          <p:spTgt spid="10"/>
                        </p:tgtEl>
                        <p:attrNameLst>
                          <p:attrName>style.visibility</p:attrName>
                        </p:attrNameLst>
                      </p:cBhvr>
                      <p:to>
                        <p:strVal val="visible"/>
                      </p:to>
                    </p:set>
                    <p:animEffect transition="in" filter="fade">
                      <p:cBhvr>
                        <p:cTn dur="500"/>
                        <p:tgtEl>
                          <p:spTgt spid="10"/>
                        </p:tgtEl>
                      </p:cBhvr>
                    </p:animEffect>
                  </p:childTnLst>
                </p:cTn>
              </p:par>
            </p:tnLst>
          </p:tmpl>
        </p:tmplLst>
      </p:bldP>
    </p:bldLst>
  </p:timing>
</p:sldLayout>
</file>

<file path=ppt/slideLayouts/slideLayout45.xml><?xml version="1.0" encoding="utf-8"?>
<p:sldLayout xmlns:a="http://schemas.openxmlformats.org/drawingml/2006/main" xmlns:r="http://schemas.openxmlformats.org/officeDocument/2006/relationships" xmlns:p="http://schemas.openxmlformats.org/presentationml/2006/main" preserve="1" userDrawn="1">
  <p:cSld name="Step 1">
    <p:spTree>
      <p:nvGrpSpPr>
        <p:cNvPr id="1" name=""/>
        <p:cNvGrpSpPr/>
        <p:nvPr/>
      </p:nvGrpSpPr>
      <p:grpSpPr>
        <a:xfrm>
          <a:off x="0" y="0"/>
          <a:ext cx="0" cy="0"/>
          <a:chOff x="0" y="0"/>
          <a:chExt cx="0" cy="0"/>
        </a:xfrm>
      </p:grpSpPr>
      <p:sp>
        <p:nvSpPr>
          <p:cNvPr id="20" name="正方形/長方形 19"/>
          <p:cNvSpPr/>
          <p:nvPr userDrawn="1"/>
        </p:nvSpPr>
        <p:spPr>
          <a:xfrm>
            <a:off x="0" y="4144483"/>
            <a:ext cx="18286413" cy="3834332"/>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5" name="山形 4"/>
          <p:cNvSpPr/>
          <p:nvPr userDrawn="1"/>
        </p:nvSpPr>
        <p:spPr>
          <a:xfrm>
            <a:off x="519630" y="3610028"/>
            <a:ext cx="4590510" cy="1128427"/>
          </a:xfrm>
          <a:prstGeom prst="chevron">
            <a:avLst/>
          </a:prstGeom>
          <a:blipFill>
            <a:blip r:embed="rId2"/>
            <a:tile tx="0" ty="0" sx="100000" sy="100000" flip="none" algn="tl"/>
          </a:blip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solidFill>
                <a:schemeClr val="tx1"/>
              </a:solidFill>
            </a:endParaRPr>
          </a:p>
        </p:txBody>
      </p:sp>
      <p:sp>
        <p:nvSpPr>
          <p:cNvPr id="19" name="山形 18"/>
          <p:cNvSpPr/>
          <p:nvPr userDrawn="1"/>
        </p:nvSpPr>
        <p:spPr>
          <a:xfrm>
            <a:off x="4795105" y="3610028"/>
            <a:ext cx="4590510" cy="1128427"/>
          </a:xfrm>
          <a:prstGeom prst="chevron">
            <a:avLst/>
          </a:prstGeom>
          <a:blipFill>
            <a:blip r:embed="rId2"/>
            <a:tile tx="0" ty="0" sx="100000" sy="100000" flip="none" algn="tl"/>
          </a:blip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solidFill>
                <a:schemeClr val="tx1"/>
              </a:solidFill>
            </a:endParaRPr>
          </a:p>
        </p:txBody>
      </p:sp>
      <p:sp>
        <p:nvSpPr>
          <p:cNvPr id="22" name="山形 21"/>
          <p:cNvSpPr/>
          <p:nvPr userDrawn="1"/>
        </p:nvSpPr>
        <p:spPr>
          <a:xfrm>
            <a:off x="13346055" y="3610028"/>
            <a:ext cx="4590510" cy="1128427"/>
          </a:xfrm>
          <a:prstGeom prst="chevron">
            <a:avLst/>
          </a:prstGeom>
          <a:blipFill>
            <a:blip r:embed="rId2"/>
            <a:tile tx="0" ty="0" sx="100000" sy="100000" flip="none" algn="tl"/>
          </a:blip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solidFill>
                <a:schemeClr val="tx1"/>
              </a:solidFill>
            </a:endParaRPr>
          </a:p>
        </p:txBody>
      </p:sp>
      <p:sp>
        <p:nvSpPr>
          <p:cNvPr id="23" name="山形 22"/>
          <p:cNvSpPr/>
          <p:nvPr userDrawn="1"/>
        </p:nvSpPr>
        <p:spPr>
          <a:xfrm>
            <a:off x="9070580" y="3610028"/>
            <a:ext cx="4590510" cy="1128427"/>
          </a:xfrm>
          <a:prstGeom prst="chevron">
            <a:avLst/>
          </a:prstGeom>
          <a:blipFill>
            <a:blip r:embed="rId2"/>
            <a:tile tx="0" ty="0" sx="100000" sy="100000" flip="none" algn="tl"/>
          </a:blip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solidFill>
                <a:schemeClr val="tx1"/>
              </a:solidFill>
            </a:endParaRPr>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8" name="テキスト プレースホルダー 5"/>
          <p:cNvSpPr>
            <a:spLocks noGrp="1"/>
          </p:cNvSpPr>
          <p:nvPr>
            <p:ph type="body" sz="quarter" idx="14" hasCustomPrompt="1"/>
          </p:nvPr>
        </p:nvSpPr>
        <p:spPr>
          <a:xfrm>
            <a:off x="1014685" y="3761129"/>
            <a:ext cx="3510390" cy="766708"/>
          </a:xfrm>
          <a:noFill/>
        </p:spPr>
        <p:txBody>
          <a:bodyPr anchor="ctr">
            <a:noAutofit/>
          </a:bodyPr>
          <a:lstStyle>
            <a:lvl1pPr algn="ctr">
              <a:lnSpc>
                <a:spcPct val="100000"/>
              </a:lnSpc>
              <a:spcBef>
                <a:spcPts val="0"/>
              </a:spcBef>
              <a:defRPr sz="3600" spc="0">
                <a:solidFill>
                  <a:schemeClr val="tx1"/>
                </a:solidFill>
                <a:effectLst/>
              </a:defRPr>
            </a:lvl1pPr>
          </a:lstStyle>
          <a:p>
            <a:pPr lvl="0"/>
            <a:r>
              <a:rPr kumimoji="1" lang="en-US" altLang="ja-JP" dirty="0" smtClean="0"/>
              <a:t>TEXT HERE</a:t>
            </a:r>
          </a:p>
        </p:txBody>
      </p:sp>
      <p:sp>
        <p:nvSpPr>
          <p:cNvPr id="29" name="テキスト プレースホルダー 5"/>
          <p:cNvSpPr>
            <a:spLocks noGrp="1"/>
          </p:cNvSpPr>
          <p:nvPr>
            <p:ph type="body" sz="quarter" idx="13" hasCustomPrompt="1"/>
          </p:nvPr>
        </p:nvSpPr>
        <p:spPr>
          <a:xfrm>
            <a:off x="412236" y="4805252"/>
            <a:ext cx="4157844" cy="2813523"/>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1" name="テキスト プレースホルダー 5"/>
          <p:cNvSpPr>
            <a:spLocks noGrp="1"/>
          </p:cNvSpPr>
          <p:nvPr>
            <p:ph type="body" sz="quarter" idx="15" hasCustomPrompt="1"/>
          </p:nvPr>
        </p:nvSpPr>
        <p:spPr>
          <a:xfrm>
            <a:off x="5305162" y="3761129"/>
            <a:ext cx="3510390" cy="766708"/>
          </a:xfrm>
          <a:noFill/>
        </p:spPr>
        <p:txBody>
          <a:bodyPr anchor="ctr">
            <a:noAutofit/>
          </a:bodyPr>
          <a:lstStyle>
            <a:lvl1pPr algn="ctr">
              <a:lnSpc>
                <a:spcPct val="100000"/>
              </a:lnSpc>
              <a:spcBef>
                <a:spcPts val="0"/>
              </a:spcBef>
              <a:defRPr sz="3600" spc="0">
                <a:solidFill>
                  <a:schemeClr val="tx1"/>
                </a:solidFill>
                <a:effectLst/>
              </a:defRPr>
            </a:lvl1pPr>
          </a:lstStyle>
          <a:p>
            <a:pPr lvl="0"/>
            <a:r>
              <a:rPr kumimoji="1" lang="en-US" altLang="ja-JP" dirty="0" smtClean="0"/>
              <a:t>TEXT HERE</a:t>
            </a:r>
          </a:p>
        </p:txBody>
      </p:sp>
      <p:sp>
        <p:nvSpPr>
          <p:cNvPr id="32" name="テキスト プレースホルダー 5"/>
          <p:cNvSpPr>
            <a:spLocks noGrp="1"/>
          </p:cNvSpPr>
          <p:nvPr>
            <p:ph type="body" sz="quarter" idx="16" hasCustomPrompt="1"/>
          </p:nvPr>
        </p:nvSpPr>
        <p:spPr>
          <a:xfrm>
            <a:off x="4702713" y="4805252"/>
            <a:ext cx="4157844" cy="2813523"/>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4" name="テキスト プレースホルダー 5"/>
          <p:cNvSpPr>
            <a:spLocks noGrp="1"/>
          </p:cNvSpPr>
          <p:nvPr>
            <p:ph type="body" sz="quarter" idx="17" hasCustomPrompt="1"/>
          </p:nvPr>
        </p:nvSpPr>
        <p:spPr>
          <a:xfrm>
            <a:off x="9595639" y="3776691"/>
            <a:ext cx="3510390" cy="766708"/>
          </a:xfrm>
          <a:noFill/>
        </p:spPr>
        <p:txBody>
          <a:bodyPr anchor="ctr">
            <a:noAutofit/>
          </a:bodyPr>
          <a:lstStyle>
            <a:lvl1pPr algn="ctr">
              <a:lnSpc>
                <a:spcPct val="100000"/>
              </a:lnSpc>
              <a:spcBef>
                <a:spcPts val="0"/>
              </a:spcBef>
              <a:defRPr sz="3600" spc="0">
                <a:solidFill>
                  <a:schemeClr val="tx1"/>
                </a:solidFill>
                <a:effectLst/>
              </a:defRPr>
            </a:lvl1pPr>
          </a:lstStyle>
          <a:p>
            <a:pPr lvl="0"/>
            <a:r>
              <a:rPr kumimoji="1" lang="en-US" altLang="ja-JP" dirty="0" smtClean="0"/>
              <a:t>TEXT HERE</a:t>
            </a:r>
          </a:p>
        </p:txBody>
      </p:sp>
      <p:sp>
        <p:nvSpPr>
          <p:cNvPr id="35" name="テキスト プレースホルダー 5"/>
          <p:cNvSpPr>
            <a:spLocks noGrp="1"/>
          </p:cNvSpPr>
          <p:nvPr>
            <p:ph type="body" sz="quarter" idx="18" hasCustomPrompt="1"/>
          </p:nvPr>
        </p:nvSpPr>
        <p:spPr>
          <a:xfrm>
            <a:off x="8993190" y="4820814"/>
            <a:ext cx="4157844" cy="2813523"/>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7" name="テキスト プレースホルダー 5"/>
          <p:cNvSpPr>
            <a:spLocks noGrp="1"/>
          </p:cNvSpPr>
          <p:nvPr>
            <p:ph type="body" sz="quarter" idx="19" hasCustomPrompt="1"/>
          </p:nvPr>
        </p:nvSpPr>
        <p:spPr>
          <a:xfrm>
            <a:off x="13886115" y="3776691"/>
            <a:ext cx="3510390" cy="766708"/>
          </a:xfrm>
          <a:noFill/>
        </p:spPr>
        <p:txBody>
          <a:bodyPr anchor="ctr">
            <a:noAutofit/>
          </a:bodyPr>
          <a:lstStyle>
            <a:lvl1pPr algn="ctr">
              <a:lnSpc>
                <a:spcPct val="100000"/>
              </a:lnSpc>
              <a:spcBef>
                <a:spcPts val="0"/>
              </a:spcBef>
              <a:defRPr sz="3600" spc="0">
                <a:solidFill>
                  <a:schemeClr val="tx1"/>
                </a:solidFill>
                <a:effectLst/>
              </a:defRPr>
            </a:lvl1pPr>
          </a:lstStyle>
          <a:p>
            <a:pPr lvl="0"/>
            <a:r>
              <a:rPr kumimoji="1" lang="en-US" altLang="ja-JP" dirty="0" smtClean="0"/>
              <a:t>TEXT HERE</a:t>
            </a:r>
          </a:p>
        </p:txBody>
      </p:sp>
      <p:sp>
        <p:nvSpPr>
          <p:cNvPr id="38" name="テキスト プレースホルダー 5"/>
          <p:cNvSpPr>
            <a:spLocks noGrp="1"/>
          </p:cNvSpPr>
          <p:nvPr>
            <p:ph type="body" sz="quarter" idx="20" hasCustomPrompt="1"/>
          </p:nvPr>
        </p:nvSpPr>
        <p:spPr>
          <a:xfrm>
            <a:off x="13283666" y="4820814"/>
            <a:ext cx="4157844" cy="2813523"/>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042338753"/>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20"/>
                                        </p:tgtEl>
                                        <p:attrNameLst>
                                          <p:attrName>style.visibility</p:attrName>
                                        </p:attrNameLst>
                                      </p:cBhvr>
                                      <p:to>
                                        <p:strVal val="visible"/>
                                      </p:to>
                                    </p:set>
                                    <p:animEffect transition="in" filter="barn(outVertical)">
                                      <p:cBhvr>
                                        <p:cTn id="7" dur="500"/>
                                        <p:tgtEl>
                                          <p:spTgt spid="20"/>
                                        </p:tgtEl>
                                      </p:cBhvr>
                                    </p:animEffect>
                                  </p:childTnLst>
                                </p:cTn>
                              </p:par>
                            </p:childTnLst>
                          </p:cTn>
                        </p:par>
                        <p:par>
                          <p:cTn id="8" fill="hold">
                            <p:stCondLst>
                              <p:cond delay="500"/>
                            </p:stCondLst>
                            <p:childTnLst>
                              <p:par>
                                <p:cTn id="9" presetID="2" presetClass="entr" presetSubtype="8" decel="100000" fill="hold" grpId="0" nodeType="afterEffect">
                                  <p:stCondLst>
                                    <p:cond delay="0"/>
                                  </p:stCondLst>
                                  <p:childTnLst>
                                    <p:set>
                                      <p:cBhvr>
                                        <p:cTn id="10" dur="1" fill="hold">
                                          <p:stCondLst>
                                            <p:cond delay="0"/>
                                          </p:stCondLst>
                                        </p:cTn>
                                        <p:tgtEl>
                                          <p:spTgt spid="18">
                                            <p:txEl>
                                              <p:pRg st="0" end="0"/>
                                            </p:txEl>
                                          </p:spTgt>
                                        </p:tgtEl>
                                        <p:attrNameLst>
                                          <p:attrName>style.visibility</p:attrName>
                                        </p:attrNameLst>
                                      </p:cBhvr>
                                      <p:to>
                                        <p:strVal val="visible"/>
                                      </p:to>
                                    </p:set>
                                    <p:anim calcmode="lin" valueType="num">
                                      <p:cBhvr additive="base">
                                        <p:cTn id="11" dur="500" fill="hold"/>
                                        <p:tgtEl>
                                          <p:spTgt spid="18">
                                            <p:txEl>
                                              <p:pRg st="0" end="0"/>
                                            </p:txEl>
                                          </p:spTgt>
                                        </p:tgtEl>
                                        <p:attrNameLst>
                                          <p:attrName>ppt_x</p:attrName>
                                        </p:attrNameLst>
                                      </p:cBhvr>
                                      <p:tavLst>
                                        <p:tav tm="0">
                                          <p:val>
                                            <p:strVal val="0-#ppt_w/2"/>
                                          </p:val>
                                        </p:tav>
                                        <p:tav tm="100000">
                                          <p:val>
                                            <p:strVal val="#ppt_x"/>
                                          </p:val>
                                        </p:tav>
                                      </p:tavLst>
                                    </p:anim>
                                    <p:anim calcmode="lin" valueType="num">
                                      <p:cBhvr additive="base">
                                        <p:cTn id="12" dur="500" fill="hold"/>
                                        <p:tgtEl>
                                          <p:spTgt spid="18">
                                            <p:txEl>
                                              <p:pRg st="0" end="0"/>
                                            </p:txEl>
                                          </p:spTgt>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5"/>
                                        </p:tgtEl>
                                        <p:attrNameLst>
                                          <p:attrName>style.visibility</p:attrName>
                                        </p:attrNameLst>
                                      </p:cBhvr>
                                      <p:to>
                                        <p:strVal val="visible"/>
                                      </p:to>
                                    </p:set>
                                    <p:anim calcmode="lin" valueType="num">
                                      <p:cBhvr additive="base">
                                        <p:cTn id="15" dur="500" fill="hold"/>
                                        <p:tgtEl>
                                          <p:spTgt spid="5"/>
                                        </p:tgtEl>
                                        <p:attrNameLst>
                                          <p:attrName>ppt_x</p:attrName>
                                        </p:attrNameLst>
                                      </p:cBhvr>
                                      <p:tavLst>
                                        <p:tav tm="0">
                                          <p:val>
                                            <p:strVal val="0-#ppt_w/2"/>
                                          </p:val>
                                        </p:tav>
                                        <p:tav tm="100000">
                                          <p:val>
                                            <p:strVal val="#ppt_x"/>
                                          </p:val>
                                        </p:tav>
                                      </p:tavLst>
                                    </p:anim>
                                    <p:anim calcmode="lin" valueType="num">
                                      <p:cBhvr additive="base">
                                        <p:cTn id="16" dur="500" fill="hold"/>
                                        <p:tgtEl>
                                          <p:spTgt spid="5"/>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2" presetClass="entr" presetSubtype="8" fill="hold" grpId="0" nodeType="afterEffect">
                                  <p:stCondLst>
                                    <p:cond delay="0"/>
                                  </p:stCondLst>
                                  <p:childTnLst>
                                    <p:set>
                                      <p:cBhvr>
                                        <p:cTn id="19" dur="1" fill="hold">
                                          <p:stCondLst>
                                            <p:cond delay="0"/>
                                          </p:stCondLst>
                                        </p:cTn>
                                        <p:tgtEl>
                                          <p:spTgt spid="29">
                                            <p:txEl>
                                              <p:pRg st="0" end="0"/>
                                            </p:txEl>
                                          </p:spTgt>
                                        </p:tgtEl>
                                        <p:attrNameLst>
                                          <p:attrName>style.visibility</p:attrName>
                                        </p:attrNameLst>
                                      </p:cBhvr>
                                      <p:to>
                                        <p:strVal val="visible"/>
                                      </p:to>
                                    </p:set>
                                    <p:animEffect transition="in" filter="wipe(left)">
                                      <p:cBhvr>
                                        <p:cTn id="20" dur="250"/>
                                        <p:tgtEl>
                                          <p:spTgt spid="29">
                                            <p:txEl>
                                              <p:pRg st="0" end="0"/>
                                            </p:txEl>
                                          </p:spTgt>
                                        </p:tgtEl>
                                      </p:cBhvr>
                                    </p:animEffect>
                                  </p:childTnLst>
                                </p:cTn>
                              </p:par>
                            </p:childTnLst>
                          </p:cTn>
                        </p:par>
                        <p:par>
                          <p:cTn id="21" fill="hold">
                            <p:stCondLst>
                              <p:cond delay="1250"/>
                            </p:stCondLst>
                            <p:childTnLst>
                              <p:par>
                                <p:cTn id="22" presetID="2" presetClass="entr" presetSubtype="8" decel="100000" fill="hold" grpId="0" nodeType="afterEffect">
                                  <p:stCondLst>
                                    <p:cond delay="250"/>
                                  </p:stCondLst>
                                  <p:childTnLst>
                                    <p:set>
                                      <p:cBhvr>
                                        <p:cTn id="23" dur="1" fill="hold">
                                          <p:stCondLst>
                                            <p:cond delay="0"/>
                                          </p:stCondLst>
                                        </p:cTn>
                                        <p:tgtEl>
                                          <p:spTgt spid="31">
                                            <p:txEl>
                                              <p:pRg st="0" end="0"/>
                                            </p:txEl>
                                          </p:spTgt>
                                        </p:tgtEl>
                                        <p:attrNameLst>
                                          <p:attrName>style.visibility</p:attrName>
                                        </p:attrNameLst>
                                      </p:cBhvr>
                                      <p:to>
                                        <p:strVal val="visible"/>
                                      </p:to>
                                    </p:set>
                                    <p:anim calcmode="lin" valueType="num">
                                      <p:cBhvr additive="base">
                                        <p:cTn id="24" dur="500" fill="hold"/>
                                        <p:tgtEl>
                                          <p:spTgt spid="31">
                                            <p:txEl>
                                              <p:pRg st="0" end="0"/>
                                            </p:txEl>
                                          </p:spTgt>
                                        </p:tgtEl>
                                        <p:attrNameLst>
                                          <p:attrName>ppt_x</p:attrName>
                                        </p:attrNameLst>
                                      </p:cBhvr>
                                      <p:tavLst>
                                        <p:tav tm="0">
                                          <p:val>
                                            <p:strVal val="0-#ppt_w/2"/>
                                          </p:val>
                                        </p:tav>
                                        <p:tav tm="100000">
                                          <p:val>
                                            <p:strVal val="#ppt_x"/>
                                          </p:val>
                                        </p:tav>
                                      </p:tavLst>
                                    </p:anim>
                                    <p:anim calcmode="lin" valueType="num">
                                      <p:cBhvr additive="base">
                                        <p:cTn id="25" dur="500" fill="hold"/>
                                        <p:tgtEl>
                                          <p:spTgt spid="31">
                                            <p:txEl>
                                              <p:pRg st="0" end="0"/>
                                            </p:txEl>
                                          </p:spTgt>
                                        </p:tgtEl>
                                        <p:attrNameLst>
                                          <p:attrName>ppt_y</p:attrName>
                                        </p:attrNameLst>
                                      </p:cBhvr>
                                      <p:tavLst>
                                        <p:tav tm="0">
                                          <p:val>
                                            <p:strVal val="#ppt_y"/>
                                          </p:val>
                                        </p:tav>
                                        <p:tav tm="100000">
                                          <p:val>
                                            <p:strVal val="#ppt_y"/>
                                          </p:val>
                                        </p:tav>
                                      </p:tavLst>
                                    </p:anim>
                                  </p:childTnLst>
                                </p:cTn>
                              </p:par>
                              <p:par>
                                <p:cTn id="26" presetID="2" presetClass="entr" presetSubtype="8" decel="100000" fill="hold" grpId="0" nodeType="withEffect">
                                  <p:stCondLst>
                                    <p:cond delay="250"/>
                                  </p:stCondLst>
                                  <p:childTnLst>
                                    <p:set>
                                      <p:cBhvr>
                                        <p:cTn id="27" dur="1" fill="hold">
                                          <p:stCondLst>
                                            <p:cond delay="0"/>
                                          </p:stCondLst>
                                        </p:cTn>
                                        <p:tgtEl>
                                          <p:spTgt spid="19"/>
                                        </p:tgtEl>
                                        <p:attrNameLst>
                                          <p:attrName>style.visibility</p:attrName>
                                        </p:attrNameLst>
                                      </p:cBhvr>
                                      <p:to>
                                        <p:strVal val="visible"/>
                                      </p:to>
                                    </p:set>
                                    <p:anim calcmode="lin" valueType="num">
                                      <p:cBhvr additive="base">
                                        <p:cTn id="28" dur="500" fill="hold"/>
                                        <p:tgtEl>
                                          <p:spTgt spid="19"/>
                                        </p:tgtEl>
                                        <p:attrNameLst>
                                          <p:attrName>ppt_x</p:attrName>
                                        </p:attrNameLst>
                                      </p:cBhvr>
                                      <p:tavLst>
                                        <p:tav tm="0">
                                          <p:val>
                                            <p:strVal val="0-#ppt_w/2"/>
                                          </p:val>
                                        </p:tav>
                                        <p:tav tm="100000">
                                          <p:val>
                                            <p:strVal val="#ppt_x"/>
                                          </p:val>
                                        </p:tav>
                                      </p:tavLst>
                                    </p:anim>
                                    <p:anim calcmode="lin" valueType="num">
                                      <p:cBhvr additive="base">
                                        <p:cTn id="29" dur="500" fill="hold"/>
                                        <p:tgtEl>
                                          <p:spTgt spid="19"/>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22" presetClass="entr" presetSubtype="8" fill="hold" grpId="0" nodeType="afterEffect">
                                  <p:stCondLst>
                                    <p:cond delay="0"/>
                                  </p:stCondLst>
                                  <p:childTnLst>
                                    <p:set>
                                      <p:cBhvr>
                                        <p:cTn id="32" dur="1" fill="hold">
                                          <p:stCondLst>
                                            <p:cond delay="0"/>
                                          </p:stCondLst>
                                        </p:cTn>
                                        <p:tgtEl>
                                          <p:spTgt spid="32">
                                            <p:txEl>
                                              <p:pRg st="0" end="0"/>
                                            </p:txEl>
                                          </p:spTgt>
                                        </p:tgtEl>
                                        <p:attrNameLst>
                                          <p:attrName>style.visibility</p:attrName>
                                        </p:attrNameLst>
                                      </p:cBhvr>
                                      <p:to>
                                        <p:strVal val="visible"/>
                                      </p:to>
                                    </p:set>
                                    <p:animEffect transition="in" filter="wipe(left)">
                                      <p:cBhvr>
                                        <p:cTn id="33" dur="250"/>
                                        <p:tgtEl>
                                          <p:spTgt spid="32">
                                            <p:txEl>
                                              <p:pRg st="0" end="0"/>
                                            </p:txEl>
                                          </p:spTgt>
                                        </p:tgtEl>
                                      </p:cBhvr>
                                    </p:animEffect>
                                  </p:childTnLst>
                                </p:cTn>
                              </p:par>
                            </p:childTnLst>
                          </p:cTn>
                        </p:par>
                        <p:par>
                          <p:cTn id="34" fill="hold">
                            <p:stCondLst>
                              <p:cond delay="2250"/>
                            </p:stCondLst>
                            <p:childTnLst>
                              <p:par>
                                <p:cTn id="35" presetID="2" presetClass="entr" presetSubtype="8" decel="100000" fill="hold" grpId="0" nodeType="afterEffect">
                                  <p:stCondLst>
                                    <p:cond delay="250"/>
                                  </p:stCondLst>
                                  <p:childTnLst>
                                    <p:set>
                                      <p:cBhvr>
                                        <p:cTn id="36" dur="1" fill="hold">
                                          <p:stCondLst>
                                            <p:cond delay="0"/>
                                          </p:stCondLst>
                                        </p:cTn>
                                        <p:tgtEl>
                                          <p:spTgt spid="34">
                                            <p:txEl>
                                              <p:pRg st="0" end="0"/>
                                            </p:txEl>
                                          </p:spTgt>
                                        </p:tgtEl>
                                        <p:attrNameLst>
                                          <p:attrName>style.visibility</p:attrName>
                                        </p:attrNameLst>
                                      </p:cBhvr>
                                      <p:to>
                                        <p:strVal val="visible"/>
                                      </p:to>
                                    </p:set>
                                    <p:anim calcmode="lin" valueType="num">
                                      <p:cBhvr additive="base">
                                        <p:cTn id="37" dur="500" fill="hold"/>
                                        <p:tgtEl>
                                          <p:spTgt spid="34">
                                            <p:txEl>
                                              <p:pRg st="0" end="0"/>
                                            </p:txEl>
                                          </p:spTgt>
                                        </p:tgtEl>
                                        <p:attrNameLst>
                                          <p:attrName>ppt_x</p:attrName>
                                        </p:attrNameLst>
                                      </p:cBhvr>
                                      <p:tavLst>
                                        <p:tav tm="0">
                                          <p:val>
                                            <p:strVal val="0-#ppt_w/2"/>
                                          </p:val>
                                        </p:tav>
                                        <p:tav tm="100000">
                                          <p:val>
                                            <p:strVal val="#ppt_x"/>
                                          </p:val>
                                        </p:tav>
                                      </p:tavLst>
                                    </p:anim>
                                    <p:anim calcmode="lin" valueType="num">
                                      <p:cBhvr additive="base">
                                        <p:cTn id="38" dur="500" fill="hold"/>
                                        <p:tgtEl>
                                          <p:spTgt spid="34">
                                            <p:txEl>
                                              <p:pRg st="0" end="0"/>
                                            </p:txEl>
                                          </p:spTgt>
                                        </p:tgtEl>
                                        <p:attrNameLst>
                                          <p:attrName>ppt_y</p:attrName>
                                        </p:attrNameLst>
                                      </p:cBhvr>
                                      <p:tavLst>
                                        <p:tav tm="0">
                                          <p:val>
                                            <p:strVal val="#ppt_y"/>
                                          </p:val>
                                        </p:tav>
                                        <p:tav tm="100000">
                                          <p:val>
                                            <p:strVal val="#ppt_y"/>
                                          </p:val>
                                        </p:tav>
                                      </p:tavLst>
                                    </p:anim>
                                  </p:childTnLst>
                                </p:cTn>
                              </p:par>
                              <p:par>
                                <p:cTn id="39" presetID="2" presetClass="entr" presetSubtype="8" decel="100000" fill="hold" grpId="0" nodeType="withEffect">
                                  <p:stCondLst>
                                    <p:cond delay="250"/>
                                  </p:stCondLst>
                                  <p:childTnLst>
                                    <p:set>
                                      <p:cBhvr>
                                        <p:cTn id="40" dur="1" fill="hold">
                                          <p:stCondLst>
                                            <p:cond delay="0"/>
                                          </p:stCondLst>
                                        </p:cTn>
                                        <p:tgtEl>
                                          <p:spTgt spid="23"/>
                                        </p:tgtEl>
                                        <p:attrNameLst>
                                          <p:attrName>style.visibility</p:attrName>
                                        </p:attrNameLst>
                                      </p:cBhvr>
                                      <p:to>
                                        <p:strVal val="visible"/>
                                      </p:to>
                                    </p:set>
                                    <p:anim calcmode="lin" valueType="num">
                                      <p:cBhvr additive="base">
                                        <p:cTn id="41" dur="500" fill="hold"/>
                                        <p:tgtEl>
                                          <p:spTgt spid="23"/>
                                        </p:tgtEl>
                                        <p:attrNameLst>
                                          <p:attrName>ppt_x</p:attrName>
                                        </p:attrNameLst>
                                      </p:cBhvr>
                                      <p:tavLst>
                                        <p:tav tm="0">
                                          <p:val>
                                            <p:strVal val="0-#ppt_w/2"/>
                                          </p:val>
                                        </p:tav>
                                        <p:tav tm="100000">
                                          <p:val>
                                            <p:strVal val="#ppt_x"/>
                                          </p:val>
                                        </p:tav>
                                      </p:tavLst>
                                    </p:anim>
                                    <p:anim calcmode="lin" valueType="num">
                                      <p:cBhvr additive="base">
                                        <p:cTn id="42" dur="500" fill="hold"/>
                                        <p:tgtEl>
                                          <p:spTgt spid="23"/>
                                        </p:tgtEl>
                                        <p:attrNameLst>
                                          <p:attrName>ppt_y</p:attrName>
                                        </p:attrNameLst>
                                      </p:cBhvr>
                                      <p:tavLst>
                                        <p:tav tm="0">
                                          <p:val>
                                            <p:strVal val="#ppt_y"/>
                                          </p:val>
                                        </p:tav>
                                        <p:tav tm="100000">
                                          <p:val>
                                            <p:strVal val="#ppt_y"/>
                                          </p:val>
                                        </p:tav>
                                      </p:tavLst>
                                    </p:anim>
                                  </p:childTnLst>
                                </p:cTn>
                              </p:par>
                            </p:childTnLst>
                          </p:cTn>
                        </p:par>
                        <p:par>
                          <p:cTn id="43" fill="hold">
                            <p:stCondLst>
                              <p:cond delay="3000"/>
                            </p:stCondLst>
                            <p:childTnLst>
                              <p:par>
                                <p:cTn id="44" presetID="22" presetClass="entr" presetSubtype="8" fill="hold" grpId="0" nodeType="afterEffect">
                                  <p:stCondLst>
                                    <p:cond delay="0"/>
                                  </p:stCondLst>
                                  <p:childTnLst>
                                    <p:set>
                                      <p:cBhvr>
                                        <p:cTn id="45" dur="1" fill="hold">
                                          <p:stCondLst>
                                            <p:cond delay="0"/>
                                          </p:stCondLst>
                                        </p:cTn>
                                        <p:tgtEl>
                                          <p:spTgt spid="35">
                                            <p:txEl>
                                              <p:pRg st="0" end="0"/>
                                            </p:txEl>
                                          </p:spTgt>
                                        </p:tgtEl>
                                        <p:attrNameLst>
                                          <p:attrName>style.visibility</p:attrName>
                                        </p:attrNameLst>
                                      </p:cBhvr>
                                      <p:to>
                                        <p:strVal val="visible"/>
                                      </p:to>
                                    </p:set>
                                    <p:animEffect transition="in" filter="wipe(left)">
                                      <p:cBhvr>
                                        <p:cTn id="46" dur="250"/>
                                        <p:tgtEl>
                                          <p:spTgt spid="35">
                                            <p:txEl>
                                              <p:pRg st="0" end="0"/>
                                            </p:txEl>
                                          </p:spTgt>
                                        </p:tgtEl>
                                      </p:cBhvr>
                                    </p:animEffect>
                                  </p:childTnLst>
                                </p:cTn>
                              </p:par>
                            </p:childTnLst>
                          </p:cTn>
                        </p:par>
                        <p:par>
                          <p:cTn id="47" fill="hold">
                            <p:stCondLst>
                              <p:cond delay="3250"/>
                            </p:stCondLst>
                            <p:childTnLst>
                              <p:par>
                                <p:cTn id="48" presetID="2" presetClass="entr" presetSubtype="8" decel="100000" fill="hold" grpId="0" nodeType="afterEffect">
                                  <p:stCondLst>
                                    <p:cond delay="250"/>
                                  </p:stCondLst>
                                  <p:childTnLst>
                                    <p:set>
                                      <p:cBhvr>
                                        <p:cTn id="49" dur="1" fill="hold">
                                          <p:stCondLst>
                                            <p:cond delay="0"/>
                                          </p:stCondLst>
                                        </p:cTn>
                                        <p:tgtEl>
                                          <p:spTgt spid="37">
                                            <p:txEl>
                                              <p:pRg st="0" end="0"/>
                                            </p:txEl>
                                          </p:spTgt>
                                        </p:tgtEl>
                                        <p:attrNameLst>
                                          <p:attrName>style.visibility</p:attrName>
                                        </p:attrNameLst>
                                      </p:cBhvr>
                                      <p:to>
                                        <p:strVal val="visible"/>
                                      </p:to>
                                    </p:set>
                                    <p:anim calcmode="lin" valueType="num">
                                      <p:cBhvr additive="base">
                                        <p:cTn id="50" dur="500" fill="hold"/>
                                        <p:tgtEl>
                                          <p:spTgt spid="37">
                                            <p:txEl>
                                              <p:pRg st="0" end="0"/>
                                            </p:txEl>
                                          </p:spTgt>
                                        </p:tgtEl>
                                        <p:attrNameLst>
                                          <p:attrName>ppt_x</p:attrName>
                                        </p:attrNameLst>
                                      </p:cBhvr>
                                      <p:tavLst>
                                        <p:tav tm="0">
                                          <p:val>
                                            <p:strVal val="0-#ppt_w/2"/>
                                          </p:val>
                                        </p:tav>
                                        <p:tav tm="100000">
                                          <p:val>
                                            <p:strVal val="#ppt_x"/>
                                          </p:val>
                                        </p:tav>
                                      </p:tavLst>
                                    </p:anim>
                                    <p:anim calcmode="lin" valueType="num">
                                      <p:cBhvr additive="base">
                                        <p:cTn id="51" dur="500" fill="hold"/>
                                        <p:tgtEl>
                                          <p:spTgt spid="37">
                                            <p:txEl>
                                              <p:pRg st="0" end="0"/>
                                            </p:txEl>
                                          </p:spTgt>
                                        </p:tgtEl>
                                        <p:attrNameLst>
                                          <p:attrName>ppt_y</p:attrName>
                                        </p:attrNameLst>
                                      </p:cBhvr>
                                      <p:tavLst>
                                        <p:tav tm="0">
                                          <p:val>
                                            <p:strVal val="#ppt_y"/>
                                          </p:val>
                                        </p:tav>
                                        <p:tav tm="100000">
                                          <p:val>
                                            <p:strVal val="#ppt_y"/>
                                          </p:val>
                                        </p:tav>
                                      </p:tavLst>
                                    </p:anim>
                                  </p:childTnLst>
                                </p:cTn>
                              </p:par>
                              <p:par>
                                <p:cTn id="52" presetID="2" presetClass="entr" presetSubtype="8" decel="100000" fill="hold" grpId="0" nodeType="withEffect">
                                  <p:stCondLst>
                                    <p:cond delay="250"/>
                                  </p:stCondLst>
                                  <p:childTnLst>
                                    <p:set>
                                      <p:cBhvr>
                                        <p:cTn id="53" dur="1" fill="hold">
                                          <p:stCondLst>
                                            <p:cond delay="0"/>
                                          </p:stCondLst>
                                        </p:cTn>
                                        <p:tgtEl>
                                          <p:spTgt spid="22"/>
                                        </p:tgtEl>
                                        <p:attrNameLst>
                                          <p:attrName>style.visibility</p:attrName>
                                        </p:attrNameLst>
                                      </p:cBhvr>
                                      <p:to>
                                        <p:strVal val="visible"/>
                                      </p:to>
                                    </p:set>
                                    <p:anim calcmode="lin" valueType="num">
                                      <p:cBhvr additive="base">
                                        <p:cTn id="54" dur="500" fill="hold"/>
                                        <p:tgtEl>
                                          <p:spTgt spid="22"/>
                                        </p:tgtEl>
                                        <p:attrNameLst>
                                          <p:attrName>ppt_x</p:attrName>
                                        </p:attrNameLst>
                                      </p:cBhvr>
                                      <p:tavLst>
                                        <p:tav tm="0">
                                          <p:val>
                                            <p:strVal val="0-#ppt_w/2"/>
                                          </p:val>
                                        </p:tav>
                                        <p:tav tm="100000">
                                          <p:val>
                                            <p:strVal val="#ppt_x"/>
                                          </p:val>
                                        </p:tav>
                                      </p:tavLst>
                                    </p:anim>
                                    <p:anim calcmode="lin" valueType="num">
                                      <p:cBhvr additive="base">
                                        <p:cTn id="55" dur="500" fill="hold"/>
                                        <p:tgtEl>
                                          <p:spTgt spid="22"/>
                                        </p:tgtEl>
                                        <p:attrNameLst>
                                          <p:attrName>ppt_y</p:attrName>
                                        </p:attrNameLst>
                                      </p:cBhvr>
                                      <p:tavLst>
                                        <p:tav tm="0">
                                          <p:val>
                                            <p:strVal val="#ppt_y"/>
                                          </p:val>
                                        </p:tav>
                                        <p:tav tm="100000">
                                          <p:val>
                                            <p:strVal val="#ppt_y"/>
                                          </p:val>
                                        </p:tav>
                                      </p:tavLst>
                                    </p:anim>
                                  </p:childTnLst>
                                </p:cTn>
                              </p:par>
                            </p:childTnLst>
                          </p:cTn>
                        </p:par>
                        <p:par>
                          <p:cTn id="56" fill="hold">
                            <p:stCondLst>
                              <p:cond delay="4000"/>
                            </p:stCondLst>
                            <p:childTnLst>
                              <p:par>
                                <p:cTn id="57" presetID="22" presetClass="entr" presetSubtype="8" fill="hold" grpId="0" nodeType="afterEffect">
                                  <p:stCondLst>
                                    <p:cond delay="0"/>
                                  </p:stCondLst>
                                  <p:childTnLst>
                                    <p:set>
                                      <p:cBhvr>
                                        <p:cTn id="58" dur="1" fill="hold">
                                          <p:stCondLst>
                                            <p:cond delay="0"/>
                                          </p:stCondLst>
                                        </p:cTn>
                                        <p:tgtEl>
                                          <p:spTgt spid="38">
                                            <p:txEl>
                                              <p:pRg st="0" end="0"/>
                                            </p:txEl>
                                          </p:spTgt>
                                        </p:tgtEl>
                                        <p:attrNameLst>
                                          <p:attrName>style.visibility</p:attrName>
                                        </p:attrNameLst>
                                      </p:cBhvr>
                                      <p:to>
                                        <p:strVal val="visible"/>
                                      </p:to>
                                    </p:set>
                                    <p:animEffect transition="in" filter="wipe(left)">
                                      <p:cBhvr>
                                        <p:cTn id="59" dur="250"/>
                                        <p:tgtEl>
                                          <p:spTgt spid="38">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5" grpId="0" animBg="1"/>
      <p:bldP spid="19" grpId="0" animBg="1"/>
      <p:bldP spid="22" grpId="0" animBg="1"/>
      <p:bldP spid="23" grpId="0" animBg="1"/>
      <p:bldP spid="18" grpId="0" build="p">
        <p:tmplLst>
          <p:tmpl lvl="1">
            <p:tnLst>
              <p:par>
                <p:cTn presetID="2" presetClass="entr" presetSubtype="8" decel="100000" fill="hold" nodeType="afterEffect">
                  <p:stCondLst>
                    <p:cond delay="0"/>
                  </p:stCondLst>
                  <p:childTnLst>
                    <p:set>
                      <p:cBhvr>
                        <p:cTn dur="1" fill="hold">
                          <p:stCondLst>
                            <p:cond delay="0"/>
                          </p:stCondLst>
                        </p:cTn>
                        <p:tgtEl>
                          <p:spTgt spid="18"/>
                        </p:tgtEl>
                        <p:attrNameLst>
                          <p:attrName>style.visibility</p:attrName>
                        </p:attrNameLst>
                      </p:cBhvr>
                      <p:to>
                        <p:strVal val="visible"/>
                      </p:to>
                    </p:set>
                    <p:anim calcmode="lin" valueType="num">
                      <p:cBhvr additive="base">
                        <p:cTn dur="500" fill="hold"/>
                        <p:tgtEl>
                          <p:spTgt spid="18"/>
                        </p:tgtEl>
                        <p:attrNameLst>
                          <p:attrName>ppt_x</p:attrName>
                        </p:attrNameLst>
                      </p:cBhvr>
                      <p:tavLst>
                        <p:tav tm="0">
                          <p:val>
                            <p:strVal val="0-#ppt_w/2"/>
                          </p:val>
                        </p:tav>
                        <p:tav tm="100000">
                          <p:val>
                            <p:strVal val="#ppt_x"/>
                          </p:val>
                        </p:tav>
                      </p:tavLst>
                    </p:anim>
                    <p:anim calcmode="lin" valueType="num">
                      <p:cBhvr additive="base">
                        <p:cTn dur="500" fill="hold"/>
                        <p:tgtEl>
                          <p:spTgt spid="18"/>
                        </p:tgtEl>
                        <p:attrNameLst>
                          <p:attrName>ppt_y</p:attrName>
                        </p:attrNameLst>
                      </p:cBhvr>
                      <p:tavLst>
                        <p:tav tm="0">
                          <p:val>
                            <p:strVal val="#ppt_y"/>
                          </p:val>
                        </p:tav>
                        <p:tav tm="100000">
                          <p:val>
                            <p:strVal val="#ppt_y"/>
                          </p:val>
                        </p:tav>
                      </p:tavLst>
                    </p:anim>
                  </p:childTnLst>
                </p:cTn>
              </p:par>
            </p:tnLst>
          </p:tmpl>
        </p:tmplLst>
      </p:bldP>
      <p:bldP spid="29" grpId="0" build="p">
        <p:tmplLst>
          <p:tmpl lvl="1">
            <p:tnLst>
              <p:par>
                <p:cTn presetID="22" presetClass="entr" presetSubtype="8"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wipe(left)">
                      <p:cBhvr>
                        <p:cTn dur="250"/>
                        <p:tgtEl>
                          <p:spTgt spid="29"/>
                        </p:tgtEl>
                      </p:cBhvr>
                    </p:animEffect>
                  </p:childTnLst>
                </p:cTn>
              </p:par>
            </p:tnLst>
          </p:tmpl>
        </p:tmplLst>
      </p:bldP>
      <p:bldP spid="31" grpId="0" build="p">
        <p:tmplLst>
          <p:tmpl lvl="1">
            <p:tnLst>
              <p:par>
                <p:cTn presetID="2" presetClass="entr" presetSubtype="8" decel="100000" fill="hold" nodeType="afterEffect">
                  <p:stCondLst>
                    <p:cond delay="250"/>
                  </p:stCondLst>
                  <p:childTnLst>
                    <p:set>
                      <p:cBhvr>
                        <p:cTn dur="1" fill="hold">
                          <p:stCondLst>
                            <p:cond delay="0"/>
                          </p:stCondLst>
                        </p:cTn>
                        <p:tgtEl>
                          <p:spTgt spid="31"/>
                        </p:tgtEl>
                        <p:attrNameLst>
                          <p:attrName>style.visibility</p:attrName>
                        </p:attrNameLst>
                      </p:cBhvr>
                      <p:to>
                        <p:strVal val="visible"/>
                      </p:to>
                    </p:set>
                    <p:anim calcmode="lin" valueType="num">
                      <p:cBhvr additive="base">
                        <p:cTn dur="500" fill="hold"/>
                        <p:tgtEl>
                          <p:spTgt spid="31"/>
                        </p:tgtEl>
                        <p:attrNameLst>
                          <p:attrName>ppt_x</p:attrName>
                        </p:attrNameLst>
                      </p:cBhvr>
                      <p:tavLst>
                        <p:tav tm="0">
                          <p:val>
                            <p:strVal val="0-#ppt_w/2"/>
                          </p:val>
                        </p:tav>
                        <p:tav tm="100000">
                          <p:val>
                            <p:strVal val="#ppt_x"/>
                          </p:val>
                        </p:tav>
                      </p:tavLst>
                    </p:anim>
                    <p:anim calcmode="lin" valueType="num">
                      <p:cBhvr additive="base">
                        <p:cTn dur="500" fill="hold"/>
                        <p:tgtEl>
                          <p:spTgt spid="31"/>
                        </p:tgtEl>
                        <p:attrNameLst>
                          <p:attrName>ppt_y</p:attrName>
                        </p:attrNameLst>
                      </p:cBhvr>
                      <p:tavLst>
                        <p:tav tm="0">
                          <p:val>
                            <p:strVal val="#ppt_y"/>
                          </p:val>
                        </p:tav>
                        <p:tav tm="100000">
                          <p:val>
                            <p:strVal val="#ppt_y"/>
                          </p:val>
                        </p:tav>
                      </p:tavLst>
                    </p:anim>
                  </p:childTnLst>
                </p:cTn>
              </p:par>
            </p:tnLst>
          </p:tmpl>
        </p:tmplLst>
      </p:bldP>
      <p:bldP spid="32" grpId="0" build="p">
        <p:tmplLst>
          <p:tmpl lvl="1">
            <p:tnLst>
              <p:par>
                <p:cTn presetID="22" presetClass="entr" presetSubtype="8" fill="hold" nodeType="afterEffect">
                  <p:stCondLst>
                    <p:cond delay="0"/>
                  </p:stCondLst>
                  <p:childTnLst>
                    <p:set>
                      <p:cBhvr>
                        <p:cTn dur="1" fill="hold">
                          <p:stCondLst>
                            <p:cond delay="0"/>
                          </p:stCondLst>
                        </p:cTn>
                        <p:tgtEl>
                          <p:spTgt spid="32"/>
                        </p:tgtEl>
                        <p:attrNameLst>
                          <p:attrName>style.visibility</p:attrName>
                        </p:attrNameLst>
                      </p:cBhvr>
                      <p:to>
                        <p:strVal val="visible"/>
                      </p:to>
                    </p:set>
                    <p:animEffect transition="in" filter="wipe(left)">
                      <p:cBhvr>
                        <p:cTn dur="250"/>
                        <p:tgtEl>
                          <p:spTgt spid="32"/>
                        </p:tgtEl>
                      </p:cBhvr>
                    </p:animEffect>
                  </p:childTnLst>
                </p:cTn>
              </p:par>
            </p:tnLst>
          </p:tmpl>
        </p:tmplLst>
      </p:bldP>
      <p:bldP spid="34" grpId="0" build="p">
        <p:tmplLst>
          <p:tmpl lvl="1">
            <p:tnLst>
              <p:par>
                <p:cTn presetID="2" presetClass="entr" presetSubtype="8" decel="100000" fill="hold" nodeType="afterEffect">
                  <p:stCondLst>
                    <p:cond delay="250"/>
                  </p:stCondLst>
                  <p:childTnLst>
                    <p:set>
                      <p:cBhvr>
                        <p:cTn dur="1" fill="hold">
                          <p:stCondLst>
                            <p:cond delay="0"/>
                          </p:stCondLst>
                        </p:cTn>
                        <p:tgtEl>
                          <p:spTgt spid="34"/>
                        </p:tgtEl>
                        <p:attrNameLst>
                          <p:attrName>style.visibility</p:attrName>
                        </p:attrNameLst>
                      </p:cBhvr>
                      <p:to>
                        <p:strVal val="visible"/>
                      </p:to>
                    </p:set>
                    <p:anim calcmode="lin" valueType="num">
                      <p:cBhvr additive="base">
                        <p:cTn dur="500" fill="hold"/>
                        <p:tgtEl>
                          <p:spTgt spid="34"/>
                        </p:tgtEl>
                        <p:attrNameLst>
                          <p:attrName>ppt_x</p:attrName>
                        </p:attrNameLst>
                      </p:cBhvr>
                      <p:tavLst>
                        <p:tav tm="0">
                          <p:val>
                            <p:strVal val="0-#ppt_w/2"/>
                          </p:val>
                        </p:tav>
                        <p:tav tm="100000">
                          <p:val>
                            <p:strVal val="#ppt_x"/>
                          </p:val>
                        </p:tav>
                      </p:tavLst>
                    </p:anim>
                    <p:anim calcmode="lin" valueType="num">
                      <p:cBhvr additive="base">
                        <p:cTn dur="500" fill="hold"/>
                        <p:tgtEl>
                          <p:spTgt spid="34"/>
                        </p:tgtEl>
                        <p:attrNameLst>
                          <p:attrName>ppt_y</p:attrName>
                        </p:attrNameLst>
                      </p:cBhvr>
                      <p:tavLst>
                        <p:tav tm="0">
                          <p:val>
                            <p:strVal val="#ppt_y"/>
                          </p:val>
                        </p:tav>
                        <p:tav tm="100000">
                          <p:val>
                            <p:strVal val="#ppt_y"/>
                          </p:val>
                        </p:tav>
                      </p:tavLst>
                    </p:anim>
                  </p:childTnLst>
                </p:cTn>
              </p:par>
            </p:tnLst>
          </p:tmpl>
        </p:tmplLst>
      </p:bldP>
      <p:bldP spid="35" grpId="0" build="p">
        <p:tmplLst>
          <p:tmpl lvl="1">
            <p:tnLst>
              <p:par>
                <p:cTn presetID="22" presetClass="entr" presetSubtype="8" fill="hold" nodeType="afterEffect">
                  <p:stCondLst>
                    <p:cond delay="0"/>
                  </p:stCondLst>
                  <p:childTnLst>
                    <p:set>
                      <p:cBhvr>
                        <p:cTn dur="1" fill="hold">
                          <p:stCondLst>
                            <p:cond delay="0"/>
                          </p:stCondLst>
                        </p:cTn>
                        <p:tgtEl>
                          <p:spTgt spid="35"/>
                        </p:tgtEl>
                        <p:attrNameLst>
                          <p:attrName>style.visibility</p:attrName>
                        </p:attrNameLst>
                      </p:cBhvr>
                      <p:to>
                        <p:strVal val="visible"/>
                      </p:to>
                    </p:set>
                    <p:animEffect transition="in" filter="wipe(left)">
                      <p:cBhvr>
                        <p:cTn dur="250"/>
                        <p:tgtEl>
                          <p:spTgt spid="35"/>
                        </p:tgtEl>
                      </p:cBhvr>
                    </p:animEffect>
                  </p:childTnLst>
                </p:cTn>
              </p:par>
            </p:tnLst>
          </p:tmpl>
        </p:tmplLst>
      </p:bldP>
      <p:bldP spid="37" grpId="0" build="p">
        <p:tmplLst>
          <p:tmpl lvl="1">
            <p:tnLst>
              <p:par>
                <p:cTn presetID="2" presetClass="entr" presetSubtype="8" decel="100000" fill="hold" nodeType="afterEffect">
                  <p:stCondLst>
                    <p:cond delay="250"/>
                  </p:stCondLst>
                  <p:childTnLst>
                    <p:set>
                      <p:cBhvr>
                        <p:cTn dur="1" fill="hold">
                          <p:stCondLst>
                            <p:cond delay="0"/>
                          </p:stCondLst>
                        </p:cTn>
                        <p:tgtEl>
                          <p:spTgt spid="37"/>
                        </p:tgtEl>
                        <p:attrNameLst>
                          <p:attrName>style.visibility</p:attrName>
                        </p:attrNameLst>
                      </p:cBhvr>
                      <p:to>
                        <p:strVal val="visible"/>
                      </p:to>
                    </p:set>
                    <p:anim calcmode="lin" valueType="num">
                      <p:cBhvr additive="base">
                        <p:cTn dur="500" fill="hold"/>
                        <p:tgtEl>
                          <p:spTgt spid="37"/>
                        </p:tgtEl>
                        <p:attrNameLst>
                          <p:attrName>ppt_x</p:attrName>
                        </p:attrNameLst>
                      </p:cBhvr>
                      <p:tavLst>
                        <p:tav tm="0">
                          <p:val>
                            <p:strVal val="0-#ppt_w/2"/>
                          </p:val>
                        </p:tav>
                        <p:tav tm="100000">
                          <p:val>
                            <p:strVal val="#ppt_x"/>
                          </p:val>
                        </p:tav>
                      </p:tavLst>
                    </p:anim>
                    <p:anim calcmode="lin" valueType="num">
                      <p:cBhvr additive="base">
                        <p:cTn dur="500" fill="hold"/>
                        <p:tgtEl>
                          <p:spTgt spid="37"/>
                        </p:tgtEl>
                        <p:attrNameLst>
                          <p:attrName>ppt_y</p:attrName>
                        </p:attrNameLst>
                      </p:cBhvr>
                      <p:tavLst>
                        <p:tav tm="0">
                          <p:val>
                            <p:strVal val="#ppt_y"/>
                          </p:val>
                        </p:tav>
                        <p:tav tm="100000">
                          <p:val>
                            <p:strVal val="#ppt_y"/>
                          </p:val>
                        </p:tav>
                      </p:tavLst>
                    </p:anim>
                  </p:childTnLst>
                </p:cTn>
              </p:par>
            </p:tnLst>
          </p:tmpl>
        </p:tmplLst>
      </p:bldP>
      <p:bldP spid="38" grpId="0" build="p">
        <p:tmplLst>
          <p:tmpl lvl="1">
            <p:tnLst>
              <p:par>
                <p:cTn presetID="22" presetClass="entr" presetSubtype="8" fill="hold" nodeType="afterEffect">
                  <p:stCondLst>
                    <p:cond delay="0"/>
                  </p:stCondLst>
                  <p:childTnLst>
                    <p:set>
                      <p:cBhvr>
                        <p:cTn dur="1" fill="hold">
                          <p:stCondLst>
                            <p:cond delay="0"/>
                          </p:stCondLst>
                        </p:cTn>
                        <p:tgtEl>
                          <p:spTgt spid="38"/>
                        </p:tgtEl>
                        <p:attrNameLst>
                          <p:attrName>style.visibility</p:attrName>
                        </p:attrNameLst>
                      </p:cBhvr>
                      <p:to>
                        <p:strVal val="visible"/>
                      </p:to>
                    </p:set>
                    <p:animEffect transition="in" filter="wipe(left)">
                      <p:cBhvr>
                        <p:cTn dur="250"/>
                        <p:tgtEl>
                          <p:spTgt spid="38"/>
                        </p:tgtEl>
                      </p:cBhvr>
                    </p:animEffect>
                  </p:childTnLst>
                </p:cTn>
              </p:par>
            </p:tnLst>
          </p:tmpl>
        </p:tmplLst>
      </p:bldP>
    </p:bldLst>
  </p:timing>
</p:sldLayout>
</file>

<file path=ppt/slideLayouts/slideLayout46.xml><?xml version="1.0" encoding="utf-8"?>
<p:sldLayout xmlns:a="http://schemas.openxmlformats.org/drawingml/2006/main" xmlns:r="http://schemas.openxmlformats.org/officeDocument/2006/relationships" xmlns:p="http://schemas.openxmlformats.org/presentationml/2006/main" preserve="1" userDrawn="1">
  <p:cSld name="Tileline 1">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正方形/長方形 4"/>
          <p:cNvSpPr/>
          <p:nvPr userDrawn="1"/>
        </p:nvSpPr>
        <p:spPr>
          <a:xfrm>
            <a:off x="0" y="5514083"/>
            <a:ext cx="18286413" cy="63752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7" name="図 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3142641" y="5607446"/>
            <a:ext cx="450794" cy="450794"/>
          </a:xfrm>
          <a:prstGeom prst="rect">
            <a:avLst/>
          </a:prstGeom>
        </p:spPr>
      </p:pic>
      <p:pic>
        <p:nvPicPr>
          <p:cNvPr id="8" name="図 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6956665" y="5607446"/>
            <a:ext cx="450794" cy="450794"/>
          </a:xfrm>
          <a:prstGeom prst="rect">
            <a:avLst/>
          </a:prstGeom>
        </p:spPr>
      </p:pic>
      <p:pic>
        <p:nvPicPr>
          <p:cNvPr id="9" name="図 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10770689" y="5607446"/>
            <a:ext cx="450794" cy="450794"/>
          </a:xfrm>
          <a:prstGeom prst="rect">
            <a:avLst/>
          </a:prstGeom>
        </p:spPr>
      </p:pic>
      <p:pic>
        <p:nvPicPr>
          <p:cNvPr id="10" name="図 9"/>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14584714" y="5607446"/>
            <a:ext cx="450794" cy="450794"/>
          </a:xfrm>
          <a:prstGeom prst="rect">
            <a:avLst/>
          </a:prstGeom>
        </p:spPr>
      </p:pic>
      <p:sp>
        <p:nvSpPr>
          <p:cNvPr id="11" name="正方形/長方形 10"/>
          <p:cNvSpPr/>
          <p:nvPr userDrawn="1"/>
        </p:nvSpPr>
        <p:spPr>
          <a:xfrm>
            <a:off x="907291" y="2915310"/>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14" name="二等辺三角形 13"/>
          <p:cNvSpPr/>
          <p:nvPr userDrawn="1"/>
        </p:nvSpPr>
        <p:spPr>
          <a:xfrm>
            <a:off x="4746785" y="6380695"/>
            <a:ext cx="4905545" cy="2363204"/>
          </a:xfrm>
          <a:custGeom>
            <a:avLst/>
            <a:gdLst/>
            <a:ahLst/>
            <a:cxnLst/>
            <a:rect l="l" t="t" r="r" b="b"/>
            <a:pathLst>
              <a:path w="4905545" h="2363204">
                <a:moveTo>
                  <a:pt x="2441072" y="0"/>
                </a:moveTo>
                <a:lnTo>
                  <a:pt x="2610998" y="292975"/>
                </a:lnTo>
                <a:lnTo>
                  <a:pt x="4905545" y="292975"/>
                </a:lnTo>
                <a:lnTo>
                  <a:pt x="4905545" y="2363204"/>
                </a:lnTo>
                <a:lnTo>
                  <a:pt x="0" y="2363204"/>
                </a:lnTo>
                <a:lnTo>
                  <a:pt x="0" y="292975"/>
                </a:lnTo>
                <a:lnTo>
                  <a:pt x="2271147" y="292975"/>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p>
        </p:txBody>
      </p:sp>
      <p:sp>
        <p:nvSpPr>
          <p:cNvPr id="17" name="正方形/長方形 16"/>
          <p:cNvSpPr/>
          <p:nvPr userDrawn="1"/>
        </p:nvSpPr>
        <p:spPr>
          <a:xfrm>
            <a:off x="8543313" y="2893249"/>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7"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1" name="二等辺三角形 20"/>
          <p:cNvSpPr/>
          <p:nvPr userDrawn="1"/>
        </p:nvSpPr>
        <p:spPr>
          <a:xfrm>
            <a:off x="12371407" y="6363972"/>
            <a:ext cx="4905545" cy="2363204"/>
          </a:xfrm>
          <a:custGeom>
            <a:avLst/>
            <a:gdLst/>
            <a:ahLst/>
            <a:cxnLst/>
            <a:rect l="l" t="t" r="r" b="b"/>
            <a:pathLst>
              <a:path w="4905545" h="2363204">
                <a:moveTo>
                  <a:pt x="2441071" y="0"/>
                </a:moveTo>
                <a:lnTo>
                  <a:pt x="2610997" y="292975"/>
                </a:lnTo>
                <a:lnTo>
                  <a:pt x="4905545" y="292975"/>
                </a:lnTo>
                <a:lnTo>
                  <a:pt x="4905545" y="2363204"/>
                </a:lnTo>
                <a:lnTo>
                  <a:pt x="0" y="2363204"/>
                </a:lnTo>
                <a:lnTo>
                  <a:pt x="0" y="292975"/>
                </a:lnTo>
                <a:lnTo>
                  <a:pt x="2271145" y="292975"/>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p>
        </p:txBody>
      </p:sp>
      <p:sp>
        <p:nvSpPr>
          <p:cNvPr id="22" name="テキスト プレースホルダー 5"/>
          <p:cNvSpPr>
            <a:spLocks noGrp="1"/>
          </p:cNvSpPr>
          <p:nvPr>
            <p:ph type="body" sz="quarter" idx="14" hasCustomPrompt="1"/>
          </p:nvPr>
        </p:nvSpPr>
        <p:spPr>
          <a:xfrm>
            <a:off x="3616458"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3" name="テキスト プレースホルダー 5"/>
          <p:cNvSpPr>
            <a:spLocks noGrp="1"/>
          </p:cNvSpPr>
          <p:nvPr>
            <p:ph type="body" sz="quarter" idx="15" hasCustomPrompt="1"/>
          </p:nvPr>
        </p:nvSpPr>
        <p:spPr>
          <a:xfrm>
            <a:off x="7430482"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4" name="テキスト プレースホルダー 5"/>
          <p:cNvSpPr>
            <a:spLocks noGrp="1"/>
          </p:cNvSpPr>
          <p:nvPr>
            <p:ph type="body" sz="quarter" idx="16" hasCustomPrompt="1"/>
          </p:nvPr>
        </p:nvSpPr>
        <p:spPr>
          <a:xfrm>
            <a:off x="11244506"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5" name="テキスト プレースホルダー 5"/>
          <p:cNvSpPr>
            <a:spLocks noGrp="1"/>
          </p:cNvSpPr>
          <p:nvPr>
            <p:ph type="body" sz="quarter" idx="17" hasCustomPrompt="1"/>
          </p:nvPr>
        </p:nvSpPr>
        <p:spPr>
          <a:xfrm>
            <a:off x="15058530"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6" name="テキスト プレースホルダー 5"/>
          <p:cNvSpPr>
            <a:spLocks noGrp="1"/>
          </p:cNvSpPr>
          <p:nvPr>
            <p:ph type="body" sz="quarter" idx="13" hasCustomPrompt="1"/>
          </p:nvPr>
        </p:nvSpPr>
        <p:spPr>
          <a:xfrm>
            <a:off x="1068832" y="3024555"/>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7" name="テキスト プレースホルダー 5"/>
          <p:cNvSpPr>
            <a:spLocks noGrp="1"/>
          </p:cNvSpPr>
          <p:nvPr>
            <p:ph type="body" sz="quarter" idx="18" hasCustomPrompt="1"/>
          </p:nvPr>
        </p:nvSpPr>
        <p:spPr>
          <a:xfrm>
            <a:off x="8700938" y="3022210"/>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8" name="テキスト プレースホルダー 5"/>
          <p:cNvSpPr>
            <a:spLocks noGrp="1"/>
          </p:cNvSpPr>
          <p:nvPr>
            <p:ph type="body" sz="quarter" idx="19" hasCustomPrompt="1"/>
          </p:nvPr>
        </p:nvSpPr>
        <p:spPr>
          <a:xfrm>
            <a:off x="4915745" y="6778284"/>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5"/>
          <p:cNvSpPr>
            <a:spLocks noGrp="1"/>
          </p:cNvSpPr>
          <p:nvPr>
            <p:ph type="body" sz="quarter" idx="20" hasCustomPrompt="1"/>
          </p:nvPr>
        </p:nvSpPr>
        <p:spPr>
          <a:xfrm>
            <a:off x="12547851" y="6775939"/>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115757675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childTnLst>
                          </p:cTn>
                        </p:par>
                        <p:par>
                          <p:cTn id="8" fill="hold">
                            <p:stCondLst>
                              <p:cond delay="500"/>
                            </p:stCondLst>
                            <p:childTnLst>
                              <p:par>
                                <p:cTn id="9" presetID="2" presetClass="entr" presetSubtype="8" decel="100000" fill="hold" nodeType="afterEffect">
                                  <p:stCondLst>
                                    <p:cond delay="0"/>
                                  </p:stCondLst>
                                  <p:childTnLst>
                                    <p:set>
                                      <p:cBhvr>
                                        <p:cTn id="10" dur="1" fill="hold">
                                          <p:stCondLst>
                                            <p:cond delay="0"/>
                                          </p:stCondLst>
                                        </p:cTn>
                                        <p:tgtEl>
                                          <p:spTgt spid="7"/>
                                        </p:tgtEl>
                                        <p:attrNameLst>
                                          <p:attrName>style.visibility</p:attrName>
                                        </p:attrNameLst>
                                      </p:cBhvr>
                                      <p:to>
                                        <p:strVal val="visible"/>
                                      </p:to>
                                    </p:set>
                                    <p:anim calcmode="lin" valueType="num">
                                      <p:cBhvr additive="base">
                                        <p:cTn id="11" dur="500" fill="hold"/>
                                        <p:tgtEl>
                                          <p:spTgt spid="7"/>
                                        </p:tgtEl>
                                        <p:attrNameLst>
                                          <p:attrName>ppt_x</p:attrName>
                                        </p:attrNameLst>
                                      </p:cBhvr>
                                      <p:tavLst>
                                        <p:tav tm="0">
                                          <p:val>
                                            <p:strVal val="0-#ppt_w/2"/>
                                          </p:val>
                                        </p:tav>
                                        <p:tav tm="100000">
                                          <p:val>
                                            <p:strVal val="#ppt_x"/>
                                          </p:val>
                                        </p:tav>
                                      </p:tavLst>
                                    </p:anim>
                                    <p:anim calcmode="lin" valueType="num">
                                      <p:cBhvr additive="base">
                                        <p:cTn id="12" dur="500" fill="hold"/>
                                        <p:tgtEl>
                                          <p:spTgt spid="7"/>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22">
                                            <p:txEl>
                                              <p:pRg st="0" end="0"/>
                                            </p:txEl>
                                          </p:spTgt>
                                        </p:tgtEl>
                                        <p:attrNameLst>
                                          <p:attrName>style.visibility</p:attrName>
                                        </p:attrNameLst>
                                      </p:cBhvr>
                                      <p:to>
                                        <p:strVal val="visible"/>
                                      </p:to>
                                    </p:set>
                                    <p:anim calcmode="lin" valueType="num">
                                      <p:cBhvr additive="base">
                                        <p:cTn id="15" dur="500" fill="hold"/>
                                        <p:tgtEl>
                                          <p:spTgt spid="22">
                                            <p:txEl>
                                              <p:pRg st="0" end="0"/>
                                            </p:txEl>
                                          </p:spTgt>
                                        </p:tgtEl>
                                        <p:attrNameLst>
                                          <p:attrName>ppt_x</p:attrName>
                                        </p:attrNameLst>
                                      </p:cBhvr>
                                      <p:tavLst>
                                        <p:tav tm="0">
                                          <p:val>
                                            <p:strVal val="0-#ppt_w/2"/>
                                          </p:val>
                                        </p:tav>
                                        <p:tav tm="100000">
                                          <p:val>
                                            <p:strVal val="#ppt_x"/>
                                          </p:val>
                                        </p:tav>
                                      </p:tavLst>
                                    </p:anim>
                                    <p:anim calcmode="lin" valueType="num">
                                      <p:cBhvr additive="base">
                                        <p:cTn id="16" dur="500" fill="hold"/>
                                        <p:tgtEl>
                                          <p:spTgt spid="22">
                                            <p:txEl>
                                              <p:pRg st="0" end="0"/>
                                            </p:txEl>
                                          </p:spTgt>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 presetClass="entr" presetSubtype="1" decel="100000" fill="hold" grpId="0" nodeType="afterEffect">
                                  <p:stCondLst>
                                    <p:cond delay="0"/>
                                  </p:stCondLst>
                                  <p:childTnLst>
                                    <p:set>
                                      <p:cBhvr>
                                        <p:cTn id="19" dur="1" fill="hold">
                                          <p:stCondLst>
                                            <p:cond delay="0"/>
                                          </p:stCondLst>
                                        </p:cTn>
                                        <p:tgtEl>
                                          <p:spTgt spid="11"/>
                                        </p:tgtEl>
                                        <p:attrNameLst>
                                          <p:attrName>style.visibility</p:attrName>
                                        </p:attrNameLst>
                                      </p:cBhvr>
                                      <p:to>
                                        <p:strVal val="visible"/>
                                      </p:to>
                                    </p:set>
                                    <p:anim calcmode="lin" valueType="num">
                                      <p:cBhvr additive="base">
                                        <p:cTn id="20" dur="500" fill="hold"/>
                                        <p:tgtEl>
                                          <p:spTgt spid="11"/>
                                        </p:tgtEl>
                                        <p:attrNameLst>
                                          <p:attrName>ppt_x</p:attrName>
                                        </p:attrNameLst>
                                      </p:cBhvr>
                                      <p:tavLst>
                                        <p:tav tm="0">
                                          <p:val>
                                            <p:strVal val="#ppt_x"/>
                                          </p:val>
                                        </p:tav>
                                        <p:tav tm="100000">
                                          <p:val>
                                            <p:strVal val="#ppt_x"/>
                                          </p:val>
                                        </p:tav>
                                      </p:tavLst>
                                    </p:anim>
                                    <p:anim calcmode="lin" valueType="num">
                                      <p:cBhvr additive="base">
                                        <p:cTn id="21" dur="500" fill="hold"/>
                                        <p:tgtEl>
                                          <p:spTgt spid="11"/>
                                        </p:tgtEl>
                                        <p:attrNameLst>
                                          <p:attrName>ppt_y</p:attrName>
                                        </p:attrNameLst>
                                      </p:cBhvr>
                                      <p:tavLst>
                                        <p:tav tm="0">
                                          <p:val>
                                            <p:strVal val="0-#ppt_h/2"/>
                                          </p:val>
                                        </p:tav>
                                        <p:tav tm="100000">
                                          <p:val>
                                            <p:strVal val="#ppt_y"/>
                                          </p:val>
                                        </p:tav>
                                      </p:tavLst>
                                    </p:anim>
                                  </p:childTnLst>
                                </p:cTn>
                              </p:par>
                              <p:par>
                                <p:cTn id="22" presetID="2" presetClass="entr" presetSubtype="1" decel="100000" fill="hold" grpId="0" nodeType="withEffect">
                                  <p:stCondLst>
                                    <p:cond delay="0"/>
                                  </p:stCondLst>
                                  <p:childTnLst>
                                    <p:set>
                                      <p:cBhvr>
                                        <p:cTn id="23" dur="1" fill="hold">
                                          <p:stCondLst>
                                            <p:cond delay="0"/>
                                          </p:stCondLst>
                                        </p:cTn>
                                        <p:tgtEl>
                                          <p:spTgt spid="26">
                                            <p:txEl>
                                              <p:pRg st="0" end="0"/>
                                            </p:txEl>
                                          </p:spTgt>
                                        </p:tgtEl>
                                        <p:attrNameLst>
                                          <p:attrName>style.visibility</p:attrName>
                                        </p:attrNameLst>
                                      </p:cBhvr>
                                      <p:to>
                                        <p:strVal val="visible"/>
                                      </p:to>
                                    </p:set>
                                    <p:anim calcmode="lin" valueType="num">
                                      <p:cBhvr additive="base">
                                        <p:cTn id="24" dur="500" fill="hold"/>
                                        <p:tgtEl>
                                          <p:spTgt spid="26">
                                            <p:txEl>
                                              <p:pRg st="0" end="0"/>
                                            </p:txEl>
                                          </p:spTgt>
                                        </p:tgtEl>
                                        <p:attrNameLst>
                                          <p:attrName>ppt_x</p:attrName>
                                        </p:attrNameLst>
                                      </p:cBhvr>
                                      <p:tavLst>
                                        <p:tav tm="0">
                                          <p:val>
                                            <p:strVal val="#ppt_x"/>
                                          </p:val>
                                        </p:tav>
                                        <p:tav tm="100000">
                                          <p:val>
                                            <p:strVal val="#ppt_x"/>
                                          </p:val>
                                        </p:tav>
                                      </p:tavLst>
                                    </p:anim>
                                    <p:anim calcmode="lin" valueType="num">
                                      <p:cBhvr additive="base">
                                        <p:cTn id="25" dur="500" fill="hold"/>
                                        <p:tgtEl>
                                          <p:spTgt spid="26">
                                            <p:txEl>
                                              <p:pRg st="0" end="0"/>
                                            </p:txEl>
                                          </p:spTgt>
                                        </p:tgtEl>
                                        <p:attrNameLst>
                                          <p:attrName>ppt_y</p:attrName>
                                        </p:attrNameLst>
                                      </p:cBhvr>
                                      <p:tavLst>
                                        <p:tav tm="0">
                                          <p:val>
                                            <p:strVal val="0-#ppt_h/2"/>
                                          </p:val>
                                        </p:tav>
                                        <p:tav tm="100000">
                                          <p:val>
                                            <p:strVal val="#ppt_y"/>
                                          </p:val>
                                        </p:tav>
                                      </p:tavLst>
                                    </p:anim>
                                  </p:childTnLst>
                                </p:cTn>
                              </p:par>
                            </p:childTnLst>
                          </p:cTn>
                        </p:par>
                        <p:par>
                          <p:cTn id="26" fill="hold">
                            <p:stCondLst>
                              <p:cond delay="1500"/>
                            </p:stCondLst>
                            <p:childTnLst>
                              <p:par>
                                <p:cTn id="27" presetID="2" presetClass="entr" presetSubtype="8" decel="100000" fill="hold" nodeType="afterEffect">
                                  <p:stCondLst>
                                    <p:cond delay="250"/>
                                  </p:stCondLst>
                                  <p:childTnLst>
                                    <p:set>
                                      <p:cBhvr>
                                        <p:cTn id="28" dur="1" fill="hold">
                                          <p:stCondLst>
                                            <p:cond delay="0"/>
                                          </p:stCondLst>
                                        </p:cTn>
                                        <p:tgtEl>
                                          <p:spTgt spid="8"/>
                                        </p:tgtEl>
                                        <p:attrNameLst>
                                          <p:attrName>style.visibility</p:attrName>
                                        </p:attrNameLst>
                                      </p:cBhvr>
                                      <p:to>
                                        <p:strVal val="visible"/>
                                      </p:to>
                                    </p:set>
                                    <p:anim calcmode="lin" valueType="num">
                                      <p:cBhvr additive="base">
                                        <p:cTn id="29" dur="500" fill="hold"/>
                                        <p:tgtEl>
                                          <p:spTgt spid="8"/>
                                        </p:tgtEl>
                                        <p:attrNameLst>
                                          <p:attrName>ppt_x</p:attrName>
                                        </p:attrNameLst>
                                      </p:cBhvr>
                                      <p:tavLst>
                                        <p:tav tm="0">
                                          <p:val>
                                            <p:strVal val="0-#ppt_w/2"/>
                                          </p:val>
                                        </p:tav>
                                        <p:tav tm="100000">
                                          <p:val>
                                            <p:strVal val="#ppt_x"/>
                                          </p:val>
                                        </p:tav>
                                      </p:tavLst>
                                    </p:anim>
                                    <p:anim calcmode="lin" valueType="num">
                                      <p:cBhvr additive="base">
                                        <p:cTn id="30" dur="500" fill="hold"/>
                                        <p:tgtEl>
                                          <p:spTgt spid="8"/>
                                        </p:tgtEl>
                                        <p:attrNameLst>
                                          <p:attrName>ppt_y</p:attrName>
                                        </p:attrNameLst>
                                      </p:cBhvr>
                                      <p:tavLst>
                                        <p:tav tm="0">
                                          <p:val>
                                            <p:strVal val="#ppt_y"/>
                                          </p:val>
                                        </p:tav>
                                        <p:tav tm="100000">
                                          <p:val>
                                            <p:strVal val="#ppt_y"/>
                                          </p:val>
                                        </p:tav>
                                      </p:tavLst>
                                    </p:anim>
                                  </p:childTnLst>
                                </p:cTn>
                              </p:par>
                              <p:par>
                                <p:cTn id="31" presetID="2" presetClass="entr" presetSubtype="8" decel="100000" fill="hold" grpId="0" nodeType="withEffect">
                                  <p:stCondLst>
                                    <p:cond delay="250"/>
                                  </p:stCondLst>
                                  <p:childTnLst>
                                    <p:set>
                                      <p:cBhvr>
                                        <p:cTn id="32" dur="1" fill="hold">
                                          <p:stCondLst>
                                            <p:cond delay="0"/>
                                          </p:stCondLst>
                                        </p:cTn>
                                        <p:tgtEl>
                                          <p:spTgt spid="23">
                                            <p:txEl>
                                              <p:pRg st="0" end="0"/>
                                            </p:txEl>
                                          </p:spTgt>
                                        </p:tgtEl>
                                        <p:attrNameLst>
                                          <p:attrName>style.visibility</p:attrName>
                                        </p:attrNameLst>
                                      </p:cBhvr>
                                      <p:to>
                                        <p:strVal val="visible"/>
                                      </p:to>
                                    </p:set>
                                    <p:anim calcmode="lin" valueType="num">
                                      <p:cBhvr additive="base">
                                        <p:cTn id="33" dur="500" fill="hold"/>
                                        <p:tgtEl>
                                          <p:spTgt spid="23">
                                            <p:txEl>
                                              <p:pRg st="0" end="0"/>
                                            </p:txEl>
                                          </p:spTgt>
                                        </p:tgtEl>
                                        <p:attrNameLst>
                                          <p:attrName>ppt_x</p:attrName>
                                        </p:attrNameLst>
                                      </p:cBhvr>
                                      <p:tavLst>
                                        <p:tav tm="0">
                                          <p:val>
                                            <p:strVal val="0-#ppt_w/2"/>
                                          </p:val>
                                        </p:tav>
                                        <p:tav tm="100000">
                                          <p:val>
                                            <p:strVal val="#ppt_x"/>
                                          </p:val>
                                        </p:tav>
                                      </p:tavLst>
                                    </p:anim>
                                    <p:anim calcmode="lin" valueType="num">
                                      <p:cBhvr additive="base">
                                        <p:cTn id="34" dur="500" fill="hold"/>
                                        <p:tgtEl>
                                          <p:spTgt spid="23">
                                            <p:txEl>
                                              <p:pRg st="0" end="0"/>
                                            </p:txEl>
                                          </p:spTgt>
                                        </p:tgtEl>
                                        <p:attrNameLst>
                                          <p:attrName>ppt_y</p:attrName>
                                        </p:attrNameLst>
                                      </p:cBhvr>
                                      <p:tavLst>
                                        <p:tav tm="0">
                                          <p:val>
                                            <p:strVal val="#ppt_y"/>
                                          </p:val>
                                        </p:tav>
                                        <p:tav tm="100000">
                                          <p:val>
                                            <p:strVal val="#ppt_y"/>
                                          </p:val>
                                        </p:tav>
                                      </p:tavLst>
                                    </p:anim>
                                  </p:childTnLst>
                                </p:cTn>
                              </p:par>
                            </p:childTnLst>
                          </p:cTn>
                        </p:par>
                        <p:par>
                          <p:cTn id="35" fill="hold">
                            <p:stCondLst>
                              <p:cond delay="2250"/>
                            </p:stCondLst>
                            <p:childTnLst>
                              <p:par>
                                <p:cTn id="36" presetID="2" presetClass="entr" presetSubtype="4" decel="100000" fill="hold" grpId="0" nodeType="afterEffect">
                                  <p:stCondLst>
                                    <p:cond delay="0"/>
                                  </p:stCondLst>
                                  <p:childTnLst>
                                    <p:set>
                                      <p:cBhvr>
                                        <p:cTn id="37" dur="1" fill="hold">
                                          <p:stCondLst>
                                            <p:cond delay="0"/>
                                          </p:stCondLst>
                                        </p:cTn>
                                        <p:tgtEl>
                                          <p:spTgt spid="14"/>
                                        </p:tgtEl>
                                        <p:attrNameLst>
                                          <p:attrName>style.visibility</p:attrName>
                                        </p:attrNameLst>
                                      </p:cBhvr>
                                      <p:to>
                                        <p:strVal val="visible"/>
                                      </p:to>
                                    </p:set>
                                    <p:anim calcmode="lin" valueType="num">
                                      <p:cBhvr additive="base">
                                        <p:cTn id="38" dur="500" fill="hold"/>
                                        <p:tgtEl>
                                          <p:spTgt spid="14"/>
                                        </p:tgtEl>
                                        <p:attrNameLst>
                                          <p:attrName>ppt_x</p:attrName>
                                        </p:attrNameLst>
                                      </p:cBhvr>
                                      <p:tavLst>
                                        <p:tav tm="0">
                                          <p:val>
                                            <p:strVal val="#ppt_x"/>
                                          </p:val>
                                        </p:tav>
                                        <p:tav tm="100000">
                                          <p:val>
                                            <p:strVal val="#ppt_x"/>
                                          </p:val>
                                        </p:tav>
                                      </p:tavLst>
                                    </p:anim>
                                    <p:anim calcmode="lin" valueType="num">
                                      <p:cBhvr additive="base">
                                        <p:cTn id="39" dur="500" fill="hold"/>
                                        <p:tgtEl>
                                          <p:spTgt spid="14"/>
                                        </p:tgtEl>
                                        <p:attrNameLst>
                                          <p:attrName>ppt_y</p:attrName>
                                        </p:attrNameLst>
                                      </p:cBhvr>
                                      <p:tavLst>
                                        <p:tav tm="0">
                                          <p:val>
                                            <p:strVal val="1+#ppt_h/2"/>
                                          </p:val>
                                        </p:tav>
                                        <p:tav tm="100000">
                                          <p:val>
                                            <p:strVal val="#ppt_y"/>
                                          </p:val>
                                        </p:tav>
                                      </p:tavLst>
                                    </p:anim>
                                  </p:childTnLst>
                                </p:cTn>
                              </p:par>
                              <p:par>
                                <p:cTn id="40" presetID="2" presetClass="entr" presetSubtype="4" decel="100000" fill="hold" grpId="0" nodeType="withEffect">
                                  <p:stCondLst>
                                    <p:cond delay="0"/>
                                  </p:stCondLst>
                                  <p:childTnLst>
                                    <p:set>
                                      <p:cBhvr>
                                        <p:cTn id="41" dur="1" fill="hold">
                                          <p:stCondLst>
                                            <p:cond delay="0"/>
                                          </p:stCondLst>
                                        </p:cTn>
                                        <p:tgtEl>
                                          <p:spTgt spid="28">
                                            <p:txEl>
                                              <p:pRg st="0" end="0"/>
                                            </p:txEl>
                                          </p:spTgt>
                                        </p:tgtEl>
                                        <p:attrNameLst>
                                          <p:attrName>style.visibility</p:attrName>
                                        </p:attrNameLst>
                                      </p:cBhvr>
                                      <p:to>
                                        <p:strVal val="visible"/>
                                      </p:to>
                                    </p:set>
                                    <p:anim calcmode="lin" valueType="num">
                                      <p:cBhvr additive="base">
                                        <p:cTn id="42" dur="500" fill="hold"/>
                                        <p:tgtEl>
                                          <p:spTgt spid="28">
                                            <p:txEl>
                                              <p:pRg st="0" end="0"/>
                                            </p:txEl>
                                          </p:spTgt>
                                        </p:tgtEl>
                                        <p:attrNameLst>
                                          <p:attrName>ppt_x</p:attrName>
                                        </p:attrNameLst>
                                      </p:cBhvr>
                                      <p:tavLst>
                                        <p:tav tm="0">
                                          <p:val>
                                            <p:strVal val="#ppt_x"/>
                                          </p:val>
                                        </p:tav>
                                        <p:tav tm="100000">
                                          <p:val>
                                            <p:strVal val="#ppt_x"/>
                                          </p:val>
                                        </p:tav>
                                      </p:tavLst>
                                    </p:anim>
                                    <p:anim calcmode="lin" valueType="num">
                                      <p:cBhvr additive="base">
                                        <p:cTn id="43" dur="500" fill="hold"/>
                                        <p:tgtEl>
                                          <p:spTgt spid="28">
                                            <p:txEl>
                                              <p:pRg st="0" end="0"/>
                                            </p:txEl>
                                          </p:spTgt>
                                        </p:tgtEl>
                                        <p:attrNameLst>
                                          <p:attrName>ppt_y</p:attrName>
                                        </p:attrNameLst>
                                      </p:cBhvr>
                                      <p:tavLst>
                                        <p:tav tm="0">
                                          <p:val>
                                            <p:strVal val="1+#ppt_h/2"/>
                                          </p:val>
                                        </p:tav>
                                        <p:tav tm="100000">
                                          <p:val>
                                            <p:strVal val="#ppt_y"/>
                                          </p:val>
                                        </p:tav>
                                      </p:tavLst>
                                    </p:anim>
                                  </p:childTnLst>
                                </p:cTn>
                              </p:par>
                            </p:childTnLst>
                          </p:cTn>
                        </p:par>
                        <p:par>
                          <p:cTn id="44" fill="hold">
                            <p:stCondLst>
                              <p:cond delay="2750"/>
                            </p:stCondLst>
                            <p:childTnLst>
                              <p:par>
                                <p:cTn id="45" presetID="2" presetClass="entr" presetSubtype="8" decel="100000" fill="hold" nodeType="afterEffect">
                                  <p:stCondLst>
                                    <p:cond delay="250"/>
                                  </p:stCondLst>
                                  <p:childTnLst>
                                    <p:set>
                                      <p:cBhvr>
                                        <p:cTn id="46" dur="1" fill="hold">
                                          <p:stCondLst>
                                            <p:cond delay="0"/>
                                          </p:stCondLst>
                                        </p:cTn>
                                        <p:tgtEl>
                                          <p:spTgt spid="9"/>
                                        </p:tgtEl>
                                        <p:attrNameLst>
                                          <p:attrName>style.visibility</p:attrName>
                                        </p:attrNameLst>
                                      </p:cBhvr>
                                      <p:to>
                                        <p:strVal val="visible"/>
                                      </p:to>
                                    </p:set>
                                    <p:anim calcmode="lin" valueType="num">
                                      <p:cBhvr additive="base">
                                        <p:cTn id="47" dur="500" fill="hold"/>
                                        <p:tgtEl>
                                          <p:spTgt spid="9"/>
                                        </p:tgtEl>
                                        <p:attrNameLst>
                                          <p:attrName>ppt_x</p:attrName>
                                        </p:attrNameLst>
                                      </p:cBhvr>
                                      <p:tavLst>
                                        <p:tav tm="0">
                                          <p:val>
                                            <p:strVal val="0-#ppt_w/2"/>
                                          </p:val>
                                        </p:tav>
                                        <p:tav tm="100000">
                                          <p:val>
                                            <p:strVal val="#ppt_x"/>
                                          </p:val>
                                        </p:tav>
                                      </p:tavLst>
                                    </p:anim>
                                    <p:anim calcmode="lin" valueType="num">
                                      <p:cBhvr additive="base">
                                        <p:cTn id="48" dur="500" fill="hold"/>
                                        <p:tgtEl>
                                          <p:spTgt spid="9"/>
                                        </p:tgtEl>
                                        <p:attrNameLst>
                                          <p:attrName>ppt_y</p:attrName>
                                        </p:attrNameLst>
                                      </p:cBhvr>
                                      <p:tavLst>
                                        <p:tav tm="0">
                                          <p:val>
                                            <p:strVal val="#ppt_y"/>
                                          </p:val>
                                        </p:tav>
                                        <p:tav tm="100000">
                                          <p:val>
                                            <p:strVal val="#ppt_y"/>
                                          </p:val>
                                        </p:tav>
                                      </p:tavLst>
                                    </p:anim>
                                  </p:childTnLst>
                                </p:cTn>
                              </p:par>
                              <p:par>
                                <p:cTn id="49" presetID="2" presetClass="entr" presetSubtype="8" decel="100000" fill="hold" grpId="0" nodeType="withEffect">
                                  <p:stCondLst>
                                    <p:cond delay="250"/>
                                  </p:stCondLst>
                                  <p:childTnLst>
                                    <p:set>
                                      <p:cBhvr>
                                        <p:cTn id="50" dur="1" fill="hold">
                                          <p:stCondLst>
                                            <p:cond delay="0"/>
                                          </p:stCondLst>
                                        </p:cTn>
                                        <p:tgtEl>
                                          <p:spTgt spid="24">
                                            <p:txEl>
                                              <p:pRg st="0" end="0"/>
                                            </p:txEl>
                                          </p:spTgt>
                                        </p:tgtEl>
                                        <p:attrNameLst>
                                          <p:attrName>style.visibility</p:attrName>
                                        </p:attrNameLst>
                                      </p:cBhvr>
                                      <p:to>
                                        <p:strVal val="visible"/>
                                      </p:to>
                                    </p:set>
                                    <p:anim calcmode="lin" valueType="num">
                                      <p:cBhvr additive="base">
                                        <p:cTn id="51" dur="500" fill="hold"/>
                                        <p:tgtEl>
                                          <p:spTgt spid="24">
                                            <p:txEl>
                                              <p:pRg st="0" end="0"/>
                                            </p:txEl>
                                          </p:spTgt>
                                        </p:tgtEl>
                                        <p:attrNameLst>
                                          <p:attrName>ppt_x</p:attrName>
                                        </p:attrNameLst>
                                      </p:cBhvr>
                                      <p:tavLst>
                                        <p:tav tm="0">
                                          <p:val>
                                            <p:strVal val="0-#ppt_w/2"/>
                                          </p:val>
                                        </p:tav>
                                        <p:tav tm="100000">
                                          <p:val>
                                            <p:strVal val="#ppt_x"/>
                                          </p:val>
                                        </p:tav>
                                      </p:tavLst>
                                    </p:anim>
                                    <p:anim calcmode="lin" valueType="num">
                                      <p:cBhvr additive="base">
                                        <p:cTn id="52" dur="500" fill="hold"/>
                                        <p:tgtEl>
                                          <p:spTgt spid="24">
                                            <p:txEl>
                                              <p:pRg st="0" end="0"/>
                                            </p:txEl>
                                          </p:spTgt>
                                        </p:tgtEl>
                                        <p:attrNameLst>
                                          <p:attrName>ppt_y</p:attrName>
                                        </p:attrNameLst>
                                      </p:cBhvr>
                                      <p:tavLst>
                                        <p:tav tm="0">
                                          <p:val>
                                            <p:strVal val="#ppt_y"/>
                                          </p:val>
                                        </p:tav>
                                        <p:tav tm="100000">
                                          <p:val>
                                            <p:strVal val="#ppt_y"/>
                                          </p:val>
                                        </p:tav>
                                      </p:tavLst>
                                    </p:anim>
                                  </p:childTnLst>
                                </p:cTn>
                              </p:par>
                            </p:childTnLst>
                          </p:cTn>
                        </p:par>
                        <p:par>
                          <p:cTn id="53" fill="hold">
                            <p:stCondLst>
                              <p:cond delay="3500"/>
                            </p:stCondLst>
                            <p:childTnLst>
                              <p:par>
                                <p:cTn id="54" presetID="2" presetClass="entr" presetSubtype="1" decel="100000" fill="hold" grpId="0" nodeType="afterEffect">
                                  <p:stCondLst>
                                    <p:cond delay="0"/>
                                  </p:stCondLst>
                                  <p:childTnLst>
                                    <p:set>
                                      <p:cBhvr>
                                        <p:cTn id="55" dur="1" fill="hold">
                                          <p:stCondLst>
                                            <p:cond delay="0"/>
                                          </p:stCondLst>
                                        </p:cTn>
                                        <p:tgtEl>
                                          <p:spTgt spid="17"/>
                                        </p:tgtEl>
                                        <p:attrNameLst>
                                          <p:attrName>style.visibility</p:attrName>
                                        </p:attrNameLst>
                                      </p:cBhvr>
                                      <p:to>
                                        <p:strVal val="visible"/>
                                      </p:to>
                                    </p:set>
                                    <p:anim calcmode="lin" valueType="num">
                                      <p:cBhvr additive="base">
                                        <p:cTn id="56" dur="500" fill="hold"/>
                                        <p:tgtEl>
                                          <p:spTgt spid="17"/>
                                        </p:tgtEl>
                                        <p:attrNameLst>
                                          <p:attrName>ppt_x</p:attrName>
                                        </p:attrNameLst>
                                      </p:cBhvr>
                                      <p:tavLst>
                                        <p:tav tm="0">
                                          <p:val>
                                            <p:strVal val="#ppt_x"/>
                                          </p:val>
                                        </p:tav>
                                        <p:tav tm="100000">
                                          <p:val>
                                            <p:strVal val="#ppt_x"/>
                                          </p:val>
                                        </p:tav>
                                      </p:tavLst>
                                    </p:anim>
                                    <p:anim calcmode="lin" valueType="num">
                                      <p:cBhvr additive="base">
                                        <p:cTn id="57" dur="500" fill="hold"/>
                                        <p:tgtEl>
                                          <p:spTgt spid="17"/>
                                        </p:tgtEl>
                                        <p:attrNameLst>
                                          <p:attrName>ppt_y</p:attrName>
                                        </p:attrNameLst>
                                      </p:cBhvr>
                                      <p:tavLst>
                                        <p:tav tm="0">
                                          <p:val>
                                            <p:strVal val="0-#ppt_h/2"/>
                                          </p:val>
                                        </p:tav>
                                        <p:tav tm="100000">
                                          <p:val>
                                            <p:strVal val="#ppt_y"/>
                                          </p:val>
                                        </p:tav>
                                      </p:tavLst>
                                    </p:anim>
                                  </p:childTnLst>
                                </p:cTn>
                              </p:par>
                              <p:par>
                                <p:cTn id="58" presetID="2" presetClass="entr" presetSubtype="1" decel="100000" fill="hold" grpId="0" nodeType="withEffect">
                                  <p:stCondLst>
                                    <p:cond delay="0"/>
                                  </p:stCondLst>
                                  <p:childTnLst>
                                    <p:set>
                                      <p:cBhvr>
                                        <p:cTn id="59" dur="1" fill="hold">
                                          <p:stCondLst>
                                            <p:cond delay="0"/>
                                          </p:stCondLst>
                                        </p:cTn>
                                        <p:tgtEl>
                                          <p:spTgt spid="27">
                                            <p:txEl>
                                              <p:pRg st="0" end="0"/>
                                            </p:txEl>
                                          </p:spTgt>
                                        </p:tgtEl>
                                        <p:attrNameLst>
                                          <p:attrName>style.visibility</p:attrName>
                                        </p:attrNameLst>
                                      </p:cBhvr>
                                      <p:to>
                                        <p:strVal val="visible"/>
                                      </p:to>
                                    </p:set>
                                    <p:anim calcmode="lin" valueType="num">
                                      <p:cBhvr additive="base">
                                        <p:cTn id="60" dur="500" fill="hold"/>
                                        <p:tgtEl>
                                          <p:spTgt spid="27">
                                            <p:txEl>
                                              <p:pRg st="0" end="0"/>
                                            </p:txEl>
                                          </p:spTgt>
                                        </p:tgtEl>
                                        <p:attrNameLst>
                                          <p:attrName>ppt_x</p:attrName>
                                        </p:attrNameLst>
                                      </p:cBhvr>
                                      <p:tavLst>
                                        <p:tav tm="0">
                                          <p:val>
                                            <p:strVal val="#ppt_x"/>
                                          </p:val>
                                        </p:tav>
                                        <p:tav tm="100000">
                                          <p:val>
                                            <p:strVal val="#ppt_x"/>
                                          </p:val>
                                        </p:tav>
                                      </p:tavLst>
                                    </p:anim>
                                    <p:anim calcmode="lin" valueType="num">
                                      <p:cBhvr additive="base">
                                        <p:cTn id="61" dur="500" fill="hold"/>
                                        <p:tgtEl>
                                          <p:spTgt spid="27">
                                            <p:txEl>
                                              <p:pRg st="0" end="0"/>
                                            </p:txEl>
                                          </p:spTgt>
                                        </p:tgtEl>
                                        <p:attrNameLst>
                                          <p:attrName>ppt_y</p:attrName>
                                        </p:attrNameLst>
                                      </p:cBhvr>
                                      <p:tavLst>
                                        <p:tav tm="0">
                                          <p:val>
                                            <p:strVal val="0-#ppt_h/2"/>
                                          </p:val>
                                        </p:tav>
                                        <p:tav tm="100000">
                                          <p:val>
                                            <p:strVal val="#ppt_y"/>
                                          </p:val>
                                        </p:tav>
                                      </p:tavLst>
                                    </p:anim>
                                  </p:childTnLst>
                                </p:cTn>
                              </p:par>
                            </p:childTnLst>
                          </p:cTn>
                        </p:par>
                        <p:par>
                          <p:cTn id="62" fill="hold">
                            <p:stCondLst>
                              <p:cond delay="4000"/>
                            </p:stCondLst>
                            <p:childTnLst>
                              <p:par>
                                <p:cTn id="63" presetID="2" presetClass="entr" presetSubtype="8" decel="100000" fill="hold" nodeType="afterEffect">
                                  <p:stCondLst>
                                    <p:cond delay="250"/>
                                  </p:stCondLst>
                                  <p:childTnLst>
                                    <p:set>
                                      <p:cBhvr>
                                        <p:cTn id="64" dur="1" fill="hold">
                                          <p:stCondLst>
                                            <p:cond delay="0"/>
                                          </p:stCondLst>
                                        </p:cTn>
                                        <p:tgtEl>
                                          <p:spTgt spid="10"/>
                                        </p:tgtEl>
                                        <p:attrNameLst>
                                          <p:attrName>style.visibility</p:attrName>
                                        </p:attrNameLst>
                                      </p:cBhvr>
                                      <p:to>
                                        <p:strVal val="visible"/>
                                      </p:to>
                                    </p:set>
                                    <p:anim calcmode="lin" valueType="num">
                                      <p:cBhvr additive="base">
                                        <p:cTn id="65" dur="500" fill="hold"/>
                                        <p:tgtEl>
                                          <p:spTgt spid="10"/>
                                        </p:tgtEl>
                                        <p:attrNameLst>
                                          <p:attrName>ppt_x</p:attrName>
                                        </p:attrNameLst>
                                      </p:cBhvr>
                                      <p:tavLst>
                                        <p:tav tm="0">
                                          <p:val>
                                            <p:strVal val="0-#ppt_w/2"/>
                                          </p:val>
                                        </p:tav>
                                        <p:tav tm="100000">
                                          <p:val>
                                            <p:strVal val="#ppt_x"/>
                                          </p:val>
                                        </p:tav>
                                      </p:tavLst>
                                    </p:anim>
                                    <p:anim calcmode="lin" valueType="num">
                                      <p:cBhvr additive="base">
                                        <p:cTn id="66" dur="500" fill="hold"/>
                                        <p:tgtEl>
                                          <p:spTgt spid="10"/>
                                        </p:tgtEl>
                                        <p:attrNameLst>
                                          <p:attrName>ppt_y</p:attrName>
                                        </p:attrNameLst>
                                      </p:cBhvr>
                                      <p:tavLst>
                                        <p:tav tm="0">
                                          <p:val>
                                            <p:strVal val="#ppt_y"/>
                                          </p:val>
                                        </p:tav>
                                        <p:tav tm="100000">
                                          <p:val>
                                            <p:strVal val="#ppt_y"/>
                                          </p:val>
                                        </p:tav>
                                      </p:tavLst>
                                    </p:anim>
                                  </p:childTnLst>
                                </p:cTn>
                              </p:par>
                              <p:par>
                                <p:cTn id="67" presetID="2" presetClass="entr" presetSubtype="8" decel="100000" fill="hold" grpId="0" nodeType="withEffect">
                                  <p:stCondLst>
                                    <p:cond delay="250"/>
                                  </p:stCondLst>
                                  <p:childTnLst>
                                    <p:set>
                                      <p:cBhvr>
                                        <p:cTn id="68" dur="1" fill="hold">
                                          <p:stCondLst>
                                            <p:cond delay="0"/>
                                          </p:stCondLst>
                                        </p:cTn>
                                        <p:tgtEl>
                                          <p:spTgt spid="25">
                                            <p:txEl>
                                              <p:pRg st="0" end="0"/>
                                            </p:txEl>
                                          </p:spTgt>
                                        </p:tgtEl>
                                        <p:attrNameLst>
                                          <p:attrName>style.visibility</p:attrName>
                                        </p:attrNameLst>
                                      </p:cBhvr>
                                      <p:to>
                                        <p:strVal val="visible"/>
                                      </p:to>
                                    </p:set>
                                    <p:anim calcmode="lin" valueType="num">
                                      <p:cBhvr additive="base">
                                        <p:cTn id="69" dur="500" fill="hold"/>
                                        <p:tgtEl>
                                          <p:spTgt spid="25">
                                            <p:txEl>
                                              <p:pRg st="0" end="0"/>
                                            </p:txEl>
                                          </p:spTgt>
                                        </p:tgtEl>
                                        <p:attrNameLst>
                                          <p:attrName>ppt_x</p:attrName>
                                        </p:attrNameLst>
                                      </p:cBhvr>
                                      <p:tavLst>
                                        <p:tav tm="0">
                                          <p:val>
                                            <p:strVal val="0-#ppt_w/2"/>
                                          </p:val>
                                        </p:tav>
                                        <p:tav tm="100000">
                                          <p:val>
                                            <p:strVal val="#ppt_x"/>
                                          </p:val>
                                        </p:tav>
                                      </p:tavLst>
                                    </p:anim>
                                    <p:anim calcmode="lin" valueType="num">
                                      <p:cBhvr additive="base">
                                        <p:cTn id="70" dur="500" fill="hold"/>
                                        <p:tgtEl>
                                          <p:spTgt spid="25">
                                            <p:txEl>
                                              <p:pRg st="0" end="0"/>
                                            </p:txEl>
                                          </p:spTgt>
                                        </p:tgtEl>
                                        <p:attrNameLst>
                                          <p:attrName>ppt_y</p:attrName>
                                        </p:attrNameLst>
                                      </p:cBhvr>
                                      <p:tavLst>
                                        <p:tav tm="0">
                                          <p:val>
                                            <p:strVal val="#ppt_y"/>
                                          </p:val>
                                        </p:tav>
                                        <p:tav tm="100000">
                                          <p:val>
                                            <p:strVal val="#ppt_y"/>
                                          </p:val>
                                        </p:tav>
                                      </p:tavLst>
                                    </p:anim>
                                  </p:childTnLst>
                                </p:cTn>
                              </p:par>
                            </p:childTnLst>
                          </p:cTn>
                        </p:par>
                        <p:par>
                          <p:cTn id="71" fill="hold">
                            <p:stCondLst>
                              <p:cond delay="4750"/>
                            </p:stCondLst>
                            <p:childTnLst>
                              <p:par>
                                <p:cTn id="72" presetID="2" presetClass="entr" presetSubtype="4" decel="100000" fill="hold" grpId="0" nodeType="afterEffect">
                                  <p:stCondLst>
                                    <p:cond delay="0"/>
                                  </p:stCondLst>
                                  <p:childTnLst>
                                    <p:set>
                                      <p:cBhvr>
                                        <p:cTn id="73" dur="1" fill="hold">
                                          <p:stCondLst>
                                            <p:cond delay="0"/>
                                          </p:stCondLst>
                                        </p:cTn>
                                        <p:tgtEl>
                                          <p:spTgt spid="21"/>
                                        </p:tgtEl>
                                        <p:attrNameLst>
                                          <p:attrName>style.visibility</p:attrName>
                                        </p:attrNameLst>
                                      </p:cBhvr>
                                      <p:to>
                                        <p:strVal val="visible"/>
                                      </p:to>
                                    </p:set>
                                    <p:anim calcmode="lin" valueType="num">
                                      <p:cBhvr additive="base">
                                        <p:cTn id="74" dur="500" fill="hold"/>
                                        <p:tgtEl>
                                          <p:spTgt spid="21"/>
                                        </p:tgtEl>
                                        <p:attrNameLst>
                                          <p:attrName>ppt_x</p:attrName>
                                        </p:attrNameLst>
                                      </p:cBhvr>
                                      <p:tavLst>
                                        <p:tav tm="0">
                                          <p:val>
                                            <p:strVal val="#ppt_x"/>
                                          </p:val>
                                        </p:tav>
                                        <p:tav tm="100000">
                                          <p:val>
                                            <p:strVal val="#ppt_x"/>
                                          </p:val>
                                        </p:tav>
                                      </p:tavLst>
                                    </p:anim>
                                    <p:anim calcmode="lin" valueType="num">
                                      <p:cBhvr additive="base">
                                        <p:cTn id="75" dur="500" fill="hold"/>
                                        <p:tgtEl>
                                          <p:spTgt spid="21"/>
                                        </p:tgtEl>
                                        <p:attrNameLst>
                                          <p:attrName>ppt_y</p:attrName>
                                        </p:attrNameLst>
                                      </p:cBhvr>
                                      <p:tavLst>
                                        <p:tav tm="0">
                                          <p:val>
                                            <p:strVal val="1+#ppt_h/2"/>
                                          </p:val>
                                        </p:tav>
                                        <p:tav tm="100000">
                                          <p:val>
                                            <p:strVal val="#ppt_y"/>
                                          </p:val>
                                        </p:tav>
                                      </p:tavLst>
                                    </p:anim>
                                  </p:childTnLst>
                                </p:cTn>
                              </p:par>
                              <p:par>
                                <p:cTn id="76" presetID="2" presetClass="entr" presetSubtype="4" decel="100000" fill="hold" grpId="0" nodeType="withEffect">
                                  <p:stCondLst>
                                    <p:cond delay="0"/>
                                  </p:stCondLst>
                                  <p:childTnLst>
                                    <p:set>
                                      <p:cBhvr>
                                        <p:cTn id="77" dur="1" fill="hold">
                                          <p:stCondLst>
                                            <p:cond delay="0"/>
                                          </p:stCondLst>
                                        </p:cTn>
                                        <p:tgtEl>
                                          <p:spTgt spid="29">
                                            <p:txEl>
                                              <p:pRg st="0" end="0"/>
                                            </p:txEl>
                                          </p:spTgt>
                                        </p:tgtEl>
                                        <p:attrNameLst>
                                          <p:attrName>style.visibility</p:attrName>
                                        </p:attrNameLst>
                                      </p:cBhvr>
                                      <p:to>
                                        <p:strVal val="visible"/>
                                      </p:to>
                                    </p:set>
                                    <p:anim calcmode="lin" valueType="num">
                                      <p:cBhvr additive="base">
                                        <p:cTn id="78" dur="500" fill="hold"/>
                                        <p:tgtEl>
                                          <p:spTgt spid="29">
                                            <p:txEl>
                                              <p:pRg st="0" end="0"/>
                                            </p:txEl>
                                          </p:spTgt>
                                        </p:tgtEl>
                                        <p:attrNameLst>
                                          <p:attrName>ppt_x</p:attrName>
                                        </p:attrNameLst>
                                      </p:cBhvr>
                                      <p:tavLst>
                                        <p:tav tm="0">
                                          <p:val>
                                            <p:strVal val="#ppt_x"/>
                                          </p:val>
                                        </p:tav>
                                        <p:tav tm="100000">
                                          <p:val>
                                            <p:strVal val="#ppt_x"/>
                                          </p:val>
                                        </p:tav>
                                      </p:tavLst>
                                    </p:anim>
                                    <p:anim calcmode="lin" valueType="num">
                                      <p:cBhvr additive="base">
                                        <p:cTn id="79" dur="500" fill="hold"/>
                                        <p:tgtEl>
                                          <p:spTgt spid="29">
                                            <p:txEl>
                                              <p:pRg st="0" end="0"/>
                                            </p:txEl>
                                          </p:spTgt>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11" grpId="0" animBg="1"/>
      <p:bldP spid="14" grpId="0" animBg="1"/>
      <p:bldP spid="17" grpId="0" animBg="1"/>
      <p:bldP spid="21" grpId="0" animBg="1"/>
      <p:bldP spid="22" grpId="0" build="p">
        <p:tmplLst>
          <p:tmpl lvl="1">
            <p:tnLst>
              <p:par>
                <p:cTn presetID="2" presetClass="entr" presetSubtype="8" decel="100000" fill="hold" nodeType="withEffect">
                  <p:stCondLst>
                    <p:cond delay="0"/>
                  </p:stCondLst>
                  <p:childTnLst>
                    <p:set>
                      <p:cBhvr>
                        <p:cTn dur="1" fill="hold">
                          <p:stCondLst>
                            <p:cond delay="0"/>
                          </p:stCondLst>
                        </p:cTn>
                        <p:tgtEl>
                          <p:spTgt spid="22"/>
                        </p:tgtEl>
                        <p:attrNameLst>
                          <p:attrName>style.visibility</p:attrName>
                        </p:attrNameLst>
                      </p:cBhvr>
                      <p:to>
                        <p:strVal val="visible"/>
                      </p:to>
                    </p:set>
                    <p:anim calcmode="lin" valueType="num">
                      <p:cBhvr additive="base">
                        <p:cTn dur="500" fill="hold"/>
                        <p:tgtEl>
                          <p:spTgt spid="22"/>
                        </p:tgtEl>
                        <p:attrNameLst>
                          <p:attrName>ppt_x</p:attrName>
                        </p:attrNameLst>
                      </p:cBhvr>
                      <p:tavLst>
                        <p:tav tm="0">
                          <p:val>
                            <p:strVal val="0-#ppt_w/2"/>
                          </p:val>
                        </p:tav>
                        <p:tav tm="100000">
                          <p:val>
                            <p:strVal val="#ppt_x"/>
                          </p:val>
                        </p:tav>
                      </p:tavLst>
                    </p:anim>
                    <p:anim calcmode="lin" valueType="num">
                      <p:cBhvr additive="base">
                        <p:cTn dur="500" fill="hold"/>
                        <p:tgtEl>
                          <p:spTgt spid="22"/>
                        </p:tgtEl>
                        <p:attrNameLst>
                          <p:attrName>ppt_y</p:attrName>
                        </p:attrNameLst>
                      </p:cBhvr>
                      <p:tavLst>
                        <p:tav tm="0">
                          <p:val>
                            <p:strVal val="#ppt_y"/>
                          </p:val>
                        </p:tav>
                        <p:tav tm="100000">
                          <p:val>
                            <p:strVal val="#ppt_y"/>
                          </p:val>
                        </p:tav>
                      </p:tavLst>
                    </p:anim>
                  </p:childTnLst>
                </p:cTn>
              </p:par>
            </p:tnLst>
          </p:tmpl>
        </p:tmplLst>
      </p:bldP>
      <p:bldP spid="23" grpId="0" build="p">
        <p:tmplLst>
          <p:tmpl lvl="1">
            <p:tnLst>
              <p:par>
                <p:cTn presetID="2" presetClass="entr" presetSubtype="8" decel="100000" fill="hold" nodeType="withEffect">
                  <p:stCondLst>
                    <p:cond delay="250"/>
                  </p:stCondLst>
                  <p:childTnLst>
                    <p:set>
                      <p:cBhvr>
                        <p:cTn dur="1" fill="hold">
                          <p:stCondLst>
                            <p:cond delay="0"/>
                          </p:stCondLst>
                        </p:cTn>
                        <p:tgtEl>
                          <p:spTgt spid="23"/>
                        </p:tgtEl>
                        <p:attrNameLst>
                          <p:attrName>style.visibility</p:attrName>
                        </p:attrNameLst>
                      </p:cBhvr>
                      <p:to>
                        <p:strVal val="visible"/>
                      </p:to>
                    </p:set>
                    <p:anim calcmode="lin" valueType="num">
                      <p:cBhvr additive="base">
                        <p:cTn dur="500" fill="hold"/>
                        <p:tgtEl>
                          <p:spTgt spid="23"/>
                        </p:tgtEl>
                        <p:attrNameLst>
                          <p:attrName>ppt_x</p:attrName>
                        </p:attrNameLst>
                      </p:cBhvr>
                      <p:tavLst>
                        <p:tav tm="0">
                          <p:val>
                            <p:strVal val="0-#ppt_w/2"/>
                          </p:val>
                        </p:tav>
                        <p:tav tm="100000">
                          <p:val>
                            <p:strVal val="#ppt_x"/>
                          </p:val>
                        </p:tav>
                      </p:tavLst>
                    </p:anim>
                    <p:anim calcmode="lin" valueType="num">
                      <p:cBhvr additive="base">
                        <p:cTn dur="500" fill="hold"/>
                        <p:tgtEl>
                          <p:spTgt spid="23"/>
                        </p:tgtEl>
                        <p:attrNameLst>
                          <p:attrName>ppt_y</p:attrName>
                        </p:attrNameLst>
                      </p:cBhvr>
                      <p:tavLst>
                        <p:tav tm="0">
                          <p:val>
                            <p:strVal val="#ppt_y"/>
                          </p:val>
                        </p:tav>
                        <p:tav tm="100000">
                          <p:val>
                            <p:strVal val="#ppt_y"/>
                          </p:val>
                        </p:tav>
                      </p:tavLst>
                    </p:anim>
                  </p:childTnLst>
                </p:cTn>
              </p:par>
            </p:tnLst>
          </p:tmpl>
        </p:tmplLst>
      </p:bldP>
      <p:bldP spid="24" grpId="0" build="p">
        <p:tmplLst>
          <p:tmpl lvl="1">
            <p:tnLst>
              <p:par>
                <p:cTn presetID="2" presetClass="entr" presetSubtype="8" decel="100000" fill="hold" nodeType="withEffect">
                  <p:stCondLst>
                    <p:cond delay="250"/>
                  </p:stCondLst>
                  <p:childTnLst>
                    <p:set>
                      <p:cBhvr>
                        <p:cTn dur="1" fill="hold">
                          <p:stCondLst>
                            <p:cond delay="0"/>
                          </p:stCondLst>
                        </p:cTn>
                        <p:tgtEl>
                          <p:spTgt spid="24"/>
                        </p:tgtEl>
                        <p:attrNameLst>
                          <p:attrName>style.visibility</p:attrName>
                        </p:attrNameLst>
                      </p:cBhvr>
                      <p:to>
                        <p:strVal val="visible"/>
                      </p:to>
                    </p:set>
                    <p:anim calcmode="lin" valueType="num">
                      <p:cBhvr additive="base">
                        <p:cTn dur="500" fill="hold"/>
                        <p:tgtEl>
                          <p:spTgt spid="24"/>
                        </p:tgtEl>
                        <p:attrNameLst>
                          <p:attrName>ppt_x</p:attrName>
                        </p:attrNameLst>
                      </p:cBhvr>
                      <p:tavLst>
                        <p:tav tm="0">
                          <p:val>
                            <p:strVal val="0-#ppt_w/2"/>
                          </p:val>
                        </p:tav>
                        <p:tav tm="100000">
                          <p:val>
                            <p:strVal val="#ppt_x"/>
                          </p:val>
                        </p:tav>
                      </p:tavLst>
                    </p:anim>
                    <p:anim calcmode="lin" valueType="num">
                      <p:cBhvr additive="base">
                        <p:cTn dur="500" fill="hold"/>
                        <p:tgtEl>
                          <p:spTgt spid="24"/>
                        </p:tgtEl>
                        <p:attrNameLst>
                          <p:attrName>ppt_y</p:attrName>
                        </p:attrNameLst>
                      </p:cBhvr>
                      <p:tavLst>
                        <p:tav tm="0">
                          <p:val>
                            <p:strVal val="#ppt_y"/>
                          </p:val>
                        </p:tav>
                        <p:tav tm="100000">
                          <p:val>
                            <p:strVal val="#ppt_y"/>
                          </p:val>
                        </p:tav>
                      </p:tavLst>
                    </p:anim>
                  </p:childTnLst>
                </p:cTn>
              </p:par>
            </p:tnLst>
          </p:tmpl>
        </p:tmplLst>
      </p:bldP>
      <p:bldP spid="25" grpId="0" build="p">
        <p:tmplLst>
          <p:tmpl lvl="1">
            <p:tnLst>
              <p:par>
                <p:cTn presetID="2" presetClass="entr" presetSubtype="8" decel="100000" fill="hold" nodeType="withEffect">
                  <p:stCondLst>
                    <p:cond delay="250"/>
                  </p:stCondLst>
                  <p:childTnLst>
                    <p:set>
                      <p:cBhvr>
                        <p:cTn dur="1" fill="hold">
                          <p:stCondLst>
                            <p:cond delay="0"/>
                          </p:stCondLst>
                        </p:cTn>
                        <p:tgtEl>
                          <p:spTgt spid="25"/>
                        </p:tgtEl>
                        <p:attrNameLst>
                          <p:attrName>style.visibility</p:attrName>
                        </p:attrNameLst>
                      </p:cBhvr>
                      <p:to>
                        <p:strVal val="visible"/>
                      </p:to>
                    </p:set>
                    <p:anim calcmode="lin" valueType="num">
                      <p:cBhvr additive="base">
                        <p:cTn dur="500" fill="hold"/>
                        <p:tgtEl>
                          <p:spTgt spid="25"/>
                        </p:tgtEl>
                        <p:attrNameLst>
                          <p:attrName>ppt_x</p:attrName>
                        </p:attrNameLst>
                      </p:cBhvr>
                      <p:tavLst>
                        <p:tav tm="0">
                          <p:val>
                            <p:strVal val="0-#ppt_w/2"/>
                          </p:val>
                        </p:tav>
                        <p:tav tm="100000">
                          <p:val>
                            <p:strVal val="#ppt_x"/>
                          </p:val>
                        </p:tav>
                      </p:tavLst>
                    </p:anim>
                    <p:anim calcmode="lin" valueType="num">
                      <p:cBhvr additive="base">
                        <p:cTn dur="500" fill="hold"/>
                        <p:tgtEl>
                          <p:spTgt spid="25"/>
                        </p:tgtEl>
                        <p:attrNameLst>
                          <p:attrName>ppt_y</p:attrName>
                        </p:attrNameLst>
                      </p:cBhvr>
                      <p:tavLst>
                        <p:tav tm="0">
                          <p:val>
                            <p:strVal val="#ppt_y"/>
                          </p:val>
                        </p:tav>
                        <p:tav tm="100000">
                          <p:val>
                            <p:strVal val="#ppt_y"/>
                          </p:val>
                        </p:tav>
                      </p:tavLst>
                    </p:anim>
                  </p:childTnLst>
                </p:cTn>
              </p:par>
            </p:tnLst>
          </p:tmpl>
        </p:tmplLst>
      </p:bldP>
      <p:bldP spid="26" grpId="0" build="p">
        <p:tmplLst>
          <p:tmpl lvl="1">
            <p:tnLst>
              <p:par>
                <p:cTn presetID="2" presetClass="entr" presetSubtype="1" decel="100000" fill="hold" nodeType="withEffect">
                  <p:stCondLst>
                    <p:cond delay="0"/>
                  </p:stCondLst>
                  <p:childTnLst>
                    <p:set>
                      <p:cBhvr>
                        <p:cTn dur="1" fill="hold">
                          <p:stCondLst>
                            <p:cond delay="0"/>
                          </p:stCondLst>
                        </p:cTn>
                        <p:tgtEl>
                          <p:spTgt spid="26"/>
                        </p:tgtEl>
                        <p:attrNameLst>
                          <p:attrName>style.visibility</p:attrName>
                        </p:attrNameLst>
                      </p:cBhvr>
                      <p:to>
                        <p:strVal val="visible"/>
                      </p:to>
                    </p:set>
                    <p:anim calcmode="lin" valueType="num">
                      <p:cBhvr additive="base">
                        <p:cTn dur="500" fill="hold"/>
                        <p:tgtEl>
                          <p:spTgt spid="26"/>
                        </p:tgtEl>
                        <p:attrNameLst>
                          <p:attrName>ppt_x</p:attrName>
                        </p:attrNameLst>
                      </p:cBhvr>
                      <p:tavLst>
                        <p:tav tm="0">
                          <p:val>
                            <p:strVal val="#ppt_x"/>
                          </p:val>
                        </p:tav>
                        <p:tav tm="100000">
                          <p:val>
                            <p:strVal val="#ppt_x"/>
                          </p:val>
                        </p:tav>
                      </p:tavLst>
                    </p:anim>
                    <p:anim calcmode="lin" valueType="num">
                      <p:cBhvr additive="base">
                        <p:cTn dur="500" fill="hold"/>
                        <p:tgtEl>
                          <p:spTgt spid="26"/>
                        </p:tgtEl>
                        <p:attrNameLst>
                          <p:attrName>ppt_y</p:attrName>
                        </p:attrNameLst>
                      </p:cBhvr>
                      <p:tavLst>
                        <p:tav tm="0">
                          <p:val>
                            <p:strVal val="0-#ppt_h/2"/>
                          </p:val>
                        </p:tav>
                        <p:tav tm="100000">
                          <p:val>
                            <p:strVal val="#ppt_y"/>
                          </p:val>
                        </p:tav>
                      </p:tavLst>
                    </p:anim>
                  </p:childTnLst>
                </p:cTn>
              </p:par>
            </p:tnLst>
          </p:tmpl>
        </p:tmplLst>
      </p:bldP>
      <p:bldP spid="27" grpId="0" build="p">
        <p:tmplLst>
          <p:tmpl lvl="1">
            <p:tnLst>
              <p:par>
                <p:cTn presetID="2" presetClass="entr" presetSubtype="1" decel="100000" fill="hold" nodeType="withEffect">
                  <p:stCondLst>
                    <p:cond delay="0"/>
                  </p:stCondLst>
                  <p:childTnLst>
                    <p:set>
                      <p:cBhvr>
                        <p:cTn dur="1" fill="hold">
                          <p:stCondLst>
                            <p:cond delay="0"/>
                          </p:stCondLst>
                        </p:cTn>
                        <p:tgtEl>
                          <p:spTgt spid="27"/>
                        </p:tgtEl>
                        <p:attrNameLst>
                          <p:attrName>style.visibility</p:attrName>
                        </p:attrNameLst>
                      </p:cBhvr>
                      <p:to>
                        <p:strVal val="visible"/>
                      </p:to>
                    </p:set>
                    <p:anim calcmode="lin" valueType="num">
                      <p:cBhvr additive="base">
                        <p:cTn dur="500" fill="hold"/>
                        <p:tgtEl>
                          <p:spTgt spid="27"/>
                        </p:tgtEl>
                        <p:attrNameLst>
                          <p:attrName>ppt_x</p:attrName>
                        </p:attrNameLst>
                      </p:cBhvr>
                      <p:tavLst>
                        <p:tav tm="0">
                          <p:val>
                            <p:strVal val="#ppt_x"/>
                          </p:val>
                        </p:tav>
                        <p:tav tm="100000">
                          <p:val>
                            <p:strVal val="#ppt_x"/>
                          </p:val>
                        </p:tav>
                      </p:tavLst>
                    </p:anim>
                    <p:anim calcmode="lin" valueType="num">
                      <p:cBhvr additive="base">
                        <p:cTn dur="500" fill="hold"/>
                        <p:tgtEl>
                          <p:spTgt spid="27"/>
                        </p:tgtEl>
                        <p:attrNameLst>
                          <p:attrName>ppt_y</p:attrName>
                        </p:attrNameLst>
                      </p:cBhvr>
                      <p:tavLst>
                        <p:tav tm="0">
                          <p:val>
                            <p:strVal val="0-#ppt_h/2"/>
                          </p:val>
                        </p:tav>
                        <p:tav tm="100000">
                          <p:val>
                            <p:strVal val="#ppt_y"/>
                          </p:val>
                        </p:tav>
                      </p:tavLst>
                    </p:anim>
                  </p:childTnLst>
                </p:cTn>
              </p:par>
            </p:tnLst>
          </p:tmpl>
        </p:tmplLst>
      </p:bldP>
      <p:bldP spid="28" grpId="0" build="p">
        <p:tmplLst>
          <p:tmpl lvl="1">
            <p:tnLst>
              <p:par>
                <p:cTn presetID="2" presetClass="entr" presetSubtype="4" decel="100000" fill="hold" nodeType="withEffect">
                  <p:stCondLst>
                    <p:cond delay="0"/>
                  </p:stCondLst>
                  <p:childTnLst>
                    <p:set>
                      <p:cBhvr>
                        <p:cTn dur="1" fill="hold">
                          <p:stCondLst>
                            <p:cond delay="0"/>
                          </p:stCondLst>
                        </p:cTn>
                        <p:tgtEl>
                          <p:spTgt spid="28"/>
                        </p:tgtEl>
                        <p:attrNameLst>
                          <p:attrName>style.visibility</p:attrName>
                        </p:attrNameLst>
                      </p:cBhvr>
                      <p:to>
                        <p:strVal val="visible"/>
                      </p:to>
                    </p:set>
                    <p:anim calcmode="lin" valueType="num">
                      <p:cBhvr additive="base">
                        <p:cTn dur="500" fill="hold"/>
                        <p:tgtEl>
                          <p:spTgt spid="28"/>
                        </p:tgtEl>
                        <p:attrNameLst>
                          <p:attrName>ppt_x</p:attrName>
                        </p:attrNameLst>
                      </p:cBhvr>
                      <p:tavLst>
                        <p:tav tm="0">
                          <p:val>
                            <p:strVal val="#ppt_x"/>
                          </p:val>
                        </p:tav>
                        <p:tav tm="100000">
                          <p:val>
                            <p:strVal val="#ppt_x"/>
                          </p:val>
                        </p:tav>
                      </p:tavLst>
                    </p:anim>
                    <p:anim calcmode="lin" valueType="num">
                      <p:cBhvr additive="base">
                        <p:cTn dur="500" fill="hold"/>
                        <p:tgtEl>
                          <p:spTgt spid="28"/>
                        </p:tgtEl>
                        <p:attrNameLst>
                          <p:attrName>ppt_y</p:attrName>
                        </p:attrNameLst>
                      </p:cBhvr>
                      <p:tavLst>
                        <p:tav tm="0">
                          <p:val>
                            <p:strVal val="1+#ppt_h/2"/>
                          </p:val>
                        </p:tav>
                        <p:tav tm="100000">
                          <p:val>
                            <p:strVal val="#ppt_y"/>
                          </p:val>
                        </p:tav>
                      </p:tavLst>
                    </p:anim>
                  </p:childTnLst>
                </p:cTn>
              </p:par>
            </p:tnLst>
          </p:tmpl>
        </p:tmplLst>
      </p:bldP>
      <p:bldP spid="29" grpId="0" build="p">
        <p:tmplLst>
          <p:tmpl lvl="1">
            <p:tnLst>
              <p:par>
                <p:cTn presetID="2" presetClass="entr" presetSubtype="4" decel="100000" fill="hold" nodeType="withEffect">
                  <p:stCondLst>
                    <p:cond delay="0"/>
                  </p:stCondLst>
                  <p:childTnLst>
                    <p:set>
                      <p:cBhvr>
                        <p:cTn dur="1" fill="hold">
                          <p:stCondLst>
                            <p:cond delay="0"/>
                          </p:stCondLst>
                        </p:cTn>
                        <p:tgtEl>
                          <p:spTgt spid="29"/>
                        </p:tgtEl>
                        <p:attrNameLst>
                          <p:attrName>style.visibility</p:attrName>
                        </p:attrNameLst>
                      </p:cBhvr>
                      <p:to>
                        <p:strVal val="visible"/>
                      </p:to>
                    </p:set>
                    <p:anim calcmode="lin" valueType="num">
                      <p:cBhvr additive="base">
                        <p:cTn dur="500" fill="hold"/>
                        <p:tgtEl>
                          <p:spTgt spid="29"/>
                        </p:tgtEl>
                        <p:attrNameLst>
                          <p:attrName>ppt_x</p:attrName>
                        </p:attrNameLst>
                      </p:cBhvr>
                      <p:tavLst>
                        <p:tav tm="0">
                          <p:val>
                            <p:strVal val="#ppt_x"/>
                          </p:val>
                        </p:tav>
                        <p:tav tm="100000">
                          <p:val>
                            <p:strVal val="#ppt_x"/>
                          </p:val>
                        </p:tav>
                      </p:tavLst>
                    </p:anim>
                    <p:anim calcmode="lin" valueType="num">
                      <p:cBhvr additive="base">
                        <p:cTn dur="500" fill="hold"/>
                        <p:tgtEl>
                          <p:spTgt spid="29"/>
                        </p:tgtEl>
                        <p:attrNameLst>
                          <p:attrName>ppt_y</p:attrName>
                        </p:attrNameLst>
                      </p:cBhvr>
                      <p:tavLst>
                        <p:tav tm="0">
                          <p:val>
                            <p:strVal val="1+#ppt_h/2"/>
                          </p:val>
                        </p:tav>
                        <p:tav tm="100000">
                          <p:val>
                            <p:strVal val="#ppt_y"/>
                          </p:val>
                        </p:tav>
                      </p:tavLst>
                    </p:anim>
                  </p:childTnLst>
                </p:cTn>
              </p:par>
            </p:tnLst>
          </p:tmpl>
        </p:tmplLst>
      </p:bldP>
    </p:bldLst>
  </p:timing>
</p:sldLayout>
</file>

<file path=ppt/slideLayouts/slideLayout47.xml><?xml version="1.0" encoding="utf-8"?>
<p:sldLayout xmlns:a="http://schemas.openxmlformats.org/drawingml/2006/main" xmlns:r="http://schemas.openxmlformats.org/officeDocument/2006/relationships" xmlns:p="http://schemas.openxmlformats.org/presentationml/2006/main" preserve="1" userDrawn="1">
  <p:cSld name="Tileline 2 - 1">
    <p:spTree>
      <p:nvGrpSpPr>
        <p:cNvPr id="1" name=""/>
        <p:cNvGrpSpPr/>
        <p:nvPr/>
      </p:nvGrpSpPr>
      <p:grpSpPr>
        <a:xfrm>
          <a:off x="0" y="0"/>
          <a:ext cx="0" cy="0"/>
          <a:chOff x="0" y="0"/>
          <a:chExt cx="0" cy="0"/>
        </a:xfrm>
      </p:grpSpPr>
      <p:sp>
        <p:nvSpPr>
          <p:cNvPr id="12" name="図プレースホルダー 11"/>
          <p:cNvSpPr>
            <a:spLocks noGrp="1"/>
          </p:cNvSpPr>
          <p:nvPr>
            <p:ph type="pic" sz="quarter" idx="15" hasCustomPrompt="1"/>
          </p:nvPr>
        </p:nvSpPr>
        <p:spPr>
          <a:xfrm>
            <a:off x="2032347" y="5514083"/>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正方形/長方形 4"/>
          <p:cNvSpPr/>
          <p:nvPr userDrawn="1"/>
        </p:nvSpPr>
        <p:spPr>
          <a:xfrm>
            <a:off x="0" y="5514083"/>
            <a:ext cx="18286413" cy="63752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1" name="正方形/長方形 10"/>
          <p:cNvSpPr/>
          <p:nvPr userDrawn="1"/>
        </p:nvSpPr>
        <p:spPr>
          <a:xfrm>
            <a:off x="1132316" y="2915310"/>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2" name="テキスト プレースホルダー 5"/>
          <p:cNvSpPr>
            <a:spLocks noGrp="1"/>
          </p:cNvSpPr>
          <p:nvPr>
            <p:ph type="body" sz="quarter" idx="14" hasCustomPrompt="1"/>
          </p:nvPr>
        </p:nvSpPr>
        <p:spPr>
          <a:xfrm>
            <a:off x="4038435"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6" name="テキスト プレースホルダー 5"/>
          <p:cNvSpPr>
            <a:spLocks noGrp="1"/>
          </p:cNvSpPr>
          <p:nvPr>
            <p:ph type="body" sz="quarter" idx="13" hasCustomPrompt="1"/>
          </p:nvPr>
        </p:nvSpPr>
        <p:spPr>
          <a:xfrm>
            <a:off x="1293857" y="3024555"/>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0" name="図プレースホルダー 11"/>
          <p:cNvSpPr>
            <a:spLocks noGrp="1"/>
          </p:cNvSpPr>
          <p:nvPr>
            <p:ph type="pic" sz="quarter" idx="16" hasCustomPrompt="1"/>
          </p:nvPr>
        </p:nvSpPr>
        <p:spPr>
          <a:xfrm>
            <a:off x="7590464" y="3046121"/>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31" name="正方形/長方形 10"/>
          <p:cNvSpPr/>
          <p:nvPr userDrawn="1"/>
        </p:nvSpPr>
        <p:spPr>
          <a:xfrm rot="10800000">
            <a:off x="6690433" y="6380695"/>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2" name="テキスト プレースホルダー 5"/>
          <p:cNvSpPr>
            <a:spLocks noGrp="1"/>
          </p:cNvSpPr>
          <p:nvPr>
            <p:ph type="body" sz="quarter" idx="17" hasCustomPrompt="1"/>
          </p:nvPr>
        </p:nvSpPr>
        <p:spPr>
          <a:xfrm>
            <a:off x="9596552"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33" name="テキスト プレースホルダー 5"/>
          <p:cNvSpPr>
            <a:spLocks noGrp="1"/>
          </p:cNvSpPr>
          <p:nvPr>
            <p:ph type="body" sz="quarter" idx="18" hasCustomPrompt="1"/>
          </p:nvPr>
        </p:nvSpPr>
        <p:spPr>
          <a:xfrm>
            <a:off x="6851974" y="6785740"/>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4" name="図プレースホルダー 11"/>
          <p:cNvSpPr>
            <a:spLocks noGrp="1"/>
          </p:cNvSpPr>
          <p:nvPr>
            <p:ph type="pic" sz="quarter" idx="19" hasCustomPrompt="1"/>
          </p:nvPr>
        </p:nvSpPr>
        <p:spPr>
          <a:xfrm>
            <a:off x="13193587" y="5514083"/>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35" name="正方形/長方形 10"/>
          <p:cNvSpPr/>
          <p:nvPr userDrawn="1"/>
        </p:nvSpPr>
        <p:spPr>
          <a:xfrm>
            <a:off x="12293556" y="2915310"/>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6" name="テキスト プレースホルダー 5"/>
          <p:cNvSpPr>
            <a:spLocks noGrp="1"/>
          </p:cNvSpPr>
          <p:nvPr>
            <p:ph type="body" sz="quarter" idx="20" hasCustomPrompt="1"/>
          </p:nvPr>
        </p:nvSpPr>
        <p:spPr>
          <a:xfrm>
            <a:off x="15199675"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37" name="テキスト プレースホルダー 5"/>
          <p:cNvSpPr>
            <a:spLocks noGrp="1"/>
          </p:cNvSpPr>
          <p:nvPr>
            <p:ph type="body" sz="quarter" idx="21" hasCustomPrompt="1"/>
          </p:nvPr>
        </p:nvSpPr>
        <p:spPr>
          <a:xfrm>
            <a:off x="12455097" y="3024555"/>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76068766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childTnLst>
                          </p:cTn>
                        </p:par>
                        <p:par>
                          <p:cTn id="8" fill="hold">
                            <p:stCondLst>
                              <p:cond delay="500"/>
                            </p:stCondLst>
                            <p:childTnLst>
                              <p:par>
                                <p:cTn id="9" presetID="42" presetClass="entr" presetSubtype="0" fill="hold" grpId="0" nodeType="afterEffect">
                                  <p:stCondLst>
                                    <p:cond delay="250"/>
                                  </p:stCondLst>
                                  <p:childTnLst>
                                    <p:set>
                                      <p:cBhvr>
                                        <p:cTn id="10" dur="1" fill="hold">
                                          <p:stCondLst>
                                            <p:cond delay="0"/>
                                          </p:stCondLst>
                                        </p:cTn>
                                        <p:tgtEl>
                                          <p:spTgt spid="12"/>
                                        </p:tgtEl>
                                        <p:attrNameLst>
                                          <p:attrName>style.visibility</p:attrName>
                                        </p:attrNameLst>
                                      </p:cBhvr>
                                      <p:to>
                                        <p:strVal val="visible"/>
                                      </p:to>
                                    </p:set>
                                    <p:animEffect transition="in" filter="fade">
                                      <p:cBhvr>
                                        <p:cTn id="11" dur="500"/>
                                        <p:tgtEl>
                                          <p:spTgt spid="12"/>
                                        </p:tgtEl>
                                      </p:cBhvr>
                                    </p:animEffect>
                                    <p:anim calcmode="lin" valueType="num">
                                      <p:cBhvr>
                                        <p:cTn id="12" dur="500" fill="hold"/>
                                        <p:tgtEl>
                                          <p:spTgt spid="12"/>
                                        </p:tgtEl>
                                        <p:attrNameLst>
                                          <p:attrName>ppt_x</p:attrName>
                                        </p:attrNameLst>
                                      </p:cBhvr>
                                      <p:tavLst>
                                        <p:tav tm="0">
                                          <p:val>
                                            <p:strVal val="#ppt_x"/>
                                          </p:val>
                                        </p:tav>
                                        <p:tav tm="100000">
                                          <p:val>
                                            <p:strVal val="#ppt_x"/>
                                          </p:val>
                                        </p:tav>
                                      </p:tavLst>
                                    </p:anim>
                                    <p:anim calcmode="lin" valueType="num">
                                      <p:cBhvr>
                                        <p:cTn id="13" dur="500" fill="hold"/>
                                        <p:tgtEl>
                                          <p:spTgt spid="12"/>
                                        </p:tgtEl>
                                        <p:attrNameLst>
                                          <p:attrName>ppt_y</p:attrName>
                                        </p:attrNameLst>
                                      </p:cBhvr>
                                      <p:tavLst>
                                        <p:tav tm="0">
                                          <p:val>
                                            <p:strVal val="#ppt_y+.1"/>
                                          </p:val>
                                        </p:tav>
                                        <p:tav tm="100000">
                                          <p:val>
                                            <p:strVal val="#ppt_y"/>
                                          </p:val>
                                        </p:tav>
                                      </p:tavLst>
                                    </p:anim>
                                  </p:childTnLst>
                                </p:cTn>
                              </p:par>
                              <p:par>
                                <p:cTn id="14" presetID="2" presetClass="entr" presetSubtype="8" decel="100000" fill="hold" grpId="0" nodeType="withEffect">
                                  <p:stCondLst>
                                    <p:cond delay="0"/>
                                  </p:stCondLst>
                                  <p:childTnLst>
                                    <p:set>
                                      <p:cBhvr>
                                        <p:cTn id="15" dur="1" fill="hold">
                                          <p:stCondLst>
                                            <p:cond delay="0"/>
                                          </p:stCondLst>
                                        </p:cTn>
                                        <p:tgtEl>
                                          <p:spTgt spid="22">
                                            <p:txEl>
                                              <p:pRg st="0" end="0"/>
                                            </p:txEl>
                                          </p:spTgt>
                                        </p:tgtEl>
                                        <p:attrNameLst>
                                          <p:attrName>style.visibility</p:attrName>
                                        </p:attrNameLst>
                                      </p:cBhvr>
                                      <p:to>
                                        <p:strVal val="visible"/>
                                      </p:to>
                                    </p:set>
                                    <p:anim calcmode="lin" valueType="num">
                                      <p:cBhvr additive="base">
                                        <p:cTn id="16" dur="500" fill="hold"/>
                                        <p:tgtEl>
                                          <p:spTgt spid="22">
                                            <p:txEl>
                                              <p:pRg st="0" end="0"/>
                                            </p:txEl>
                                          </p:spTgt>
                                        </p:tgtEl>
                                        <p:attrNameLst>
                                          <p:attrName>ppt_x</p:attrName>
                                        </p:attrNameLst>
                                      </p:cBhvr>
                                      <p:tavLst>
                                        <p:tav tm="0">
                                          <p:val>
                                            <p:strVal val="0-#ppt_w/2"/>
                                          </p:val>
                                        </p:tav>
                                        <p:tav tm="100000">
                                          <p:val>
                                            <p:strVal val="#ppt_x"/>
                                          </p:val>
                                        </p:tav>
                                      </p:tavLst>
                                    </p:anim>
                                    <p:anim calcmode="lin" valueType="num">
                                      <p:cBhvr additive="base">
                                        <p:cTn id="17" dur="500" fill="hold"/>
                                        <p:tgtEl>
                                          <p:spTgt spid="22">
                                            <p:txEl>
                                              <p:pRg st="0" end="0"/>
                                            </p:txEl>
                                          </p:spTgt>
                                        </p:tgtEl>
                                        <p:attrNameLst>
                                          <p:attrName>ppt_y</p:attrName>
                                        </p:attrNameLst>
                                      </p:cBhvr>
                                      <p:tavLst>
                                        <p:tav tm="0">
                                          <p:val>
                                            <p:strVal val="#ppt_y"/>
                                          </p:val>
                                        </p:tav>
                                        <p:tav tm="100000">
                                          <p:val>
                                            <p:strVal val="#ppt_y"/>
                                          </p:val>
                                        </p:tav>
                                      </p:tavLst>
                                    </p:anim>
                                  </p:childTnLst>
                                </p:cTn>
                              </p:par>
                            </p:childTnLst>
                          </p:cTn>
                        </p:par>
                        <p:par>
                          <p:cTn id="18" fill="hold">
                            <p:stCondLst>
                              <p:cond delay="1250"/>
                            </p:stCondLst>
                            <p:childTnLst>
                              <p:par>
                                <p:cTn id="19" presetID="2" presetClass="entr" presetSubtype="1" decel="100000" fill="hold" grpId="0" nodeType="afterEffect">
                                  <p:stCondLst>
                                    <p:cond delay="0"/>
                                  </p:stCondLst>
                                  <p:childTnLst>
                                    <p:set>
                                      <p:cBhvr>
                                        <p:cTn id="20" dur="1" fill="hold">
                                          <p:stCondLst>
                                            <p:cond delay="0"/>
                                          </p:stCondLst>
                                        </p:cTn>
                                        <p:tgtEl>
                                          <p:spTgt spid="11"/>
                                        </p:tgtEl>
                                        <p:attrNameLst>
                                          <p:attrName>style.visibility</p:attrName>
                                        </p:attrNameLst>
                                      </p:cBhvr>
                                      <p:to>
                                        <p:strVal val="visible"/>
                                      </p:to>
                                    </p:set>
                                    <p:anim calcmode="lin" valueType="num">
                                      <p:cBhvr additive="base">
                                        <p:cTn id="21" dur="500" fill="hold"/>
                                        <p:tgtEl>
                                          <p:spTgt spid="11"/>
                                        </p:tgtEl>
                                        <p:attrNameLst>
                                          <p:attrName>ppt_x</p:attrName>
                                        </p:attrNameLst>
                                      </p:cBhvr>
                                      <p:tavLst>
                                        <p:tav tm="0">
                                          <p:val>
                                            <p:strVal val="#ppt_x"/>
                                          </p:val>
                                        </p:tav>
                                        <p:tav tm="100000">
                                          <p:val>
                                            <p:strVal val="#ppt_x"/>
                                          </p:val>
                                        </p:tav>
                                      </p:tavLst>
                                    </p:anim>
                                    <p:anim calcmode="lin" valueType="num">
                                      <p:cBhvr additive="base">
                                        <p:cTn id="22" dur="500" fill="hold"/>
                                        <p:tgtEl>
                                          <p:spTgt spid="11"/>
                                        </p:tgtEl>
                                        <p:attrNameLst>
                                          <p:attrName>ppt_y</p:attrName>
                                        </p:attrNameLst>
                                      </p:cBhvr>
                                      <p:tavLst>
                                        <p:tav tm="0">
                                          <p:val>
                                            <p:strVal val="0-#ppt_h/2"/>
                                          </p:val>
                                        </p:tav>
                                        <p:tav tm="100000">
                                          <p:val>
                                            <p:strVal val="#ppt_y"/>
                                          </p:val>
                                        </p:tav>
                                      </p:tavLst>
                                    </p:anim>
                                  </p:childTnLst>
                                </p:cTn>
                              </p:par>
                              <p:par>
                                <p:cTn id="23" presetID="2" presetClass="entr" presetSubtype="1" decel="100000" fill="hold" grpId="0" nodeType="withEffect">
                                  <p:stCondLst>
                                    <p:cond delay="0"/>
                                  </p:stCondLst>
                                  <p:childTnLst>
                                    <p:set>
                                      <p:cBhvr>
                                        <p:cTn id="24" dur="1" fill="hold">
                                          <p:stCondLst>
                                            <p:cond delay="0"/>
                                          </p:stCondLst>
                                        </p:cTn>
                                        <p:tgtEl>
                                          <p:spTgt spid="26">
                                            <p:txEl>
                                              <p:pRg st="0" end="0"/>
                                            </p:txEl>
                                          </p:spTgt>
                                        </p:tgtEl>
                                        <p:attrNameLst>
                                          <p:attrName>style.visibility</p:attrName>
                                        </p:attrNameLst>
                                      </p:cBhvr>
                                      <p:to>
                                        <p:strVal val="visible"/>
                                      </p:to>
                                    </p:set>
                                    <p:anim calcmode="lin" valueType="num">
                                      <p:cBhvr additive="base">
                                        <p:cTn id="25" dur="500" fill="hold"/>
                                        <p:tgtEl>
                                          <p:spTgt spid="26">
                                            <p:txEl>
                                              <p:pRg st="0" end="0"/>
                                            </p:txEl>
                                          </p:spTgt>
                                        </p:tgtEl>
                                        <p:attrNameLst>
                                          <p:attrName>ppt_x</p:attrName>
                                        </p:attrNameLst>
                                      </p:cBhvr>
                                      <p:tavLst>
                                        <p:tav tm="0">
                                          <p:val>
                                            <p:strVal val="#ppt_x"/>
                                          </p:val>
                                        </p:tav>
                                        <p:tav tm="100000">
                                          <p:val>
                                            <p:strVal val="#ppt_x"/>
                                          </p:val>
                                        </p:tav>
                                      </p:tavLst>
                                    </p:anim>
                                    <p:anim calcmode="lin" valueType="num">
                                      <p:cBhvr additive="base">
                                        <p:cTn id="26" dur="500" fill="hold"/>
                                        <p:tgtEl>
                                          <p:spTgt spid="26">
                                            <p:txEl>
                                              <p:pRg st="0" end="0"/>
                                            </p:txEl>
                                          </p:spTgt>
                                        </p:tgtEl>
                                        <p:attrNameLst>
                                          <p:attrName>ppt_y</p:attrName>
                                        </p:attrNameLst>
                                      </p:cBhvr>
                                      <p:tavLst>
                                        <p:tav tm="0">
                                          <p:val>
                                            <p:strVal val="0-#ppt_h/2"/>
                                          </p:val>
                                        </p:tav>
                                        <p:tav tm="100000">
                                          <p:val>
                                            <p:strVal val="#ppt_y"/>
                                          </p:val>
                                        </p:tav>
                                      </p:tavLst>
                                    </p:anim>
                                  </p:childTnLst>
                                </p:cTn>
                              </p:par>
                            </p:childTnLst>
                          </p:cTn>
                        </p:par>
                        <p:par>
                          <p:cTn id="27" fill="hold">
                            <p:stCondLst>
                              <p:cond delay="1750"/>
                            </p:stCondLst>
                            <p:childTnLst>
                              <p:par>
                                <p:cTn id="28" presetID="47" presetClass="entr" presetSubtype="0" fill="hold" grpId="0" nodeType="afterEffect">
                                  <p:stCondLst>
                                    <p:cond delay="250"/>
                                  </p:stCondLst>
                                  <p:childTnLst>
                                    <p:set>
                                      <p:cBhvr>
                                        <p:cTn id="29" dur="1" fill="hold">
                                          <p:stCondLst>
                                            <p:cond delay="0"/>
                                          </p:stCondLst>
                                        </p:cTn>
                                        <p:tgtEl>
                                          <p:spTgt spid="30"/>
                                        </p:tgtEl>
                                        <p:attrNameLst>
                                          <p:attrName>style.visibility</p:attrName>
                                        </p:attrNameLst>
                                      </p:cBhvr>
                                      <p:to>
                                        <p:strVal val="visible"/>
                                      </p:to>
                                    </p:set>
                                    <p:animEffect transition="in" filter="fade">
                                      <p:cBhvr>
                                        <p:cTn id="30" dur="500"/>
                                        <p:tgtEl>
                                          <p:spTgt spid="30"/>
                                        </p:tgtEl>
                                      </p:cBhvr>
                                    </p:animEffect>
                                    <p:anim calcmode="lin" valueType="num">
                                      <p:cBhvr>
                                        <p:cTn id="31" dur="500" fill="hold"/>
                                        <p:tgtEl>
                                          <p:spTgt spid="30"/>
                                        </p:tgtEl>
                                        <p:attrNameLst>
                                          <p:attrName>ppt_x</p:attrName>
                                        </p:attrNameLst>
                                      </p:cBhvr>
                                      <p:tavLst>
                                        <p:tav tm="0">
                                          <p:val>
                                            <p:strVal val="#ppt_x"/>
                                          </p:val>
                                        </p:tav>
                                        <p:tav tm="100000">
                                          <p:val>
                                            <p:strVal val="#ppt_x"/>
                                          </p:val>
                                        </p:tav>
                                      </p:tavLst>
                                    </p:anim>
                                    <p:anim calcmode="lin" valueType="num">
                                      <p:cBhvr>
                                        <p:cTn id="32" dur="500" fill="hold"/>
                                        <p:tgtEl>
                                          <p:spTgt spid="30"/>
                                        </p:tgtEl>
                                        <p:attrNameLst>
                                          <p:attrName>ppt_y</p:attrName>
                                        </p:attrNameLst>
                                      </p:cBhvr>
                                      <p:tavLst>
                                        <p:tav tm="0">
                                          <p:val>
                                            <p:strVal val="#ppt_y-.1"/>
                                          </p:val>
                                        </p:tav>
                                        <p:tav tm="100000">
                                          <p:val>
                                            <p:strVal val="#ppt_y"/>
                                          </p:val>
                                        </p:tav>
                                      </p:tavLst>
                                    </p:anim>
                                  </p:childTnLst>
                                </p:cTn>
                              </p:par>
                              <p:par>
                                <p:cTn id="33" presetID="2" presetClass="entr" presetSubtype="8" decel="100000" fill="hold" grpId="0" nodeType="withEffect">
                                  <p:stCondLst>
                                    <p:cond delay="250"/>
                                  </p:stCondLst>
                                  <p:childTnLst>
                                    <p:set>
                                      <p:cBhvr>
                                        <p:cTn id="34" dur="1" fill="hold">
                                          <p:stCondLst>
                                            <p:cond delay="0"/>
                                          </p:stCondLst>
                                        </p:cTn>
                                        <p:tgtEl>
                                          <p:spTgt spid="32">
                                            <p:txEl>
                                              <p:pRg st="0" end="0"/>
                                            </p:txEl>
                                          </p:spTgt>
                                        </p:tgtEl>
                                        <p:attrNameLst>
                                          <p:attrName>style.visibility</p:attrName>
                                        </p:attrNameLst>
                                      </p:cBhvr>
                                      <p:to>
                                        <p:strVal val="visible"/>
                                      </p:to>
                                    </p:set>
                                    <p:anim calcmode="lin" valueType="num">
                                      <p:cBhvr additive="base">
                                        <p:cTn id="35" dur="500" fill="hold"/>
                                        <p:tgtEl>
                                          <p:spTgt spid="32">
                                            <p:txEl>
                                              <p:pRg st="0" end="0"/>
                                            </p:txEl>
                                          </p:spTgt>
                                        </p:tgtEl>
                                        <p:attrNameLst>
                                          <p:attrName>ppt_x</p:attrName>
                                        </p:attrNameLst>
                                      </p:cBhvr>
                                      <p:tavLst>
                                        <p:tav tm="0">
                                          <p:val>
                                            <p:strVal val="0-#ppt_w/2"/>
                                          </p:val>
                                        </p:tav>
                                        <p:tav tm="100000">
                                          <p:val>
                                            <p:strVal val="#ppt_x"/>
                                          </p:val>
                                        </p:tav>
                                      </p:tavLst>
                                    </p:anim>
                                    <p:anim calcmode="lin" valueType="num">
                                      <p:cBhvr additive="base">
                                        <p:cTn id="36" dur="500" fill="hold"/>
                                        <p:tgtEl>
                                          <p:spTgt spid="32">
                                            <p:txEl>
                                              <p:pRg st="0" end="0"/>
                                            </p:txEl>
                                          </p:spTgt>
                                        </p:tgtEl>
                                        <p:attrNameLst>
                                          <p:attrName>ppt_y</p:attrName>
                                        </p:attrNameLst>
                                      </p:cBhvr>
                                      <p:tavLst>
                                        <p:tav tm="0">
                                          <p:val>
                                            <p:strVal val="#ppt_y"/>
                                          </p:val>
                                        </p:tav>
                                        <p:tav tm="100000">
                                          <p:val>
                                            <p:strVal val="#ppt_y"/>
                                          </p:val>
                                        </p:tav>
                                      </p:tavLst>
                                    </p:anim>
                                  </p:childTnLst>
                                </p:cTn>
                              </p:par>
                            </p:childTnLst>
                          </p:cTn>
                        </p:par>
                        <p:par>
                          <p:cTn id="37" fill="hold">
                            <p:stCondLst>
                              <p:cond delay="2500"/>
                            </p:stCondLst>
                            <p:childTnLst>
                              <p:par>
                                <p:cTn id="38" presetID="2" presetClass="entr" presetSubtype="4" decel="100000" fill="hold" grpId="0" nodeType="afterEffect">
                                  <p:stCondLst>
                                    <p:cond delay="0"/>
                                  </p:stCondLst>
                                  <p:childTnLst>
                                    <p:set>
                                      <p:cBhvr>
                                        <p:cTn id="39" dur="1" fill="hold">
                                          <p:stCondLst>
                                            <p:cond delay="0"/>
                                          </p:stCondLst>
                                        </p:cTn>
                                        <p:tgtEl>
                                          <p:spTgt spid="31"/>
                                        </p:tgtEl>
                                        <p:attrNameLst>
                                          <p:attrName>style.visibility</p:attrName>
                                        </p:attrNameLst>
                                      </p:cBhvr>
                                      <p:to>
                                        <p:strVal val="visible"/>
                                      </p:to>
                                    </p:set>
                                    <p:anim calcmode="lin" valueType="num">
                                      <p:cBhvr additive="base">
                                        <p:cTn id="40" dur="500" fill="hold"/>
                                        <p:tgtEl>
                                          <p:spTgt spid="31"/>
                                        </p:tgtEl>
                                        <p:attrNameLst>
                                          <p:attrName>ppt_x</p:attrName>
                                        </p:attrNameLst>
                                      </p:cBhvr>
                                      <p:tavLst>
                                        <p:tav tm="0">
                                          <p:val>
                                            <p:strVal val="#ppt_x"/>
                                          </p:val>
                                        </p:tav>
                                        <p:tav tm="100000">
                                          <p:val>
                                            <p:strVal val="#ppt_x"/>
                                          </p:val>
                                        </p:tav>
                                      </p:tavLst>
                                    </p:anim>
                                    <p:anim calcmode="lin" valueType="num">
                                      <p:cBhvr additive="base">
                                        <p:cTn id="41" dur="500" fill="hold"/>
                                        <p:tgtEl>
                                          <p:spTgt spid="31"/>
                                        </p:tgtEl>
                                        <p:attrNameLst>
                                          <p:attrName>ppt_y</p:attrName>
                                        </p:attrNameLst>
                                      </p:cBhvr>
                                      <p:tavLst>
                                        <p:tav tm="0">
                                          <p:val>
                                            <p:strVal val="1+#ppt_h/2"/>
                                          </p:val>
                                        </p:tav>
                                        <p:tav tm="100000">
                                          <p:val>
                                            <p:strVal val="#ppt_y"/>
                                          </p:val>
                                        </p:tav>
                                      </p:tavLst>
                                    </p:anim>
                                  </p:childTnLst>
                                </p:cTn>
                              </p:par>
                              <p:par>
                                <p:cTn id="42" presetID="2" presetClass="entr" presetSubtype="4" decel="100000" fill="hold" grpId="0" nodeType="withEffect">
                                  <p:stCondLst>
                                    <p:cond delay="0"/>
                                  </p:stCondLst>
                                  <p:childTnLst>
                                    <p:set>
                                      <p:cBhvr>
                                        <p:cTn id="43" dur="1" fill="hold">
                                          <p:stCondLst>
                                            <p:cond delay="0"/>
                                          </p:stCondLst>
                                        </p:cTn>
                                        <p:tgtEl>
                                          <p:spTgt spid="33">
                                            <p:txEl>
                                              <p:pRg st="0" end="0"/>
                                            </p:txEl>
                                          </p:spTgt>
                                        </p:tgtEl>
                                        <p:attrNameLst>
                                          <p:attrName>style.visibility</p:attrName>
                                        </p:attrNameLst>
                                      </p:cBhvr>
                                      <p:to>
                                        <p:strVal val="visible"/>
                                      </p:to>
                                    </p:set>
                                    <p:anim calcmode="lin" valueType="num">
                                      <p:cBhvr additive="base">
                                        <p:cTn id="44" dur="500" fill="hold"/>
                                        <p:tgtEl>
                                          <p:spTgt spid="33">
                                            <p:txEl>
                                              <p:pRg st="0" end="0"/>
                                            </p:txEl>
                                          </p:spTgt>
                                        </p:tgtEl>
                                        <p:attrNameLst>
                                          <p:attrName>ppt_x</p:attrName>
                                        </p:attrNameLst>
                                      </p:cBhvr>
                                      <p:tavLst>
                                        <p:tav tm="0">
                                          <p:val>
                                            <p:strVal val="#ppt_x"/>
                                          </p:val>
                                        </p:tav>
                                        <p:tav tm="100000">
                                          <p:val>
                                            <p:strVal val="#ppt_x"/>
                                          </p:val>
                                        </p:tav>
                                      </p:tavLst>
                                    </p:anim>
                                    <p:anim calcmode="lin" valueType="num">
                                      <p:cBhvr additive="base">
                                        <p:cTn id="45" dur="500" fill="hold"/>
                                        <p:tgtEl>
                                          <p:spTgt spid="33">
                                            <p:txEl>
                                              <p:pRg st="0" end="0"/>
                                            </p:txEl>
                                          </p:spTgt>
                                        </p:tgtEl>
                                        <p:attrNameLst>
                                          <p:attrName>ppt_y</p:attrName>
                                        </p:attrNameLst>
                                      </p:cBhvr>
                                      <p:tavLst>
                                        <p:tav tm="0">
                                          <p:val>
                                            <p:strVal val="1+#ppt_h/2"/>
                                          </p:val>
                                        </p:tav>
                                        <p:tav tm="100000">
                                          <p:val>
                                            <p:strVal val="#ppt_y"/>
                                          </p:val>
                                        </p:tav>
                                      </p:tavLst>
                                    </p:anim>
                                  </p:childTnLst>
                                </p:cTn>
                              </p:par>
                            </p:childTnLst>
                          </p:cTn>
                        </p:par>
                        <p:par>
                          <p:cTn id="46" fill="hold">
                            <p:stCondLst>
                              <p:cond delay="3000"/>
                            </p:stCondLst>
                            <p:childTnLst>
                              <p:par>
                                <p:cTn id="47" presetID="42" presetClass="entr" presetSubtype="0" fill="hold" grpId="0" nodeType="afterEffect">
                                  <p:stCondLst>
                                    <p:cond delay="250"/>
                                  </p:stCondLst>
                                  <p:childTnLst>
                                    <p:set>
                                      <p:cBhvr>
                                        <p:cTn id="48" dur="1" fill="hold">
                                          <p:stCondLst>
                                            <p:cond delay="0"/>
                                          </p:stCondLst>
                                        </p:cTn>
                                        <p:tgtEl>
                                          <p:spTgt spid="34"/>
                                        </p:tgtEl>
                                        <p:attrNameLst>
                                          <p:attrName>style.visibility</p:attrName>
                                        </p:attrNameLst>
                                      </p:cBhvr>
                                      <p:to>
                                        <p:strVal val="visible"/>
                                      </p:to>
                                    </p:set>
                                    <p:animEffect transition="in" filter="fade">
                                      <p:cBhvr>
                                        <p:cTn id="49" dur="500"/>
                                        <p:tgtEl>
                                          <p:spTgt spid="34"/>
                                        </p:tgtEl>
                                      </p:cBhvr>
                                    </p:animEffect>
                                    <p:anim calcmode="lin" valueType="num">
                                      <p:cBhvr>
                                        <p:cTn id="50" dur="500" fill="hold"/>
                                        <p:tgtEl>
                                          <p:spTgt spid="34"/>
                                        </p:tgtEl>
                                        <p:attrNameLst>
                                          <p:attrName>ppt_x</p:attrName>
                                        </p:attrNameLst>
                                      </p:cBhvr>
                                      <p:tavLst>
                                        <p:tav tm="0">
                                          <p:val>
                                            <p:strVal val="#ppt_x"/>
                                          </p:val>
                                        </p:tav>
                                        <p:tav tm="100000">
                                          <p:val>
                                            <p:strVal val="#ppt_x"/>
                                          </p:val>
                                        </p:tav>
                                      </p:tavLst>
                                    </p:anim>
                                    <p:anim calcmode="lin" valueType="num">
                                      <p:cBhvr>
                                        <p:cTn id="51" dur="500" fill="hold"/>
                                        <p:tgtEl>
                                          <p:spTgt spid="34"/>
                                        </p:tgtEl>
                                        <p:attrNameLst>
                                          <p:attrName>ppt_y</p:attrName>
                                        </p:attrNameLst>
                                      </p:cBhvr>
                                      <p:tavLst>
                                        <p:tav tm="0">
                                          <p:val>
                                            <p:strVal val="#ppt_y+.1"/>
                                          </p:val>
                                        </p:tav>
                                        <p:tav tm="100000">
                                          <p:val>
                                            <p:strVal val="#ppt_y"/>
                                          </p:val>
                                        </p:tav>
                                      </p:tavLst>
                                    </p:anim>
                                  </p:childTnLst>
                                </p:cTn>
                              </p:par>
                              <p:par>
                                <p:cTn id="52" presetID="2" presetClass="entr" presetSubtype="8" decel="100000" fill="hold" grpId="0" nodeType="withEffect">
                                  <p:stCondLst>
                                    <p:cond delay="250"/>
                                  </p:stCondLst>
                                  <p:childTnLst>
                                    <p:set>
                                      <p:cBhvr>
                                        <p:cTn id="53" dur="1" fill="hold">
                                          <p:stCondLst>
                                            <p:cond delay="0"/>
                                          </p:stCondLst>
                                        </p:cTn>
                                        <p:tgtEl>
                                          <p:spTgt spid="36">
                                            <p:txEl>
                                              <p:pRg st="0" end="0"/>
                                            </p:txEl>
                                          </p:spTgt>
                                        </p:tgtEl>
                                        <p:attrNameLst>
                                          <p:attrName>style.visibility</p:attrName>
                                        </p:attrNameLst>
                                      </p:cBhvr>
                                      <p:to>
                                        <p:strVal val="visible"/>
                                      </p:to>
                                    </p:set>
                                    <p:anim calcmode="lin" valueType="num">
                                      <p:cBhvr additive="base">
                                        <p:cTn id="54" dur="500" fill="hold"/>
                                        <p:tgtEl>
                                          <p:spTgt spid="36">
                                            <p:txEl>
                                              <p:pRg st="0" end="0"/>
                                            </p:txEl>
                                          </p:spTgt>
                                        </p:tgtEl>
                                        <p:attrNameLst>
                                          <p:attrName>ppt_x</p:attrName>
                                        </p:attrNameLst>
                                      </p:cBhvr>
                                      <p:tavLst>
                                        <p:tav tm="0">
                                          <p:val>
                                            <p:strVal val="0-#ppt_w/2"/>
                                          </p:val>
                                        </p:tav>
                                        <p:tav tm="100000">
                                          <p:val>
                                            <p:strVal val="#ppt_x"/>
                                          </p:val>
                                        </p:tav>
                                      </p:tavLst>
                                    </p:anim>
                                    <p:anim calcmode="lin" valueType="num">
                                      <p:cBhvr additive="base">
                                        <p:cTn id="55" dur="500" fill="hold"/>
                                        <p:tgtEl>
                                          <p:spTgt spid="36">
                                            <p:txEl>
                                              <p:pRg st="0" end="0"/>
                                            </p:txEl>
                                          </p:spTgt>
                                        </p:tgtEl>
                                        <p:attrNameLst>
                                          <p:attrName>ppt_y</p:attrName>
                                        </p:attrNameLst>
                                      </p:cBhvr>
                                      <p:tavLst>
                                        <p:tav tm="0">
                                          <p:val>
                                            <p:strVal val="#ppt_y"/>
                                          </p:val>
                                        </p:tav>
                                        <p:tav tm="100000">
                                          <p:val>
                                            <p:strVal val="#ppt_y"/>
                                          </p:val>
                                        </p:tav>
                                      </p:tavLst>
                                    </p:anim>
                                  </p:childTnLst>
                                </p:cTn>
                              </p:par>
                            </p:childTnLst>
                          </p:cTn>
                        </p:par>
                        <p:par>
                          <p:cTn id="56" fill="hold">
                            <p:stCondLst>
                              <p:cond delay="3750"/>
                            </p:stCondLst>
                            <p:childTnLst>
                              <p:par>
                                <p:cTn id="57" presetID="2" presetClass="entr" presetSubtype="1" decel="100000" fill="hold" grpId="0" nodeType="afterEffect">
                                  <p:stCondLst>
                                    <p:cond delay="0"/>
                                  </p:stCondLst>
                                  <p:childTnLst>
                                    <p:set>
                                      <p:cBhvr>
                                        <p:cTn id="58" dur="1" fill="hold">
                                          <p:stCondLst>
                                            <p:cond delay="0"/>
                                          </p:stCondLst>
                                        </p:cTn>
                                        <p:tgtEl>
                                          <p:spTgt spid="35"/>
                                        </p:tgtEl>
                                        <p:attrNameLst>
                                          <p:attrName>style.visibility</p:attrName>
                                        </p:attrNameLst>
                                      </p:cBhvr>
                                      <p:to>
                                        <p:strVal val="visible"/>
                                      </p:to>
                                    </p:set>
                                    <p:anim calcmode="lin" valueType="num">
                                      <p:cBhvr additive="base">
                                        <p:cTn id="59" dur="500" fill="hold"/>
                                        <p:tgtEl>
                                          <p:spTgt spid="35"/>
                                        </p:tgtEl>
                                        <p:attrNameLst>
                                          <p:attrName>ppt_x</p:attrName>
                                        </p:attrNameLst>
                                      </p:cBhvr>
                                      <p:tavLst>
                                        <p:tav tm="0">
                                          <p:val>
                                            <p:strVal val="#ppt_x"/>
                                          </p:val>
                                        </p:tav>
                                        <p:tav tm="100000">
                                          <p:val>
                                            <p:strVal val="#ppt_x"/>
                                          </p:val>
                                        </p:tav>
                                      </p:tavLst>
                                    </p:anim>
                                    <p:anim calcmode="lin" valueType="num">
                                      <p:cBhvr additive="base">
                                        <p:cTn id="60" dur="500" fill="hold"/>
                                        <p:tgtEl>
                                          <p:spTgt spid="35"/>
                                        </p:tgtEl>
                                        <p:attrNameLst>
                                          <p:attrName>ppt_y</p:attrName>
                                        </p:attrNameLst>
                                      </p:cBhvr>
                                      <p:tavLst>
                                        <p:tav tm="0">
                                          <p:val>
                                            <p:strVal val="0-#ppt_h/2"/>
                                          </p:val>
                                        </p:tav>
                                        <p:tav tm="100000">
                                          <p:val>
                                            <p:strVal val="#ppt_y"/>
                                          </p:val>
                                        </p:tav>
                                      </p:tavLst>
                                    </p:anim>
                                  </p:childTnLst>
                                </p:cTn>
                              </p:par>
                              <p:par>
                                <p:cTn id="61" presetID="2" presetClass="entr" presetSubtype="1" decel="100000" fill="hold" grpId="0" nodeType="withEffect">
                                  <p:stCondLst>
                                    <p:cond delay="0"/>
                                  </p:stCondLst>
                                  <p:childTnLst>
                                    <p:set>
                                      <p:cBhvr>
                                        <p:cTn id="62" dur="1" fill="hold">
                                          <p:stCondLst>
                                            <p:cond delay="0"/>
                                          </p:stCondLst>
                                        </p:cTn>
                                        <p:tgtEl>
                                          <p:spTgt spid="37">
                                            <p:txEl>
                                              <p:pRg st="0" end="0"/>
                                            </p:txEl>
                                          </p:spTgt>
                                        </p:tgtEl>
                                        <p:attrNameLst>
                                          <p:attrName>style.visibility</p:attrName>
                                        </p:attrNameLst>
                                      </p:cBhvr>
                                      <p:to>
                                        <p:strVal val="visible"/>
                                      </p:to>
                                    </p:set>
                                    <p:anim calcmode="lin" valueType="num">
                                      <p:cBhvr additive="base">
                                        <p:cTn id="63" dur="500" fill="hold"/>
                                        <p:tgtEl>
                                          <p:spTgt spid="37">
                                            <p:txEl>
                                              <p:pRg st="0" end="0"/>
                                            </p:txEl>
                                          </p:spTgt>
                                        </p:tgtEl>
                                        <p:attrNameLst>
                                          <p:attrName>ppt_x</p:attrName>
                                        </p:attrNameLst>
                                      </p:cBhvr>
                                      <p:tavLst>
                                        <p:tav tm="0">
                                          <p:val>
                                            <p:strVal val="#ppt_x"/>
                                          </p:val>
                                        </p:tav>
                                        <p:tav tm="100000">
                                          <p:val>
                                            <p:strVal val="#ppt_x"/>
                                          </p:val>
                                        </p:tav>
                                      </p:tavLst>
                                    </p:anim>
                                    <p:anim calcmode="lin" valueType="num">
                                      <p:cBhvr additive="base">
                                        <p:cTn id="64" dur="500" fill="hold"/>
                                        <p:tgtEl>
                                          <p:spTgt spid="37">
                                            <p:txEl>
                                              <p:pRg st="0" end="0"/>
                                            </p:txEl>
                                          </p:spTgt>
                                        </p:tgtEl>
                                        <p:attrNameLst>
                                          <p:attrName>ppt_y</p:attrName>
                                        </p:attrNameLst>
                                      </p:cBhvr>
                                      <p:tavLst>
                                        <p:tav tm="0">
                                          <p:val>
                                            <p:strVal val="0-#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p:bldP spid="5" grpId="0" animBg="1"/>
      <p:bldP spid="11" grpId="0" animBg="1"/>
      <p:bldP spid="22" grpId="0" build="p">
        <p:tmplLst>
          <p:tmpl lvl="1">
            <p:tnLst>
              <p:par>
                <p:cTn presetID="2" presetClass="entr" presetSubtype="8" decel="100000" fill="hold" nodeType="withEffect">
                  <p:stCondLst>
                    <p:cond delay="0"/>
                  </p:stCondLst>
                  <p:childTnLst>
                    <p:set>
                      <p:cBhvr>
                        <p:cTn dur="1" fill="hold">
                          <p:stCondLst>
                            <p:cond delay="0"/>
                          </p:stCondLst>
                        </p:cTn>
                        <p:tgtEl>
                          <p:spTgt spid="22"/>
                        </p:tgtEl>
                        <p:attrNameLst>
                          <p:attrName>style.visibility</p:attrName>
                        </p:attrNameLst>
                      </p:cBhvr>
                      <p:to>
                        <p:strVal val="visible"/>
                      </p:to>
                    </p:set>
                    <p:anim calcmode="lin" valueType="num">
                      <p:cBhvr additive="base">
                        <p:cTn dur="500" fill="hold"/>
                        <p:tgtEl>
                          <p:spTgt spid="22"/>
                        </p:tgtEl>
                        <p:attrNameLst>
                          <p:attrName>ppt_x</p:attrName>
                        </p:attrNameLst>
                      </p:cBhvr>
                      <p:tavLst>
                        <p:tav tm="0">
                          <p:val>
                            <p:strVal val="0-#ppt_w/2"/>
                          </p:val>
                        </p:tav>
                        <p:tav tm="100000">
                          <p:val>
                            <p:strVal val="#ppt_x"/>
                          </p:val>
                        </p:tav>
                      </p:tavLst>
                    </p:anim>
                    <p:anim calcmode="lin" valueType="num">
                      <p:cBhvr additive="base">
                        <p:cTn dur="500" fill="hold"/>
                        <p:tgtEl>
                          <p:spTgt spid="22"/>
                        </p:tgtEl>
                        <p:attrNameLst>
                          <p:attrName>ppt_y</p:attrName>
                        </p:attrNameLst>
                      </p:cBhvr>
                      <p:tavLst>
                        <p:tav tm="0">
                          <p:val>
                            <p:strVal val="#ppt_y"/>
                          </p:val>
                        </p:tav>
                        <p:tav tm="100000">
                          <p:val>
                            <p:strVal val="#ppt_y"/>
                          </p:val>
                        </p:tav>
                      </p:tavLst>
                    </p:anim>
                  </p:childTnLst>
                </p:cTn>
              </p:par>
            </p:tnLst>
          </p:tmpl>
        </p:tmplLst>
      </p:bldP>
      <p:bldP spid="26" grpId="0" build="p">
        <p:tmplLst>
          <p:tmpl lvl="1">
            <p:tnLst>
              <p:par>
                <p:cTn presetID="2" presetClass="entr" presetSubtype="1" decel="100000" fill="hold" nodeType="withEffect">
                  <p:stCondLst>
                    <p:cond delay="0"/>
                  </p:stCondLst>
                  <p:childTnLst>
                    <p:set>
                      <p:cBhvr>
                        <p:cTn dur="1" fill="hold">
                          <p:stCondLst>
                            <p:cond delay="0"/>
                          </p:stCondLst>
                        </p:cTn>
                        <p:tgtEl>
                          <p:spTgt spid="26"/>
                        </p:tgtEl>
                        <p:attrNameLst>
                          <p:attrName>style.visibility</p:attrName>
                        </p:attrNameLst>
                      </p:cBhvr>
                      <p:to>
                        <p:strVal val="visible"/>
                      </p:to>
                    </p:set>
                    <p:anim calcmode="lin" valueType="num">
                      <p:cBhvr additive="base">
                        <p:cTn dur="500" fill="hold"/>
                        <p:tgtEl>
                          <p:spTgt spid="26"/>
                        </p:tgtEl>
                        <p:attrNameLst>
                          <p:attrName>ppt_x</p:attrName>
                        </p:attrNameLst>
                      </p:cBhvr>
                      <p:tavLst>
                        <p:tav tm="0">
                          <p:val>
                            <p:strVal val="#ppt_x"/>
                          </p:val>
                        </p:tav>
                        <p:tav tm="100000">
                          <p:val>
                            <p:strVal val="#ppt_x"/>
                          </p:val>
                        </p:tav>
                      </p:tavLst>
                    </p:anim>
                    <p:anim calcmode="lin" valueType="num">
                      <p:cBhvr additive="base">
                        <p:cTn dur="500" fill="hold"/>
                        <p:tgtEl>
                          <p:spTgt spid="26"/>
                        </p:tgtEl>
                        <p:attrNameLst>
                          <p:attrName>ppt_y</p:attrName>
                        </p:attrNameLst>
                      </p:cBhvr>
                      <p:tavLst>
                        <p:tav tm="0">
                          <p:val>
                            <p:strVal val="0-#ppt_h/2"/>
                          </p:val>
                        </p:tav>
                        <p:tav tm="100000">
                          <p:val>
                            <p:strVal val="#ppt_y"/>
                          </p:val>
                        </p:tav>
                      </p:tavLst>
                    </p:anim>
                  </p:childTnLst>
                </p:cTn>
              </p:par>
            </p:tnLst>
          </p:tmpl>
        </p:tmplLst>
      </p:bldP>
      <p:bldP spid="30" grpId="0"/>
      <p:bldP spid="31" grpId="0" animBg="1"/>
      <p:bldP spid="32" grpId="0" build="p">
        <p:tmplLst>
          <p:tmpl lvl="1">
            <p:tnLst>
              <p:par>
                <p:cTn presetID="2" presetClass="entr" presetSubtype="8" decel="100000" fill="hold" nodeType="withEffect">
                  <p:stCondLst>
                    <p:cond delay="250"/>
                  </p:stCondLst>
                  <p:childTnLst>
                    <p:set>
                      <p:cBhvr>
                        <p:cTn dur="1" fill="hold">
                          <p:stCondLst>
                            <p:cond delay="0"/>
                          </p:stCondLst>
                        </p:cTn>
                        <p:tgtEl>
                          <p:spTgt spid="32"/>
                        </p:tgtEl>
                        <p:attrNameLst>
                          <p:attrName>style.visibility</p:attrName>
                        </p:attrNameLst>
                      </p:cBhvr>
                      <p:to>
                        <p:strVal val="visible"/>
                      </p:to>
                    </p:set>
                    <p:anim calcmode="lin" valueType="num">
                      <p:cBhvr additive="base">
                        <p:cTn dur="500" fill="hold"/>
                        <p:tgtEl>
                          <p:spTgt spid="32"/>
                        </p:tgtEl>
                        <p:attrNameLst>
                          <p:attrName>ppt_x</p:attrName>
                        </p:attrNameLst>
                      </p:cBhvr>
                      <p:tavLst>
                        <p:tav tm="0">
                          <p:val>
                            <p:strVal val="0-#ppt_w/2"/>
                          </p:val>
                        </p:tav>
                        <p:tav tm="100000">
                          <p:val>
                            <p:strVal val="#ppt_x"/>
                          </p:val>
                        </p:tav>
                      </p:tavLst>
                    </p:anim>
                    <p:anim calcmode="lin" valueType="num">
                      <p:cBhvr additive="base">
                        <p:cTn dur="500" fill="hold"/>
                        <p:tgtEl>
                          <p:spTgt spid="32"/>
                        </p:tgtEl>
                        <p:attrNameLst>
                          <p:attrName>ppt_y</p:attrName>
                        </p:attrNameLst>
                      </p:cBhvr>
                      <p:tavLst>
                        <p:tav tm="0">
                          <p:val>
                            <p:strVal val="#ppt_y"/>
                          </p:val>
                        </p:tav>
                        <p:tav tm="100000">
                          <p:val>
                            <p:strVal val="#ppt_y"/>
                          </p:val>
                        </p:tav>
                      </p:tavLst>
                    </p:anim>
                  </p:childTnLst>
                </p:cTn>
              </p:par>
            </p:tnLst>
          </p:tmpl>
        </p:tmplLst>
      </p:bldP>
      <p:bldP spid="33" grpId="0" build="p">
        <p:tmplLst>
          <p:tmpl lvl="1">
            <p:tnLst>
              <p:par>
                <p:cTn presetID="2" presetClass="entr" presetSubtype="4" decel="100000" fill="hold" nodeType="withEffect">
                  <p:stCondLst>
                    <p:cond delay="0"/>
                  </p:stCondLst>
                  <p:childTnLst>
                    <p:set>
                      <p:cBhvr>
                        <p:cTn dur="1" fill="hold">
                          <p:stCondLst>
                            <p:cond delay="0"/>
                          </p:stCondLst>
                        </p:cTn>
                        <p:tgtEl>
                          <p:spTgt spid="33"/>
                        </p:tgtEl>
                        <p:attrNameLst>
                          <p:attrName>style.visibility</p:attrName>
                        </p:attrNameLst>
                      </p:cBhvr>
                      <p:to>
                        <p:strVal val="visible"/>
                      </p:to>
                    </p:set>
                    <p:anim calcmode="lin" valueType="num">
                      <p:cBhvr additive="base">
                        <p:cTn dur="500" fill="hold"/>
                        <p:tgtEl>
                          <p:spTgt spid="33"/>
                        </p:tgtEl>
                        <p:attrNameLst>
                          <p:attrName>ppt_x</p:attrName>
                        </p:attrNameLst>
                      </p:cBhvr>
                      <p:tavLst>
                        <p:tav tm="0">
                          <p:val>
                            <p:strVal val="#ppt_x"/>
                          </p:val>
                        </p:tav>
                        <p:tav tm="100000">
                          <p:val>
                            <p:strVal val="#ppt_x"/>
                          </p:val>
                        </p:tav>
                      </p:tavLst>
                    </p:anim>
                    <p:anim calcmode="lin" valueType="num">
                      <p:cBhvr additive="base">
                        <p:cTn dur="500" fill="hold"/>
                        <p:tgtEl>
                          <p:spTgt spid="33"/>
                        </p:tgtEl>
                        <p:attrNameLst>
                          <p:attrName>ppt_y</p:attrName>
                        </p:attrNameLst>
                      </p:cBhvr>
                      <p:tavLst>
                        <p:tav tm="0">
                          <p:val>
                            <p:strVal val="1+#ppt_h/2"/>
                          </p:val>
                        </p:tav>
                        <p:tav tm="100000">
                          <p:val>
                            <p:strVal val="#ppt_y"/>
                          </p:val>
                        </p:tav>
                      </p:tavLst>
                    </p:anim>
                  </p:childTnLst>
                </p:cTn>
              </p:par>
            </p:tnLst>
          </p:tmpl>
        </p:tmplLst>
      </p:bldP>
      <p:bldP spid="34" grpId="0"/>
      <p:bldP spid="35" grpId="0" animBg="1"/>
      <p:bldP spid="36" grpId="0" build="p">
        <p:tmplLst>
          <p:tmpl lvl="1">
            <p:tnLst>
              <p:par>
                <p:cTn presetID="2" presetClass="entr" presetSubtype="8" decel="100000" fill="hold" nodeType="withEffect">
                  <p:stCondLst>
                    <p:cond delay="250"/>
                  </p:stCondLst>
                  <p:childTnLst>
                    <p:set>
                      <p:cBhvr>
                        <p:cTn dur="1" fill="hold">
                          <p:stCondLst>
                            <p:cond delay="0"/>
                          </p:stCondLst>
                        </p:cTn>
                        <p:tgtEl>
                          <p:spTgt spid="36"/>
                        </p:tgtEl>
                        <p:attrNameLst>
                          <p:attrName>style.visibility</p:attrName>
                        </p:attrNameLst>
                      </p:cBhvr>
                      <p:to>
                        <p:strVal val="visible"/>
                      </p:to>
                    </p:set>
                    <p:anim calcmode="lin" valueType="num">
                      <p:cBhvr additive="base">
                        <p:cTn dur="500" fill="hold"/>
                        <p:tgtEl>
                          <p:spTgt spid="36"/>
                        </p:tgtEl>
                        <p:attrNameLst>
                          <p:attrName>ppt_x</p:attrName>
                        </p:attrNameLst>
                      </p:cBhvr>
                      <p:tavLst>
                        <p:tav tm="0">
                          <p:val>
                            <p:strVal val="0-#ppt_w/2"/>
                          </p:val>
                        </p:tav>
                        <p:tav tm="100000">
                          <p:val>
                            <p:strVal val="#ppt_x"/>
                          </p:val>
                        </p:tav>
                      </p:tavLst>
                    </p:anim>
                    <p:anim calcmode="lin" valueType="num">
                      <p:cBhvr additive="base">
                        <p:cTn dur="500" fill="hold"/>
                        <p:tgtEl>
                          <p:spTgt spid="36"/>
                        </p:tgtEl>
                        <p:attrNameLst>
                          <p:attrName>ppt_y</p:attrName>
                        </p:attrNameLst>
                      </p:cBhvr>
                      <p:tavLst>
                        <p:tav tm="0">
                          <p:val>
                            <p:strVal val="#ppt_y"/>
                          </p:val>
                        </p:tav>
                        <p:tav tm="100000">
                          <p:val>
                            <p:strVal val="#ppt_y"/>
                          </p:val>
                        </p:tav>
                      </p:tavLst>
                    </p:anim>
                  </p:childTnLst>
                </p:cTn>
              </p:par>
            </p:tnLst>
          </p:tmpl>
        </p:tmplLst>
      </p:bldP>
      <p:bldP spid="37" grpId="0" build="p">
        <p:tmplLst>
          <p:tmpl lvl="1">
            <p:tnLst>
              <p:par>
                <p:cTn presetID="2" presetClass="entr" presetSubtype="1" decel="100000" fill="hold" nodeType="withEffect">
                  <p:stCondLst>
                    <p:cond delay="0"/>
                  </p:stCondLst>
                  <p:childTnLst>
                    <p:set>
                      <p:cBhvr>
                        <p:cTn dur="1" fill="hold">
                          <p:stCondLst>
                            <p:cond delay="0"/>
                          </p:stCondLst>
                        </p:cTn>
                        <p:tgtEl>
                          <p:spTgt spid="37"/>
                        </p:tgtEl>
                        <p:attrNameLst>
                          <p:attrName>style.visibility</p:attrName>
                        </p:attrNameLst>
                      </p:cBhvr>
                      <p:to>
                        <p:strVal val="visible"/>
                      </p:to>
                    </p:set>
                    <p:anim calcmode="lin" valueType="num">
                      <p:cBhvr additive="base">
                        <p:cTn dur="500" fill="hold"/>
                        <p:tgtEl>
                          <p:spTgt spid="37"/>
                        </p:tgtEl>
                        <p:attrNameLst>
                          <p:attrName>ppt_x</p:attrName>
                        </p:attrNameLst>
                      </p:cBhvr>
                      <p:tavLst>
                        <p:tav tm="0">
                          <p:val>
                            <p:strVal val="#ppt_x"/>
                          </p:val>
                        </p:tav>
                        <p:tav tm="100000">
                          <p:val>
                            <p:strVal val="#ppt_x"/>
                          </p:val>
                        </p:tav>
                      </p:tavLst>
                    </p:anim>
                    <p:anim calcmode="lin" valueType="num">
                      <p:cBhvr additive="base">
                        <p:cTn dur="500" fill="hold"/>
                        <p:tgtEl>
                          <p:spTgt spid="37"/>
                        </p:tgtEl>
                        <p:attrNameLst>
                          <p:attrName>ppt_y</p:attrName>
                        </p:attrNameLst>
                      </p:cBhvr>
                      <p:tavLst>
                        <p:tav tm="0">
                          <p:val>
                            <p:strVal val="0-#ppt_h/2"/>
                          </p:val>
                        </p:tav>
                        <p:tav tm="100000">
                          <p:val>
                            <p:strVal val="#ppt_y"/>
                          </p:val>
                        </p:tav>
                      </p:tavLst>
                    </p:anim>
                  </p:childTnLst>
                </p:cTn>
              </p:par>
            </p:tnLst>
          </p:tmpl>
        </p:tmplLst>
      </p:bldP>
    </p:bldLst>
  </p:timing>
</p:sldLayout>
</file>

<file path=ppt/slideLayouts/slideLayout48.xml><?xml version="1.0" encoding="utf-8"?>
<p:sldLayout xmlns:a="http://schemas.openxmlformats.org/drawingml/2006/main" xmlns:r="http://schemas.openxmlformats.org/officeDocument/2006/relationships" xmlns:p="http://schemas.openxmlformats.org/presentationml/2006/main" preserve="1" userDrawn="1">
  <p:cSld name="Tileline 2 - 2">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正方形/長方形 4"/>
          <p:cNvSpPr/>
          <p:nvPr userDrawn="1"/>
        </p:nvSpPr>
        <p:spPr>
          <a:xfrm>
            <a:off x="0" y="5514083"/>
            <a:ext cx="18286413" cy="63752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0" name="図プレースホルダー 11"/>
          <p:cNvSpPr>
            <a:spLocks noGrp="1"/>
          </p:cNvSpPr>
          <p:nvPr>
            <p:ph type="pic" sz="quarter" idx="16" hasCustomPrompt="1"/>
          </p:nvPr>
        </p:nvSpPr>
        <p:spPr>
          <a:xfrm>
            <a:off x="2032347" y="3046121"/>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31" name="正方形/長方形 10"/>
          <p:cNvSpPr/>
          <p:nvPr userDrawn="1"/>
        </p:nvSpPr>
        <p:spPr>
          <a:xfrm rot="10800000">
            <a:off x="1132316" y="6380695"/>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2" name="テキスト プレースホルダー 5"/>
          <p:cNvSpPr>
            <a:spLocks noGrp="1"/>
          </p:cNvSpPr>
          <p:nvPr>
            <p:ph type="body" sz="quarter" idx="17" hasCustomPrompt="1"/>
          </p:nvPr>
        </p:nvSpPr>
        <p:spPr>
          <a:xfrm>
            <a:off x="4038435"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33" name="テキスト プレースホルダー 5"/>
          <p:cNvSpPr>
            <a:spLocks noGrp="1"/>
          </p:cNvSpPr>
          <p:nvPr>
            <p:ph type="body" sz="quarter" idx="18" hasCustomPrompt="1"/>
          </p:nvPr>
        </p:nvSpPr>
        <p:spPr>
          <a:xfrm>
            <a:off x="1293857" y="6785740"/>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4" name="図プレースホルダー 11"/>
          <p:cNvSpPr>
            <a:spLocks noGrp="1"/>
          </p:cNvSpPr>
          <p:nvPr>
            <p:ph type="pic" sz="quarter" idx="19" hasCustomPrompt="1"/>
          </p:nvPr>
        </p:nvSpPr>
        <p:spPr>
          <a:xfrm>
            <a:off x="7612967" y="5514083"/>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35" name="正方形/長方形 10"/>
          <p:cNvSpPr/>
          <p:nvPr userDrawn="1"/>
        </p:nvSpPr>
        <p:spPr>
          <a:xfrm>
            <a:off x="6712936" y="2915310"/>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6" name="テキスト プレースホルダー 5"/>
          <p:cNvSpPr>
            <a:spLocks noGrp="1"/>
          </p:cNvSpPr>
          <p:nvPr>
            <p:ph type="body" sz="quarter" idx="20" hasCustomPrompt="1"/>
          </p:nvPr>
        </p:nvSpPr>
        <p:spPr>
          <a:xfrm>
            <a:off x="9619055"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37" name="テキスト プレースホルダー 5"/>
          <p:cNvSpPr>
            <a:spLocks noGrp="1"/>
          </p:cNvSpPr>
          <p:nvPr>
            <p:ph type="body" sz="quarter" idx="21" hasCustomPrompt="1"/>
          </p:nvPr>
        </p:nvSpPr>
        <p:spPr>
          <a:xfrm>
            <a:off x="6874477" y="3024555"/>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8" name="図プレースホルダー 11"/>
          <p:cNvSpPr>
            <a:spLocks noGrp="1"/>
          </p:cNvSpPr>
          <p:nvPr>
            <p:ph type="pic" sz="quarter" idx="22" hasCustomPrompt="1"/>
          </p:nvPr>
        </p:nvSpPr>
        <p:spPr>
          <a:xfrm>
            <a:off x="13193587" y="3046122"/>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19" name="正方形/長方形 10"/>
          <p:cNvSpPr/>
          <p:nvPr userDrawn="1"/>
        </p:nvSpPr>
        <p:spPr>
          <a:xfrm rot="10800000">
            <a:off x="12293556" y="6380696"/>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0" name="テキスト プレースホルダー 5"/>
          <p:cNvSpPr>
            <a:spLocks noGrp="1"/>
          </p:cNvSpPr>
          <p:nvPr>
            <p:ph type="body" sz="quarter" idx="23" hasCustomPrompt="1"/>
          </p:nvPr>
        </p:nvSpPr>
        <p:spPr>
          <a:xfrm>
            <a:off x="15199675" y="5413396"/>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1" name="テキスト プレースホルダー 5"/>
          <p:cNvSpPr>
            <a:spLocks noGrp="1"/>
          </p:cNvSpPr>
          <p:nvPr>
            <p:ph type="body" sz="quarter" idx="24" hasCustomPrompt="1"/>
          </p:nvPr>
        </p:nvSpPr>
        <p:spPr>
          <a:xfrm>
            <a:off x="12455097" y="6785741"/>
            <a:ext cx="4558246" cy="1800664"/>
          </a:xfrm>
          <a:noFill/>
        </p:spPr>
        <p:txBody>
          <a:bodyPr anchor="ctr">
            <a:noAutofit/>
          </a:bodyPr>
          <a:lstStyle>
            <a:lvl1pPr marL="360000" indent="-360000" algn="l">
              <a:lnSpc>
                <a:spcPct val="110000"/>
              </a:lnSpc>
              <a:spcBef>
                <a:spcPts val="600"/>
              </a:spcBef>
              <a:buClr>
                <a:schemeClr val="tx1">
                  <a:lumMod val="50000"/>
                </a:schemeClr>
              </a:buClr>
              <a:buFont typeface="Wingdings" panose="05000000000000000000" pitchFamily="2" charset="2"/>
              <a:buChar char="u"/>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6074412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childTnLst>
                          </p:cTn>
                        </p:par>
                        <p:par>
                          <p:cTn id="8" fill="hold">
                            <p:stCondLst>
                              <p:cond delay="500"/>
                            </p:stCondLst>
                            <p:childTnLst>
                              <p:par>
                                <p:cTn id="9" presetID="47" presetClass="entr" presetSubtype="0" fill="hold" grpId="0" nodeType="afterEffect">
                                  <p:stCondLst>
                                    <p:cond delay="250"/>
                                  </p:stCondLst>
                                  <p:childTnLst>
                                    <p:set>
                                      <p:cBhvr>
                                        <p:cTn id="10" dur="1" fill="hold">
                                          <p:stCondLst>
                                            <p:cond delay="0"/>
                                          </p:stCondLst>
                                        </p:cTn>
                                        <p:tgtEl>
                                          <p:spTgt spid="30"/>
                                        </p:tgtEl>
                                        <p:attrNameLst>
                                          <p:attrName>style.visibility</p:attrName>
                                        </p:attrNameLst>
                                      </p:cBhvr>
                                      <p:to>
                                        <p:strVal val="visible"/>
                                      </p:to>
                                    </p:set>
                                    <p:animEffect transition="in" filter="fade">
                                      <p:cBhvr>
                                        <p:cTn id="11" dur="500"/>
                                        <p:tgtEl>
                                          <p:spTgt spid="30"/>
                                        </p:tgtEl>
                                      </p:cBhvr>
                                    </p:animEffect>
                                    <p:anim calcmode="lin" valueType="num">
                                      <p:cBhvr>
                                        <p:cTn id="12" dur="500" fill="hold"/>
                                        <p:tgtEl>
                                          <p:spTgt spid="30"/>
                                        </p:tgtEl>
                                        <p:attrNameLst>
                                          <p:attrName>ppt_x</p:attrName>
                                        </p:attrNameLst>
                                      </p:cBhvr>
                                      <p:tavLst>
                                        <p:tav tm="0">
                                          <p:val>
                                            <p:strVal val="#ppt_x"/>
                                          </p:val>
                                        </p:tav>
                                        <p:tav tm="100000">
                                          <p:val>
                                            <p:strVal val="#ppt_x"/>
                                          </p:val>
                                        </p:tav>
                                      </p:tavLst>
                                    </p:anim>
                                    <p:anim calcmode="lin" valueType="num">
                                      <p:cBhvr>
                                        <p:cTn id="13" dur="500" fill="hold"/>
                                        <p:tgtEl>
                                          <p:spTgt spid="30"/>
                                        </p:tgtEl>
                                        <p:attrNameLst>
                                          <p:attrName>ppt_y</p:attrName>
                                        </p:attrNameLst>
                                      </p:cBhvr>
                                      <p:tavLst>
                                        <p:tav tm="0">
                                          <p:val>
                                            <p:strVal val="#ppt_y-.1"/>
                                          </p:val>
                                        </p:tav>
                                        <p:tav tm="100000">
                                          <p:val>
                                            <p:strVal val="#ppt_y"/>
                                          </p:val>
                                        </p:tav>
                                      </p:tavLst>
                                    </p:anim>
                                  </p:childTnLst>
                                </p:cTn>
                              </p:par>
                              <p:par>
                                <p:cTn id="14" presetID="2" presetClass="entr" presetSubtype="8" decel="100000" fill="hold" grpId="0" nodeType="withEffect">
                                  <p:stCondLst>
                                    <p:cond delay="0"/>
                                  </p:stCondLst>
                                  <p:childTnLst>
                                    <p:set>
                                      <p:cBhvr>
                                        <p:cTn id="15" dur="1" fill="hold">
                                          <p:stCondLst>
                                            <p:cond delay="0"/>
                                          </p:stCondLst>
                                        </p:cTn>
                                        <p:tgtEl>
                                          <p:spTgt spid="32">
                                            <p:txEl>
                                              <p:pRg st="0" end="0"/>
                                            </p:txEl>
                                          </p:spTgt>
                                        </p:tgtEl>
                                        <p:attrNameLst>
                                          <p:attrName>style.visibility</p:attrName>
                                        </p:attrNameLst>
                                      </p:cBhvr>
                                      <p:to>
                                        <p:strVal val="visible"/>
                                      </p:to>
                                    </p:set>
                                    <p:anim calcmode="lin" valueType="num">
                                      <p:cBhvr additive="base">
                                        <p:cTn id="16" dur="500" fill="hold"/>
                                        <p:tgtEl>
                                          <p:spTgt spid="32">
                                            <p:txEl>
                                              <p:pRg st="0" end="0"/>
                                            </p:txEl>
                                          </p:spTgt>
                                        </p:tgtEl>
                                        <p:attrNameLst>
                                          <p:attrName>ppt_x</p:attrName>
                                        </p:attrNameLst>
                                      </p:cBhvr>
                                      <p:tavLst>
                                        <p:tav tm="0">
                                          <p:val>
                                            <p:strVal val="0-#ppt_w/2"/>
                                          </p:val>
                                        </p:tav>
                                        <p:tav tm="100000">
                                          <p:val>
                                            <p:strVal val="#ppt_x"/>
                                          </p:val>
                                        </p:tav>
                                      </p:tavLst>
                                    </p:anim>
                                    <p:anim calcmode="lin" valueType="num">
                                      <p:cBhvr additive="base">
                                        <p:cTn id="17" dur="500" fill="hold"/>
                                        <p:tgtEl>
                                          <p:spTgt spid="32">
                                            <p:txEl>
                                              <p:pRg st="0" end="0"/>
                                            </p:txEl>
                                          </p:spTgt>
                                        </p:tgtEl>
                                        <p:attrNameLst>
                                          <p:attrName>ppt_y</p:attrName>
                                        </p:attrNameLst>
                                      </p:cBhvr>
                                      <p:tavLst>
                                        <p:tav tm="0">
                                          <p:val>
                                            <p:strVal val="#ppt_y"/>
                                          </p:val>
                                        </p:tav>
                                        <p:tav tm="100000">
                                          <p:val>
                                            <p:strVal val="#ppt_y"/>
                                          </p:val>
                                        </p:tav>
                                      </p:tavLst>
                                    </p:anim>
                                  </p:childTnLst>
                                </p:cTn>
                              </p:par>
                            </p:childTnLst>
                          </p:cTn>
                        </p:par>
                        <p:par>
                          <p:cTn id="18" fill="hold">
                            <p:stCondLst>
                              <p:cond delay="1250"/>
                            </p:stCondLst>
                            <p:childTnLst>
                              <p:par>
                                <p:cTn id="19" presetID="2" presetClass="entr" presetSubtype="4" decel="100000" fill="hold" grpId="0" nodeType="afterEffect">
                                  <p:stCondLst>
                                    <p:cond delay="0"/>
                                  </p:stCondLst>
                                  <p:childTnLst>
                                    <p:set>
                                      <p:cBhvr>
                                        <p:cTn id="20" dur="1" fill="hold">
                                          <p:stCondLst>
                                            <p:cond delay="0"/>
                                          </p:stCondLst>
                                        </p:cTn>
                                        <p:tgtEl>
                                          <p:spTgt spid="31"/>
                                        </p:tgtEl>
                                        <p:attrNameLst>
                                          <p:attrName>style.visibility</p:attrName>
                                        </p:attrNameLst>
                                      </p:cBhvr>
                                      <p:to>
                                        <p:strVal val="visible"/>
                                      </p:to>
                                    </p:set>
                                    <p:anim calcmode="lin" valueType="num">
                                      <p:cBhvr additive="base">
                                        <p:cTn id="21" dur="500" fill="hold"/>
                                        <p:tgtEl>
                                          <p:spTgt spid="31"/>
                                        </p:tgtEl>
                                        <p:attrNameLst>
                                          <p:attrName>ppt_x</p:attrName>
                                        </p:attrNameLst>
                                      </p:cBhvr>
                                      <p:tavLst>
                                        <p:tav tm="0">
                                          <p:val>
                                            <p:strVal val="#ppt_x"/>
                                          </p:val>
                                        </p:tav>
                                        <p:tav tm="100000">
                                          <p:val>
                                            <p:strVal val="#ppt_x"/>
                                          </p:val>
                                        </p:tav>
                                      </p:tavLst>
                                    </p:anim>
                                    <p:anim calcmode="lin" valueType="num">
                                      <p:cBhvr additive="base">
                                        <p:cTn id="22" dur="500" fill="hold"/>
                                        <p:tgtEl>
                                          <p:spTgt spid="31"/>
                                        </p:tgtEl>
                                        <p:attrNameLst>
                                          <p:attrName>ppt_y</p:attrName>
                                        </p:attrNameLst>
                                      </p:cBhvr>
                                      <p:tavLst>
                                        <p:tav tm="0">
                                          <p:val>
                                            <p:strVal val="1+#ppt_h/2"/>
                                          </p:val>
                                        </p:tav>
                                        <p:tav tm="100000">
                                          <p:val>
                                            <p:strVal val="#ppt_y"/>
                                          </p:val>
                                        </p:tav>
                                      </p:tavLst>
                                    </p:anim>
                                  </p:childTnLst>
                                </p:cTn>
                              </p:par>
                              <p:par>
                                <p:cTn id="23" presetID="2" presetClass="entr" presetSubtype="4" decel="100000" fill="hold" grpId="0" nodeType="withEffect">
                                  <p:stCondLst>
                                    <p:cond delay="0"/>
                                  </p:stCondLst>
                                  <p:childTnLst>
                                    <p:set>
                                      <p:cBhvr>
                                        <p:cTn id="24" dur="1" fill="hold">
                                          <p:stCondLst>
                                            <p:cond delay="0"/>
                                          </p:stCondLst>
                                        </p:cTn>
                                        <p:tgtEl>
                                          <p:spTgt spid="33">
                                            <p:txEl>
                                              <p:pRg st="0" end="0"/>
                                            </p:txEl>
                                          </p:spTgt>
                                        </p:tgtEl>
                                        <p:attrNameLst>
                                          <p:attrName>style.visibility</p:attrName>
                                        </p:attrNameLst>
                                      </p:cBhvr>
                                      <p:to>
                                        <p:strVal val="visible"/>
                                      </p:to>
                                    </p:set>
                                    <p:anim calcmode="lin" valueType="num">
                                      <p:cBhvr additive="base">
                                        <p:cTn id="25" dur="500" fill="hold"/>
                                        <p:tgtEl>
                                          <p:spTgt spid="33">
                                            <p:txEl>
                                              <p:pRg st="0" end="0"/>
                                            </p:txEl>
                                          </p:spTgt>
                                        </p:tgtEl>
                                        <p:attrNameLst>
                                          <p:attrName>ppt_x</p:attrName>
                                        </p:attrNameLst>
                                      </p:cBhvr>
                                      <p:tavLst>
                                        <p:tav tm="0">
                                          <p:val>
                                            <p:strVal val="#ppt_x"/>
                                          </p:val>
                                        </p:tav>
                                        <p:tav tm="100000">
                                          <p:val>
                                            <p:strVal val="#ppt_x"/>
                                          </p:val>
                                        </p:tav>
                                      </p:tavLst>
                                    </p:anim>
                                    <p:anim calcmode="lin" valueType="num">
                                      <p:cBhvr additive="base">
                                        <p:cTn id="26" dur="500" fill="hold"/>
                                        <p:tgtEl>
                                          <p:spTgt spid="33">
                                            <p:txEl>
                                              <p:pRg st="0" end="0"/>
                                            </p:txEl>
                                          </p:spTgt>
                                        </p:tgtEl>
                                        <p:attrNameLst>
                                          <p:attrName>ppt_y</p:attrName>
                                        </p:attrNameLst>
                                      </p:cBhvr>
                                      <p:tavLst>
                                        <p:tav tm="0">
                                          <p:val>
                                            <p:strVal val="1+#ppt_h/2"/>
                                          </p:val>
                                        </p:tav>
                                        <p:tav tm="100000">
                                          <p:val>
                                            <p:strVal val="#ppt_y"/>
                                          </p:val>
                                        </p:tav>
                                      </p:tavLst>
                                    </p:anim>
                                  </p:childTnLst>
                                </p:cTn>
                              </p:par>
                            </p:childTnLst>
                          </p:cTn>
                        </p:par>
                        <p:par>
                          <p:cTn id="27" fill="hold">
                            <p:stCondLst>
                              <p:cond delay="1750"/>
                            </p:stCondLst>
                            <p:childTnLst>
                              <p:par>
                                <p:cTn id="28" presetID="42" presetClass="entr" presetSubtype="0" fill="hold" grpId="0" nodeType="afterEffect">
                                  <p:stCondLst>
                                    <p:cond delay="250"/>
                                  </p:stCondLst>
                                  <p:childTnLst>
                                    <p:set>
                                      <p:cBhvr>
                                        <p:cTn id="29" dur="1" fill="hold">
                                          <p:stCondLst>
                                            <p:cond delay="0"/>
                                          </p:stCondLst>
                                        </p:cTn>
                                        <p:tgtEl>
                                          <p:spTgt spid="34"/>
                                        </p:tgtEl>
                                        <p:attrNameLst>
                                          <p:attrName>style.visibility</p:attrName>
                                        </p:attrNameLst>
                                      </p:cBhvr>
                                      <p:to>
                                        <p:strVal val="visible"/>
                                      </p:to>
                                    </p:set>
                                    <p:animEffect transition="in" filter="fade">
                                      <p:cBhvr>
                                        <p:cTn id="30" dur="500"/>
                                        <p:tgtEl>
                                          <p:spTgt spid="34"/>
                                        </p:tgtEl>
                                      </p:cBhvr>
                                    </p:animEffect>
                                    <p:anim calcmode="lin" valueType="num">
                                      <p:cBhvr>
                                        <p:cTn id="31" dur="500" fill="hold"/>
                                        <p:tgtEl>
                                          <p:spTgt spid="34"/>
                                        </p:tgtEl>
                                        <p:attrNameLst>
                                          <p:attrName>ppt_x</p:attrName>
                                        </p:attrNameLst>
                                      </p:cBhvr>
                                      <p:tavLst>
                                        <p:tav tm="0">
                                          <p:val>
                                            <p:strVal val="#ppt_x"/>
                                          </p:val>
                                        </p:tav>
                                        <p:tav tm="100000">
                                          <p:val>
                                            <p:strVal val="#ppt_x"/>
                                          </p:val>
                                        </p:tav>
                                      </p:tavLst>
                                    </p:anim>
                                    <p:anim calcmode="lin" valueType="num">
                                      <p:cBhvr>
                                        <p:cTn id="32" dur="500" fill="hold"/>
                                        <p:tgtEl>
                                          <p:spTgt spid="34"/>
                                        </p:tgtEl>
                                        <p:attrNameLst>
                                          <p:attrName>ppt_y</p:attrName>
                                        </p:attrNameLst>
                                      </p:cBhvr>
                                      <p:tavLst>
                                        <p:tav tm="0">
                                          <p:val>
                                            <p:strVal val="#ppt_y+.1"/>
                                          </p:val>
                                        </p:tav>
                                        <p:tav tm="100000">
                                          <p:val>
                                            <p:strVal val="#ppt_y"/>
                                          </p:val>
                                        </p:tav>
                                      </p:tavLst>
                                    </p:anim>
                                  </p:childTnLst>
                                </p:cTn>
                              </p:par>
                              <p:par>
                                <p:cTn id="33" presetID="2" presetClass="entr" presetSubtype="8" decel="100000" fill="hold" grpId="0" nodeType="withEffect">
                                  <p:stCondLst>
                                    <p:cond delay="250"/>
                                  </p:stCondLst>
                                  <p:childTnLst>
                                    <p:set>
                                      <p:cBhvr>
                                        <p:cTn id="34" dur="1" fill="hold">
                                          <p:stCondLst>
                                            <p:cond delay="0"/>
                                          </p:stCondLst>
                                        </p:cTn>
                                        <p:tgtEl>
                                          <p:spTgt spid="36">
                                            <p:txEl>
                                              <p:pRg st="0" end="0"/>
                                            </p:txEl>
                                          </p:spTgt>
                                        </p:tgtEl>
                                        <p:attrNameLst>
                                          <p:attrName>style.visibility</p:attrName>
                                        </p:attrNameLst>
                                      </p:cBhvr>
                                      <p:to>
                                        <p:strVal val="visible"/>
                                      </p:to>
                                    </p:set>
                                    <p:anim calcmode="lin" valueType="num">
                                      <p:cBhvr additive="base">
                                        <p:cTn id="35" dur="500" fill="hold"/>
                                        <p:tgtEl>
                                          <p:spTgt spid="36">
                                            <p:txEl>
                                              <p:pRg st="0" end="0"/>
                                            </p:txEl>
                                          </p:spTgt>
                                        </p:tgtEl>
                                        <p:attrNameLst>
                                          <p:attrName>ppt_x</p:attrName>
                                        </p:attrNameLst>
                                      </p:cBhvr>
                                      <p:tavLst>
                                        <p:tav tm="0">
                                          <p:val>
                                            <p:strVal val="0-#ppt_w/2"/>
                                          </p:val>
                                        </p:tav>
                                        <p:tav tm="100000">
                                          <p:val>
                                            <p:strVal val="#ppt_x"/>
                                          </p:val>
                                        </p:tav>
                                      </p:tavLst>
                                    </p:anim>
                                    <p:anim calcmode="lin" valueType="num">
                                      <p:cBhvr additive="base">
                                        <p:cTn id="36" dur="500" fill="hold"/>
                                        <p:tgtEl>
                                          <p:spTgt spid="36">
                                            <p:txEl>
                                              <p:pRg st="0" end="0"/>
                                            </p:txEl>
                                          </p:spTgt>
                                        </p:tgtEl>
                                        <p:attrNameLst>
                                          <p:attrName>ppt_y</p:attrName>
                                        </p:attrNameLst>
                                      </p:cBhvr>
                                      <p:tavLst>
                                        <p:tav tm="0">
                                          <p:val>
                                            <p:strVal val="#ppt_y"/>
                                          </p:val>
                                        </p:tav>
                                        <p:tav tm="100000">
                                          <p:val>
                                            <p:strVal val="#ppt_y"/>
                                          </p:val>
                                        </p:tav>
                                      </p:tavLst>
                                    </p:anim>
                                  </p:childTnLst>
                                </p:cTn>
                              </p:par>
                            </p:childTnLst>
                          </p:cTn>
                        </p:par>
                        <p:par>
                          <p:cTn id="37" fill="hold">
                            <p:stCondLst>
                              <p:cond delay="2500"/>
                            </p:stCondLst>
                            <p:childTnLst>
                              <p:par>
                                <p:cTn id="38" presetID="2" presetClass="entr" presetSubtype="1" decel="100000" fill="hold" grpId="0" nodeType="afterEffect">
                                  <p:stCondLst>
                                    <p:cond delay="0"/>
                                  </p:stCondLst>
                                  <p:childTnLst>
                                    <p:set>
                                      <p:cBhvr>
                                        <p:cTn id="39" dur="1" fill="hold">
                                          <p:stCondLst>
                                            <p:cond delay="0"/>
                                          </p:stCondLst>
                                        </p:cTn>
                                        <p:tgtEl>
                                          <p:spTgt spid="35"/>
                                        </p:tgtEl>
                                        <p:attrNameLst>
                                          <p:attrName>style.visibility</p:attrName>
                                        </p:attrNameLst>
                                      </p:cBhvr>
                                      <p:to>
                                        <p:strVal val="visible"/>
                                      </p:to>
                                    </p:set>
                                    <p:anim calcmode="lin" valueType="num">
                                      <p:cBhvr additive="base">
                                        <p:cTn id="40" dur="500" fill="hold"/>
                                        <p:tgtEl>
                                          <p:spTgt spid="35"/>
                                        </p:tgtEl>
                                        <p:attrNameLst>
                                          <p:attrName>ppt_x</p:attrName>
                                        </p:attrNameLst>
                                      </p:cBhvr>
                                      <p:tavLst>
                                        <p:tav tm="0">
                                          <p:val>
                                            <p:strVal val="#ppt_x"/>
                                          </p:val>
                                        </p:tav>
                                        <p:tav tm="100000">
                                          <p:val>
                                            <p:strVal val="#ppt_x"/>
                                          </p:val>
                                        </p:tav>
                                      </p:tavLst>
                                    </p:anim>
                                    <p:anim calcmode="lin" valueType="num">
                                      <p:cBhvr additive="base">
                                        <p:cTn id="41" dur="500" fill="hold"/>
                                        <p:tgtEl>
                                          <p:spTgt spid="35"/>
                                        </p:tgtEl>
                                        <p:attrNameLst>
                                          <p:attrName>ppt_y</p:attrName>
                                        </p:attrNameLst>
                                      </p:cBhvr>
                                      <p:tavLst>
                                        <p:tav tm="0">
                                          <p:val>
                                            <p:strVal val="0-#ppt_h/2"/>
                                          </p:val>
                                        </p:tav>
                                        <p:tav tm="100000">
                                          <p:val>
                                            <p:strVal val="#ppt_y"/>
                                          </p:val>
                                        </p:tav>
                                      </p:tavLst>
                                    </p:anim>
                                  </p:childTnLst>
                                </p:cTn>
                              </p:par>
                              <p:par>
                                <p:cTn id="42" presetID="2" presetClass="entr" presetSubtype="1" decel="100000" fill="hold" grpId="0" nodeType="withEffect">
                                  <p:stCondLst>
                                    <p:cond delay="0"/>
                                  </p:stCondLst>
                                  <p:childTnLst>
                                    <p:set>
                                      <p:cBhvr>
                                        <p:cTn id="43" dur="1" fill="hold">
                                          <p:stCondLst>
                                            <p:cond delay="0"/>
                                          </p:stCondLst>
                                        </p:cTn>
                                        <p:tgtEl>
                                          <p:spTgt spid="37">
                                            <p:txEl>
                                              <p:pRg st="0" end="0"/>
                                            </p:txEl>
                                          </p:spTgt>
                                        </p:tgtEl>
                                        <p:attrNameLst>
                                          <p:attrName>style.visibility</p:attrName>
                                        </p:attrNameLst>
                                      </p:cBhvr>
                                      <p:to>
                                        <p:strVal val="visible"/>
                                      </p:to>
                                    </p:set>
                                    <p:anim calcmode="lin" valueType="num">
                                      <p:cBhvr additive="base">
                                        <p:cTn id="44" dur="500" fill="hold"/>
                                        <p:tgtEl>
                                          <p:spTgt spid="37">
                                            <p:txEl>
                                              <p:pRg st="0" end="0"/>
                                            </p:txEl>
                                          </p:spTgt>
                                        </p:tgtEl>
                                        <p:attrNameLst>
                                          <p:attrName>ppt_x</p:attrName>
                                        </p:attrNameLst>
                                      </p:cBhvr>
                                      <p:tavLst>
                                        <p:tav tm="0">
                                          <p:val>
                                            <p:strVal val="#ppt_x"/>
                                          </p:val>
                                        </p:tav>
                                        <p:tav tm="100000">
                                          <p:val>
                                            <p:strVal val="#ppt_x"/>
                                          </p:val>
                                        </p:tav>
                                      </p:tavLst>
                                    </p:anim>
                                    <p:anim calcmode="lin" valueType="num">
                                      <p:cBhvr additive="base">
                                        <p:cTn id="45" dur="500" fill="hold"/>
                                        <p:tgtEl>
                                          <p:spTgt spid="37">
                                            <p:txEl>
                                              <p:pRg st="0" end="0"/>
                                            </p:txEl>
                                          </p:spTgt>
                                        </p:tgtEl>
                                        <p:attrNameLst>
                                          <p:attrName>ppt_y</p:attrName>
                                        </p:attrNameLst>
                                      </p:cBhvr>
                                      <p:tavLst>
                                        <p:tav tm="0">
                                          <p:val>
                                            <p:strVal val="0-#ppt_h/2"/>
                                          </p:val>
                                        </p:tav>
                                        <p:tav tm="100000">
                                          <p:val>
                                            <p:strVal val="#ppt_y"/>
                                          </p:val>
                                        </p:tav>
                                      </p:tavLst>
                                    </p:anim>
                                  </p:childTnLst>
                                </p:cTn>
                              </p:par>
                            </p:childTnLst>
                          </p:cTn>
                        </p:par>
                        <p:par>
                          <p:cTn id="46" fill="hold">
                            <p:stCondLst>
                              <p:cond delay="3000"/>
                            </p:stCondLst>
                            <p:childTnLst>
                              <p:par>
                                <p:cTn id="47" presetID="47" presetClass="entr" presetSubtype="0" fill="hold" grpId="0" nodeType="afterEffect">
                                  <p:stCondLst>
                                    <p:cond delay="250"/>
                                  </p:stCondLst>
                                  <p:childTnLst>
                                    <p:set>
                                      <p:cBhvr>
                                        <p:cTn id="48" dur="1" fill="hold">
                                          <p:stCondLst>
                                            <p:cond delay="0"/>
                                          </p:stCondLst>
                                        </p:cTn>
                                        <p:tgtEl>
                                          <p:spTgt spid="18"/>
                                        </p:tgtEl>
                                        <p:attrNameLst>
                                          <p:attrName>style.visibility</p:attrName>
                                        </p:attrNameLst>
                                      </p:cBhvr>
                                      <p:to>
                                        <p:strVal val="visible"/>
                                      </p:to>
                                    </p:set>
                                    <p:animEffect transition="in" filter="fade">
                                      <p:cBhvr>
                                        <p:cTn id="49" dur="500"/>
                                        <p:tgtEl>
                                          <p:spTgt spid="18"/>
                                        </p:tgtEl>
                                      </p:cBhvr>
                                    </p:animEffect>
                                    <p:anim calcmode="lin" valueType="num">
                                      <p:cBhvr>
                                        <p:cTn id="50" dur="500" fill="hold"/>
                                        <p:tgtEl>
                                          <p:spTgt spid="18"/>
                                        </p:tgtEl>
                                        <p:attrNameLst>
                                          <p:attrName>ppt_x</p:attrName>
                                        </p:attrNameLst>
                                      </p:cBhvr>
                                      <p:tavLst>
                                        <p:tav tm="0">
                                          <p:val>
                                            <p:strVal val="#ppt_x"/>
                                          </p:val>
                                        </p:tav>
                                        <p:tav tm="100000">
                                          <p:val>
                                            <p:strVal val="#ppt_x"/>
                                          </p:val>
                                        </p:tav>
                                      </p:tavLst>
                                    </p:anim>
                                    <p:anim calcmode="lin" valueType="num">
                                      <p:cBhvr>
                                        <p:cTn id="51" dur="500" fill="hold"/>
                                        <p:tgtEl>
                                          <p:spTgt spid="18"/>
                                        </p:tgtEl>
                                        <p:attrNameLst>
                                          <p:attrName>ppt_y</p:attrName>
                                        </p:attrNameLst>
                                      </p:cBhvr>
                                      <p:tavLst>
                                        <p:tav tm="0">
                                          <p:val>
                                            <p:strVal val="#ppt_y-.1"/>
                                          </p:val>
                                        </p:tav>
                                        <p:tav tm="100000">
                                          <p:val>
                                            <p:strVal val="#ppt_y"/>
                                          </p:val>
                                        </p:tav>
                                      </p:tavLst>
                                    </p:anim>
                                  </p:childTnLst>
                                </p:cTn>
                              </p:par>
                              <p:par>
                                <p:cTn id="52" presetID="2" presetClass="entr" presetSubtype="8" decel="100000" fill="hold" grpId="0" nodeType="withEffect">
                                  <p:stCondLst>
                                    <p:cond delay="250"/>
                                  </p:stCondLst>
                                  <p:childTnLst>
                                    <p:set>
                                      <p:cBhvr>
                                        <p:cTn id="53" dur="1" fill="hold">
                                          <p:stCondLst>
                                            <p:cond delay="0"/>
                                          </p:stCondLst>
                                        </p:cTn>
                                        <p:tgtEl>
                                          <p:spTgt spid="20">
                                            <p:txEl>
                                              <p:pRg st="0" end="0"/>
                                            </p:txEl>
                                          </p:spTgt>
                                        </p:tgtEl>
                                        <p:attrNameLst>
                                          <p:attrName>style.visibility</p:attrName>
                                        </p:attrNameLst>
                                      </p:cBhvr>
                                      <p:to>
                                        <p:strVal val="visible"/>
                                      </p:to>
                                    </p:set>
                                    <p:anim calcmode="lin" valueType="num">
                                      <p:cBhvr additive="base">
                                        <p:cTn id="54" dur="500" fill="hold"/>
                                        <p:tgtEl>
                                          <p:spTgt spid="20">
                                            <p:txEl>
                                              <p:pRg st="0" end="0"/>
                                            </p:txEl>
                                          </p:spTgt>
                                        </p:tgtEl>
                                        <p:attrNameLst>
                                          <p:attrName>ppt_x</p:attrName>
                                        </p:attrNameLst>
                                      </p:cBhvr>
                                      <p:tavLst>
                                        <p:tav tm="0">
                                          <p:val>
                                            <p:strVal val="0-#ppt_w/2"/>
                                          </p:val>
                                        </p:tav>
                                        <p:tav tm="100000">
                                          <p:val>
                                            <p:strVal val="#ppt_x"/>
                                          </p:val>
                                        </p:tav>
                                      </p:tavLst>
                                    </p:anim>
                                    <p:anim calcmode="lin" valueType="num">
                                      <p:cBhvr additive="base">
                                        <p:cTn id="55" dur="500" fill="hold"/>
                                        <p:tgtEl>
                                          <p:spTgt spid="20">
                                            <p:txEl>
                                              <p:pRg st="0" end="0"/>
                                            </p:txEl>
                                          </p:spTgt>
                                        </p:tgtEl>
                                        <p:attrNameLst>
                                          <p:attrName>ppt_y</p:attrName>
                                        </p:attrNameLst>
                                      </p:cBhvr>
                                      <p:tavLst>
                                        <p:tav tm="0">
                                          <p:val>
                                            <p:strVal val="#ppt_y"/>
                                          </p:val>
                                        </p:tav>
                                        <p:tav tm="100000">
                                          <p:val>
                                            <p:strVal val="#ppt_y"/>
                                          </p:val>
                                        </p:tav>
                                      </p:tavLst>
                                    </p:anim>
                                  </p:childTnLst>
                                </p:cTn>
                              </p:par>
                            </p:childTnLst>
                          </p:cTn>
                        </p:par>
                        <p:par>
                          <p:cTn id="56" fill="hold">
                            <p:stCondLst>
                              <p:cond delay="3750"/>
                            </p:stCondLst>
                            <p:childTnLst>
                              <p:par>
                                <p:cTn id="57" presetID="2" presetClass="entr" presetSubtype="4" decel="100000" fill="hold" grpId="0" nodeType="afterEffect">
                                  <p:stCondLst>
                                    <p:cond delay="0"/>
                                  </p:stCondLst>
                                  <p:childTnLst>
                                    <p:set>
                                      <p:cBhvr>
                                        <p:cTn id="58" dur="1" fill="hold">
                                          <p:stCondLst>
                                            <p:cond delay="0"/>
                                          </p:stCondLst>
                                        </p:cTn>
                                        <p:tgtEl>
                                          <p:spTgt spid="19"/>
                                        </p:tgtEl>
                                        <p:attrNameLst>
                                          <p:attrName>style.visibility</p:attrName>
                                        </p:attrNameLst>
                                      </p:cBhvr>
                                      <p:to>
                                        <p:strVal val="visible"/>
                                      </p:to>
                                    </p:set>
                                    <p:anim calcmode="lin" valueType="num">
                                      <p:cBhvr additive="base">
                                        <p:cTn id="59" dur="500" fill="hold"/>
                                        <p:tgtEl>
                                          <p:spTgt spid="19"/>
                                        </p:tgtEl>
                                        <p:attrNameLst>
                                          <p:attrName>ppt_x</p:attrName>
                                        </p:attrNameLst>
                                      </p:cBhvr>
                                      <p:tavLst>
                                        <p:tav tm="0">
                                          <p:val>
                                            <p:strVal val="#ppt_x"/>
                                          </p:val>
                                        </p:tav>
                                        <p:tav tm="100000">
                                          <p:val>
                                            <p:strVal val="#ppt_x"/>
                                          </p:val>
                                        </p:tav>
                                      </p:tavLst>
                                    </p:anim>
                                    <p:anim calcmode="lin" valueType="num">
                                      <p:cBhvr additive="base">
                                        <p:cTn id="60" dur="500" fill="hold"/>
                                        <p:tgtEl>
                                          <p:spTgt spid="19"/>
                                        </p:tgtEl>
                                        <p:attrNameLst>
                                          <p:attrName>ppt_y</p:attrName>
                                        </p:attrNameLst>
                                      </p:cBhvr>
                                      <p:tavLst>
                                        <p:tav tm="0">
                                          <p:val>
                                            <p:strVal val="1+#ppt_h/2"/>
                                          </p:val>
                                        </p:tav>
                                        <p:tav tm="100000">
                                          <p:val>
                                            <p:strVal val="#ppt_y"/>
                                          </p:val>
                                        </p:tav>
                                      </p:tavLst>
                                    </p:anim>
                                  </p:childTnLst>
                                </p:cTn>
                              </p:par>
                              <p:par>
                                <p:cTn id="61" presetID="2" presetClass="entr" presetSubtype="4" decel="100000" fill="hold" grpId="0" nodeType="withEffect">
                                  <p:stCondLst>
                                    <p:cond delay="0"/>
                                  </p:stCondLst>
                                  <p:childTnLst>
                                    <p:set>
                                      <p:cBhvr>
                                        <p:cTn id="62" dur="1" fill="hold">
                                          <p:stCondLst>
                                            <p:cond delay="0"/>
                                          </p:stCondLst>
                                        </p:cTn>
                                        <p:tgtEl>
                                          <p:spTgt spid="21">
                                            <p:txEl>
                                              <p:pRg st="0" end="0"/>
                                            </p:txEl>
                                          </p:spTgt>
                                        </p:tgtEl>
                                        <p:attrNameLst>
                                          <p:attrName>style.visibility</p:attrName>
                                        </p:attrNameLst>
                                      </p:cBhvr>
                                      <p:to>
                                        <p:strVal val="visible"/>
                                      </p:to>
                                    </p:set>
                                    <p:anim calcmode="lin" valueType="num">
                                      <p:cBhvr additive="base">
                                        <p:cTn id="63" dur="500" fill="hold"/>
                                        <p:tgtEl>
                                          <p:spTgt spid="21">
                                            <p:txEl>
                                              <p:pRg st="0" end="0"/>
                                            </p:txEl>
                                          </p:spTgt>
                                        </p:tgtEl>
                                        <p:attrNameLst>
                                          <p:attrName>ppt_x</p:attrName>
                                        </p:attrNameLst>
                                      </p:cBhvr>
                                      <p:tavLst>
                                        <p:tav tm="0">
                                          <p:val>
                                            <p:strVal val="#ppt_x"/>
                                          </p:val>
                                        </p:tav>
                                        <p:tav tm="100000">
                                          <p:val>
                                            <p:strVal val="#ppt_x"/>
                                          </p:val>
                                        </p:tav>
                                      </p:tavLst>
                                    </p:anim>
                                    <p:anim calcmode="lin" valueType="num">
                                      <p:cBhvr additive="base">
                                        <p:cTn id="64" dur="500" fill="hold"/>
                                        <p:tgtEl>
                                          <p:spTgt spid="21">
                                            <p:txEl>
                                              <p:pRg st="0" end="0"/>
                                            </p:txEl>
                                          </p:spTgt>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30" grpId="0"/>
      <p:bldP spid="31" grpId="0" animBg="1"/>
      <p:bldP spid="32" grpId="0" build="p">
        <p:tmplLst>
          <p:tmpl lvl="1">
            <p:tnLst>
              <p:par>
                <p:cTn presetID="2" presetClass="entr" presetSubtype="8" decel="100000" fill="hold" nodeType="withEffect">
                  <p:stCondLst>
                    <p:cond delay="0"/>
                  </p:stCondLst>
                  <p:childTnLst>
                    <p:set>
                      <p:cBhvr>
                        <p:cTn dur="1" fill="hold">
                          <p:stCondLst>
                            <p:cond delay="0"/>
                          </p:stCondLst>
                        </p:cTn>
                        <p:tgtEl>
                          <p:spTgt spid="32"/>
                        </p:tgtEl>
                        <p:attrNameLst>
                          <p:attrName>style.visibility</p:attrName>
                        </p:attrNameLst>
                      </p:cBhvr>
                      <p:to>
                        <p:strVal val="visible"/>
                      </p:to>
                    </p:set>
                    <p:anim calcmode="lin" valueType="num">
                      <p:cBhvr additive="base">
                        <p:cTn dur="500" fill="hold"/>
                        <p:tgtEl>
                          <p:spTgt spid="32"/>
                        </p:tgtEl>
                        <p:attrNameLst>
                          <p:attrName>ppt_x</p:attrName>
                        </p:attrNameLst>
                      </p:cBhvr>
                      <p:tavLst>
                        <p:tav tm="0">
                          <p:val>
                            <p:strVal val="0-#ppt_w/2"/>
                          </p:val>
                        </p:tav>
                        <p:tav tm="100000">
                          <p:val>
                            <p:strVal val="#ppt_x"/>
                          </p:val>
                        </p:tav>
                      </p:tavLst>
                    </p:anim>
                    <p:anim calcmode="lin" valueType="num">
                      <p:cBhvr additive="base">
                        <p:cTn dur="500" fill="hold"/>
                        <p:tgtEl>
                          <p:spTgt spid="32"/>
                        </p:tgtEl>
                        <p:attrNameLst>
                          <p:attrName>ppt_y</p:attrName>
                        </p:attrNameLst>
                      </p:cBhvr>
                      <p:tavLst>
                        <p:tav tm="0">
                          <p:val>
                            <p:strVal val="#ppt_y"/>
                          </p:val>
                        </p:tav>
                        <p:tav tm="100000">
                          <p:val>
                            <p:strVal val="#ppt_y"/>
                          </p:val>
                        </p:tav>
                      </p:tavLst>
                    </p:anim>
                  </p:childTnLst>
                </p:cTn>
              </p:par>
            </p:tnLst>
          </p:tmpl>
        </p:tmplLst>
      </p:bldP>
      <p:bldP spid="33" grpId="0" build="p">
        <p:tmplLst>
          <p:tmpl lvl="1">
            <p:tnLst>
              <p:par>
                <p:cTn presetID="2" presetClass="entr" presetSubtype="4" decel="100000" fill="hold" nodeType="withEffect">
                  <p:stCondLst>
                    <p:cond delay="0"/>
                  </p:stCondLst>
                  <p:childTnLst>
                    <p:set>
                      <p:cBhvr>
                        <p:cTn dur="1" fill="hold">
                          <p:stCondLst>
                            <p:cond delay="0"/>
                          </p:stCondLst>
                        </p:cTn>
                        <p:tgtEl>
                          <p:spTgt spid="33"/>
                        </p:tgtEl>
                        <p:attrNameLst>
                          <p:attrName>style.visibility</p:attrName>
                        </p:attrNameLst>
                      </p:cBhvr>
                      <p:to>
                        <p:strVal val="visible"/>
                      </p:to>
                    </p:set>
                    <p:anim calcmode="lin" valueType="num">
                      <p:cBhvr additive="base">
                        <p:cTn dur="500" fill="hold"/>
                        <p:tgtEl>
                          <p:spTgt spid="33"/>
                        </p:tgtEl>
                        <p:attrNameLst>
                          <p:attrName>ppt_x</p:attrName>
                        </p:attrNameLst>
                      </p:cBhvr>
                      <p:tavLst>
                        <p:tav tm="0">
                          <p:val>
                            <p:strVal val="#ppt_x"/>
                          </p:val>
                        </p:tav>
                        <p:tav tm="100000">
                          <p:val>
                            <p:strVal val="#ppt_x"/>
                          </p:val>
                        </p:tav>
                      </p:tavLst>
                    </p:anim>
                    <p:anim calcmode="lin" valueType="num">
                      <p:cBhvr additive="base">
                        <p:cTn dur="500" fill="hold"/>
                        <p:tgtEl>
                          <p:spTgt spid="33"/>
                        </p:tgtEl>
                        <p:attrNameLst>
                          <p:attrName>ppt_y</p:attrName>
                        </p:attrNameLst>
                      </p:cBhvr>
                      <p:tavLst>
                        <p:tav tm="0">
                          <p:val>
                            <p:strVal val="1+#ppt_h/2"/>
                          </p:val>
                        </p:tav>
                        <p:tav tm="100000">
                          <p:val>
                            <p:strVal val="#ppt_y"/>
                          </p:val>
                        </p:tav>
                      </p:tavLst>
                    </p:anim>
                  </p:childTnLst>
                </p:cTn>
              </p:par>
            </p:tnLst>
          </p:tmpl>
        </p:tmplLst>
      </p:bldP>
      <p:bldP spid="34" grpId="0"/>
      <p:bldP spid="35" grpId="0" animBg="1"/>
      <p:bldP spid="36" grpId="0" build="p">
        <p:tmplLst>
          <p:tmpl lvl="1">
            <p:tnLst>
              <p:par>
                <p:cTn presetID="2" presetClass="entr" presetSubtype="8" decel="100000" fill="hold" nodeType="withEffect">
                  <p:stCondLst>
                    <p:cond delay="250"/>
                  </p:stCondLst>
                  <p:childTnLst>
                    <p:set>
                      <p:cBhvr>
                        <p:cTn dur="1" fill="hold">
                          <p:stCondLst>
                            <p:cond delay="0"/>
                          </p:stCondLst>
                        </p:cTn>
                        <p:tgtEl>
                          <p:spTgt spid="36"/>
                        </p:tgtEl>
                        <p:attrNameLst>
                          <p:attrName>style.visibility</p:attrName>
                        </p:attrNameLst>
                      </p:cBhvr>
                      <p:to>
                        <p:strVal val="visible"/>
                      </p:to>
                    </p:set>
                    <p:anim calcmode="lin" valueType="num">
                      <p:cBhvr additive="base">
                        <p:cTn dur="500" fill="hold"/>
                        <p:tgtEl>
                          <p:spTgt spid="36"/>
                        </p:tgtEl>
                        <p:attrNameLst>
                          <p:attrName>ppt_x</p:attrName>
                        </p:attrNameLst>
                      </p:cBhvr>
                      <p:tavLst>
                        <p:tav tm="0">
                          <p:val>
                            <p:strVal val="0-#ppt_w/2"/>
                          </p:val>
                        </p:tav>
                        <p:tav tm="100000">
                          <p:val>
                            <p:strVal val="#ppt_x"/>
                          </p:val>
                        </p:tav>
                      </p:tavLst>
                    </p:anim>
                    <p:anim calcmode="lin" valueType="num">
                      <p:cBhvr additive="base">
                        <p:cTn dur="500" fill="hold"/>
                        <p:tgtEl>
                          <p:spTgt spid="36"/>
                        </p:tgtEl>
                        <p:attrNameLst>
                          <p:attrName>ppt_y</p:attrName>
                        </p:attrNameLst>
                      </p:cBhvr>
                      <p:tavLst>
                        <p:tav tm="0">
                          <p:val>
                            <p:strVal val="#ppt_y"/>
                          </p:val>
                        </p:tav>
                        <p:tav tm="100000">
                          <p:val>
                            <p:strVal val="#ppt_y"/>
                          </p:val>
                        </p:tav>
                      </p:tavLst>
                    </p:anim>
                  </p:childTnLst>
                </p:cTn>
              </p:par>
            </p:tnLst>
          </p:tmpl>
        </p:tmplLst>
      </p:bldP>
      <p:bldP spid="37" grpId="0" build="p">
        <p:tmplLst>
          <p:tmpl lvl="1">
            <p:tnLst>
              <p:par>
                <p:cTn presetID="2" presetClass="entr" presetSubtype="1" decel="100000" fill="hold" nodeType="withEffect">
                  <p:stCondLst>
                    <p:cond delay="0"/>
                  </p:stCondLst>
                  <p:childTnLst>
                    <p:set>
                      <p:cBhvr>
                        <p:cTn dur="1" fill="hold">
                          <p:stCondLst>
                            <p:cond delay="0"/>
                          </p:stCondLst>
                        </p:cTn>
                        <p:tgtEl>
                          <p:spTgt spid="37"/>
                        </p:tgtEl>
                        <p:attrNameLst>
                          <p:attrName>style.visibility</p:attrName>
                        </p:attrNameLst>
                      </p:cBhvr>
                      <p:to>
                        <p:strVal val="visible"/>
                      </p:to>
                    </p:set>
                    <p:anim calcmode="lin" valueType="num">
                      <p:cBhvr additive="base">
                        <p:cTn dur="500" fill="hold"/>
                        <p:tgtEl>
                          <p:spTgt spid="37"/>
                        </p:tgtEl>
                        <p:attrNameLst>
                          <p:attrName>ppt_x</p:attrName>
                        </p:attrNameLst>
                      </p:cBhvr>
                      <p:tavLst>
                        <p:tav tm="0">
                          <p:val>
                            <p:strVal val="#ppt_x"/>
                          </p:val>
                        </p:tav>
                        <p:tav tm="100000">
                          <p:val>
                            <p:strVal val="#ppt_x"/>
                          </p:val>
                        </p:tav>
                      </p:tavLst>
                    </p:anim>
                    <p:anim calcmode="lin" valueType="num">
                      <p:cBhvr additive="base">
                        <p:cTn dur="500" fill="hold"/>
                        <p:tgtEl>
                          <p:spTgt spid="37"/>
                        </p:tgtEl>
                        <p:attrNameLst>
                          <p:attrName>ppt_y</p:attrName>
                        </p:attrNameLst>
                      </p:cBhvr>
                      <p:tavLst>
                        <p:tav tm="0">
                          <p:val>
                            <p:strVal val="0-#ppt_h/2"/>
                          </p:val>
                        </p:tav>
                        <p:tav tm="100000">
                          <p:val>
                            <p:strVal val="#ppt_y"/>
                          </p:val>
                        </p:tav>
                      </p:tavLst>
                    </p:anim>
                  </p:childTnLst>
                </p:cTn>
              </p:par>
            </p:tnLst>
          </p:tmpl>
        </p:tmplLst>
      </p:bldP>
      <p:bldP spid="18" grpId="0"/>
      <p:bldP spid="19" grpId="0" animBg="1"/>
      <p:bldP spid="20" grpId="0" build="p">
        <p:tmplLst>
          <p:tmpl lvl="1">
            <p:tnLst>
              <p:par>
                <p:cTn presetID="2" presetClass="entr" presetSubtype="8" decel="100000" fill="hold" nodeType="withEffect">
                  <p:stCondLst>
                    <p:cond delay="250"/>
                  </p:stCondLst>
                  <p:childTnLst>
                    <p:set>
                      <p:cBhvr>
                        <p:cTn dur="1" fill="hold">
                          <p:stCondLst>
                            <p:cond delay="0"/>
                          </p:stCondLst>
                        </p:cTn>
                        <p:tgtEl>
                          <p:spTgt spid="20"/>
                        </p:tgtEl>
                        <p:attrNameLst>
                          <p:attrName>style.visibility</p:attrName>
                        </p:attrNameLst>
                      </p:cBhvr>
                      <p:to>
                        <p:strVal val="visible"/>
                      </p:to>
                    </p:set>
                    <p:anim calcmode="lin" valueType="num">
                      <p:cBhvr additive="base">
                        <p:cTn dur="500" fill="hold"/>
                        <p:tgtEl>
                          <p:spTgt spid="20"/>
                        </p:tgtEl>
                        <p:attrNameLst>
                          <p:attrName>ppt_x</p:attrName>
                        </p:attrNameLst>
                      </p:cBhvr>
                      <p:tavLst>
                        <p:tav tm="0">
                          <p:val>
                            <p:strVal val="0-#ppt_w/2"/>
                          </p:val>
                        </p:tav>
                        <p:tav tm="100000">
                          <p:val>
                            <p:strVal val="#ppt_x"/>
                          </p:val>
                        </p:tav>
                      </p:tavLst>
                    </p:anim>
                    <p:anim calcmode="lin" valueType="num">
                      <p:cBhvr additive="base">
                        <p:cTn dur="500" fill="hold"/>
                        <p:tgtEl>
                          <p:spTgt spid="20"/>
                        </p:tgtEl>
                        <p:attrNameLst>
                          <p:attrName>ppt_y</p:attrName>
                        </p:attrNameLst>
                      </p:cBhvr>
                      <p:tavLst>
                        <p:tav tm="0">
                          <p:val>
                            <p:strVal val="#ppt_y"/>
                          </p:val>
                        </p:tav>
                        <p:tav tm="100000">
                          <p:val>
                            <p:strVal val="#ppt_y"/>
                          </p:val>
                        </p:tav>
                      </p:tavLst>
                    </p:anim>
                  </p:childTnLst>
                </p:cTn>
              </p:par>
            </p:tnLst>
          </p:tmpl>
        </p:tmplLst>
      </p:bldP>
      <p:bldP spid="21" grpId="0" build="p">
        <p:tmplLst>
          <p:tmpl lvl="1">
            <p:tnLst>
              <p:par>
                <p:cTn presetID="2" presetClass="entr" presetSubtype="4" decel="100000" fill="hold" nodeType="withEffect">
                  <p:stCondLst>
                    <p:cond delay="0"/>
                  </p:stCondLst>
                  <p:childTnLst>
                    <p:set>
                      <p:cBhvr>
                        <p:cTn dur="1" fill="hold">
                          <p:stCondLst>
                            <p:cond delay="0"/>
                          </p:stCondLst>
                        </p:cTn>
                        <p:tgtEl>
                          <p:spTgt spid="21"/>
                        </p:tgtEl>
                        <p:attrNameLst>
                          <p:attrName>style.visibility</p:attrName>
                        </p:attrNameLst>
                      </p:cBhvr>
                      <p:to>
                        <p:strVal val="visible"/>
                      </p:to>
                    </p:set>
                    <p:anim calcmode="lin" valueType="num">
                      <p:cBhvr additive="base">
                        <p:cTn dur="500" fill="hold"/>
                        <p:tgtEl>
                          <p:spTgt spid="21"/>
                        </p:tgtEl>
                        <p:attrNameLst>
                          <p:attrName>ppt_x</p:attrName>
                        </p:attrNameLst>
                      </p:cBhvr>
                      <p:tavLst>
                        <p:tav tm="0">
                          <p:val>
                            <p:strVal val="#ppt_x"/>
                          </p:val>
                        </p:tav>
                        <p:tav tm="100000">
                          <p:val>
                            <p:strVal val="#ppt_x"/>
                          </p:val>
                        </p:tav>
                      </p:tavLst>
                    </p:anim>
                    <p:anim calcmode="lin" valueType="num">
                      <p:cBhvr additive="base">
                        <p:cTn dur="500" fill="hold"/>
                        <p:tgtEl>
                          <p:spTgt spid="21"/>
                        </p:tgtEl>
                        <p:attrNameLst>
                          <p:attrName>ppt_y</p:attrName>
                        </p:attrNameLst>
                      </p:cBhvr>
                      <p:tavLst>
                        <p:tav tm="0">
                          <p:val>
                            <p:strVal val="1+#ppt_h/2"/>
                          </p:val>
                        </p:tav>
                        <p:tav tm="100000">
                          <p:val>
                            <p:strVal val="#ppt_y"/>
                          </p:val>
                        </p:tav>
                      </p:tavLst>
                    </p:anim>
                  </p:childTnLst>
                </p:cTn>
              </p:par>
            </p:tnLst>
          </p:tmpl>
        </p:tmplLst>
      </p:bldP>
    </p:bldLst>
  </p:timing>
</p:sldLayout>
</file>

<file path=ppt/slideLayouts/slideLayout49.xml><?xml version="1.0" encoding="utf-8"?>
<p:sldLayout xmlns:a="http://schemas.openxmlformats.org/drawingml/2006/main" xmlns:r="http://schemas.openxmlformats.org/officeDocument/2006/relationships" xmlns:p="http://schemas.openxmlformats.org/presentationml/2006/main" preserve="1" userDrawn="1">
  <p:cSld name="Timeline 3">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正方形/長方形 4"/>
          <p:cNvSpPr/>
          <p:nvPr userDrawn="1"/>
        </p:nvSpPr>
        <p:spPr>
          <a:xfrm>
            <a:off x="0" y="5514083"/>
            <a:ext cx="18286413" cy="637520"/>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7" name="図 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3142641" y="5607446"/>
            <a:ext cx="450794" cy="450794"/>
          </a:xfrm>
          <a:prstGeom prst="rect">
            <a:avLst/>
          </a:prstGeom>
        </p:spPr>
      </p:pic>
      <p:pic>
        <p:nvPicPr>
          <p:cNvPr id="8" name="図 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6956665" y="5607446"/>
            <a:ext cx="450794" cy="450794"/>
          </a:xfrm>
          <a:prstGeom prst="rect">
            <a:avLst/>
          </a:prstGeom>
        </p:spPr>
      </p:pic>
      <p:pic>
        <p:nvPicPr>
          <p:cNvPr id="9" name="図 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10770689" y="5607446"/>
            <a:ext cx="450794" cy="450794"/>
          </a:xfrm>
          <a:prstGeom prst="rect">
            <a:avLst/>
          </a:prstGeom>
        </p:spPr>
      </p:pic>
      <p:pic>
        <p:nvPicPr>
          <p:cNvPr id="10" name="図 9"/>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18900000">
            <a:off x="14584714" y="5607446"/>
            <a:ext cx="450794" cy="450794"/>
          </a:xfrm>
          <a:prstGeom prst="rect">
            <a:avLst/>
          </a:prstGeom>
        </p:spPr>
      </p:pic>
      <p:sp>
        <p:nvSpPr>
          <p:cNvPr id="11" name="正方形/長方形 10"/>
          <p:cNvSpPr/>
          <p:nvPr userDrawn="1"/>
        </p:nvSpPr>
        <p:spPr>
          <a:xfrm>
            <a:off x="907291" y="2915310"/>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8"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14" name="二等辺三角形 13"/>
          <p:cNvSpPr/>
          <p:nvPr userDrawn="1"/>
        </p:nvSpPr>
        <p:spPr>
          <a:xfrm>
            <a:off x="4746785" y="6380695"/>
            <a:ext cx="4905545" cy="2363204"/>
          </a:xfrm>
          <a:custGeom>
            <a:avLst/>
            <a:gdLst/>
            <a:ahLst/>
            <a:cxnLst/>
            <a:rect l="l" t="t" r="r" b="b"/>
            <a:pathLst>
              <a:path w="4905545" h="2363204">
                <a:moveTo>
                  <a:pt x="2441072" y="0"/>
                </a:moveTo>
                <a:lnTo>
                  <a:pt x="2610998" y="292975"/>
                </a:lnTo>
                <a:lnTo>
                  <a:pt x="4905545" y="292975"/>
                </a:lnTo>
                <a:lnTo>
                  <a:pt x="4905545" y="2363204"/>
                </a:lnTo>
                <a:lnTo>
                  <a:pt x="0" y="2363204"/>
                </a:lnTo>
                <a:lnTo>
                  <a:pt x="0" y="292975"/>
                </a:lnTo>
                <a:lnTo>
                  <a:pt x="2271147" y="292975"/>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p>
        </p:txBody>
      </p:sp>
      <p:sp>
        <p:nvSpPr>
          <p:cNvPr id="17" name="正方形/長方形 16"/>
          <p:cNvSpPr/>
          <p:nvPr userDrawn="1"/>
        </p:nvSpPr>
        <p:spPr>
          <a:xfrm>
            <a:off x="8543313" y="2893249"/>
            <a:ext cx="4905545" cy="2363204"/>
          </a:xfrm>
          <a:custGeom>
            <a:avLst/>
            <a:gdLst/>
            <a:ahLst/>
            <a:cxnLst/>
            <a:rect l="l" t="t" r="r" b="b"/>
            <a:pathLst>
              <a:path w="4905545" h="2363204">
                <a:moveTo>
                  <a:pt x="0" y="0"/>
                </a:moveTo>
                <a:lnTo>
                  <a:pt x="4905545" y="0"/>
                </a:lnTo>
                <a:lnTo>
                  <a:pt x="4905545" y="2070229"/>
                </a:lnTo>
                <a:lnTo>
                  <a:pt x="2634399" y="2070229"/>
                </a:lnTo>
                <a:lnTo>
                  <a:pt x="2464473" y="2363204"/>
                </a:lnTo>
                <a:lnTo>
                  <a:pt x="2294547" y="2070229"/>
                </a:lnTo>
                <a:lnTo>
                  <a:pt x="0" y="2070229"/>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1" name="二等辺三角形 20"/>
          <p:cNvSpPr/>
          <p:nvPr userDrawn="1"/>
        </p:nvSpPr>
        <p:spPr>
          <a:xfrm>
            <a:off x="12371407" y="6363972"/>
            <a:ext cx="4905545" cy="2363204"/>
          </a:xfrm>
          <a:custGeom>
            <a:avLst/>
            <a:gdLst/>
            <a:ahLst/>
            <a:cxnLst/>
            <a:rect l="l" t="t" r="r" b="b"/>
            <a:pathLst>
              <a:path w="4905545" h="2363204">
                <a:moveTo>
                  <a:pt x="2441071" y="0"/>
                </a:moveTo>
                <a:lnTo>
                  <a:pt x="2610997" y="292975"/>
                </a:lnTo>
                <a:lnTo>
                  <a:pt x="4905545" y="292975"/>
                </a:lnTo>
                <a:lnTo>
                  <a:pt x="4905545" y="2363204"/>
                </a:lnTo>
                <a:lnTo>
                  <a:pt x="0" y="2363204"/>
                </a:lnTo>
                <a:lnTo>
                  <a:pt x="0" y="292975"/>
                </a:lnTo>
                <a:lnTo>
                  <a:pt x="2271145" y="292975"/>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p>
        </p:txBody>
      </p:sp>
      <p:sp>
        <p:nvSpPr>
          <p:cNvPr id="22" name="テキスト プレースホルダー 5"/>
          <p:cNvSpPr>
            <a:spLocks noGrp="1"/>
          </p:cNvSpPr>
          <p:nvPr>
            <p:ph type="body" sz="quarter" idx="14" hasCustomPrompt="1"/>
          </p:nvPr>
        </p:nvSpPr>
        <p:spPr>
          <a:xfrm>
            <a:off x="3616458"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3" name="テキスト プレースホルダー 5"/>
          <p:cNvSpPr>
            <a:spLocks noGrp="1"/>
          </p:cNvSpPr>
          <p:nvPr>
            <p:ph type="body" sz="quarter" idx="15" hasCustomPrompt="1"/>
          </p:nvPr>
        </p:nvSpPr>
        <p:spPr>
          <a:xfrm>
            <a:off x="7430482"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4" name="テキスト プレースホルダー 5"/>
          <p:cNvSpPr>
            <a:spLocks noGrp="1"/>
          </p:cNvSpPr>
          <p:nvPr>
            <p:ph type="body" sz="quarter" idx="16" hasCustomPrompt="1"/>
          </p:nvPr>
        </p:nvSpPr>
        <p:spPr>
          <a:xfrm>
            <a:off x="11244506"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5" name="テキスト プレースホルダー 5"/>
          <p:cNvSpPr>
            <a:spLocks noGrp="1"/>
          </p:cNvSpPr>
          <p:nvPr>
            <p:ph type="body" sz="quarter" idx="17" hasCustomPrompt="1"/>
          </p:nvPr>
        </p:nvSpPr>
        <p:spPr>
          <a:xfrm>
            <a:off x="15058530" y="5413395"/>
            <a:ext cx="2404513" cy="766708"/>
          </a:xfrm>
          <a:noFill/>
        </p:spPr>
        <p:txBody>
          <a:bodyPr anchor="ctr">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0000</a:t>
            </a:r>
          </a:p>
        </p:txBody>
      </p:sp>
      <p:sp>
        <p:nvSpPr>
          <p:cNvPr id="26" name="テキスト プレースホルダー 5"/>
          <p:cNvSpPr>
            <a:spLocks noGrp="1"/>
          </p:cNvSpPr>
          <p:nvPr>
            <p:ph type="body" sz="quarter" idx="13" hasCustomPrompt="1"/>
          </p:nvPr>
        </p:nvSpPr>
        <p:spPr>
          <a:xfrm>
            <a:off x="1068832" y="3613330"/>
            <a:ext cx="4558246" cy="1211888"/>
          </a:xfrm>
          <a:noFill/>
        </p:spPr>
        <p:txBody>
          <a:bodyPr anchor="t">
            <a:noAutofit/>
          </a:bodyPr>
          <a:lstStyle>
            <a:lvl1pPr marL="0" indent="0" algn="l">
              <a:lnSpc>
                <a:spcPct val="110000"/>
              </a:lnSpc>
              <a:spcBef>
                <a:spcPts val="600"/>
              </a:spcBef>
              <a:buClr>
                <a:schemeClr val="tx1">
                  <a:lumMod val="50000"/>
                </a:schemeClr>
              </a:buClr>
              <a:buFont typeface="Wingdings" panose="05000000000000000000" pitchFamily="2" charset="2"/>
              <a:buNone/>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7" name="テキスト プレースホルダー 5"/>
          <p:cNvSpPr>
            <a:spLocks noGrp="1"/>
          </p:cNvSpPr>
          <p:nvPr>
            <p:ph type="body" sz="quarter" idx="18" hasCustomPrompt="1"/>
          </p:nvPr>
        </p:nvSpPr>
        <p:spPr>
          <a:xfrm>
            <a:off x="8700938" y="3610985"/>
            <a:ext cx="4558246" cy="1211888"/>
          </a:xfrm>
          <a:noFill/>
        </p:spPr>
        <p:txBody>
          <a:bodyPr anchor="t">
            <a:noAutofit/>
          </a:bodyPr>
          <a:lstStyle>
            <a:lvl1pPr marL="0" indent="0" algn="l">
              <a:lnSpc>
                <a:spcPct val="110000"/>
              </a:lnSpc>
              <a:spcBef>
                <a:spcPts val="600"/>
              </a:spcBef>
              <a:buClr>
                <a:schemeClr val="tx1">
                  <a:lumMod val="50000"/>
                </a:schemeClr>
              </a:buClr>
              <a:buFont typeface="Wingdings" panose="05000000000000000000" pitchFamily="2" charset="2"/>
              <a:buNone/>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8" name="テキスト プレースホルダー 5"/>
          <p:cNvSpPr>
            <a:spLocks noGrp="1"/>
          </p:cNvSpPr>
          <p:nvPr>
            <p:ph type="body" sz="quarter" idx="19" hasCustomPrompt="1"/>
          </p:nvPr>
        </p:nvSpPr>
        <p:spPr>
          <a:xfrm>
            <a:off x="4915745" y="7367059"/>
            <a:ext cx="4558246" cy="1211888"/>
          </a:xfrm>
          <a:noFill/>
        </p:spPr>
        <p:txBody>
          <a:bodyPr anchor="t">
            <a:noAutofit/>
          </a:bodyPr>
          <a:lstStyle>
            <a:lvl1pPr marL="0" indent="0" algn="l">
              <a:lnSpc>
                <a:spcPct val="110000"/>
              </a:lnSpc>
              <a:spcBef>
                <a:spcPts val="600"/>
              </a:spcBef>
              <a:buClr>
                <a:schemeClr val="tx1">
                  <a:lumMod val="50000"/>
                </a:schemeClr>
              </a:buClr>
              <a:buFont typeface="Wingdings" panose="05000000000000000000" pitchFamily="2" charset="2"/>
              <a:buNone/>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5"/>
          <p:cNvSpPr>
            <a:spLocks noGrp="1"/>
          </p:cNvSpPr>
          <p:nvPr>
            <p:ph type="body" sz="quarter" idx="20" hasCustomPrompt="1"/>
          </p:nvPr>
        </p:nvSpPr>
        <p:spPr>
          <a:xfrm>
            <a:off x="12547851" y="7364714"/>
            <a:ext cx="4558246" cy="1211888"/>
          </a:xfrm>
          <a:noFill/>
        </p:spPr>
        <p:txBody>
          <a:bodyPr anchor="t">
            <a:noAutofit/>
          </a:bodyPr>
          <a:lstStyle>
            <a:lvl1pPr marL="0" indent="0" algn="l">
              <a:lnSpc>
                <a:spcPct val="110000"/>
              </a:lnSpc>
              <a:spcBef>
                <a:spcPts val="600"/>
              </a:spcBef>
              <a:buClr>
                <a:schemeClr val="tx1">
                  <a:lumMod val="50000"/>
                </a:schemeClr>
              </a:buClr>
              <a:buFont typeface="Wingdings" panose="05000000000000000000" pitchFamily="2" charset="2"/>
              <a:buNone/>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0" name="テキスト プレースホルダー 5"/>
          <p:cNvSpPr>
            <a:spLocks noGrp="1"/>
          </p:cNvSpPr>
          <p:nvPr>
            <p:ph type="body" sz="quarter" idx="21" hasCustomPrompt="1"/>
          </p:nvPr>
        </p:nvSpPr>
        <p:spPr>
          <a:xfrm>
            <a:off x="1068832" y="2983260"/>
            <a:ext cx="4545505" cy="766708"/>
          </a:xfrm>
          <a:noFill/>
        </p:spPr>
        <p:txBody>
          <a:bodyPr anchor="ctr">
            <a:noAutofit/>
          </a:bodyPr>
          <a:lstStyle>
            <a:lvl1pPr algn="l">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1" name="テキスト プレースホルダー 5"/>
          <p:cNvSpPr>
            <a:spLocks noGrp="1"/>
          </p:cNvSpPr>
          <p:nvPr>
            <p:ph type="body" sz="quarter" idx="22" hasCustomPrompt="1"/>
          </p:nvPr>
        </p:nvSpPr>
        <p:spPr>
          <a:xfrm>
            <a:off x="4909309" y="6762057"/>
            <a:ext cx="4545505" cy="766708"/>
          </a:xfrm>
          <a:noFill/>
        </p:spPr>
        <p:txBody>
          <a:bodyPr anchor="ctr">
            <a:noAutofit/>
          </a:bodyPr>
          <a:lstStyle>
            <a:lvl1pPr algn="l">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2" name="テキスト プレースホルダー 5"/>
          <p:cNvSpPr>
            <a:spLocks noGrp="1"/>
          </p:cNvSpPr>
          <p:nvPr>
            <p:ph type="body" sz="quarter" idx="23" hasCustomPrompt="1"/>
          </p:nvPr>
        </p:nvSpPr>
        <p:spPr>
          <a:xfrm>
            <a:off x="8700938" y="2983260"/>
            <a:ext cx="4545505" cy="766708"/>
          </a:xfrm>
          <a:noFill/>
        </p:spPr>
        <p:txBody>
          <a:bodyPr anchor="ctr">
            <a:noAutofit/>
          </a:bodyPr>
          <a:lstStyle>
            <a:lvl1pPr algn="l">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3" name="テキスト プレースホルダー 5"/>
          <p:cNvSpPr>
            <a:spLocks noGrp="1"/>
          </p:cNvSpPr>
          <p:nvPr>
            <p:ph type="body" sz="quarter" idx="24" hasCustomPrompt="1"/>
          </p:nvPr>
        </p:nvSpPr>
        <p:spPr>
          <a:xfrm>
            <a:off x="12545330" y="6762057"/>
            <a:ext cx="4545505" cy="766708"/>
          </a:xfrm>
          <a:noFill/>
        </p:spPr>
        <p:txBody>
          <a:bodyPr anchor="ctr">
            <a:noAutofit/>
          </a:bodyPr>
          <a:lstStyle>
            <a:lvl1pPr algn="l">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2479269398"/>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wipe(left)">
                                      <p:cBhvr>
                                        <p:cTn id="7" dur="500"/>
                                        <p:tgtEl>
                                          <p:spTgt spid="5"/>
                                        </p:tgtEl>
                                      </p:cBhvr>
                                    </p:animEffect>
                                  </p:childTnLst>
                                </p:cTn>
                              </p:par>
                            </p:childTnLst>
                          </p:cTn>
                        </p:par>
                        <p:par>
                          <p:cTn id="8" fill="hold">
                            <p:stCondLst>
                              <p:cond delay="500"/>
                            </p:stCondLst>
                            <p:childTnLst>
                              <p:par>
                                <p:cTn id="9" presetID="2" presetClass="entr" presetSubtype="8" decel="100000" fill="hold" nodeType="afterEffect">
                                  <p:stCondLst>
                                    <p:cond delay="0"/>
                                  </p:stCondLst>
                                  <p:childTnLst>
                                    <p:set>
                                      <p:cBhvr>
                                        <p:cTn id="10" dur="1" fill="hold">
                                          <p:stCondLst>
                                            <p:cond delay="0"/>
                                          </p:stCondLst>
                                        </p:cTn>
                                        <p:tgtEl>
                                          <p:spTgt spid="7"/>
                                        </p:tgtEl>
                                        <p:attrNameLst>
                                          <p:attrName>style.visibility</p:attrName>
                                        </p:attrNameLst>
                                      </p:cBhvr>
                                      <p:to>
                                        <p:strVal val="visible"/>
                                      </p:to>
                                    </p:set>
                                    <p:anim calcmode="lin" valueType="num">
                                      <p:cBhvr additive="base">
                                        <p:cTn id="11" dur="500" fill="hold"/>
                                        <p:tgtEl>
                                          <p:spTgt spid="7"/>
                                        </p:tgtEl>
                                        <p:attrNameLst>
                                          <p:attrName>ppt_x</p:attrName>
                                        </p:attrNameLst>
                                      </p:cBhvr>
                                      <p:tavLst>
                                        <p:tav tm="0">
                                          <p:val>
                                            <p:strVal val="0-#ppt_w/2"/>
                                          </p:val>
                                        </p:tav>
                                        <p:tav tm="100000">
                                          <p:val>
                                            <p:strVal val="#ppt_x"/>
                                          </p:val>
                                        </p:tav>
                                      </p:tavLst>
                                    </p:anim>
                                    <p:anim calcmode="lin" valueType="num">
                                      <p:cBhvr additive="base">
                                        <p:cTn id="12" dur="500" fill="hold"/>
                                        <p:tgtEl>
                                          <p:spTgt spid="7"/>
                                        </p:tgtEl>
                                        <p:attrNameLst>
                                          <p:attrName>ppt_y</p:attrName>
                                        </p:attrNameLst>
                                      </p:cBhvr>
                                      <p:tavLst>
                                        <p:tav tm="0">
                                          <p:val>
                                            <p:strVal val="#ppt_y"/>
                                          </p:val>
                                        </p:tav>
                                        <p:tav tm="100000">
                                          <p:val>
                                            <p:strVal val="#ppt_y"/>
                                          </p:val>
                                        </p:tav>
                                      </p:tavLst>
                                    </p:anim>
                                  </p:childTnLst>
                                </p:cTn>
                              </p:par>
                              <p:par>
                                <p:cTn id="13" presetID="2" presetClass="entr" presetSubtype="8" decel="100000" fill="hold" grpId="0" nodeType="withEffect">
                                  <p:stCondLst>
                                    <p:cond delay="0"/>
                                  </p:stCondLst>
                                  <p:childTnLst>
                                    <p:set>
                                      <p:cBhvr>
                                        <p:cTn id="14" dur="1" fill="hold">
                                          <p:stCondLst>
                                            <p:cond delay="0"/>
                                          </p:stCondLst>
                                        </p:cTn>
                                        <p:tgtEl>
                                          <p:spTgt spid="22">
                                            <p:txEl>
                                              <p:pRg st="0" end="0"/>
                                            </p:txEl>
                                          </p:spTgt>
                                        </p:tgtEl>
                                        <p:attrNameLst>
                                          <p:attrName>style.visibility</p:attrName>
                                        </p:attrNameLst>
                                      </p:cBhvr>
                                      <p:to>
                                        <p:strVal val="visible"/>
                                      </p:to>
                                    </p:set>
                                    <p:anim calcmode="lin" valueType="num">
                                      <p:cBhvr additive="base">
                                        <p:cTn id="15" dur="500" fill="hold"/>
                                        <p:tgtEl>
                                          <p:spTgt spid="22">
                                            <p:txEl>
                                              <p:pRg st="0" end="0"/>
                                            </p:txEl>
                                          </p:spTgt>
                                        </p:tgtEl>
                                        <p:attrNameLst>
                                          <p:attrName>ppt_x</p:attrName>
                                        </p:attrNameLst>
                                      </p:cBhvr>
                                      <p:tavLst>
                                        <p:tav tm="0">
                                          <p:val>
                                            <p:strVal val="0-#ppt_w/2"/>
                                          </p:val>
                                        </p:tav>
                                        <p:tav tm="100000">
                                          <p:val>
                                            <p:strVal val="#ppt_x"/>
                                          </p:val>
                                        </p:tav>
                                      </p:tavLst>
                                    </p:anim>
                                    <p:anim calcmode="lin" valueType="num">
                                      <p:cBhvr additive="base">
                                        <p:cTn id="16" dur="500" fill="hold"/>
                                        <p:tgtEl>
                                          <p:spTgt spid="22">
                                            <p:txEl>
                                              <p:pRg st="0" end="0"/>
                                            </p:txEl>
                                          </p:spTgt>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 presetClass="entr" presetSubtype="1" decel="100000" fill="hold" grpId="0" nodeType="afterEffect">
                                  <p:stCondLst>
                                    <p:cond delay="0"/>
                                  </p:stCondLst>
                                  <p:childTnLst>
                                    <p:set>
                                      <p:cBhvr>
                                        <p:cTn id="19" dur="1" fill="hold">
                                          <p:stCondLst>
                                            <p:cond delay="0"/>
                                          </p:stCondLst>
                                        </p:cTn>
                                        <p:tgtEl>
                                          <p:spTgt spid="11"/>
                                        </p:tgtEl>
                                        <p:attrNameLst>
                                          <p:attrName>style.visibility</p:attrName>
                                        </p:attrNameLst>
                                      </p:cBhvr>
                                      <p:to>
                                        <p:strVal val="visible"/>
                                      </p:to>
                                    </p:set>
                                    <p:anim calcmode="lin" valueType="num">
                                      <p:cBhvr additive="base">
                                        <p:cTn id="20" dur="500" fill="hold"/>
                                        <p:tgtEl>
                                          <p:spTgt spid="11"/>
                                        </p:tgtEl>
                                        <p:attrNameLst>
                                          <p:attrName>ppt_x</p:attrName>
                                        </p:attrNameLst>
                                      </p:cBhvr>
                                      <p:tavLst>
                                        <p:tav tm="0">
                                          <p:val>
                                            <p:strVal val="#ppt_x"/>
                                          </p:val>
                                        </p:tav>
                                        <p:tav tm="100000">
                                          <p:val>
                                            <p:strVal val="#ppt_x"/>
                                          </p:val>
                                        </p:tav>
                                      </p:tavLst>
                                    </p:anim>
                                    <p:anim calcmode="lin" valueType="num">
                                      <p:cBhvr additive="base">
                                        <p:cTn id="21" dur="500" fill="hold"/>
                                        <p:tgtEl>
                                          <p:spTgt spid="11"/>
                                        </p:tgtEl>
                                        <p:attrNameLst>
                                          <p:attrName>ppt_y</p:attrName>
                                        </p:attrNameLst>
                                      </p:cBhvr>
                                      <p:tavLst>
                                        <p:tav tm="0">
                                          <p:val>
                                            <p:strVal val="0-#ppt_h/2"/>
                                          </p:val>
                                        </p:tav>
                                        <p:tav tm="100000">
                                          <p:val>
                                            <p:strVal val="#ppt_y"/>
                                          </p:val>
                                        </p:tav>
                                      </p:tavLst>
                                    </p:anim>
                                  </p:childTnLst>
                                </p:cTn>
                              </p:par>
                              <p:par>
                                <p:cTn id="22" presetID="2" presetClass="entr" presetSubtype="1" decel="100000" fill="hold" grpId="0" nodeType="withEffect">
                                  <p:stCondLst>
                                    <p:cond delay="0"/>
                                  </p:stCondLst>
                                  <p:childTnLst>
                                    <p:set>
                                      <p:cBhvr>
                                        <p:cTn id="23" dur="1" fill="hold">
                                          <p:stCondLst>
                                            <p:cond delay="0"/>
                                          </p:stCondLst>
                                        </p:cTn>
                                        <p:tgtEl>
                                          <p:spTgt spid="26">
                                            <p:txEl>
                                              <p:pRg st="0" end="0"/>
                                            </p:txEl>
                                          </p:spTgt>
                                        </p:tgtEl>
                                        <p:attrNameLst>
                                          <p:attrName>style.visibility</p:attrName>
                                        </p:attrNameLst>
                                      </p:cBhvr>
                                      <p:to>
                                        <p:strVal val="visible"/>
                                      </p:to>
                                    </p:set>
                                    <p:anim calcmode="lin" valueType="num">
                                      <p:cBhvr additive="base">
                                        <p:cTn id="24" dur="500" fill="hold"/>
                                        <p:tgtEl>
                                          <p:spTgt spid="26">
                                            <p:txEl>
                                              <p:pRg st="0" end="0"/>
                                            </p:txEl>
                                          </p:spTgt>
                                        </p:tgtEl>
                                        <p:attrNameLst>
                                          <p:attrName>ppt_x</p:attrName>
                                        </p:attrNameLst>
                                      </p:cBhvr>
                                      <p:tavLst>
                                        <p:tav tm="0">
                                          <p:val>
                                            <p:strVal val="#ppt_x"/>
                                          </p:val>
                                        </p:tav>
                                        <p:tav tm="100000">
                                          <p:val>
                                            <p:strVal val="#ppt_x"/>
                                          </p:val>
                                        </p:tav>
                                      </p:tavLst>
                                    </p:anim>
                                    <p:anim calcmode="lin" valueType="num">
                                      <p:cBhvr additive="base">
                                        <p:cTn id="25" dur="500" fill="hold"/>
                                        <p:tgtEl>
                                          <p:spTgt spid="26">
                                            <p:txEl>
                                              <p:pRg st="0" end="0"/>
                                            </p:txEl>
                                          </p:spTgt>
                                        </p:tgtEl>
                                        <p:attrNameLst>
                                          <p:attrName>ppt_y</p:attrName>
                                        </p:attrNameLst>
                                      </p:cBhvr>
                                      <p:tavLst>
                                        <p:tav tm="0">
                                          <p:val>
                                            <p:strVal val="0-#ppt_h/2"/>
                                          </p:val>
                                        </p:tav>
                                        <p:tav tm="100000">
                                          <p:val>
                                            <p:strVal val="#ppt_y"/>
                                          </p:val>
                                        </p:tav>
                                      </p:tavLst>
                                    </p:anim>
                                  </p:childTnLst>
                                </p:cTn>
                              </p:par>
                              <p:par>
                                <p:cTn id="26" presetID="2" presetClass="entr" presetSubtype="1" decel="100000" fill="hold" grpId="0" nodeType="withEffect">
                                  <p:stCondLst>
                                    <p:cond delay="0"/>
                                  </p:stCondLst>
                                  <p:childTnLst>
                                    <p:set>
                                      <p:cBhvr>
                                        <p:cTn id="27" dur="1" fill="hold">
                                          <p:stCondLst>
                                            <p:cond delay="0"/>
                                          </p:stCondLst>
                                        </p:cTn>
                                        <p:tgtEl>
                                          <p:spTgt spid="30">
                                            <p:txEl>
                                              <p:pRg st="0" end="0"/>
                                            </p:txEl>
                                          </p:spTgt>
                                        </p:tgtEl>
                                        <p:attrNameLst>
                                          <p:attrName>style.visibility</p:attrName>
                                        </p:attrNameLst>
                                      </p:cBhvr>
                                      <p:to>
                                        <p:strVal val="visible"/>
                                      </p:to>
                                    </p:set>
                                    <p:anim calcmode="lin" valueType="num">
                                      <p:cBhvr additive="base">
                                        <p:cTn id="28" dur="500" fill="hold"/>
                                        <p:tgtEl>
                                          <p:spTgt spid="30">
                                            <p:txEl>
                                              <p:pRg st="0" end="0"/>
                                            </p:txEl>
                                          </p:spTgt>
                                        </p:tgtEl>
                                        <p:attrNameLst>
                                          <p:attrName>ppt_x</p:attrName>
                                        </p:attrNameLst>
                                      </p:cBhvr>
                                      <p:tavLst>
                                        <p:tav tm="0">
                                          <p:val>
                                            <p:strVal val="#ppt_x"/>
                                          </p:val>
                                        </p:tav>
                                        <p:tav tm="100000">
                                          <p:val>
                                            <p:strVal val="#ppt_x"/>
                                          </p:val>
                                        </p:tav>
                                      </p:tavLst>
                                    </p:anim>
                                    <p:anim calcmode="lin" valueType="num">
                                      <p:cBhvr additive="base">
                                        <p:cTn id="29" dur="500" fill="hold"/>
                                        <p:tgtEl>
                                          <p:spTgt spid="30">
                                            <p:txEl>
                                              <p:pRg st="0" end="0"/>
                                            </p:txEl>
                                          </p:spTgt>
                                        </p:tgtEl>
                                        <p:attrNameLst>
                                          <p:attrName>ppt_y</p:attrName>
                                        </p:attrNameLst>
                                      </p:cBhvr>
                                      <p:tavLst>
                                        <p:tav tm="0">
                                          <p:val>
                                            <p:strVal val="0-#ppt_h/2"/>
                                          </p:val>
                                        </p:tav>
                                        <p:tav tm="100000">
                                          <p:val>
                                            <p:strVal val="#ppt_y"/>
                                          </p:val>
                                        </p:tav>
                                      </p:tavLst>
                                    </p:anim>
                                  </p:childTnLst>
                                </p:cTn>
                              </p:par>
                            </p:childTnLst>
                          </p:cTn>
                        </p:par>
                        <p:par>
                          <p:cTn id="30" fill="hold">
                            <p:stCondLst>
                              <p:cond delay="1500"/>
                            </p:stCondLst>
                            <p:childTnLst>
                              <p:par>
                                <p:cTn id="31" presetID="2" presetClass="entr" presetSubtype="8" decel="100000" fill="hold" nodeType="afterEffect">
                                  <p:stCondLst>
                                    <p:cond delay="250"/>
                                  </p:stCondLst>
                                  <p:childTnLst>
                                    <p:set>
                                      <p:cBhvr>
                                        <p:cTn id="32" dur="1" fill="hold">
                                          <p:stCondLst>
                                            <p:cond delay="0"/>
                                          </p:stCondLst>
                                        </p:cTn>
                                        <p:tgtEl>
                                          <p:spTgt spid="8"/>
                                        </p:tgtEl>
                                        <p:attrNameLst>
                                          <p:attrName>style.visibility</p:attrName>
                                        </p:attrNameLst>
                                      </p:cBhvr>
                                      <p:to>
                                        <p:strVal val="visible"/>
                                      </p:to>
                                    </p:set>
                                    <p:anim calcmode="lin" valueType="num">
                                      <p:cBhvr additive="base">
                                        <p:cTn id="33" dur="500" fill="hold"/>
                                        <p:tgtEl>
                                          <p:spTgt spid="8"/>
                                        </p:tgtEl>
                                        <p:attrNameLst>
                                          <p:attrName>ppt_x</p:attrName>
                                        </p:attrNameLst>
                                      </p:cBhvr>
                                      <p:tavLst>
                                        <p:tav tm="0">
                                          <p:val>
                                            <p:strVal val="0-#ppt_w/2"/>
                                          </p:val>
                                        </p:tav>
                                        <p:tav tm="100000">
                                          <p:val>
                                            <p:strVal val="#ppt_x"/>
                                          </p:val>
                                        </p:tav>
                                      </p:tavLst>
                                    </p:anim>
                                    <p:anim calcmode="lin" valueType="num">
                                      <p:cBhvr additive="base">
                                        <p:cTn id="34" dur="500" fill="hold"/>
                                        <p:tgtEl>
                                          <p:spTgt spid="8"/>
                                        </p:tgtEl>
                                        <p:attrNameLst>
                                          <p:attrName>ppt_y</p:attrName>
                                        </p:attrNameLst>
                                      </p:cBhvr>
                                      <p:tavLst>
                                        <p:tav tm="0">
                                          <p:val>
                                            <p:strVal val="#ppt_y"/>
                                          </p:val>
                                        </p:tav>
                                        <p:tav tm="100000">
                                          <p:val>
                                            <p:strVal val="#ppt_y"/>
                                          </p:val>
                                        </p:tav>
                                      </p:tavLst>
                                    </p:anim>
                                  </p:childTnLst>
                                </p:cTn>
                              </p:par>
                              <p:par>
                                <p:cTn id="35" presetID="2" presetClass="entr" presetSubtype="8" decel="100000" fill="hold" grpId="0" nodeType="withEffect">
                                  <p:stCondLst>
                                    <p:cond delay="250"/>
                                  </p:stCondLst>
                                  <p:childTnLst>
                                    <p:set>
                                      <p:cBhvr>
                                        <p:cTn id="36" dur="1" fill="hold">
                                          <p:stCondLst>
                                            <p:cond delay="0"/>
                                          </p:stCondLst>
                                        </p:cTn>
                                        <p:tgtEl>
                                          <p:spTgt spid="23">
                                            <p:txEl>
                                              <p:pRg st="0" end="0"/>
                                            </p:txEl>
                                          </p:spTgt>
                                        </p:tgtEl>
                                        <p:attrNameLst>
                                          <p:attrName>style.visibility</p:attrName>
                                        </p:attrNameLst>
                                      </p:cBhvr>
                                      <p:to>
                                        <p:strVal val="visible"/>
                                      </p:to>
                                    </p:set>
                                    <p:anim calcmode="lin" valueType="num">
                                      <p:cBhvr additive="base">
                                        <p:cTn id="37" dur="500" fill="hold"/>
                                        <p:tgtEl>
                                          <p:spTgt spid="23">
                                            <p:txEl>
                                              <p:pRg st="0" end="0"/>
                                            </p:txEl>
                                          </p:spTgt>
                                        </p:tgtEl>
                                        <p:attrNameLst>
                                          <p:attrName>ppt_x</p:attrName>
                                        </p:attrNameLst>
                                      </p:cBhvr>
                                      <p:tavLst>
                                        <p:tav tm="0">
                                          <p:val>
                                            <p:strVal val="0-#ppt_w/2"/>
                                          </p:val>
                                        </p:tav>
                                        <p:tav tm="100000">
                                          <p:val>
                                            <p:strVal val="#ppt_x"/>
                                          </p:val>
                                        </p:tav>
                                      </p:tavLst>
                                    </p:anim>
                                    <p:anim calcmode="lin" valueType="num">
                                      <p:cBhvr additive="base">
                                        <p:cTn id="38" dur="500" fill="hold"/>
                                        <p:tgtEl>
                                          <p:spTgt spid="23">
                                            <p:txEl>
                                              <p:pRg st="0" end="0"/>
                                            </p:txEl>
                                          </p:spTgt>
                                        </p:tgtEl>
                                        <p:attrNameLst>
                                          <p:attrName>ppt_y</p:attrName>
                                        </p:attrNameLst>
                                      </p:cBhvr>
                                      <p:tavLst>
                                        <p:tav tm="0">
                                          <p:val>
                                            <p:strVal val="#ppt_y"/>
                                          </p:val>
                                        </p:tav>
                                        <p:tav tm="100000">
                                          <p:val>
                                            <p:strVal val="#ppt_y"/>
                                          </p:val>
                                        </p:tav>
                                      </p:tavLst>
                                    </p:anim>
                                  </p:childTnLst>
                                </p:cTn>
                              </p:par>
                            </p:childTnLst>
                          </p:cTn>
                        </p:par>
                        <p:par>
                          <p:cTn id="39" fill="hold">
                            <p:stCondLst>
                              <p:cond delay="2250"/>
                            </p:stCondLst>
                            <p:childTnLst>
                              <p:par>
                                <p:cTn id="40" presetID="2" presetClass="entr" presetSubtype="4" decel="100000" fill="hold" grpId="0" nodeType="afterEffect">
                                  <p:stCondLst>
                                    <p:cond delay="0"/>
                                  </p:stCondLst>
                                  <p:childTnLst>
                                    <p:set>
                                      <p:cBhvr>
                                        <p:cTn id="41" dur="1" fill="hold">
                                          <p:stCondLst>
                                            <p:cond delay="0"/>
                                          </p:stCondLst>
                                        </p:cTn>
                                        <p:tgtEl>
                                          <p:spTgt spid="14"/>
                                        </p:tgtEl>
                                        <p:attrNameLst>
                                          <p:attrName>style.visibility</p:attrName>
                                        </p:attrNameLst>
                                      </p:cBhvr>
                                      <p:to>
                                        <p:strVal val="visible"/>
                                      </p:to>
                                    </p:set>
                                    <p:anim calcmode="lin" valueType="num">
                                      <p:cBhvr additive="base">
                                        <p:cTn id="42" dur="500" fill="hold"/>
                                        <p:tgtEl>
                                          <p:spTgt spid="14"/>
                                        </p:tgtEl>
                                        <p:attrNameLst>
                                          <p:attrName>ppt_x</p:attrName>
                                        </p:attrNameLst>
                                      </p:cBhvr>
                                      <p:tavLst>
                                        <p:tav tm="0">
                                          <p:val>
                                            <p:strVal val="#ppt_x"/>
                                          </p:val>
                                        </p:tav>
                                        <p:tav tm="100000">
                                          <p:val>
                                            <p:strVal val="#ppt_x"/>
                                          </p:val>
                                        </p:tav>
                                      </p:tavLst>
                                    </p:anim>
                                    <p:anim calcmode="lin" valueType="num">
                                      <p:cBhvr additive="base">
                                        <p:cTn id="43" dur="500" fill="hold"/>
                                        <p:tgtEl>
                                          <p:spTgt spid="14"/>
                                        </p:tgtEl>
                                        <p:attrNameLst>
                                          <p:attrName>ppt_y</p:attrName>
                                        </p:attrNameLst>
                                      </p:cBhvr>
                                      <p:tavLst>
                                        <p:tav tm="0">
                                          <p:val>
                                            <p:strVal val="1+#ppt_h/2"/>
                                          </p:val>
                                        </p:tav>
                                        <p:tav tm="100000">
                                          <p:val>
                                            <p:strVal val="#ppt_y"/>
                                          </p:val>
                                        </p:tav>
                                      </p:tavLst>
                                    </p:anim>
                                  </p:childTnLst>
                                </p:cTn>
                              </p:par>
                              <p:par>
                                <p:cTn id="44" presetID="2" presetClass="entr" presetSubtype="4" decel="100000" fill="hold" grpId="0" nodeType="withEffect">
                                  <p:stCondLst>
                                    <p:cond delay="0"/>
                                  </p:stCondLst>
                                  <p:childTnLst>
                                    <p:set>
                                      <p:cBhvr>
                                        <p:cTn id="45" dur="1" fill="hold">
                                          <p:stCondLst>
                                            <p:cond delay="0"/>
                                          </p:stCondLst>
                                        </p:cTn>
                                        <p:tgtEl>
                                          <p:spTgt spid="28">
                                            <p:txEl>
                                              <p:pRg st="0" end="0"/>
                                            </p:txEl>
                                          </p:spTgt>
                                        </p:tgtEl>
                                        <p:attrNameLst>
                                          <p:attrName>style.visibility</p:attrName>
                                        </p:attrNameLst>
                                      </p:cBhvr>
                                      <p:to>
                                        <p:strVal val="visible"/>
                                      </p:to>
                                    </p:set>
                                    <p:anim calcmode="lin" valueType="num">
                                      <p:cBhvr additive="base">
                                        <p:cTn id="46" dur="500" fill="hold"/>
                                        <p:tgtEl>
                                          <p:spTgt spid="28">
                                            <p:txEl>
                                              <p:pRg st="0" end="0"/>
                                            </p:txEl>
                                          </p:spTgt>
                                        </p:tgtEl>
                                        <p:attrNameLst>
                                          <p:attrName>ppt_x</p:attrName>
                                        </p:attrNameLst>
                                      </p:cBhvr>
                                      <p:tavLst>
                                        <p:tav tm="0">
                                          <p:val>
                                            <p:strVal val="#ppt_x"/>
                                          </p:val>
                                        </p:tav>
                                        <p:tav tm="100000">
                                          <p:val>
                                            <p:strVal val="#ppt_x"/>
                                          </p:val>
                                        </p:tav>
                                      </p:tavLst>
                                    </p:anim>
                                    <p:anim calcmode="lin" valueType="num">
                                      <p:cBhvr additive="base">
                                        <p:cTn id="47" dur="500" fill="hold"/>
                                        <p:tgtEl>
                                          <p:spTgt spid="28">
                                            <p:txEl>
                                              <p:pRg st="0" end="0"/>
                                            </p:txEl>
                                          </p:spTgt>
                                        </p:tgtEl>
                                        <p:attrNameLst>
                                          <p:attrName>ppt_y</p:attrName>
                                        </p:attrNameLst>
                                      </p:cBhvr>
                                      <p:tavLst>
                                        <p:tav tm="0">
                                          <p:val>
                                            <p:strVal val="1+#ppt_h/2"/>
                                          </p:val>
                                        </p:tav>
                                        <p:tav tm="100000">
                                          <p:val>
                                            <p:strVal val="#ppt_y"/>
                                          </p:val>
                                        </p:tav>
                                      </p:tavLst>
                                    </p:anim>
                                  </p:childTnLst>
                                </p:cTn>
                              </p:par>
                              <p:par>
                                <p:cTn id="48" presetID="2" presetClass="entr" presetSubtype="4" decel="100000" fill="hold" grpId="0" nodeType="withEffect">
                                  <p:stCondLst>
                                    <p:cond delay="0"/>
                                  </p:stCondLst>
                                  <p:childTnLst>
                                    <p:set>
                                      <p:cBhvr>
                                        <p:cTn id="49" dur="1" fill="hold">
                                          <p:stCondLst>
                                            <p:cond delay="0"/>
                                          </p:stCondLst>
                                        </p:cTn>
                                        <p:tgtEl>
                                          <p:spTgt spid="31">
                                            <p:txEl>
                                              <p:pRg st="0" end="0"/>
                                            </p:txEl>
                                          </p:spTgt>
                                        </p:tgtEl>
                                        <p:attrNameLst>
                                          <p:attrName>style.visibility</p:attrName>
                                        </p:attrNameLst>
                                      </p:cBhvr>
                                      <p:to>
                                        <p:strVal val="visible"/>
                                      </p:to>
                                    </p:set>
                                    <p:anim calcmode="lin" valueType="num">
                                      <p:cBhvr additive="base">
                                        <p:cTn id="50" dur="500" fill="hold"/>
                                        <p:tgtEl>
                                          <p:spTgt spid="31">
                                            <p:txEl>
                                              <p:pRg st="0" end="0"/>
                                            </p:txEl>
                                          </p:spTgt>
                                        </p:tgtEl>
                                        <p:attrNameLst>
                                          <p:attrName>ppt_x</p:attrName>
                                        </p:attrNameLst>
                                      </p:cBhvr>
                                      <p:tavLst>
                                        <p:tav tm="0">
                                          <p:val>
                                            <p:strVal val="#ppt_x"/>
                                          </p:val>
                                        </p:tav>
                                        <p:tav tm="100000">
                                          <p:val>
                                            <p:strVal val="#ppt_x"/>
                                          </p:val>
                                        </p:tav>
                                      </p:tavLst>
                                    </p:anim>
                                    <p:anim calcmode="lin" valueType="num">
                                      <p:cBhvr additive="base">
                                        <p:cTn id="51" dur="500" fill="hold"/>
                                        <p:tgtEl>
                                          <p:spTgt spid="31">
                                            <p:txEl>
                                              <p:pRg st="0" end="0"/>
                                            </p:txEl>
                                          </p:spTgt>
                                        </p:tgtEl>
                                        <p:attrNameLst>
                                          <p:attrName>ppt_y</p:attrName>
                                        </p:attrNameLst>
                                      </p:cBhvr>
                                      <p:tavLst>
                                        <p:tav tm="0">
                                          <p:val>
                                            <p:strVal val="1+#ppt_h/2"/>
                                          </p:val>
                                        </p:tav>
                                        <p:tav tm="100000">
                                          <p:val>
                                            <p:strVal val="#ppt_y"/>
                                          </p:val>
                                        </p:tav>
                                      </p:tavLst>
                                    </p:anim>
                                  </p:childTnLst>
                                </p:cTn>
                              </p:par>
                            </p:childTnLst>
                          </p:cTn>
                        </p:par>
                        <p:par>
                          <p:cTn id="52" fill="hold">
                            <p:stCondLst>
                              <p:cond delay="2750"/>
                            </p:stCondLst>
                            <p:childTnLst>
                              <p:par>
                                <p:cTn id="53" presetID="2" presetClass="entr" presetSubtype="8" decel="100000" fill="hold" nodeType="afterEffect">
                                  <p:stCondLst>
                                    <p:cond delay="250"/>
                                  </p:stCondLst>
                                  <p:childTnLst>
                                    <p:set>
                                      <p:cBhvr>
                                        <p:cTn id="54" dur="1" fill="hold">
                                          <p:stCondLst>
                                            <p:cond delay="0"/>
                                          </p:stCondLst>
                                        </p:cTn>
                                        <p:tgtEl>
                                          <p:spTgt spid="9"/>
                                        </p:tgtEl>
                                        <p:attrNameLst>
                                          <p:attrName>style.visibility</p:attrName>
                                        </p:attrNameLst>
                                      </p:cBhvr>
                                      <p:to>
                                        <p:strVal val="visible"/>
                                      </p:to>
                                    </p:set>
                                    <p:anim calcmode="lin" valueType="num">
                                      <p:cBhvr additive="base">
                                        <p:cTn id="55" dur="500" fill="hold"/>
                                        <p:tgtEl>
                                          <p:spTgt spid="9"/>
                                        </p:tgtEl>
                                        <p:attrNameLst>
                                          <p:attrName>ppt_x</p:attrName>
                                        </p:attrNameLst>
                                      </p:cBhvr>
                                      <p:tavLst>
                                        <p:tav tm="0">
                                          <p:val>
                                            <p:strVal val="0-#ppt_w/2"/>
                                          </p:val>
                                        </p:tav>
                                        <p:tav tm="100000">
                                          <p:val>
                                            <p:strVal val="#ppt_x"/>
                                          </p:val>
                                        </p:tav>
                                      </p:tavLst>
                                    </p:anim>
                                    <p:anim calcmode="lin" valueType="num">
                                      <p:cBhvr additive="base">
                                        <p:cTn id="56" dur="500" fill="hold"/>
                                        <p:tgtEl>
                                          <p:spTgt spid="9"/>
                                        </p:tgtEl>
                                        <p:attrNameLst>
                                          <p:attrName>ppt_y</p:attrName>
                                        </p:attrNameLst>
                                      </p:cBhvr>
                                      <p:tavLst>
                                        <p:tav tm="0">
                                          <p:val>
                                            <p:strVal val="#ppt_y"/>
                                          </p:val>
                                        </p:tav>
                                        <p:tav tm="100000">
                                          <p:val>
                                            <p:strVal val="#ppt_y"/>
                                          </p:val>
                                        </p:tav>
                                      </p:tavLst>
                                    </p:anim>
                                  </p:childTnLst>
                                </p:cTn>
                              </p:par>
                              <p:par>
                                <p:cTn id="57" presetID="2" presetClass="entr" presetSubtype="8" decel="100000" fill="hold" grpId="0" nodeType="withEffect">
                                  <p:stCondLst>
                                    <p:cond delay="250"/>
                                  </p:stCondLst>
                                  <p:childTnLst>
                                    <p:set>
                                      <p:cBhvr>
                                        <p:cTn id="58" dur="1" fill="hold">
                                          <p:stCondLst>
                                            <p:cond delay="0"/>
                                          </p:stCondLst>
                                        </p:cTn>
                                        <p:tgtEl>
                                          <p:spTgt spid="24">
                                            <p:txEl>
                                              <p:pRg st="0" end="0"/>
                                            </p:txEl>
                                          </p:spTgt>
                                        </p:tgtEl>
                                        <p:attrNameLst>
                                          <p:attrName>style.visibility</p:attrName>
                                        </p:attrNameLst>
                                      </p:cBhvr>
                                      <p:to>
                                        <p:strVal val="visible"/>
                                      </p:to>
                                    </p:set>
                                    <p:anim calcmode="lin" valueType="num">
                                      <p:cBhvr additive="base">
                                        <p:cTn id="59" dur="500" fill="hold"/>
                                        <p:tgtEl>
                                          <p:spTgt spid="24">
                                            <p:txEl>
                                              <p:pRg st="0" end="0"/>
                                            </p:txEl>
                                          </p:spTgt>
                                        </p:tgtEl>
                                        <p:attrNameLst>
                                          <p:attrName>ppt_x</p:attrName>
                                        </p:attrNameLst>
                                      </p:cBhvr>
                                      <p:tavLst>
                                        <p:tav tm="0">
                                          <p:val>
                                            <p:strVal val="0-#ppt_w/2"/>
                                          </p:val>
                                        </p:tav>
                                        <p:tav tm="100000">
                                          <p:val>
                                            <p:strVal val="#ppt_x"/>
                                          </p:val>
                                        </p:tav>
                                      </p:tavLst>
                                    </p:anim>
                                    <p:anim calcmode="lin" valueType="num">
                                      <p:cBhvr additive="base">
                                        <p:cTn id="60" dur="500" fill="hold"/>
                                        <p:tgtEl>
                                          <p:spTgt spid="24">
                                            <p:txEl>
                                              <p:pRg st="0" end="0"/>
                                            </p:txEl>
                                          </p:spTgt>
                                        </p:tgtEl>
                                        <p:attrNameLst>
                                          <p:attrName>ppt_y</p:attrName>
                                        </p:attrNameLst>
                                      </p:cBhvr>
                                      <p:tavLst>
                                        <p:tav tm="0">
                                          <p:val>
                                            <p:strVal val="#ppt_y"/>
                                          </p:val>
                                        </p:tav>
                                        <p:tav tm="100000">
                                          <p:val>
                                            <p:strVal val="#ppt_y"/>
                                          </p:val>
                                        </p:tav>
                                      </p:tavLst>
                                    </p:anim>
                                  </p:childTnLst>
                                </p:cTn>
                              </p:par>
                            </p:childTnLst>
                          </p:cTn>
                        </p:par>
                        <p:par>
                          <p:cTn id="61" fill="hold">
                            <p:stCondLst>
                              <p:cond delay="3500"/>
                            </p:stCondLst>
                            <p:childTnLst>
                              <p:par>
                                <p:cTn id="62" presetID="2" presetClass="entr" presetSubtype="1" decel="100000" fill="hold" grpId="0" nodeType="afterEffect">
                                  <p:stCondLst>
                                    <p:cond delay="0"/>
                                  </p:stCondLst>
                                  <p:childTnLst>
                                    <p:set>
                                      <p:cBhvr>
                                        <p:cTn id="63" dur="1" fill="hold">
                                          <p:stCondLst>
                                            <p:cond delay="0"/>
                                          </p:stCondLst>
                                        </p:cTn>
                                        <p:tgtEl>
                                          <p:spTgt spid="17"/>
                                        </p:tgtEl>
                                        <p:attrNameLst>
                                          <p:attrName>style.visibility</p:attrName>
                                        </p:attrNameLst>
                                      </p:cBhvr>
                                      <p:to>
                                        <p:strVal val="visible"/>
                                      </p:to>
                                    </p:set>
                                    <p:anim calcmode="lin" valueType="num">
                                      <p:cBhvr additive="base">
                                        <p:cTn id="64" dur="500" fill="hold"/>
                                        <p:tgtEl>
                                          <p:spTgt spid="17"/>
                                        </p:tgtEl>
                                        <p:attrNameLst>
                                          <p:attrName>ppt_x</p:attrName>
                                        </p:attrNameLst>
                                      </p:cBhvr>
                                      <p:tavLst>
                                        <p:tav tm="0">
                                          <p:val>
                                            <p:strVal val="#ppt_x"/>
                                          </p:val>
                                        </p:tav>
                                        <p:tav tm="100000">
                                          <p:val>
                                            <p:strVal val="#ppt_x"/>
                                          </p:val>
                                        </p:tav>
                                      </p:tavLst>
                                    </p:anim>
                                    <p:anim calcmode="lin" valueType="num">
                                      <p:cBhvr additive="base">
                                        <p:cTn id="65" dur="500" fill="hold"/>
                                        <p:tgtEl>
                                          <p:spTgt spid="17"/>
                                        </p:tgtEl>
                                        <p:attrNameLst>
                                          <p:attrName>ppt_y</p:attrName>
                                        </p:attrNameLst>
                                      </p:cBhvr>
                                      <p:tavLst>
                                        <p:tav tm="0">
                                          <p:val>
                                            <p:strVal val="0-#ppt_h/2"/>
                                          </p:val>
                                        </p:tav>
                                        <p:tav tm="100000">
                                          <p:val>
                                            <p:strVal val="#ppt_y"/>
                                          </p:val>
                                        </p:tav>
                                      </p:tavLst>
                                    </p:anim>
                                  </p:childTnLst>
                                </p:cTn>
                              </p:par>
                              <p:par>
                                <p:cTn id="66" presetID="2" presetClass="entr" presetSubtype="1" decel="100000" fill="hold" grpId="0" nodeType="withEffect">
                                  <p:stCondLst>
                                    <p:cond delay="0"/>
                                  </p:stCondLst>
                                  <p:childTnLst>
                                    <p:set>
                                      <p:cBhvr>
                                        <p:cTn id="67" dur="1" fill="hold">
                                          <p:stCondLst>
                                            <p:cond delay="0"/>
                                          </p:stCondLst>
                                        </p:cTn>
                                        <p:tgtEl>
                                          <p:spTgt spid="27">
                                            <p:txEl>
                                              <p:pRg st="0" end="0"/>
                                            </p:txEl>
                                          </p:spTgt>
                                        </p:tgtEl>
                                        <p:attrNameLst>
                                          <p:attrName>style.visibility</p:attrName>
                                        </p:attrNameLst>
                                      </p:cBhvr>
                                      <p:to>
                                        <p:strVal val="visible"/>
                                      </p:to>
                                    </p:set>
                                    <p:anim calcmode="lin" valueType="num">
                                      <p:cBhvr additive="base">
                                        <p:cTn id="68" dur="500" fill="hold"/>
                                        <p:tgtEl>
                                          <p:spTgt spid="27">
                                            <p:txEl>
                                              <p:pRg st="0" end="0"/>
                                            </p:txEl>
                                          </p:spTgt>
                                        </p:tgtEl>
                                        <p:attrNameLst>
                                          <p:attrName>ppt_x</p:attrName>
                                        </p:attrNameLst>
                                      </p:cBhvr>
                                      <p:tavLst>
                                        <p:tav tm="0">
                                          <p:val>
                                            <p:strVal val="#ppt_x"/>
                                          </p:val>
                                        </p:tav>
                                        <p:tav tm="100000">
                                          <p:val>
                                            <p:strVal val="#ppt_x"/>
                                          </p:val>
                                        </p:tav>
                                      </p:tavLst>
                                    </p:anim>
                                    <p:anim calcmode="lin" valueType="num">
                                      <p:cBhvr additive="base">
                                        <p:cTn id="69" dur="500" fill="hold"/>
                                        <p:tgtEl>
                                          <p:spTgt spid="27">
                                            <p:txEl>
                                              <p:pRg st="0" end="0"/>
                                            </p:txEl>
                                          </p:spTgt>
                                        </p:tgtEl>
                                        <p:attrNameLst>
                                          <p:attrName>ppt_y</p:attrName>
                                        </p:attrNameLst>
                                      </p:cBhvr>
                                      <p:tavLst>
                                        <p:tav tm="0">
                                          <p:val>
                                            <p:strVal val="0-#ppt_h/2"/>
                                          </p:val>
                                        </p:tav>
                                        <p:tav tm="100000">
                                          <p:val>
                                            <p:strVal val="#ppt_y"/>
                                          </p:val>
                                        </p:tav>
                                      </p:tavLst>
                                    </p:anim>
                                  </p:childTnLst>
                                </p:cTn>
                              </p:par>
                              <p:par>
                                <p:cTn id="70" presetID="2" presetClass="entr" presetSubtype="1" decel="100000" fill="hold" grpId="0" nodeType="withEffect">
                                  <p:stCondLst>
                                    <p:cond delay="0"/>
                                  </p:stCondLst>
                                  <p:childTnLst>
                                    <p:set>
                                      <p:cBhvr>
                                        <p:cTn id="71" dur="1" fill="hold">
                                          <p:stCondLst>
                                            <p:cond delay="0"/>
                                          </p:stCondLst>
                                        </p:cTn>
                                        <p:tgtEl>
                                          <p:spTgt spid="32">
                                            <p:txEl>
                                              <p:pRg st="0" end="0"/>
                                            </p:txEl>
                                          </p:spTgt>
                                        </p:tgtEl>
                                        <p:attrNameLst>
                                          <p:attrName>style.visibility</p:attrName>
                                        </p:attrNameLst>
                                      </p:cBhvr>
                                      <p:to>
                                        <p:strVal val="visible"/>
                                      </p:to>
                                    </p:set>
                                    <p:anim calcmode="lin" valueType="num">
                                      <p:cBhvr additive="base">
                                        <p:cTn id="72" dur="500" fill="hold"/>
                                        <p:tgtEl>
                                          <p:spTgt spid="32">
                                            <p:txEl>
                                              <p:pRg st="0" end="0"/>
                                            </p:txEl>
                                          </p:spTgt>
                                        </p:tgtEl>
                                        <p:attrNameLst>
                                          <p:attrName>ppt_x</p:attrName>
                                        </p:attrNameLst>
                                      </p:cBhvr>
                                      <p:tavLst>
                                        <p:tav tm="0">
                                          <p:val>
                                            <p:strVal val="#ppt_x"/>
                                          </p:val>
                                        </p:tav>
                                        <p:tav tm="100000">
                                          <p:val>
                                            <p:strVal val="#ppt_x"/>
                                          </p:val>
                                        </p:tav>
                                      </p:tavLst>
                                    </p:anim>
                                    <p:anim calcmode="lin" valueType="num">
                                      <p:cBhvr additive="base">
                                        <p:cTn id="73" dur="500" fill="hold"/>
                                        <p:tgtEl>
                                          <p:spTgt spid="32">
                                            <p:txEl>
                                              <p:pRg st="0" end="0"/>
                                            </p:txEl>
                                          </p:spTgt>
                                        </p:tgtEl>
                                        <p:attrNameLst>
                                          <p:attrName>ppt_y</p:attrName>
                                        </p:attrNameLst>
                                      </p:cBhvr>
                                      <p:tavLst>
                                        <p:tav tm="0">
                                          <p:val>
                                            <p:strVal val="0-#ppt_h/2"/>
                                          </p:val>
                                        </p:tav>
                                        <p:tav tm="100000">
                                          <p:val>
                                            <p:strVal val="#ppt_y"/>
                                          </p:val>
                                        </p:tav>
                                      </p:tavLst>
                                    </p:anim>
                                  </p:childTnLst>
                                </p:cTn>
                              </p:par>
                            </p:childTnLst>
                          </p:cTn>
                        </p:par>
                        <p:par>
                          <p:cTn id="74" fill="hold">
                            <p:stCondLst>
                              <p:cond delay="4000"/>
                            </p:stCondLst>
                            <p:childTnLst>
                              <p:par>
                                <p:cTn id="75" presetID="2" presetClass="entr" presetSubtype="8" decel="100000" fill="hold" nodeType="afterEffect">
                                  <p:stCondLst>
                                    <p:cond delay="250"/>
                                  </p:stCondLst>
                                  <p:childTnLst>
                                    <p:set>
                                      <p:cBhvr>
                                        <p:cTn id="76" dur="1" fill="hold">
                                          <p:stCondLst>
                                            <p:cond delay="0"/>
                                          </p:stCondLst>
                                        </p:cTn>
                                        <p:tgtEl>
                                          <p:spTgt spid="10"/>
                                        </p:tgtEl>
                                        <p:attrNameLst>
                                          <p:attrName>style.visibility</p:attrName>
                                        </p:attrNameLst>
                                      </p:cBhvr>
                                      <p:to>
                                        <p:strVal val="visible"/>
                                      </p:to>
                                    </p:set>
                                    <p:anim calcmode="lin" valueType="num">
                                      <p:cBhvr additive="base">
                                        <p:cTn id="77" dur="500" fill="hold"/>
                                        <p:tgtEl>
                                          <p:spTgt spid="10"/>
                                        </p:tgtEl>
                                        <p:attrNameLst>
                                          <p:attrName>ppt_x</p:attrName>
                                        </p:attrNameLst>
                                      </p:cBhvr>
                                      <p:tavLst>
                                        <p:tav tm="0">
                                          <p:val>
                                            <p:strVal val="0-#ppt_w/2"/>
                                          </p:val>
                                        </p:tav>
                                        <p:tav tm="100000">
                                          <p:val>
                                            <p:strVal val="#ppt_x"/>
                                          </p:val>
                                        </p:tav>
                                      </p:tavLst>
                                    </p:anim>
                                    <p:anim calcmode="lin" valueType="num">
                                      <p:cBhvr additive="base">
                                        <p:cTn id="78" dur="500" fill="hold"/>
                                        <p:tgtEl>
                                          <p:spTgt spid="10"/>
                                        </p:tgtEl>
                                        <p:attrNameLst>
                                          <p:attrName>ppt_y</p:attrName>
                                        </p:attrNameLst>
                                      </p:cBhvr>
                                      <p:tavLst>
                                        <p:tav tm="0">
                                          <p:val>
                                            <p:strVal val="#ppt_y"/>
                                          </p:val>
                                        </p:tav>
                                        <p:tav tm="100000">
                                          <p:val>
                                            <p:strVal val="#ppt_y"/>
                                          </p:val>
                                        </p:tav>
                                      </p:tavLst>
                                    </p:anim>
                                  </p:childTnLst>
                                </p:cTn>
                              </p:par>
                              <p:par>
                                <p:cTn id="79" presetID="2" presetClass="entr" presetSubtype="8" decel="100000" fill="hold" grpId="0" nodeType="withEffect">
                                  <p:stCondLst>
                                    <p:cond delay="250"/>
                                  </p:stCondLst>
                                  <p:childTnLst>
                                    <p:set>
                                      <p:cBhvr>
                                        <p:cTn id="80" dur="1" fill="hold">
                                          <p:stCondLst>
                                            <p:cond delay="0"/>
                                          </p:stCondLst>
                                        </p:cTn>
                                        <p:tgtEl>
                                          <p:spTgt spid="25">
                                            <p:txEl>
                                              <p:pRg st="0" end="0"/>
                                            </p:txEl>
                                          </p:spTgt>
                                        </p:tgtEl>
                                        <p:attrNameLst>
                                          <p:attrName>style.visibility</p:attrName>
                                        </p:attrNameLst>
                                      </p:cBhvr>
                                      <p:to>
                                        <p:strVal val="visible"/>
                                      </p:to>
                                    </p:set>
                                    <p:anim calcmode="lin" valueType="num">
                                      <p:cBhvr additive="base">
                                        <p:cTn id="81" dur="500" fill="hold"/>
                                        <p:tgtEl>
                                          <p:spTgt spid="25">
                                            <p:txEl>
                                              <p:pRg st="0" end="0"/>
                                            </p:txEl>
                                          </p:spTgt>
                                        </p:tgtEl>
                                        <p:attrNameLst>
                                          <p:attrName>ppt_x</p:attrName>
                                        </p:attrNameLst>
                                      </p:cBhvr>
                                      <p:tavLst>
                                        <p:tav tm="0">
                                          <p:val>
                                            <p:strVal val="0-#ppt_w/2"/>
                                          </p:val>
                                        </p:tav>
                                        <p:tav tm="100000">
                                          <p:val>
                                            <p:strVal val="#ppt_x"/>
                                          </p:val>
                                        </p:tav>
                                      </p:tavLst>
                                    </p:anim>
                                    <p:anim calcmode="lin" valueType="num">
                                      <p:cBhvr additive="base">
                                        <p:cTn id="82" dur="500" fill="hold"/>
                                        <p:tgtEl>
                                          <p:spTgt spid="25">
                                            <p:txEl>
                                              <p:pRg st="0" end="0"/>
                                            </p:txEl>
                                          </p:spTgt>
                                        </p:tgtEl>
                                        <p:attrNameLst>
                                          <p:attrName>ppt_y</p:attrName>
                                        </p:attrNameLst>
                                      </p:cBhvr>
                                      <p:tavLst>
                                        <p:tav tm="0">
                                          <p:val>
                                            <p:strVal val="#ppt_y"/>
                                          </p:val>
                                        </p:tav>
                                        <p:tav tm="100000">
                                          <p:val>
                                            <p:strVal val="#ppt_y"/>
                                          </p:val>
                                        </p:tav>
                                      </p:tavLst>
                                    </p:anim>
                                  </p:childTnLst>
                                </p:cTn>
                              </p:par>
                            </p:childTnLst>
                          </p:cTn>
                        </p:par>
                        <p:par>
                          <p:cTn id="83" fill="hold">
                            <p:stCondLst>
                              <p:cond delay="4750"/>
                            </p:stCondLst>
                            <p:childTnLst>
                              <p:par>
                                <p:cTn id="84" presetID="2" presetClass="entr" presetSubtype="4" decel="100000" fill="hold" grpId="0" nodeType="afterEffect">
                                  <p:stCondLst>
                                    <p:cond delay="0"/>
                                  </p:stCondLst>
                                  <p:childTnLst>
                                    <p:set>
                                      <p:cBhvr>
                                        <p:cTn id="85" dur="1" fill="hold">
                                          <p:stCondLst>
                                            <p:cond delay="0"/>
                                          </p:stCondLst>
                                        </p:cTn>
                                        <p:tgtEl>
                                          <p:spTgt spid="21"/>
                                        </p:tgtEl>
                                        <p:attrNameLst>
                                          <p:attrName>style.visibility</p:attrName>
                                        </p:attrNameLst>
                                      </p:cBhvr>
                                      <p:to>
                                        <p:strVal val="visible"/>
                                      </p:to>
                                    </p:set>
                                    <p:anim calcmode="lin" valueType="num">
                                      <p:cBhvr additive="base">
                                        <p:cTn id="86" dur="500" fill="hold"/>
                                        <p:tgtEl>
                                          <p:spTgt spid="21"/>
                                        </p:tgtEl>
                                        <p:attrNameLst>
                                          <p:attrName>ppt_x</p:attrName>
                                        </p:attrNameLst>
                                      </p:cBhvr>
                                      <p:tavLst>
                                        <p:tav tm="0">
                                          <p:val>
                                            <p:strVal val="#ppt_x"/>
                                          </p:val>
                                        </p:tav>
                                        <p:tav tm="100000">
                                          <p:val>
                                            <p:strVal val="#ppt_x"/>
                                          </p:val>
                                        </p:tav>
                                      </p:tavLst>
                                    </p:anim>
                                    <p:anim calcmode="lin" valueType="num">
                                      <p:cBhvr additive="base">
                                        <p:cTn id="87" dur="500" fill="hold"/>
                                        <p:tgtEl>
                                          <p:spTgt spid="21"/>
                                        </p:tgtEl>
                                        <p:attrNameLst>
                                          <p:attrName>ppt_y</p:attrName>
                                        </p:attrNameLst>
                                      </p:cBhvr>
                                      <p:tavLst>
                                        <p:tav tm="0">
                                          <p:val>
                                            <p:strVal val="1+#ppt_h/2"/>
                                          </p:val>
                                        </p:tav>
                                        <p:tav tm="100000">
                                          <p:val>
                                            <p:strVal val="#ppt_y"/>
                                          </p:val>
                                        </p:tav>
                                      </p:tavLst>
                                    </p:anim>
                                  </p:childTnLst>
                                </p:cTn>
                              </p:par>
                              <p:par>
                                <p:cTn id="88" presetID="2" presetClass="entr" presetSubtype="4" decel="100000" fill="hold" grpId="0" nodeType="withEffect">
                                  <p:stCondLst>
                                    <p:cond delay="0"/>
                                  </p:stCondLst>
                                  <p:childTnLst>
                                    <p:set>
                                      <p:cBhvr>
                                        <p:cTn id="89" dur="1" fill="hold">
                                          <p:stCondLst>
                                            <p:cond delay="0"/>
                                          </p:stCondLst>
                                        </p:cTn>
                                        <p:tgtEl>
                                          <p:spTgt spid="29">
                                            <p:txEl>
                                              <p:pRg st="0" end="0"/>
                                            </p:txEl>
                                          </p:spTgt>
                                        </p:tgtEl>
                                        <p:attrNameLst>
                                          <p:attrName>style.visibility</p:attrName>
                                        </p:attrNameLst>
                                      </p:cBhvr>
                                      <p:to>
                                        <p:strVal val="visible"/>
                                      </p:to>
                                    </p:set>
                                    <p:anim calcmode="lin" valueType="num">
                                      <p:cBhvr additive="base">
                                        <p:cTn id="90" dur="500" fill="hold"/>
                                        <p:tgtEl>
                                          <p:spTgt spid="29">
                                            <p:txEl>
                                              <p:pRg st="0" end="0"/>
                                            </p:txEl>
                                          </p:spTgt>
                                        </p:tgtEl>
                                        <p:attrNameLst>
                                          <p:attrName>ppt_x</p:attrName>
                                        </p:attrNameLst>
                                      </p:cBhvr>
                                      <p:tavLst>
                                        <p:tav tm="0">
                                          <p:val>
                                            <p:strVal val="#ppt_x"/>
                                          </p:val>
                                        </p:tav>
                                        <p:tav tm="100000">
                                          <p:val>
                                            <p:strVal val="#ppt_x"/>
                                          </p:val>
                                        </p:tav>
                                      </p:tavLst>
                                    </p:anim>
                                    <p:anim calcmode="lin" valueType="num">
                                      <p:cBhvr additive="base">
                                        <p:cTn id="91" dur="500" fill="hold"/>
                                        <p:tgtEl>
                                          <p:spTgt spid="29">
                                            <p:txEl>
                                              <p:pRg st="0" end="0"/>
                                            </p:txEl>
                                          </p:spTgt>
                                        </p:tgtEl>
                                        <p:attrNameLst>
                                          <p:attrName>ppt_y</p:attrName>
                                        </p:attrNameLst>
                                      </p:cBhvr>
                                      <p:tavLst>
                                        <p:tav tm="0">
                                          <p:val>
                                            <p:strVal val="1+#ppt_h/2"/>
                                          </p:val>
                                        </p:tav>
                                        <p:tav tm="100000">
                                          <p:val>
                                            <p:strVal val="#ppt_y"/>
                                          </p:val>
                                        </p:tav>
                                      </p:tavLst>
                                    </p:anim>
                                  </p:childTnLst>
                                </p:cTn>
                              </p:par>
                              <p:par>
                                <p:cTn id="92" presetID="2" presetClass="entr" presetSubtype="4" decel="100000" fill="hold" grpId="0" nodeType="withEffect">
                                  <p:stCondLst>
                                    <p:cond delay="0"/>
                                  </p:stCondLst>
                                  <p:childTnLst>
                                    <p:set>
                                      <p:cBhvr>
                                        <p:cTn id="93" dur="1" fill="hold">
                                          <p:stCondLst>
                                            <p:cond delay="0"/>
                                          </p:stCondLst>
                                        </p:cTn>
                                        <p:tgtEl>
                                          <p:spTgt spid="33">
                                            <p:txEl>
                                              <p:pRg st="0" end="0"/>
                                            </p:txEl>
                                          </p:spTgt>
                                        </p:tgtEl>
                                        <p:attrNameLst>
                                          <p:attrName>style.visibility</p:attrName>
                                        </p:attrNameLst>
                                      </p:cBhvr>
                                      <p:to>
                                        <p:strVal val="visible"/>
                                      </p:to>
                                    </p:set>
                                    <p:anim calcmode="lin" valueType="num">
                                      <p:cBhvr additive="base">
                                        <p:cTn id="94" dur="500" fill="hold"/>
                                        <p:tgtEl>
                                          <p:spTgt spid="33">
                                            <p:txEl>
                                              <p:pRg st="0" end="0"/>
                                            </p:txEl>
                                          </p:spTgt>
                                        </p:tgtEl>
                                        <p:attrNameLst>
                                          <p:attrName>ppt_x</p:attrName>
                                        </p:attrNameLst>
                                      </p:cBhvr>
                                      <p:tavLst>
                                        <p:tav tm="0">
                                          <p:val>
                                            <p:strVal val="#ppt_x"/>
                                          </p:val>
                                        </p:tav>
                                        <p:tav tm="100000">
                                          <p:val>
                                            <p:strVal val="#ppt_x"/>
                                          </p:val>
                                        </p:tav>
                                      </p:tavLst>
                                    </p:anim>
                                    <p:anim calcmode="lin" valueType="num">
                                      <p:cBhvr additive="base">
                                        <p:cTn id="95" dur="500" fill="hold"/>
                                        <p:tgtEl>
                                          <p:spTgt spid="33">
                                            <p:txEl>
                                              <p:pRg st="0" end="0"/>
                                            </p:txEl>
                                          </p:spTgt>
                                        </p:tgtEl>
                                        <p:attrNameLst>
                                          <p:attrName>ppt_y</p:attrName>
                                        </p:attrNameLst>
                                      </p:cBhvr>
                                      <p:tavLst>
                                        <p:tav tm="0">
                                          <p:val>
                                            <p:strVal val="1+#ppt_h/2"/>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animBg="1"/>
      <p:bldP spid="11" grpId="0" animBg="1"/>
      <p:bldP spid="14" grpId="0" animBg="1"/>
      <p:bldP spid="17" grpId="0" animBg="1"/>
      <p:bldP spid="21" grpId="0" animBg="1"/>
      <p:bldP spid="22" grpId="0" build="p">
        <p:tmplLst>
          <p:tmpl lvl="1">
            <p:tnLst>
              <p:par>
                <p:cTn presetID="2" presetClass="entr" presetSubtype="8" decel="100000" fill="hold" nodeType="withEffect">
                  <p:stCondLst>
                    <p:cond delay="0"/>
                  </p:stCondLst>
                  <p:childTnLst>
                    <p:set>
                      <p:cBhvr>
                        <p:cTn dur="1" fill="hold">
                          <p:stCondLst>
                            <p:cond delay="0"/>
                          </p:stCondLst>
                        </p:cTn>
                        <p:tgtEl>
                          <p:spTgt spid="22"/>
                        </p:tgtEl>
                        <p:attrNameLst>
                          <p:attrName>style.visibility</p:attrName>
                        </p:attrNameLst>
                      </p:cBhvr>
                      <p:to>
                        <p:strVal val="visible"/>
                      </p:to>
                    </p:set>
                    <p:anim calcmode="lin" valueType="num">
                      <p:cBhvr additive="base">
                        <p:cTn dur="500" fill="hold"/>
                        <p:tgtEl>
                          <p:spTgt spid="22"/>
                        </p:tgtEl>
                        <p:attrNameLst>
                          <p:attrName>ppt_x</p:attrName>
                        </p:attrNameLst>
                      </p:cBhvr>
                      <p:tavLst>
                        <p:tav tm="0">
                          <p:val>
                            <p:strVal val="0-#ppt_w/2"/>
                          </p:val>
                        </p:tav>
                        <p:tav tm="100000">
                          <p:val>
                            <p:strVal val="#ppt_x"/>
                          </p:val>
                        </p:tav>
                      </p:tavLst>
                    </p:anim>
                    <p:anim calcmode="lin" valueType="num">
                      <p:cBhvr additive="base">
                        <p:cTn dur="500" fill="hold"/>
                        <p:tgtEl>
                          <p:spTgt spid="22"/>
                        </p:tgtEl>
                        <p:attrNameLst>
                          <p:attrName>ppt_y</p:attrName>
                        </p:attrNameLst>
                      </p:cBhvr>
                      <p:tavLst>
                        <p:tav tm="0">
                          <p:val>
                            <p:strVal val="#ppt_y"/>
                          </p:val>
                        </p:tav>
                        <p:tav tm="100000">
                          <p:val>
                            <p:strVal val="#ppt_y"/>
                          </p:val>
                        </p:tav>
                      </p:tavLst>
                    </p:anim>
                  </p:childTnLst>
                </p:cTn>
              </p:par>
            </p:tnLst>
          </p:tmpl>
        </p:tmplLst>
      </p:bldP>
      <p:bldP spid="23" grpId="0" build="p">
        <p:tmplLst>
          <p:tmpl lvl="1">
            <p:tnLst>
              <p:par>
                <p:cTn presetID="2" presetClass="entr" presetSubtype="8" decel="100000" fill="hold" nodeType="withEffect">
                  <p:stCondLst>
                    <p:cond delay="250"/>
                  </p:stCondLst>
                  <p:childTnLst>
                    <p:set>
                      <p:cBhvr>
                        <p:cTn dur="1" fill="hold">
                          <p:stCondLst>
                            <p:cond delay="0"/>
                          </p:stCondLst>
                        </p:cTn>
                        <p:tgtEl>
                          <p:spTgt spid="23"/>
                        </p:tgtEl>
                        <p:attrNameLst>
                          <p:attrName>style.visibility</p:attrName>
                        </p:attrNameLst>
                      </p:cBhvr>
                      <p:to>
                        <p:strVal val="visible"/>
                      </p:to>
                    </p:set>
                    <p:anim calcmode="lin" valueType="num">
                      <p:cBhvr additive="base">
                        <p:cTn dur="500" fill="hold"/>
                        <p:tgtEl>
                          <p:spTgt spid="23"/>
                        </p:tgtEl>
                        <p:attrNameLst>
                          <p:attrName>ppt_x</p:attrName>
                        </p:attrNameLst>
                      </p:cBhvr>
                      <p:tavLst>
                        <p:tav tm="0">
                          <p:val>
                            <p:strVal val="0-#ppt_w/2"/>
                          </p:val>
                        </p:tav>
                        <p:tav tm="100000">
                          <p:val>
                            <p:strVal val="#ppt_x"/>
                          </p:val>
                        </p:tav>
                      </p:tavLst>
                    </p:anim>
                    <p:anim calcmode="lin" valueType="num">
                      <p:cBhvr additive="base">
                        <p:cTn dur="500" fill="hold"/>
                        <p:tgtEl>
                          <p:spTgt spid="23"/>
                        </p:tgtEl>
                        <p:attrNameLst>
                          <p:attrName>ppt_y</p:attrName>
                        </p:attrNameLst>
                      </p:cBhvr>
                      <p:tavLst>
                        <p:tav tm="0">
                          <p:val>
                            <p:strVal val="#ppt_y"/>
                          </p:val>
                        </p:tav>
                        <p:tav tm="100000">
                          <p:val>
                            <p:strVal val="#ppt_y"/>
                          </p:val>
                        </p:tav>
                      </p:tavLst>
                    </p:anim>
                  </p:childTnLst>
                </p:cTn>
              </p:par>
            </p:tnLst>
          </p:tmpl>
        </p:tmplLst>
      </p:bldP>
      <p:bldP spid="24" grpId="0" build="p">
        <p:tmplLst>
          <p:tmpl lvl="1">
            <p:tnLst>
              <p:par>
                <p:cTn presetID="2" presetClass="entr" presetSubtype="8" decel="100000" fill="hold" nodeType="withEffect">
                  <p:stCondLst>
                    <p:cond delay="250"/>
                  </p:stCondLst>
                  <p:childTnLst>
                    <p:set>
                      <p:cBhvr>
                        <p:cTn dur="1" fill="hold">
                          <p:stCondLst>
                            <p:cond delay="0"/>
                          </p:stCondLst>
                        </p:cTn>
                        <p:tgtEl>
                          <p:spTgt spid="24"/>
                        </p:tgtEl>
                        <p:attrNameLst>
                          <p:attrName>style.visibility</p:attrName>
                        </p:attrNameLst>
                      </p:cBhvr>
                      <p:to>
                        <p:strVal val="visible"/>
                      </p:to>
                    </p:set>
                    <p:anim calcmode="lin" valueType="num">
                      <p:cBhvr additive="base">
                        <p:cTn dur="500" fill="hold"/>
                        <p:tgtEl>
                          <p:spTgt spid="24"/>
                        </p:tgtEl>
                        <p:attrNameLst>
                          <p:attrName>ppt_x</p:attrName>
                        </p:attrNameLst>
                      </p:cBhvr>
                      <p:tavLst>
                        <p:tav tm="0">
                          <p:val>
                            <p:strVal val="0-#ppt_w/2"/>
                          </p:val>
                        </p:tav>
                        <p:tav tm="100000">
                          <p:val>
                            <p:strVal val="#ppt_x"/>
                          </p:val>
                        </p:tav>
                      </p:tavLst>
                    </p:anim>
                    <p:anim calcmode="lin" valueType="num">
                      <p:cBhvr additive="base">
                        <p:cTn dur="500" fill="hold"/>
                        <p:tgtEl>
                          <p:spTgt spid="24"/>
                        </p:tgtEl>
                        <p:attrNameLst>
                          <p:attrName>ppt_y</p:attrName>
                        </p:attrNameLst>
                      </p:cBhvr>
                      <p:tavLst>
                        <p:tav tm="0">
                          <p:val>
                            <p:strVal val="#ppt_y"/>
                          </p:val>
                        </p:tav>
                        <p:tav tm="100000">
                          <p:val>
                            <p:strVal val="#ppt_y"/>
                          </p:val>
                        </p:tav>
                      </p:tavLst>
                    </p:anim>
                  </p:childTnLst>
                </p:cTn>
              </p:par>
            </p:tnLst>
          </p:tmpl>
        </p:tmplLst>
      </p:bldP>
      <p:bldP spid="25" grpId="0" build="p">
        <p:tmplLst>
          <p:tmpl lvl="1">
            <p:tnLst>
              <p:par>
                <p:cTn presetID="2" presetClass="entr" presetSubtype="8" decel="100000" fill="hold" nodeType="withEffect">
                  <p:stCondLst>
                    <p:cond delay="250"/>
                  </p:stCondLst>
                  <p:childTnLst>
                    <p:set>
                      <p:cBhvr>
                        <p:cTn dur="1" fill="hold">
                          <p:stCondLst>
                            <p:cond delay="0"/>
                          </p:stCondLst>
                        </p:cTn>
                        <p:tgtEl>
                          <p:spTgt spid="25"/>
                        </p:tgtEl>
                        <p:attrNameLst>
                          <p:attrName>style.visibility</p:attrName>
                        </p:attrNameLst>
                      </p:cBhvr>
                      <p:to>
                        <p:strVal val="visible"/>
                      </p:to>
                    </p:set>
                    <p:anim calcmode="lin" valueType="num">
                      <p:cBhvr additive="base">
                        <p:cTn dur="500" fill="hold"/>
                        <p:tgtEl>
                          <p:spTgt spid="25"/>
                        </p:tgtEl>
                        <p:attrNameLst>
                          <p:attrName>ppt_x</p:attrName>
                        </p:attrNameLst>
                      </p:cBhvr>
                      <p:tavLst>
                        <p:tav tm="0">
                          <p:val>
                            <p:strVal val="0-#ppt_w/2"/>
                          </p:val>
                        </p:tav>
                        <p:tav tm="100000">
                          <p:val>
                            <p:strVal val="#ppt_x"/>
                          </p:val>
                        </p:tav>
                      </p:tavLst>
                    </p:anim>
                    <p:anim calcmode="lin" valueType="num">
                      <p:cBhvr additive="base">
                        <p:cTn dur="500" fill="hold"/>
                        <p:tgtEl>
                          <p:spTgt spid="25"/>
                        </p:tgtEl>
                        <p:attrNameLst>
                          <p:attrName>ppt_y</p:attrName>
                        </p:attrNameLst>
                      </p:cBhvr>
                      <p:tavLst>
                        <p:tav tm="0">
                          <p:val>
                            <p:strVal val="#ppt_y"/>
                          </p:val>
                        </p:tav>
                        <p:tav tm="100000">
                          <p:val>
                            <p:strVal val="#ppt_y"/>
                          </p:val>
                        </p:tav>
                      </p:tavLst>
                    </p:anim>
                  </p:childTnLst>
                </p:cTn>
              </p:par>
            </p:tnLst>
          </p:tmpl>
        </p:tmplLst>
      </p:bldP>
      <p:bldP spid="26" grpId="0" build="p">
        <p:tmplLst>
          <p:tmpl lvl="1">
            <p:tnLst>
              <p:par>
                <p:cTn presetID="2" presetClass="entr" presetSubtype="1" decel="100000" fill="hold" nodeType="withEffect">
                  <p:stCondLst>
                    <p:cond delay="0"/>
                  </p:stCondLst>
                  <p:childTnLst>
                    <p:set>
                      <p:cBhvr>
                        <p:cTn dur="1" fill="hold">
                          <p:stCondLst>
                            <p:cond delay="0"/>
                          </p:stCondLst>
                        </p:cTn>
                        <p:tgtEl>
                          <p:spTgt spid="26"/>
                        </p:tgtEl>
                        <p:attrNameLst>
                          <p:attrName>style.visibility</p:attrName>
                        </p:attrNameLst>
                      </p:cBhvr>
                      <p:to>
                        <p:strVal val="visible"/>
                      </p:to>
                    </p:set>
                    <p:anim calcmode="lin" valueType="num">
                      <p:cBhvr additive="base">
                        <p:cTn dur="500" fill="hold"/>
                        <p:tgtEl>
                          <p:spTgt spid="26"/>
                        </p:tgtEl>
                        <p:attrNameLst>
                          <p:attrName>ppt_x</p:attrName>
                        </p:attrNameLst>
                      </p:cBhvr>
                      <p:tavLst>
                        <p:tav tm="0">
                          <p:val>
                            <p:strVal val="#ppt_x"/>
                          </p:val>
                        </p:tav>
                        <p:tav tm="100000">
                          <p:val>
                            <p:strVal val="#ppt_x"/>
                          </p:val>
                        </p:tav>
                      </p:tavLst>
                    </p:anim>
                    <p:anim calcmode="lin" valueType="num">
                      <p:cBhvr additive="base">
                        <p:cTn dur="500" fill="hold"/>
                        <p:tgtEl>
                          <p:spTgt spid="26"/>
                        </p:tgtEl>
                        <p:attrNameLst>
                          <p:attrName>ppt_y</p:attrName>
                        </p:attrNameLst>
                      </p:cBhvr>
                      <p:tavLst>
                        <p:tav tm="0">
                          <p:val>
                            <p:strVal val="0-#ppt_h/2"/>
                          </p:val>
                        </p:tav>
                        <p:tav tm="100000">
                          <p:val>
                            <p:strVal val="#ppt_y"/>
                          </p:val>
                        </p:tav>
                      </p:tavLst>
                    </p:anim>
                  </p:childTnLst>
                </p:cTn>
              </p:par>
            </p:tnLst>
          </p:tmpl>
        </p:tmplLst>
      </p:bldP>
      <p:bldP spid="27" grpId="0" build="p">
        <p:tmplLst>
          <p:tmpl lvl="1">
            <p:tnLst>
              <p:par>
                <p:cTn presetID="2" presetClass="entr" presetSubtype="1" decel="100000" fill="hold" nodeType="withEffect">
                  <p:stCondLst>
                    <p:cond delay="0"/>
                  </p:stCondLst>
                  <p:childTnLst>
                    <p:set>
                      <p:cBhvr>
                        <p:cTn dur="1" fill="hold">
                          <p:stCondLst>
                            <p:cond delay="0"/>
                          </p:stCondLst>
                        </p:cTn>
                        <p:tgtEl>
                          <p:spTgt spid="27"/>
                        </p:tgtEl>
                        <p:attrNameLst>
                          <p:attrName>style.visibility</p:attrName>
                        </p:attrNameLst>
                      </p:cBhvr>
                      <p:to>
                        <p:strVal val="visible"/>
                      </p:to>
                    </p:set>
                    <p:anim calcmode="lin" valueType="num">
                      <p:cBhvr additive="base">
                        <p:cTn dur="500" fill="hold"/>
                        <p:tgtEl>
                          <p:spTgt spid="27"/>
                        </p:tgtEl>
                        <p:attrNameLst>
                          <p:attrName>ppt_x</p:attrName>
                        </p:attrNameLst>
                      </p:cBhvr>
                      <p:tavLst>
                        <p:tav tm="0">
                          <p:val>
                            <p:strVal val="#ppt_x"/>
                          </p:val>
                        </p:tav>
                        <p:tav tm="100000">
                          <p:val>
                            <p:strVal val="#ppt_x"/>
                          </p:val>
                        </p:tav>
                      </p:tavLst>
                    </p:anim>
                    <p:anim calcmode="lin" valueType="num">
                      <p:cBhvr additive="base">
                        <p:cTn dur="500" fill="hold"/>
                        <p:tgtEl>
                          <p:spTgt spid="27"/>
                        </p:tgtEl>
                        <p:attrNameLst>
                          <p:attrName>ppt_y</p:attrName>
                        </p:attrNameLst>
                      </p:cBhvr>
                      <p:tavLst>
                        <p:tav tm="0">
                          <p:val>
                            <p:strVal val="0-#ppt_h/2"/>
                          </p:val>
                        </p:tav>
                        <p:tav tm="100000">
                          <p:val>
                            <p:strVal val="#ppt_y"/>
                          </p:val>
                        </p:tav>
                      </p:tavLst>
                    </p:anim>
                  </p:childTnLst>
                </p:cTn>
              </p:par>
            </p:tnLst>
          </p:tmpl>
        </p:tmplLst>
      </p:bldP>
      <p:bldP spid="28" grpId="0" build="p">
        <p:tmplLst>
          <p:tmpl lvl="1">
            <p:tnLst>
              <p:par>
                <p:cTn presetID="2" presetClass="entr" presetSubtype="4" decel="100000" fill="hold" nodeType="withEffect">
                  <p:stCondLst>
                    <p:cond delay="0"/>
                  </p:stCondLst>
                  <p:childTnLst>
                    <p:set>
                      <p:cBhvr>
                        <p:cTn dur="1" fill="hold">
                          <p:stCondLst>
                            <p:cond delay="0"/>
                          </p:stCondLst>
                        </p:cTn>
                        <p:tgtEl>
                          <p:spTgt spid="28"/>
                        </p:tgtEl>
                        <p:attrNameLst>
                          <p:attrName>style.visibility</p:attrName>
                        </p:attrNameLst>
                      </p:cBhvr>
                      <p:to>
                        <p:strVal val="visible"/>
                      </p:to>
                    </p:set>
                    <p:anim calcmode="lin" valueType="num">
                      <p:cBhvr additive="base">
                        <p:cTn dur="500" fill="hold"/>
                        <p:tgtEl>
                          <p:spTgt spid="28"/>
                        </p:tgtEl>
                        <p:attrNameLst>
                          <p:attrName>ppt_x</p:attrName>
                        </p:attrNameLst>
                      </p:cBhvr>
                      <p:tavLst>
                        <p:tav tm="0">
                          <p:val>
                            <p:strVal val="#ppt_x"/>
                          </p:val>
                        </p:tav>
                        <p:tav tm="100000">
                          <p:val>
                            <p:strVal val="#ppt_x"/>
                          </p:val>
                        </p:tav>
                      </p:tavLst>
                    </p:anim>
                    <p:anim calcmode="lin" valueType="num">
                      <p:cBhvr additive="base">
                        <p:cTn dur="500" fill="hold"/>
                        <p:tgtEl>
                          <p:spTgt spid="28"/>
                        </p:tgtEl>
                        <p:attrNameLst>
                          <p:attrName>ppt_y</p:attrName>
                        </p:attrNameLst>
                      </p:cBhvr>
                      <p:tavLst>
                        <p:tav tm="0">
                          <p:val>
                            <p:strVal val="1+#ppt_h/2"/>
                          </p:val>
                        </p:tav>
                        <p:tav tm="100000">
                          <p:val>
                            <p:strVal val="#ppt_y"/>
                          </p:val>
                        </p:tav>
                      </p:tavLst>
                    </p:anim>
                  </p:childTnLst>
                </p:cTn>
              </p:par>
            </p:tnLst>
          </p:tmpl>
        </p:tmplLst>
      </p:bldP>
      <p:bldP spid="29" grpId="0" build="p">
        <p:tmplLst>
          <p:tmpl lvl="1">
            <p:tnLst>
              <p:par>
                <p:cTn presetID="2" presetClass="entr" presetSubtype="4" decel="100000" fill="hold" nodeType="withEffect">
                  <p:stCondLst>
                    <p:cond delay="0"/>
                  </p:stCondLst>
                  <p:childTnLst>
                    <p:set>
                      <p:cBhvr>
                        <p:cTn dur="1" fill="hold">
                          <p:stCondLst>
                            <p:cond delay="0"/>
                          </p:stCondLst>
                        </p:cTn>
                        <p:tgtEl>
                          <p:spTgt spid="29"/>
                        </p:tgtEl>
                        <p:attrNameLst>
                          <p:attrName>style.visibility</p:attrName>
                        </p:attrNameLst>
                      </p:cBhvr>
                      <p:to>
                        <p:strVal val="visible"/>
                      </p:to>
                    </p:set>
                    <p:anim calcmode="lin" valueType="num">
                      <p:cBhvr additive="base">
                        <p:cTn dur="500" fill="hold"/>
                        <p:tgtEl>
                          <p:spTgt spid="29"/>
                        </p:tgtEl>
                        <p:attrNameLst>
                          <p:attrName>ppt_x</p:attrName>
                        </p:attrNameLst>
                      </p:cBhvr>
                      <p:tavLst>
                        <p:tav tm="0">
                          <p:val>
                            <p:strVal val="#ppt_x"/>
                          </p:val>
                        </p:tav>
                        <p:tav tm="100000">
                          <p:val>
                            <p:strVal val="#ppt_x"/>
                          </p:val>
                        </p:tav>
                      </p:tavLst>
                    </p:anim>
                    <p:anim calcmode="lin" valueType="num">
                      <p:cBhvr additive="base">
                        <p:cTn dur="500" fill="hold"/>
                        <p:tgtEl>
                          <p:spTgt spid="29"/>
                        </p:tgtEl>
                        <p:attrNameLst>
                          <p:attrName>ppt_y</p:attrName>
                        </p:attrNameLst>
                      </p:cBhvr>
                      <p:tavLst>
                        <p:tav tm="0">
                          <p:val>
                            <p:strVal val="1+#ppt_h/2"/>
                          </p:val>
                        </p:tav>
                        <p:tav tm="100000">
                          <p:val>
                            <p:strVal val="#ppt_y"/>
                          </p:val>
                        </p:tav>
                      </p:tavLst>
                    </p:anim>
                  </p:childTnLst>
                </p:cTn>
              </p:par>
            </p:tnLst>
          </p:tmpl>
        </p:tmplLst>
      </p:bldP>
      <p:bldP spid="30" grpId="0" build="p">
        <p:tmplLst>
          <p:tmpl lvl="1">
            <p:tnLst>
              <p:par>
                <p:cTn presetID="2" presetClass="entr" presetSubtype="1" decel="100000" fill="hold" nodeType="withEffect">
                  <p:stCondLst>
                    <p:cond delay="0"/>
                  </p:stCondLst>
                  <p:childTnLst>
                    <p:set>
                      <p:cBhvr>
                        <p:cTn dur="1" fill="hold">
                          <p:stCondLst>
                            <p:cond delay="0"/>
                          </p:stCondLst>
                        </p:cTn>
                        <p:tgtEl>
                          <p:spTgt spid="30"/>
                        </p:tgtEl>
                        <p:attrNameLst>
                          <p:attrName>style.visibility</p:attrName>
                        </p:attrNameLst>
                      </p:cBhvr>
                      <p:to>
                        <p:strVal val="visible"/>
                      </p:to>
                    </p:set>
                    <p:anim calcmode="lin" valueType="num">
                      <p:cBhvr additive="base">
                        <p:cTn dur="500" fill="hold"/>
                        <p:tgtEl>
                          <p:spTgt spid="30"/>
                        </p:tgtEl>
                        <p:attrNameLst>
                          <p:attrName>ppt_x</p:attrName>
                        </p:attrNameLst>
                      </p:cBhvr>
                      <p:tavLst>
                        <p:tav tm="0">
                          <p:val>
                            <p:strVal val="#ppt_x"/>
                          </p:val>
                        </p:tav>
                        <p:tav tm="100000">
                          <p:val>
                            <p:strVal val="#ppt_x"/>
                          </p:val>
                        </p:tav>
                      </p:tavLst>
                    </p:anim>
                    <p:anim calcmode="lin" valueType="num">
                      <p:cBhvr additive="base">
                        <p:cTn dur="500" fill="hold"/>
                        <p:tgtEl>
                          <p:spTgt spid="30"/>
                        </p:tgtEl>
                        <p:attrNameLst>
                          <p:attrName>ppt_y</p:attrName>
                        </p:attrNameLst>
                      </p:cBhvr>
                      <p:tavLst>
                        <p:tav tm="0">
                          <p:val>
                            <p:strVal val="0-#ppt_h/2"/>
                          </p:val>
                        </p:tav>
                        <p:tav tm="100000">
                          <p:val>
                            <p:strVal val="#ppt_y"/>
                          </p:val>
                        </p:tav>
                      </p:tavLst>
                    </p:anim>
                  </p:childTnLst>
                </p:cTn>
              </p:par>
            </p:tnLst>
          </p:tmpl>
        </p:tmplLst>
      </p:bldP>
      <p:bldP spid="31" grpId="0" build="p">
        <p:tmplLst>
          <p:tmpl lvl="1">
            <p:tnLst>
              <p:par>
                <p:cTn presetID="2" presetClass="entr" presetSubtype="4" decel="100000" fill="hold" nodeType="withEffect">
                  <p:stCondLst>
                    <p:cond delay="0"/>
                  </p:stCondLst>
                  <p:childTnLst>
                    <p:set>
                      <p:cBhvr>
                        <p:cTn dur="1" fill="hold">
                          <p:stCondLst>
                            <p:cond delay="0"/>
                          </p:stCondLst>
                        </p:cTn>
                        <p:tgtEl>
                          <p:spTgt spid="31"/>
                        </p:tgtEl>
                        <p:attrNameLst>
                          <p:attrName>style.visibility</p:attrName>
                        </p:attrNameLst>
                      </p:cBhvr>
                      <p:to>
                        <p:strVal val="visible"/>
                      </p:to>
                    </p:set>
                    <p:anim calcmode="lin" valueType="num">
                      <p:cBhvr additive="base">
                        <p:cTn dur="500" fill="hold"/>
                        <p:tgtEl>
                          <p:spTgt spid="31"/>
                        </p:tgtEl>
                        <p:attrNameLst>
                          <p:attrName>ppt_x</p:attrName>
                        </p:attrNameLst>
                      </p:cBhvr>
                      <p:tavLst>
                        <p:tav tm="0">
                          <p:val>
                            <p:strVal val="#ppt_x"/>
                          </p:val>
                        </p:tav>
                        <p:tav tm="100000">
                          <p:val>
                            <p:strVal val="#ppt_x"/>
                          </p:val>
                        </p:tav>
                      </p:tavLst>
                    </p:anim>
                    <p:anim calcmode="lin" valueType="num">
                      <p:cBhvr additive="base">
                        <p:cTn dur="500" fill="hold"/>
                        <p:tgtEl>
                          <p:spTgt spid="31"/>
                        </p:tgtEl>
                        <p:attrNameLst>
                          <p:attrName>ppt_y</p:attrName>
                        </p:attrNameLst>
                      </p:cBhvr>
                      <p:tavLst>
                        <p:tav tm="0">
                          <p:val>
                            <p:strVal val="1+#ppt_h/2"/>
                          </p:val>
                        </p:tav>
                        <p:tav tm="100000">
                          <p:val>
                            <p:strVal val="#ppt_y"/>
                          </p:val>
                        </p:tav>
                      </p:tavLst>
                    </p:anim>
                  </p:childTnLst>
                </p:cTn>
              </p:par>
            </p:tnLst>
          </p:tmpl>
        </p:tmplLst>
      </p:bldP>
      <p:bldP spid="32" grpId="0" build="p">
        <p:tmplLst>
          <p:tmpl lvl="1">
            <p:tnLst>
              <p:par>
                <p:cTn presetID="2" presetClass="entr" presetSubtype="1" decel="100000" fill="hold" nodeType="withEffect">
                  <p:stCondLst>
                    <p:cond delay="0"/>
                  </p:stCondLst>
                  <p:childTnLst>
                    <p:set>
                      <p:cBhvr>
                        <p:cTn dur="1" fill="hold">
                          <p:stCondLst>
                            <p:cond delay="0"/>
                          </p:stCondLst>
                        </p:cTn>
                        <p:tgtEl>
                          <p:spTgt spid="32"/>
                        </p:tgtEl>
                        <p:attrNameLst>
                          <p:attrName>style.visibility</p:attrName>
                        </p:attrNameLst>
                      </p:cBhvr>
                      <p:to>
                        <p:strVal val="visible"/>
                      </p:to>
                    </p:set>
                    <p:anim calcmode="lin" valueType="num">
                      <p:cBhvr additive="base">
                        <p:cTn dur="500" fill="hold"/>
                        <p:tgtEl>
                          <p:spTgt spid="32"/>
                        </p:tgtEl>
                        <p:attrNameLst>
                          <p:attrName>ppt_x</p:attrName>
                        </p:attrNameLst>
                      </p:cBhvr>
                      <p:tavLst>
                        <p:tav tm="0">
                          <p:val>
                            <p:strVal val="#ppt_x"/>
                          </p:val>
                        </p:tav>
                        <p:tav tm="100000">
                          <p:val>
                            <p:strVal val="#ppt_x"/>
                          </p:val>
                        </p:tav>
                      </p:tavLst>
                    </p:anim>
                    <p:anim calcmode="lin" valueType="num">
                      <p:cBhvr additive="base">
                        <p:cTn dur="500" fill="hold"/>
                        <p:tgtEl>
                          <p:spTgt spid="32"/>
                        </p:tgtEl>
                        <p:attrNameLst>
                          <p:attrName>ppt_y</p:attrName>
                        </p:attrNameLst>
                      </p:cBhvr>
                      <p:tavLst>
                        <p:tav tm="0">
                          <p:val>
                            <p:strVal val="0-#ppt_h/2"/>
                          </p:val>
                        </p:tav>
                        <p:tav tm="100000">
                          <p:val>
                            <p:strVal val="#ppt_y"/>
                          </p:val>
                        </p:tav>
                      </p:tavLst>
                    </p:anim>
                  </p:childTnLst>
                </p:cTn>
              </p:par>
            </p:tnLst>
          </p:tmpl>
        </p:tmplLst>
      </p:bldP>
      <p:bldP spid="33" grpId="0" build="p">
        <p:tmplLst>
          <p:tmpl lvl="1">
            <p:tnLst>
              <p:par>
                <p:cTn presetID="2" presetClass="entr" presetSubtype="4" decel="100000" fill="hold" nodeType="withEffect">
                  <p:stCondLst>
                    <p:cond delay="0"/>
                  </p:stCondLst>
                  <p:childTnLst>
                    <p:set>
                      <p:cBhvr>
                        <p:cTn dur="1" fill="hold">
                          <p:stCondLst>
                            <p:cond delay="0"/>
                          </p:stCondLst>
                        </p:cTn>
                        <p:tgtEl>
                          <p:spTgt spid="33"/>
                        </p:tgtEl>
                        <p:attrNameLst>
                          <p:attrName>style.visibility</p:attrName>
                        </p:attrNameLst>
                      </p:cBhvr>
                      <p:to>
                        <p:strVal val="visible"/>
                      </p:to>
                    </p:set>
                    <p:anim calcmode="lin" valueType="num">
                      <p:cBhvr additive="base">
                        <p:cTn dur="500" fill="hold"/>
                        <p:tgtEl>
                          <p:spTgt spid="33"/>
                        </p:tgtEl>
                        <p:attrNameLst>
                          <p:attrName>ppt_x</p:attrName>
                        </p:attrNameLst>
                      </p:cBhvr>
                      <p:tavLst>
                        <p:tav tm="0">
                          <p:val>
                            <p:strVal val="#ppt_x"/>
                          </p:val>
                        </p:tav>
                        <p:tav tm="100000">
                          <p:val>
                            <p:strVal val="#ppt_x"/>
                          </p:val>
                        </p:tav>
                      </p:tavLst>
                    </p:anim>
                    <p:anim calcmode="lin" valueType="num">
                      <p:cBhvr additive="base">
                        <p:cTn dur="500" fill="hold"/>
                        <p:tgtEl>
                          <p:spTgt spid="33"/>
                        </p:tgtEl>
                        <p:attrNameLst>
                          <p:attrName>ppt_y</p:attrName>
                        </p:attrNameLst>
                      </p:cBhvr>
                      <p:tavLst>
                        <p:tav tm="0">
                          <p:val>
                            <p:strVal val="1+#ppt_h/2"/>
                          </p:val>
                        </p:tav>
                        <p:tav tm="100000">
                          <p:val>
                            <p:strVal val="#ppt_y"/>
                          </p:val>
                        </p:tav>
                      </p:tavLst>
                    </p:anim>
                  </p:childTnLst>
                </p:cTn>
              </p:par>
            </p:tnLst>
          </p:tmpl>
        </p:tmplLst>
      </p:bldP>
    </p:bldLst>
  </p:timing>
</p:sldLayout>
</file>

<file path=ppt/slideLayouts/slideLayout50.xml><?xml version="1.0" encoding="utf-8"?>
<p:sldLayout xmlns:a="http://schemas.openxmlformats.org/drawingml/2006/main" xmlns:r="http://schemas.openxmlformats.org/officeDocument/2006/relationships" xmlns:p="http://schemas.openxmlformats.org/presentationml/2006/main" preserve="1" userDrawn="1">
  <p:cSld name="List 1">
    <p:spTree>
      <p:nvGrpSpPr>
        <p:cNvPr id="1" name=""/>
        <p:cNvGrpSpPr/>
        <p:nvPr/>
      </p:nvGrpSpPr>
      <p:grpSpPr>
        <a:xfrm>
          <a:off x="0" y="0"/>
          <a:ext cx="0" cy="0"/>
          <a:chOff x="0" y="0"/>
          <a:chExt cx="0" cy="0"/>
        </a:xfrm>
      </p:grpSpPr>
      <p:sp>
        <p:nvSpPr>
          <p:cNvPr id="23" name="正方形/長方形 22"/>
          <p:cNvSpPr/>
          <p:nvPr userDrawn="1"/>
        </p:nvSpPr>
        <p:spPr>
          <a:xfrm>
            <a:off x="0" y="7244820"/>
            <a:ext cx="18286413" cy="1616322"/>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正方形/長方形 5"/>
          <p:cNvSpPr/>
          <p:nvPr userDrawn="1"/>
        </p:nvSpPr>
        <p:spPr>
          <a:xfrm>
            <a:off x="0" y="2867148"/>
            <a:ext cx="18286413" cy="4191017"/>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7" name="図プレースホルダー 7"/>
          <p:cNvSpPr>
            <a:spLocks noGrp="1"/>
          </p:cNvSpPr>
          <p:nvPr>
            <p:ph type="pic" sz="quarter" idx="16" hasCustomPrompt="1"/>
          </p:nvPr>
        </p:nvSpPr>
        <p:spPr>
          <a:xfrm rot="21600000">
            <a:off x="1942406" y="3446045"/>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8" name="テキスト プレースホルダー 5"/>
          <p:cNvSpPr>
            <a:spLocks noGrp="1"/>
          </p:cNvSpPr>
          <p:nvPr>
            <p:ph type="body" sz="quarter" idx="19" hasCustomPrompt="1"/>
          </p:nvPr>
        </p:nvSpPr>
        <p:spPr>
          <a:xfrm>
            <a:off x="2546373" y="3207658"/>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2" name="図プレースホルダー 7"/>
          <p:cNvSpPr>
            <a:spLocks noGrp="1"/>
          </p:cNvSpPr>
          <p:nvPr>
            <p:ph type="pic" sz="quarter" idx="20" hasCustomPrompt="1"/>
          </p:nvPr>
        </p:nvSpPr>
        <p:spPr>
          <a:xfrm rot="21600000">
            <a:off x="1943044" y="4670124"/>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13" name="テキスト プレースホルダー 5"/>
          <p:cNvSpPr>
            <a:spLocks noGrp="1"/>
          </p:cNvSpPr>
          <p:nvPr>
            <p:ph type="body" sz="quarter" idx="21" hasCustomPrompt="1"/>
          </p:nvPr>
        </p:nvSpPr>
        <p:spPr>
          <a:xfrm>
            <a:off x="2547011" y="4431737"/>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4" name="図プレースホルダー 7"/>
          <p:cNvSpPr>
            <a:spLocks noGrp="1"/>
          </p:cNvSpPr>
          <p:nvPr>
            <p:ph type="pic" sz="quarter" idx="22" hasCustomPrompt="1"/>
          </p:nvPr>
        </p:nvSpPr>
        <p:spPr>
          <a:xfrm rot="21600000">
            <a:off x="1942406" y="5894545"/>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15" name="テキスト プレースホルダー 5"/>
          <p:cNvSpPr>
            <a:spLocks noGrp="1"/>
          </p:cNvSpPr>
          <p:nvPr>
            <p:ph type="body" sz="quarter" idx="23" hasCustomPrompt="1"/>
          </p:nvPr>
        </p:nvSpPr>
        <p:spPr>
          <a:xfrm>
            <a:off x="2546373" y="5656158"/>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6" name="図プレースホルダー 7"/>
          <p:cNvSpPr>
            <a:spLocks noGrp="1"/>
          </p:cNvSpPr>
          <p:nvPr>
            <p:ph type="pic" sz="quarter" idx="24" hasCustomPrompt="1"/>
          </p:nvPr>
        </p:nvSpPr>
        <p:spPr>
          <a:xfrm rot="21600000">
            <a:off x="9548252" y="3446045"/>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17" name="テキスト プレースホルダー 5"/>
          <p:cNvSpPr>
            <a:spLocks noGrp="1"/>
          </p:cNvSpPr>
          <p:nvPr>
            <p:ph type="body" sz="quarter" idx="25" hasCustomPrompt="1"/>
          </p:nvPr>
        </p:nvSpPr>
        <p:spPr>
          <a:xfrm>
            <a:off x="10152219" y="3207658"/>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8" name="図プレースホルダー 7"/>
          <p:cNvSpPr>
            <a:spLocks noGrp="1"/>
          </p:cNvSpPr>
          <p:nvPr>
            <p:ph type="pic" sz="quarter" idx="26" hasCustomPrompt="1"/>
          </p:nvPr>
        </p:nvSpPr>
        <p:spPr>
          <a:xfrm rot="21600000">
            <a:off x="9548890" y="4670124"/>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19" name="テキスト プレースホルダー 5"/>
          <p:cNvSpPr>
            <a:spLocks noGrp="1"/>
          </p:cNvSpPr>
          <p:nvPr>
            <p:ph type="body" sz="quarter" idx="27" hasCustomPrompt="1"/>
          </p:nvPr>
        </p:nvSpPr>
        <p:spPr>
          <a:xfrm>
            <a:off x="10152857" y="4431737"/>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0" name="図プレースホルダー 7"/>
          <p:cNvSpPr>
            <a:spLocks noGrp="1"/>
          </p:cNvSpPr>
          <p:nvPr>
            <p:ph type="pic" sz="quarter" idx="28" hasCustomPrompt="1"/>
          </p:nvPr>
        </p:nvSpPr>
        <p:spPr>
          <a:xfrm rot="21600000">
            <a:off x="9548252" y="5894545"/>
            <a:ext cx="585753" cy="585065"/>
          </a:xfrm>
        </p:spPr>
        <p:txBody>
          <a:bodyPr>
            <a:normAutofit/>
          </a:bodyPr>
          <a:lstStyle>
            <a:lvl1pPr>
              <a:defRPr sz="1800"/>
            </a:lvl1pPr>
          </a:lstStyle>
          <a:p>
            <a:r>
              <a:rPr kumimoji="1" lang="en-US" altLang="ja-JP" dirty="0" smtClean="0"/>
              <a:t> </a:t>
            </a:r>
            <a:endParaRPr kumimoji="1" lang="ja-JP" altLang="en-US" dirty="0"/>
          </a:p>
        </p:txBody>
      </p:sp>
      <p:sp>
        <p:nvSpPr>
          <p:cNvPr id="21" name="テキスト プレースホルダー 5"/>
          <p:cNvSpPr>
            <a:spLocks noGrp="1"/>
          </p:cNvSpPr>
          <p:nvPr>
            <p:ph type="body" sz="quarter" idx="29" hasCustomPrompt="1"/>
          </p:nvPr>
        </p:nvSpPr>
        <p:spPr>
          <a:xfrm>
            <a:off x="10152219" y="5656158"/>
            <a:ext cx="6858884" cy="1078494"/>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2" name="テキスト プレースホルダー 5"/>
          <p:cNvSpPr>
            <a:spLocks noGrp="1"/>
          </p:cNvSpPr>
          <p:nvPr>
            <p:ph type="body" sz="quarter" idx="13" hasCustomPrompt="1"/>
          </p:nvPr>
        </p:nvSpPr>
        <p:spPr>
          <a:xfrm>
            <a:off x="794779" y="7377906"/>
            <a:ext cx="16696854" cy="1350149"/>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772470856"/>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6" presetClass="entr" presetSubtype="37"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barn(outVertical)">
                                      <p:cBhvr>
                                        <p:cTn id="7" dur="500"/>
                                        <p:tgtEl>
                                          <p:spTgt spid="6"/>
                                        </p:tgtEl>
                                      </p:cBhvr>
                                    </p:animEffect>
                                  </p:childTnLst>
                                </p:cTn>
                              </p:par>
                            </p:childTnLst>
                          </p:cTn>
                        </p:par>
                        <p:par>
                          <p:cTn id="8" fill="hold">
                            <p:stCondLst>
                              <p:cond delay="500"/>
                            </p:stCondLst>
                            <p:childTnLst>
                              <p:par>
                                <p:cTn id="9" presetID="10" presetClass="entr" presetSubtype="0" fill="hold" grpId="0" nodeType="afterEffect">
                                  <p:stCondLst>
                                    <p:cond delay="0"/>
                                  </p:stCondLst>
                                  <p:childTnLst>
                                    <p:set>
                                      <p:cBhvr>
                                        <p:cTn id="10" dur="1" fill="hold">
                                          <p:stCondLst>
                                            <p:cond delay="0"/>
                                          </p:stCondLst>
                                        </p:cTn>
                                        <p:tgtEl>
                                          <p:spTgt spid="7"/>
                                        </p:tgtEl>
                                        <p:attrNameLst>
                                          <p:attrName>style.visibility</p:attrName>
                                        </p:attrNameLst>
                                      </p:cBhvr>
                                      <p:to>
                                        <p:strVal val="visible"/>
                                      </p:to>
                                    </p:set>
                                    <p:animEffect transition="in" filter="fade">
                                      <p:cBhvr>
                                        <p:cTn id="11" dur="500"/>
                                        <p:tgtEl>
                                          <p:spTgt spid="7"/>
                                        </p:tgtEl>
                                      </p:cBhvr>
                                    </p:animEffect>
                                  </p:childTnLst>
                                </p:cTn>
                              </p:par>
                            </p:childTnLst>
                          </p:cTn>
                        </p:par>
                        <p:par>
                          <p:cTn id="12" fill="hold">
                            <p:stCondLst>
                              <p:cond delay="1000"/>
                            </p:stCondLst>
                            <p:childTnLst>
                              <p:par>
                                <p:cTn id="13" presetID="22" presetClass="entr" presetSubtype="8" fill="hold" grpId="0" nodeType="afterEffect">
                                  <p:stCondLst>
                                    <p:cond delay="0"/>
                                  </p:stCondLst>
                                  <p:childTnLst>
                                    <p:set>
                                      <p:cBhvr>
                                        <p:cTn id="14" dur="1" fill="hold">
                                          <p:stCondLst>
                                            <p:cond delay="0"/>
                                          </p:stCondLst>
                                        </p:cTn>
                                        <p:tgtEl>
                                          <p:spTgt spid="8">
                                            <p:txEl>
                                              <p:pRg st="0" end="0"/>
                                            </p:txEl>
                                          </p:spTgt>
                                        </p:tgtEl>
                                        <p:attrNameLst>
                                          <p:attrName>style.visibility</p:attrName>
                                        </p:attrNameLst>
                                      </p:cBhvr>
                                      <p:to>
                                        <p:strVal val="visible"/>
                                      </p:to>
                                    </p:set>
                                    <p:animEffect transition="in" filter="wipe(left)">
                                      <p:cBhvr>
                                        <p:cTn id="15" dur="500"/>
                                        <p:tgtEl>
                                          <p:spTgt spid="8">
                                            <p:txEl>
                                              <p:pRg st="0" end="0"/>
                                            </p:txEl>
                                          </p:spTgt>
                                        </p:tgtEl>
                                      </p:cBhvr>
                                    </p:animEffect>
                                  </p:childTnLst>
                                </p:cTn>
                              </p:par>
                            </p:childTnLst>
                          </p:cTn>
                        </p:par>
                        <p:par>
                          <p:cTn id="16" fill="hold">
                            <p:stCondLst>
                              <p:cond delay="1500"/>
                            </p:stCondLst>
                            <p:childTnLst>
                              <p:par>
                                <p:cTn id="17" presetID="10" presetClass="entr" presetSubtype="0" fill="hold" grpId="0" nodeType="afterEffect">
                                  <p:stCondLst>
                                    <p:cond delay="0"/>
                                  </p:stCondLst>
                                  <p:childTnLst>
                                    <p:set>
                                      <p:cBhvr>
                                        <p:cTn id="18" dur="1" fill="hold">
                                          <p:stCondLst>
                                            <p:cond delay="0"/>
                                          </p:stCondLst>
                                        </p:cTn>
                                        <p:tgtEl>
                                          <p:spTgt spid="12"/>
                                        </p:tgtEl>
                                        <p:attrNameLst>
                                          <p:attrName>style.visibility</p:attrName>
                                        </p:attrNameLst>
                                      </p:cBhvr>
                                      <p:to>
                                        <p:strVal val="visible"/>
                                      </p:to>
                                    </p:set>
                                    <p:animEffect transition="in" filter="fade">
                                      <p:cBhvr>
                                        <p:cTn id="19" dur="500"/>
                                        <p:tgtEl>
                                          <p:spTgt spid="12"/>
                                        </p:tgtEl>
                                      </p:cBhvr>
                                    </p:animEffect>
                                  </p:childTnLst>
                                </p:cTn>
                              </p:par>
                            </p:childTnLst>
                          </p:cTn>
                        </p:par>
                        <p:par>
                          <p:cTn id="20" fill="hold">
                            <p:stCondLst>
                              <p:cond delay="2000"/>
                            </p:stCondLst>
                            <p:childTnLst>
                              <p:par>
                                <p:cTn id="21" presetID="22" presetClass="entr" presetSubtype="8" fill="hold" grpId="0" nodeType="afterEffect">
                                  <p:stCondLst>
                                    <p:cond delay="0"/>
                                  </p:stCondLst>
                                  <p:childTnLst>
                                    <p:set>
                                      <p:cBhvr>
                                        <p:cTn id="22" dur="1" fill="hold">
                                          <p:stCondLst>
                                            <p:cond delay="0"/>
                                          </p:stCondLst>
                                        </p:cTn>
                                        <p:tgtEl>
                                          <p:spTgt spid="13">
                                            <p:txEl>
                                              <p:pRg st="0" end="0"/>
                                            </p:txEl>
                                          </p:spTgt>
                                        </p:tgtEl>
                                        <p:attrNameLst>
                                          <p:attrName>style.visibility</p:attrName>
                                        </p:attrNameLst>
                                      </p:cBhvr>
                                      <p:to>
                                        <p:strVal val="visible"/>
                                      </p:to>
                                    </p:set>
                                    <p:animEffect transition="in" filter="wipe(left)">
                                      <p:cBhvr>
                                        <p:cTn id="23" dur="500"/>
                                        <p:tgtEl>
                                          <p:spTgt spid="13">
                                            <p:txEl>
                                              <p:pRg st="0" end="0"/>
                                            </p:txEl>
                                          </p:spTgt>
                                        </p:tgtEl>
                                      </p:cBhvr>
                                    </p:animEffect>
                                  </p:childTnLst>
                                </p:cTn>
                              </p:par>
                            </p:childTnLst>
                          </p:cTn>
                        </p:par>
                        <p:par>
                          <p:cTn id="24" fill="hold">
                            <p:stCondLst>
                              <p:cond delay="2500"/>
                            </p:stCondLst>
                            <p:childTnLst>
                              <p:par>
                                <p:cTn id="25" presetID="10" presetClass="entr" presetSubtype="0" fill="hold" grpId="0" nodeType="afterEffect">
                                  <p:stCondLst>
                                    <p:cond delay="0"/>
                                  </p:stCondLst>
                                  <p:childTnLst>
                                    <p:set>
                                      <p:cBhvr>
                                        <p:cTn id="26" dur="1" fill="hold">
                                          <p:stCondLst>
                                            <p:cond delay="0"/>
                                          </p:stCondLst>
                                        </p:cTn>
                                        <p:tgtEl>
                                          <p:spTgt spid="14"/>
                                        </p:tgtEl>
                                        <p:attrNameLst>
                                          <p:attrName>style.visibility</p:attrName>
                                        </p:attrNameLst>
                                      </p:cBhvr>
                                      <p:to>
                                        <p:strVal val="visible"/>
                                      </p:to>
                                    </p:set>
                                    <p:animEffect transition="in" filter="fade">
                                      <p:cBhvr>
                                        <p:cTn id="27" dur="500"/>
                                        <p:tgtEl>
                                          <p:spTgt spid="14"/>
                                        </p:tgtEl>
                                      </p:cBhvr>
                                    </p:animEffect>
                                  </p:childTnLst>
                                </p:cTn>
                              </p:par>
                            </p:childTnLst>
                          </p:cTn>
                        </p:par>
                        <p:par>
                          <p:cTn id="28" fill="hold">
                            <p:stCondLst>
                              <p:cond delay="3000"/>
                            </p:stCondLst>
                            <p:childTnLst>
                              <p:par>
                                <p:cTn id="29" presetID="22" presetClass="entr" presetSubtype="8" fill="hold" grpId="0" nodeType="afterEffect">
                                  <p:stCondLst>
                                    <p:cond delay="0"/>
                                  </p:stCondLst>
                                  <p:childTnLst>
                                    <p:set>
                                      <p:cBhvr>
                                        <p:cTn id="30" dur="1" fill="hold">
                                          <p:stCondLst>
                                            <p:cond delay="0"/>
                                          </p:stCondLst>
                                        </p:cTn>
                                        <p:tgtEl>
                                          <p:spTgt spid="15">
                                            <p:txEl>
                                              <p:pRg st="0" end="0"/>
                                            </p:txEl>
                                          </p:spTgt>
                                        </p:tgtEl>
                                        <p:attrNameLst>
                                          <p:attrName>style.visibility</p:attrName>
                                        </p:attrNameLst>
                                      </p:cBhvr>
                                      <p:to>
                                        <p:strVal val="visible"/>
                                      </p:to>
                                    </p:set>
                                    <p:animEffect transition="in" filter="wipe(left)">
                                      <p:cBhvr>
                                        <p:cTn id="31" dur="500"/>
                                        <p:tgtEl>
                                          <p:spTgt spid="15">
                                            <p:txEl>
                                              <p:pRg st="0" end="0"/>
                                            </p:txEl>
                                          </p:spTgt>
                                        </p:tgtEl>
                                      </p:cBhvr>
                                    </p:animEffect>
                                  </p:childTnLst>
                                </p:cTn>
                              </p:par>
                            </p:childTnLst>
                          </p:cTn>
                        </p:par>
                        <p:par>
                          <p:cTn id="32" fill="hold">
                            <p:stCondLst>
                              <p:cond delay="3500"/>
                            </p:stCondLst>
                            <p:childTnLst>
                              <p:par>
                                <p:cTn id="33" presetID="10" presetClass="entr" presetSubtype="0" fill="hold" grpId="0" nodeType="afterEffect">
                                  <p:stCondLst>
                                    <p:cond delay="0"/>
                                  </p:stCondLst>
                                  <p:childTnLst>
                                    <p:set>
                                      <p:cBhvr>
                                        <p:cTn id="34" dur="1" fill="hold">
                                          <p:stCondLst>
                                            <p:cond delay="0"/>
                                          </p:stCondLst>
                                        </p:cTn>
                                        <p:tgtEl>
                                          <p:spTgt spid="16"/>
                                        </p:tgtEl>
                                        <p:attrNameLst>
                                          <p:attrName>style.visibility</p:attrName>
                                        </p:attrNameLst>
                                      </p:cBhvr>
                                      <p:to>
                                        <p:strVal val="visible"/>
                                      </p:to>
                                    </p:set>
                                    <p:animEffect transition="in" filter="fade">
                                      <p:cBhvr>
                                        <p:cTn id="35" dur="500"/>
                                        <p:tgtEl>
                                          <p:spTgt spid="16"/>
                                        </p:tgtEl>
                                      </p:cBhvr>
                                    </p:animEffect>
                                  </p:childTnLst>
                                </p:cTn>
                              </p:par>
                            </p:childTnLst>
                          </p:cTn>
                        </p:par>
                        <p:par>
                          <p:cTn id="36" fill="hold">
                            <p:stCondLst>
                              <p:cond delay="4000"/>
                            </p:stCondLst>
                            <p:childTnLst>
                              <p:par>
                                <p:cTn id="37" presetID="22" presetClass="entr" presetSubtype="8" fill="hold" grpId="0" nodeType="afterEffect">
                                  <p:stCondLst>
                                    <p:cond delay="0"/>
                                  </p:stCondLst>
                                  <p:childTnLst>
                                    <p:set>
                                      <p:cBhvr>
                                        <p:cTn id="38" dur="1" fill="hold">
                                          <p:stCondLst>
                                            <p:cond delay="0"/>
                                          </p:stCondLst>
                                        </p:cTn>
                                        <p:tgtEl>
                                          <p:spTgt spid="17">
                                            <p:txEl>
                                              <p:pRg st="0" end="0"/>
                                            </p:txEl>
                                          </p:spTgt>
                                        </p:tgtEl>
                                        <p:attrNameLst>
                                          <p:attrName>style.visibility</p:attrName>
                                        </p:attrNameLst>
                                      </p:cBhvr>
                                      <p:to>
                                        <p:strVal val="visible"/>
                                      </p:to>
                                    </p:set>
                                    <p:animEffect transition="in" filter="wipe(left)">
                                      <p:cBhvr>
                                        <p:cTn id="39" dur="500"/>
                                        <p:tgtEl>
                                          <p:spTgt spid="17">
                                            <p:txEl>
                                              <p:pRg st="0" end="0"/>
                                            </p:txEl>
                                          </p:spTgt>
                                        </p:tgtEl>
                                      </p:cBhvr>
                                    </p:animEffect>
                                  </p:childTnLst>
                                </p:cTn>
                              </p:par>
                            </p:childTnLst>
                          </p:cTn>
                        </p:par>
                        <p:par>
                          <p:cTn id="40" fill="hold">
                            <p:stCondLst>
                              <p:cond delay="4500"/>
                            </p:stCondLst>
                            <p:childTnLst>
                              <p:par>
                                <p:cTn id="41" presetID="10" presetClass="entr" presetSubtype="0" fill="hold" grpId="0" nodeType="afterEffect">
                                  <p:stCondLst>
                                    <p:cond delay="0"/>
                                  </p:stCondLst>
                                  <p:childTnLst>
                                    <p:set>
                                      <p:cBhvr>
                                        <p:cTn id="42" dur="1" fill="hold">
                                          <p:stCondLst>
                                            <p:cond delay="0"/>
                                          </p:stCondLst>
                                        </p:cTn>
                                        <p:tgtEl>
                                          <p:spTgt spid="18"/>
                                        </p:tgtEl>
                                        <p:attrNameLst>
                                          <p:attrName>style.visibility</p:attrName>
                                        </p:attrNameLst>
                                      </p:cBhvr>
                                      <p:to>
                                        <p:strVal val="visible"/>
                                      </p:to>
                                    </p:set>
                                    <p:animEffect transition="in" filter="fade">
                                      <p:cBhvr>
                                        <p:cTn id="43" dur="500"/>
                                        <p:tgtEl>
                                          <p:spTgt spid="18"/>
                                        </p:tgtEl>
                                      </p:cBhvr>
                                    </p:animEffect>
                                  </p:childTnLst>
                                </p:cTn>
                              </p:par>
                            </p:childTnLst>
                          </p:cTn>
                        </p:par>
                        <p:par>
                          <p:cTn id="44" fill="hold">
                            <p:stCondLst>
                              <p:cond delay="5000"/>
                            </p:stCondLst>
                            <p:childTnLst>
                              <p:par>
                                <p:cTn id="45" presetID="22" presetClass="entr" presetSubtype="8" fill="hold" grpId="0" nodeType="afterEffect">
                                  <p:stCondLst>
                                    <p:cond delay="0"/>
                                  </p:stCondLst>
                                  <p:childTnLst>
                                    <p:set>
                                      <p:cBhvr>
                                        <p:cTn id="46" dur="1" fill="hold">
                                          <p:stCondLst>
                                            <p:cond delay="0"/>
                                          </p:stCondLst>
                                        </p:cTn>
                                        <p:tgtEl>
                                          <p:spTgt spid="19">
                                            <p:txEl>
                                              <p:pRg st="0" end="0"/>
                                            </p:txEl>
                                          </p:spTgt>
                                        </p:tgtEl>
                                        <p:attrNameLst>
                                          <p:attrName>style.visibility</p:attrName>
                                        </p:attrNameLst>
                                      </p:cBhvr>
                                      <p:to>
                                        <p:strVal val="visible"/>
                                      </p:to>
                                    </p:set>
                                    <p:animEffect transition="in" filter="wipe(left)">
                                      <p:cBhvr>
                                        <p:cTn id="47" dur="500"/>
                                        <p:tgtEl>
                                          <p:spTgt spid="19">
                                            <p:txEl>
                                              <p:pRg st="0" end="0"/>
                                            </p:txEl>
                                          </p:spTgt>
                                        </p:tgtEl>
                                      </p:cBhvr>
                                    </p:animEffect>
                                  </p:childTnLst>
                                </p:cTn>
                              </p:par>
                            </p:childTnLst>
                          </p:cTn>
                        </p:par>
                        <p:par>
                          <p:cTn id="48" fill="hold">
                            <p:stCondLst>
                              <p:cond delay="5500"/>
                            </p:stCondLst>
                            <p:childTnLst>
                              <p:par>
                                <p:cTn id="49" presetID="10" presetClass="entr" presetSubtype="0" fill="hold" grpId="0" nodeType="afterEffect">
                                  <p:stCondLst>
                                    <p:cond delay="0"/>
                                  </p:stCondLst>
                                  <p:childTnLst>
                                    <p:set>
                                      <p:cBhvr>
                                        <p:cTn id="50" dur="1" fill="hold">
                                          <p:stCondLst>
                                            <p:cond delay="0"/>
                                          </p:stCondLst>
                                        </p:cTn>
                                        <p:tgtEl>
                                          <p:spTgt spid="20"/>
                                        </p:tgtEl>
                                        <p:attrNameLst>
                                          <p:attrName>style.visibility</p:attrName>
                                        </p:attrNameLst>
                                      </p:cBhvr>
                                      <p:to>
                                        <p:strVal val="visible"/>
                                      </p:to>
                                    </p:set>
                                    <p:animEffect transition="in" filter="fade">
                                      <p:cBhvr>
                                        <p:cTn id="51" dur="500"/>
                                        <p:tgtEl>
                                          <p:spTgt spid="20"/>
                                        </p:tgtEl>
                                      </p:cBhvr>
                                    </p:animEffect>
                                  </p:childTnLst>
                                </p:cTn>
                              </p:par>
                            </p:childTnLst>
                          </p:cTn>
                        </p:par>
                        <p:par>
                          <p:cTn id="52" fill="hold">
                            <p:stCondLst>
                              <p:cond delay="6000"/>
                            </p:stCondLst>
                            <p:childTnLst>
                              <p:par>
                                <p:cTn id="53" presetID="22" presetClass="entr" presetSubtype="8" fill="hold" grpId="0" nodeType="afterEffect">
                                  <p:stCondLst>
                                    <p:cond delay="0"/>
                                  </p:stCondLst>
                                  <p:childTnLst>
                                    <p:set>
                                      <p:cBhvr>
                                        <p:cTn id="54" dur="1" fill="hold">
                                          <p:stCondLst>
                                            <p:cond delay="0"/>
                                          </p:stCondLst>
                                        </p:cTn>
                                        <p:tgtEl>
                                          <p:spTgt spid="21">
                                            <p:txEl>
                                              <p:pRg st="0" end="0"/>
                                            </p:txEl>
                                          </p:spTgt>
                                        </p:tgtEl>
                                        <p:attrNameLst>
                                          <p:attrName>style.visibility</p:attrName>
                                        </p:attrNameLst>
                                      </p:cBhvr>
                                      <p:to>
                                        <p:strVal val="visible"/>
                                      </p:to>
                                    </p:set>
                                    <p:animEffect transition="in" filter="wipe(left)">
                                      <p:cBhvr>
                                        <p:cTn id="55" dur="500"/>
                                        <p:tgtEl>
                                          <p:spTgt spid="21">
                                            <p:txEl>
                                              <p:pRg st="0" end="0"/>
                                            </p:txEl>
                                          </p:spTgt>
                                        </p:tgtEl>
                                      </p:cBhvr>
                                    </p:animEffect>
                                  </p:childTnLst>
                                </p:cTn>
                              </p:par>
                            </p:childTnLst>
                          </p:cTn>
                        </p:par>
                        <p:par>
                          <p:cTn id="56" fill="hold">
                            <p:stCondLst>
                              <p:cond delay="6500"/>
                            </p:stCondLst>
                            <p:childTnLst>
                              <p:par>
                                <p:cTn id="57" presetID="16" presetClass="entr" presetSubtype="37" fill="hold" grpId="0" nodeType="afterEffect">
                                  <p:stCondLst>
                                    <p:cond delay="250"/>
                                  </p:stCondLst>
                                  <p:childTnLst>
                                    <p:set>
                                      <p:cBhvr>
                                        <p:cTn id="58" dur="1" fill="hold">
                                          <p:stCondLst>
                                            <p:cond delay="0"/>
                                          </p:stCondLst>
                                        </p:cTn>
                                        <p:tgtEl>
                                          <p:spTgt spid="23"/>
                                        </p:tgtEl>
                                        <p:attrNameLst>
                                          <p:attrName>style.visibility</p:attrName>
                                        </p:attrNameLst>
                                      </p:cBhvr>
                                      <p:to>
                                        <p:strVal val="visible"/>
                                      </p:to>
                                    </p:set>
                                    <p:animEffect transition="in" filter="barn(outVertical)">
                                      <p:cBhvr>
                                        <p:cTn id="59" dur="500"/>
                                        <p:tgtEl>
                                          <p:spTgt spid="23"/>
                                        </p:tgtEl>
                                      </p:cBhvr>
                                    </p:animEffect>
                                  </p:childTnLst>
                                </p:cTn>
                              </p:par>
                            </p:childTnLst>
                          </p:cTn>
                        </p:par>
                        <p:par>
                          <p:cTn id="60" fill="hold">
                            <p:stCondLst>
                              <p:cond delay="7250"/>
                            </p:stCondLst>
                            <p:childTnLst>
                              <p:par>
                                <p:cTn id="61" presetID="10" presetClass="entr" presetSubtype="0" fill="hold" grpId="0" nodeType="afterEffect">
                                  <p:stCondLst>
                                    <p:cond delay="0"/>
                                  </p:stCondLst>
                                  <p:childTnLst>
                                    <p:set>
                                      <p:cBhvr>
                                        <p:cTn id="62" dur="1" fill="hold">
                                          <p:stCondLst>
                                            <p:cond delay="0"/>
                                          </p:stCondLst>
                                        </p:cTn>
                                        <p:tgtEl>
                                          <p:spTgt spid="22"/>
                                        </p:tgtEl>
                                        <p:attrNameLst>
                                          <p:attrName>style.visibility</p:attrName>
                                        </p:attrNameLst>
                                      </p:cBhvr>
                                      <p:to>
                                        <p:strVal val="visible"/>
                                      </p:to>
                                    </p:set>
                                    <p:animEffect transition="in" filter="fade">
                                      <p:cBhvr>
                                        <p:cTn id="63"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3" grpId="0" animBg="1"/>
      <p:bldP spid="6" grpId="0" animBg="1"/>
      <p:bldP spid="7" grpId="0"/>
      <p:bldP spid="8" grpId="0" build="p">
        <p:tmplLst>
          <p:tmpl lvl="1">
            <p:tnLst>
              <p:par>
                <p:cTn presetID="22" presetClass="entr" presetSubtype="8" fill="hold" nodeType="afterEffect">
                  <p:stCondLst>
                    <p:cond delay="0"/>
                  </p:stCondLst>
                  <p:childTnLst>
                    <p:set>
                      <p:cBhvr>
                        <p:cTn dur="1" fill="hold">
                          <p:stCondLst>
                            <p:cond delay="0"/>
                          </p:stCondLst>
                        </p:cTn>
                        <p:tgtEl>
                          <p:spTgt spid="8"/>
                        </p:tgtEl>
                        <p:attrNameLst>
                          <p:attrName>style.visibility</p:attrName>
                        </p:attrNameLst>
                      </p:cBhvr>
                      <p:to>
                        <p:strVal val="visible"/>
                      </p:to>
                    </p:set>
                    <p:animEffect transition="in" filter="wipe(left)">
                      <p:cBhvr>
                        <p:cTn dur="500"/>
                        <p:tgtEl>
                          <p:spTgt spid="8"/>
                        </p:tgtEl>
                      </p:cBhvr>
                    </p:animEffect>
                  </p:childTnLst>
                </p:cTn>
              </p:par>
            </p:tnLst>
          </p:tmpl>
        </p:tmplLst>
      </p:bldP>
      <p:bldP spid="12" grpId="0"/>
      <p:bldP spid="13" grpId="0" build="p">
        <p:tmplLst>
          <p:tmpl lvl="1">
            <p:tnLst>
              <p:par>
                <p:cTn presetID="22" presetClass="entr" presetSubtype="8" fill="hold" nodeType="afterEffect">
                  <p:stCondLst>
                    <p:cond delay="0"/>
                  </p:stCondLst>
                  <p:childTnLst>
                    <p:set>
                      <p:cBhvr>
                        <p:cTn dur="1" fill="hold">
                          <p:stCondLst>
                            <p:cond delay="0"/>
                          </p:stCondLst>
                        </p:cTn>
                        <p:tgtEl>
                          <p:spTgt spid="13"/>
                        </p:tgtEl>
                        <p:attrNameLst>
                          <p:attrName>style.visibility</p:attrName>
                        </p:attrNameLst>
                      </p:cBhvr>
                      <p:to>
                        <p:strVal val="visible"/>
                      </p:to>
                    </p:set>
                    <p:animEffect transition="in" filter="wipe(left)">
                      <p:cBhvr>
                        <p:cTn dur="500"/>
                        <p:tgtEl>
                          <p:spTgt spid="13"/>
                        </p:tgtEl>
                      </p:cBhvr>
                    </p:animEffect>
                  </p:childTnLst>
                </p:cTn>
              </p:par>
            </p:tnLst>
          </p:tmpl>
        </p:tmplLst>
      </p:bldP>
      <p:bldP spid="14" grpId="0"/>
      <p:bldP spid="15" grpId="0" build="p">
        <p:tmplLst>
          <p:tmpl lvl="1">
            <p:tnLst>
              <p:par>
                <p:cTn presetID="22" presetClass="entr" presetSubtype="8" fill="hold" nodeType="afterEffect">
                  <p:stCondLst>
                    <p:cond delay="0"/>
                  </p:stCondLst>
                  <p:childTnLst>
                    <p:set>
                      <p:cBhvr>
                        <p:cTn dur="1" fill="hold">
                          <p:stCondLst>
                            <p:cond delay="0"/>
                          </p:stCondLst>
                        </p:cTn>
                        <p:tgtEl>
                          <p:spTgt spid="15"/>
                        </p:tgtEl>
                        <p:attrNameLst>
                          <p:attrName>style.visibility</p:attrName>
                        </p:attrNameLst>
                      </p:cBhvr>
                      <p:to>
                        <p:strVal val="visible"/>
                      </p:to>
                    </p:set>
                    <p:animEffect transition="in" filter="wipe(left)">
                      <p:cBhvr>
                        <p:cTn dur="500"/>
                        <p:tgtEl>
                          <p:spTgt spid="15"/>
                        </p:tgtEl>
                      </p:cBhvr>
                    </p:animEffect>
                  </p:childTnLst>
                </p:cTn>
              </p:par>
            </p:tnLst>
          </p:tmpl>
        </p:tmplLst>
      </p:bldP>
      <p:bldP spid="16" grpId="0"/>
      <p:bldP spid="17" grpId="0" build="p">
        <p:tmplLst>
          <p:tmpl lvl="1">
            <p:tnLst>
              <p:par>
                <p:cTn presetID="22" presetClass="entr" presetSubtype="8"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wipe(left)">
                      <p:cBhvr>
                        <p:cTn dur="500"/>
                        <p:tgtEl>
                          <p:spTgt spid="17"/>
                        </p:tgtEl>
                      </p:cBhvr>
                    </p:animEffect>
                  </p:childTnLst>
                </p:cTn>
              </p:par>
            </p:tnLst>
          </p:tmpl>
        </p:tmplLst>
      </p:bldP>
      <p:bldP spid="18" grpId="0"/>
      <p:bldP spid="19" grpId="0" build="p">
        <p:tmplLst>
          <p:tmpl lvl="1">
            <p:tnLst>
              <p:par>
                <p:cTn presetID="22" presetClass="entr" presetSubtype="8"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Effect transition="in" filter="wipe(left)">
                      <p:cBhvr>
                        <p:cTn dur="500"/>
                        <p:tgtEl>
                          <p:spTgt spid="19"/>
                        </p:tgtEl>
                      </p:cBhvr>
                    </p:animEffect>
                  </p:childTnLst>
                </p:cTn>
              </p:par>
            </p:tnLst>
          </p:tmpl>
        </p:tmplLst>
      </p:bldP>
      <p:bldP spid="20" grpId="0"/>
      <p:bldP spid="21" grpId="0" build="p">
        <p:tmplLst>
          <p:tmpl lvl="1">
            <p:tnLst>
              <p:par>
                <p:cTn presetID="22" presetClass="entr" presetSubtype="8" fill="hold" nodeType="afterEffect">
                  <p:stCondLst>
                    <p:cond delay="0"/>
                  </p:stCondLst>
                  <p:childTnLst>
                    <p:set>
                      <p:cBhvr>
                        <p:cTn dur="1" fill="hold">
                          <p:stCondLst>
                            <p:cond delay="0"/>
                          </p:stCondLst>
                        </p:cTn>
                        <p:tgtEl>
                          <p:spTgt spid="21"/>
                        </p:tgtEl>
                        <p:attrNameLst>
                          <p:attrName>style.visibility</p:attrName>
                        </p:attrNameLst>
                      </p:cBhvr>
                      <p:to>
                        <p:strVal val="visible"/>
                      </p:to>
                    </p:set>
                    <p:animEffect transition="in" filter="wipe(left)">
                      <p:cBhvr>
                        <p:cTn dur="500"/>
                        <p:tgtEl>
                          <p:spTgt spid="21"/>
                        </p:tgtEl>
                      </p:cBhvr>
                    </p:animEffect>
                  </p:childTnLst>
                </p:cTn>
              </p:par>
            </p:tnLst>
          </p:tmpl>
        </p:tmplLst>
      </p:bldP>
      <p:bldP spid="22" grpId="0">
        <p:tmplLst>
          <p:tmpl>
            <p:tnLst>
              <p:par>
                <p:cTn presetID="10" presetClass="entr" presetSubtype="0"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fade">
                      <p:cBhvr>
                        <p:cTn dur="500"/>
                        <p:tgtEl>
                          <p:spTgt spid="22"/>
                        </p:tgtEl>
                      </p:cBhvr>
                    </p:animEffect>
                  </p:childTnLst>
                </p:cTn>
              </p:par>
            </p:tnLst>
          </p:tmpl>
        </p:tmplLst>
      </p:bldP>
    </p:bldLst>
  </p:timing>
</p:sldLayout>
</file>

<file path=ppt/slideLayouts/slideLayout51.xml><?xml version="1.0" encoding="utf-8"?>
<p:sldLayout xmlns:a="http://schemas.openxmlformats.org/drawingml/2006/main" xmlns:r="http://schemas.openxmlformats.org/officeDocument/2006/relationships" xmlns:p="http://schemas.openxmlformats.org/presentationml/2006/main" preserve="1" userDrawn="1">
  <p:cSld name="3 Points">
    <p:spTree>
      <p:nvGrpSpPr>
        <p:cNvPr id="1" name=""/>
        <p:cNvGrpSpPr/>
        <p:nvPr/>
      </p:nvGrpSpPr>
      <p:grpSpPr>
        <a:xfrm>
          <a:off x="0" y="0"/>
          <a:ext cx="0" cy="0"/>
          <a:chOff x="0" y="0"/>
          <a:chExt cx="0" cy="0"/>
        </a:xfrm>
      </p:grpSpPr>
      <p:sp>
        <p:nvSpPr>
          <p:cNvPr id="21" name="正方形/長方形 20"/>
          <p:cNvSpPr/>
          <p:nvPr userDrawn="1"/>
        </p:nvSpPr>
        <p:spPr>
          <a:xfrm>
            <a:off x="888078" y="2852631"/>
            <a:ext cx="16180722" cy="1632283"/>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39" name="図 38"/>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a:off x="987558" y="2940814"/>
            <a:ext cx="5732556" cy="1424645"/>
          </a:xfrm>
          <a:prstGeom prst="rect">
            <a:avLst/>
          </a:prstGeom>
        </p:spPr>
      </p:pic>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テキスト プレースホルダー 5"/>
          <p:cNvSpPr>
            <a:spLocks noGrp="1"/>
          </p:cNvSpPr>
          <p:nvPr>
            <p:ph type="body" sz="quarter" idx="21" hasCustomPrompt="1"/>
          </p:nvPr>
        </p:nvSpPr>
        <p:spPr>
          <a:xfrm>
            <a:off x="1120310" y="3020231"/>
            <a:ext cx="5469176" cy="1327468"/>
          </a:xfrm>
          <a:noFill/>
        </p:spPr>
        <p:txBody>
          <a:bodyPr anchor="ctr">
            <a:noAutofit/>
          </a:bodyPr>
          <a:lstStyle>
            <a:lvl1pPr algn="ctr">
              <a:lnSpc>
                <a:spcPct val="100000"/>
              </a:lnSpc>
              <a:spcBef>
                <a:spcPts val="0"/>
              </a:spcBef>
              <a:defRPr sz="48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8" name="テキスト プレースホルダー 5"/>
          <p:cNvSpPr>
            <a:spLocks noGrp="1"/>
          </p:cNvSpPr>
          <p:nvPr>
            <p:ph type="body" sz="quarter" idx="19" hasCustomPrompt="1"/>
          </p:nvPr>
        </p:nvSpPr>
        <p:spPr>
          <a:xfrm>
            <a:off x="6865256" y="2972087"/>
            <a:ext cx="9826167" cy="1393372"/>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40" name="正方形/長方形 39"/>
          <p:cNvSpPr/>
          <p:nvPr userDrawn="1"/>
        </p:nvSpPr>
        <p:spPr>
          <a:xfrm>
            <a:off x="888078" y="4945818"/>
            <a:ext cx="16180722" cy="1632283"/>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41" name="図 40"/>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a:off x="987558" y="5034001"/>
            <a:ext cx="5732556" cy="1424645"/>
          </a:xfrm>
          <a:prstGeom prst="rect">
            <a:avLst/>
          </a:prstGeom>
        </p:spPr>
      </p:pic>
      <p:sp>
        <p:nvSpPr>
          <p:cNvPr id="42" name="テキスト プレースホルダー 5"/>
          <p:cNvSpPr>
            <a:spLocks noGrp="1"/>
          </p:cNvSpPr>
          <p:nvPr>
            <p:ph type="body" sz="quarter" idx="22" hasCustomPrompt="1"/>
          </p:nvPr>
        </p:nvSpPr>
        <p:spPr>
          <a:xfrm>
            <a:off x="1120310" y="5113418"/>
            <a:ext cx="5469176" cy="1327468"/>
          </a:xfrm>
          <a:noFill/>
        </p:spPr>
        <p:txBody>
          <a:bodyPr anchor="ctr">
            <a:noAutofit/>
          </a:bodyPr>
          <a:lstStyle>
            <a:lvl1pPr algn="ctr">
              <a:lnSpc>
                <a:spcPct val="100000"/>
              </a:lnSpc>
              <a:spcBef>
                <a:spcPts val="0"/>
              </a:spcBef>
              <a:defRPr sz="48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3" name="テキスト プレースホルダー 5"/>
          <p:cNvSpPr>
            <a:spLocks noGrp="1"/>
          </p:cNvSpPr>
          <p:nvPr>
            <p:ph type="body" sz="quarter" idx="23" hasCustomPrompt="1"/>
          </p:nvPr>
        </p:nvSpPr>
        <p:spPr>
          <a:xfrm>
            <a:off x="6865256" y="5065274"/>
            <a:ext cx="9826167" cy="1393372"/>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44" name="正方形/長方形 43"/>
          <p:cNvSpPr/>
          <p:nvPr userDrawn="1"/>
        </p:nvSpPr>
        <p:spPr>
          <a:xfrm>
            <a:off x="888078" y="7022527"/>
            <a:ext cx="16180722" cy="1632283"/>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45" name="図 44"/>
          <p:cNvPicPr>
            <a:picLocks noChangeAspect="1"/>
          </p:cNvPicPr>
          <p:nvPr userDrawn="1"/>
        </p:nvPicPr>
        <p:blipFill>
          <a:blip r:embed="rId2" cstate="print">
            <a:extLst>
              <a:ext uri="{28A0092B-C50C-407E-A947-70E740481C1C}">
                <a14:useLocalDpi xmlns:a14="http://schemas.microsoft.com/office/drawing/2010/main" val="0"/>
              </a:ext>
            </a:extLst>
          </a:blip>
          <a:stretch>
            <a:fillRect/>
          </a:stretch>
        </p:blipFill>
        <p:spPr>
          <a:xfrm>
            <a:off x="987558" y="7110710"/>
            <a:ext cx="5732556" cy="1424645"/>
          </a:xfrm>
          <a:prstGeom prst="rect">
            <a:avLst/>
          </a:prstGeom>
        </p:spPr>
      </p:pic>
      <p:sp>
        <p:nvSpPr>
          <p:cNvPr id="46" name="テキスト プレースホルダー 5"/>
          <p:cNvSpPr>
            <a:spLocks noGrp="1"/>
          </p:cNvSpPr>
          <p:nvPr>
            <p:ph type="body" sz="quarter" idx="24" hasCustomPrompt="1"/>
          </p:nvPr>
        </p:nvSpPr>
        <p:spPr>
          <a:xfrm>
            <a:off x="1120310" y="7190127"/>
            <a:ext cx="5469176" cy="1327468"/>
          </a:xfrm>
          <a:noFill/>
        </p:spPr>
        <p:txBody>
          <a:bodyPr anchor="ctr">
            <a:noAutofit/>
          </a:bodyPr>
          <a:lstStyle>
            <a:lvl1pPr algn="ctr">
              <a:lnSpc>
                <a:spcPct val="100000"/>
              </a:lnSpc>
              <a:spcBef>
                <a:spcPts val="0"/>
              </a:spcBef>
              <a:defRPr sz="48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7" name="テキスト プレースホルダー 5"/>
          <p:cNvSpPr>
            <a:spLocks noGrp="1"/>
          </p:cNvSpPr>
          <p:nvPr>
            <p:ph type="body" sz="quarter" idx="25" hasCustomPrompt="1"/>
          </p:nvPr>
        </p:nvSpPr>
        <p:spPr>
          <a:xfrm>
            <a:off x="6865256" y="7141983"/>
            <a:ext cx="9826167" cy="1393372"/>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08670869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0"/>
                                  </p:stCondLst>
                                  <p:childTnLst>
                                    <p:set>
                                      <p:cBhvr>
                                        <p:cTn id="6" dur="1" fill="hold">
                                          <p:stCondLst>
                                            <p:cond delay="0"/>
                                          </p:stCondLst>
                                        </p:cTn>
                                        <p:tgtEl>
                                          <p:spTgt spid="6">
                                            <p:txEl>
                                              <p:pRg st="0" end="0"/>
                                            </p:txEl>
                                          </p:spTgt>
                                        </p:tgtEl>
                                        <p:attrNameLst>
                                          <p:attrName>style.visibility</p:attrName>
                                        </p:attrNameLst>
                                      </p:cBhvr>
                                      <p:to>
                                        <p:strVal val="visible"/>
                                      </p:to>
                                    </p:set>
                                    <p:anim calcmode="lin" valueType="num">
                                      <p:cBhvr additive="base">
                                        <p:cTn id="7" dur="500" fill="hold"/>
                                        <p:tgtEl>
                                          <p:spTgt spid="6">
                                            <p:txEl>
                                              <p:pRg st="0" end="0"/>
                                            </p:txEl>
                                          </p:spTgt>
                                        </p:tgtEl>
                                        <p:attrNameLst>
                                          <p:attrName>ppt_x</p:attrName>
                                        </p:attrNameLst>
                                      </p:cBhvr>
                                      <p:tavLst>
                                        <p:tav tm="0">
                                          <p:val>
                                            <p:strVal val="0-#ppt_w/2"/>
                                          </p:val>
                                        </p:tav>
                                        <p:tav tm="100000">
                                          <p:val>
                                            <p:strVal val="#ppt_x"/>
                                          </p:val>
                                        </p:tav>
                                      </p:tavLst>
                                    </p:anim>
                                    <p:anim calcmode="lin" valueType="num">
                                      <p:cBhvr additive="base">
                                        <p:cTn id="8" dur="500" fill="hold"/>
                                        <p:tgtEl>
                                          <p:spTgt spid="6">
                                            <p:txEl>
                                              <p:pRg st="0" end="0"/>
                                            </p:txEl>
                                          </p:spTgt>
                                        </p:tgtEl>
                                        <p:attrNameLst>
                                          <p:attrName>ppt_y</p:attrName>
                                        </p:attrNameLst>
                                      </p:cBhvr>
                                      <p:tavLst>
                                        <p:tav tm="0">
                                          <p:val>
                                            <p:strVal val="#ppt_y"/>
                                          </p:val>
                                        </p:tav>
                                        <p:tav tm="100000">
                                          <p:val>
                                            <p:strVal val="#ppt_y"/>
                                          </p:val>
                                        </p:tav>
                                      </p:tavLst>
                                    </p:anim>
                                  </p:childTnLst>
                                </p:cTn>
                              </p:par>
                              <p:par>
                                <p:cTn id="9" presetID="2" presetClass="entr" presetSubtype="8" decel="100000" fill="hold" nodeType="withEffect">
                                  <p:stCondLst>
                                    <p:cond delay="0"/>
                                  </p:stCondLst>
                                  <p:childTnLst>
                                    <p:set>
                                      <p:cBhvr>
                                        <p:cTn id="10" dur="1" fill="hold">
                                          <p:stCondLst>
                                            <p:cond delay="0"/>
                                          </p:stCondLst>
                                        </p:cTn>
                                        <p:tgtEl>
                                          <p:spTgt spid="39"/>
                                        </p:tgtEl>
                                        <p:attrNameLst>
                                          <p:attrName>style.visibility</p:attrName>
                                        </p:attrNameLst>
                                      </p:cBhvr>
                                      <p:to>
                                        <p:strVal val="visible"/>
                                      </p:to>
                                    </p:set>
                                    <p:anim calcmode="lin" valueType="num">
                                      <p:cBhvr additive="base">
                                        <p:cTn id="11" dur="500" fill="hold"/>
                                        <p:tgtEl>
                                          <p:spTgt spid="39"/>
                                        </p:tgtEl>
                                        <p:attrNameLst>
                                          <p:attrName>ppt_x</p:attrName>
                                        </p:attrNameLst>
                                      </p:cBhvr>
                                      <p:tavLst>
                                        <p:tav tm="0">
                                          <p:val>
                                            <p:strVal val="0-#ppt_w/2"/>
                                          </p:val>
                                        </p:tav>
                                        <p:tav tm="100000">
                                          <p:val>
                                            <p:strVal val="#ppt_x"/>
                                          </p:val>
                                        </p:tav>
                                      </p:tavLst>
                                    </p:anim>
                                    <p:anim calcmode="lin" valueType="num">
                                      <p:cBhvr additive="base">
                                        <p:cTn id="12" dur="500" fill="hold"/>
                                        <p:tgtEl>
                                          <p:spTgt spid="39"/>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6" presetClass="entr" presetSubtype="37" fill="hold" grpId="0" nodeType="afterEffect">
                                  <p:stCondLst>
                                    <p:cond delay="0"/>
                                  </p:stCondLst>
                                  <p:childTnLst>
                                    <p:set>
                                      <p:cBhvr>
                                        <p:cTn id="15" dur="1" fill="hold">
                                          <p:stCondLst>
                                            <p:cond delay="0"/>
                                          </p:stCondLst>
                                        </p:cTn>
                                        <p:tgtEl>
                                          <p:spTgt spid="21"/>
                                        </p:tgtEl>
                                        <p:attrNameLst>
                                          <p:attrName>style.visibility</p:attrName>
                                        </p:attrNameLst>
                                      </p:cBhvr>
                                      <p:to>
                                        <p:strVal val="visible"/>
                                      </p:to>
                                    </p:set>
                                    <p:animEffect transition="in" filter="barn(outVertical)">
                                      <p:cBhvr>
                                        <p:cTn id="16" dur="500"/>
                                        <p:tgtEl>
                                          <p:spTgt spid="21"/>
                                        </p:tgtEl>
                                      </p:cBhvr>
                                    </p:animEffect>
                                  </p:childTnLst>
                                </p:cTn>
                              </p:par>
                              <p:par>
                                <p:cTn id="17" presetID="22" presetClass="entr" presetSubtype="8" fill="hold" grpId="0" nodeType="withEffect">
                                  <p:stCondLst>
                                    <p:cond delay="250"/>
                                  </p:stCondLst>
                                  <p:childTnLst>
                                    <p:set>
                                      <p:cBhvr>
                                        <p:cTn id="18" dur="1" fill="hold">
                                          <p:stCondLst>
                                            <p:cond delay="0"/>
                                          </p:stCondLst>
                                        </p:cTn>
                                        <p:tgtEl>
                                          <p:spTgt spid="8">
                                            <p:txEl>
                                              <p:pRg st="0" end="0"/>
                                            </p:txEl>
                                          </p:spTgt>
                                        </p:tgtEl>
                                        <p:attrNameLst>
                                          <p:attrName>style.visibility</p:attrName>
                                        </p:attrNameLst>
                                      </p:cBhvr>
                                      <p:to>
                                        <p:strVal val="visible"/>
                                      </p:to>
                                    </p:set>
                                    <p:animEffect transition="in" filter="wipe(left)">
                                      <p:cBhvr>
                                        <p:cTn id="19" dur="500"/>
                                        <p:tgtEl>
                                          <p:spTgt spid="8">
                                            <p:txEl>
                                              <p:pRg st="0" end="0"/>
                                            </p:txEl>
                                          </p:spTgt>
                                        </p:tgtEl>
                                      </p:cBhvr>
                                    </p:animEffect>
                                  </p:childTnLst>
                                </p:cTn>
                              </p:par>
                            </p:childTnLst>
                          </p:cTn>
                        </p:par>
                        <p:par>
                          <p:cTn id="20" fill="hold">
                            <p:stCondLst>
                              <p:cond delay="1250"/>
                            </p:stCondLst>
                            <p:childTnLst>
                              <p:par>
                                <p:cTn id="21" presetID="2" presetClass="entr" presetSubtype="8" decel="100000" fill="hold" grpId="0" nodeType="afterEffect">
                                  <p:stCondLst>
                                    <p:cond delay="250"/>
                                  </p:stCondLst>
                                  <p:childTnLst>
                                    <p:set>
                                      <p:cBhvr>
                                        <p:cTn id="22" dur="1" fill="hold">
                                          <p:stCondLst>
                                            <p:cond delay="0"/>
                                          </p:stCondLst>
                                        </p:cTn>
                                        <p:tgtEl>
                                          <p:spTgt spid="42">
                                            <p:txEl>
                                              <p:pRg st="0" end="0"/>
                                            </p:txEl>
                                          </p:spTgt>
                                        </p:tgtEl>
                                        <p:attrNameLst>
                                          <p:attrName>style.visibility</p:attrName>
                                        </p:attrNameLst>
                                      </p:cBhvr>
                                      <p:to>
                                        <p:strVal val="visible"/>
                                      </p:to>
                                    </p:set>
                                    <p:anim calcmode="lin" valueType="num">
                                      <p:cBhvr additive="base">
                                        <p:cTn id="23" dur="500" fill="hold"/>
                                        <p:tgtEl>
                                          <p:spTgt spid="42">
                                            <p:txEl>
                                              <p:pRg st="0" end="0"/>
                                            </p:txEl>
                                          </p:spTgt>
                                        </p:tgtEl>
                                        <p:attrNameLst>
                                          <p:attrName>ppt_x</p:attrName>
                                        </p:attrNameLst>
                                      </p:cBhvr>
                                      <p:tavLst>
                                        <p:tav tm="0">
                                          <p:val>
                                            <p:strVal val="0-#ppt_w/2"/>
                                          </p:val>
                                        </p:tav>
                                        <p:tav tm="100000">
                                          <p:val>
                                            <p:strVal val="#ppt_x"/>
                                          </p:val>
                                        </p:tav>
                                      </p:tavLst>
                                    </p:anim>
                                    <p:anim calcmode="lin" valueType="num">
                                      <p:cBhvr additive="base">
                                        <p:cTn id="24" dur="500" fill="hold"/>
                                        <p:tgtEl>
                                          <p:spTgt spid="42">
                                            <p:txEl>
                                              <p:pRg st="0" end="0"/>
                                            </p:txEl>
                                          </p:spTgt>
                                        </p:tgtEl>
                                        <p:attrNameLst>
                                          <p:attrName>ppt_y</p:attrName>
                                        </p:attrNameLst>
                                      </p:cBhvr>
                                      <p:tavLst>
                                        <p:tav tm="0">
                                          <p:val>
                                            <p:strVal val="#ppt_y"/>
                                          </p:val>
                                        </p:tav>
                                        <p:tav tm="100000">
                                          <p:val>
                                            <p:strVal val="#ppt_y"/>
                                          </p:val>
                                        </p:tav>
                                      </p:tavLst>
                                    </p:anim>
                                  </p:childTnLst>
                                </p:cTn>
                              </p:par>
                              <p:par>
                                <p:cTn id="25" presetID="2" presetClass="entr" presetSubtype="8" decel="100000" fill="hold" nodeType="withEffect">
                                  <p:stCondLst>
                                    <p:cond delay="250"/>
                                  </p:stCondLst>
                                  <p:childTnLst>
                                    <p:set>
                                      <p:cBhvr>
                                        <p:cTn id="26" dur="1" fill="hold">
                                          <p:stCondLst>
                                            <p:cond delay="0"/>
                                          </p:stCondLst>
                                        </p:cTn>
                                        <p:tgtEl>
                                          <p:spTgt spid="41"/>
                                        </p:tgtEl>
                                        <p:attrNameLst>
                                          <p:attrName>style.visibility</p:attrName>
                                        </p:attrNameLst>
                                      </p:cBhvr>
                                      <p:to>
                                        <p:strVal val="visible"/>
                                      </p:to>
                                    </p:set>
                                    <p:anim calcmode="lin" valueType="num">
                                      <p:cBhvr additive="base">
                                        <p:cTn id="27" dur="500" fill="hold"/>
                                        <p:tgtEl>
                                          <p:spTgt spid="41"/>
                                        </p:tgtEl>
                                        <p:attrNameLst>
                                          <p:attrName>ppt_x</p:attrName>
                                        </p:attrNameLst>
                                      </p:cBhvr>
                                      <p:tavLst>
                                        <p:tav tm="0">
                                          <p:val>
                                            <p:strVal val="0-#ppt_w/2"/>
                                          </p:val>
                                        </p:tav>
                                        <p:tav tm="100000">
                                          <p:val>
                                            <p:strVal val="#ppt_x"/>
                                          </p:val>
                                        </p:tav>
                                      </p:tavLst>
                                    </p:anim>
                                    <p:anim calcmode="lin" valueType="num">
                                      <p:cBhvr additive="base">
                                        <p:cTn id="28" dur="500" fill="hold"/>
                                        <p:tgtEl>
                                          <p:spTgt spid="41"/>
                                        </p:tgtEl>
                                        <p:attrNameLst>
                                          <p:attrName>ppt_y</p:attrName>
                                        </p:attrNameLst>
                                      </p:cBhvr>
                                      <p:tavLst>
                                        <p:tav tm="0">
                                          <p:val>
                                            <p:strVal val="#ppt_y"/>
                                          </p:val>
                                        </p:tav>
                                        <p:tav tm="100000">
                                          <p:val>
                                            <p:strVal val="#ppt_y"/>
                                          </p:val>
                                        </p:tav>
                                      </p:tavLst>
                                    </p:anim>
                                  </p:childTnLst>
                                </p:cTn>
                              </p:par>
                            </p:childTnLst>
                          </p:cTn>
                        </p:par>
                        <p:par>
                          <p:cTn id="29" fill="hold">
                            <p:stCondLst>
                              <p:cond delay="2000"/>
                            </p:stCondLst>
                            <p:childTnLst>
                              <p:par>
                                <p:cTn id="30" presetID="16" presetClass="entr" presetSubtype="37" fill="hold" grpId="0" nodeType="afterEffect">
                                  <p:stCondLst>
                                    <p:cond delay="0"/>
                                  </p:stCondLst>
                                  <p:childTnLst>
                                    <p:set>
                                      <p:cBhvr>
                                        <p:cTn id="31" dur="1" fill="hold">
                                          <p:stCondLst>
                                            <p:cond delay="0"/>
                                          </p:stCondLst>
                                        </p:cTn>
                                        <p:tgtEl>
                                          <p:spTgt spid="40"/>
                                        </p:tgtEl>
                                        <p:attrNameLst>
                                          <p:attrName>style.visibility</p:attrName>
                                        </p:attrNameLst>
                                      </p:cBhvr>
                                      <p:to>
                                        <p:strVal val="visible"/>
                                      </p:to>
                                    </p:set>
                                    <p:animEffect transition="in" filter="barn(outVertical)">
                                      <p:cBhvr>
                                        <p:cTn id="32" dur="500"/>
                                        <p:tgtEl>
                                          <p:spTgt spid="40"/>
                                        </p:tgtEl>
                                      </p:cBhvr>
                                    </p:animEffect>
                                  </p:childTnLst>
                                </p:cTn>
                              </p:par>
                              <p:par>
                                <p:cTn id="33" presetID="22" presetClass="entr" presetSubtype="8" fill="hold" grpId="0" nodeType="withEffect">
                                  <p:stCondLst>
                                    <p:cond delay="250"/>
                                  </p:stCondLst>
                                  <p:childTnLst>
                                    <p:set>
                                      <p:cBhvr>
                                        <p:cTn id="34" dur="1" fill="hold">
                                          <p:stCondLst>
                                            <p:cond delay="0"/>
                                          </p:stCondLst>
                                        </p:cTn>
                                        <p:tgtEl>
                                          <p:spTgt spid="43">
                                            <p:txEl>
                                              <p:pRg st="0" end="0"/>
                                            </p:txEl>
                                          </p:spTgt>
                                        </p:tgtEl>
                                        <p:attrNameLst>
                                          <p:attrName>style.visibility</p:attrName>
                                        </p:attrNameLst>
                                      </p:cBhvr>
                                      <p:to>
                                        <p:strVal val="visible"/>
                                      </p:to>
                                    </p:set>
                                    <p:animEffect transition="in" filter="wipe(left)">
                                      <p:cBhvr>
                                        <p:cTn id="35" dur="500"/>
                                        <p:tgtEl>
                                          <p:spTgt spid="43">
                                            <p:txEl>
                                              <p:pRg st="0" end="0"/>
                                            </p:txEl>
                                          </p:spTgt>
                                        </p:tgtEl>
                                      </p:cBhvr>
                                    </p:animEffect>
                                  </p:childTnLst>
                                </p:cTn>
                              </p:par>
                            </p:childTnLst>
                          </p:cTn>
                        </p:par>
                        <p:par>
                          <p:cTn id="36" fill="hold">
                            <p:stCondLst>
                              <p:cond delay="2750"/>
                            </p:stCondLst>
                            <p:childTnLst>
                              <p:par>
                                <p:cTn id="37" presetID="2" presetClass="entr" presetSubtype="8" decel="100000" fill="hold" grpId="0" nodeType="afterEffect">
                                  <p:stCondLst>
                                    <p:cond delay="250"/>
                                  </p:stCondLst>
                                  <p:childTnLst>
                                    <p:set>
                                      <p:cBhvr>
                                        <p:cTn id="38" dur="1" fill="hold">
                                          <p:stCondLst>
                                            <p:cond delay="0"/>
                                          </p:stCondLst>
                                        </p:cTn>
                                        <p:tgtEl>
                                          <p:spTgt spid="46">
                                            <p:txEl>
                                              <p:pRg st="0" end="0"/>
                                            </p:txEl>
                                          </p:spTgt>
                                        </p:tgtEl>
                                        <p:attrNameLst>
                                          <p:attrName>style.visibility</p:attrName>
                                        </p:attrNameLst>
                                      </p:cBhvr>
                                      <p:to>
                                        <p:strVal val="visible"/>
                                      </p:to>
                                    </p:set>
                                    <p:anim calcmode="lin" valueType="num">
                                      <p:cBhvr additive="base">
                                        <p:cTn id="39" dur="500" fill="hold"/>
                                        <p:tgtEl>
                                          <p:spTgt spid="46">
                                            <p:txEl>
                                              <p:pRg st="0" end="0"/>
                                            </p:txEl>
                                          </p:spTgt>
                                        </p:tgtEl>
                                        <p:attrNameLst>
                                          <p:attrName>ppt_x</p:attrName>
                                        </p:attrNameLst>
                                      </p:cBhvr>
                                      <p:tavLst>
                                        <p:tav tm="0">
                                          <p:val>
                                            <p:strVal val="0-#ppt_w/2"/>
                                          </p:val>
                                        </p:tav>
                                        <p:tav tm="100000">
                                          <p:val>
                                            <p:strVal val="#ppt_x"/>
                                          </p:val>
                                        </p:tav>
                                      </p:tavLst>
                                    </p:anim>
                                    <p:anim calcmode="lin" valueType="num">
                                      <p:cBhvr additive="base">
                                        <p:cTn id="40" dur="500" fill="hold"/>
                                        <p:tgtEl>
                                          <p:spTgt spid="46">
                                            <p:txEl>
                                              <p:pRg st="0" end="0"/>
                                            </p:txEl>
                                          </p:spTgt>
                                        </p:tgtEl>
                                        <p:attrNameLst>
                                          <p:attrName>ppt_y</p:attrName>
                                        </p:attrNameLst>
                                      </p:cBhvr>
                                      <p:tavLst>
                                        <p:tav tm="0">
                                          <p:val>
                                            <p:strVal val="#ppt_y"/>
                                          </p:val>
                                        </p:tav>
                                        <p:tav tm="100000">
                                          <p:val>
                                            <p:strVal val="#ppt_y"/>
                                          </p:val>
                                        </p:tav>
                                      </p:tavLst>
                                    </p:anim>
                                  </p:childTnLst>
                                </p:cTn>
                              </p:par>
                              <p:par>
                                <p:cTn id="41" presetID="2" presetClass="entr" presetSubtype="8" decel="100000" fill="hold" nodeType="withEffect">
                                  <p:stCondLst>
                                    <p:cond delay="250"/>
                                  </p:stCondLst>
                                  <p:childTnLst>
                                    <p:set>
                                      <p:cBhvr>
                                        <p:cTn id="42" dur="1" fill="hold">
                                          <p:stCondLst>
                                            <p:cond delay="0"/>
                                          </p:stCondLst>
                                        </p:cTn>
                                        <p:tgtEl>
                                          <p:spTgt spid="45"/>
                                        </p:tgtEl>
                                        <p:attrNameLst>
                                          <p:attrName>style.visibility</p:attrName>
                                        </p:attrNameLst>
                                      </p:cBhvr>
                                      <p:to>
                                        <p:strVal val="visible"/>
                                      </p:to>
                                    </p:set>
                                    <p:anim calcmode="lin" valueType="num">
                                      <p:cBhvr additive="base">
                                        <p:cTn id="43" dur="500" fill="hold"/>
                                        <p:tgtEl>
                                          <p:spTgt spid="45"/>
                                        </p:tgtEl>
                                        <p:attrNameLst>
                                          <p:attrName>ppt_x</p:attrName>
                                        </p:attrNameLst>
                                      </p:cBhvr>
                                      <p:tavLst>
                                        <p:tav tm="0">
                                          <p:val>
                                            <p:strVal val="0-#ppt_w/2"/>
                                          </p:val>
                                        </p:tav>
                                        <p:tav tm="100000">
                                          <p:val>
                                            <p:strVal val="#ppt_x"/>
                                          </p:val>
                                        </p:tav>
                                      </p:tavLst>
                                    </p:anim>
                                    <p:anim calcmode="lin" valueType="num">
                                      <p:cBhvr additive="base">
                                        <p:cTn id="44" dur="500" fill="hold"/>
                                        <p:tgtEl>
                                          <p:spTgt spid="45"/>
                                        </p:tgtEl>
                                        <p:attrNameLst>
                                          <p:attrName>ppt_y</p:attrName>
                                        </p:attrNameLst>
                                      </p:cBhvr>
                                      <p:tavLst>
                                        <p:tav tm="0">
                                          <p:val>
                                            <p:strVal val="#ppt_y"/>
                                          </p:val>
                                        </p:tav>
                                        <p:tav tm="100000">
                                          <p:val>
                                            <p:strVal val="#ppt_y"/>
                                          </p:val>
                                        </p:tav>
                                      </p:tavLst>
                                    </p:anim>
                                  </p:childTnLst>
                                </p:cTn>
                              </p:par>
                            </p:childTnLst>
                          </p:cTn>
                        </p:par>
                        <p:par>
                          <p:cTn id="45" fill="hold">
                            <p:stCondLst>
                              <p:cond delay="3500"/>
                            </p:stCondLst>
                            <p:childTnLst>
                              <p:par>
                                <p:cTn id="46" presetID="16" presetClass="entr" presetSubtype="37" fill="hold" grpId="0" nodeType="afterEffect">
                                  <p:stCondLst>
                                    <p:cond delay="0"/>
                                  </p:stCondLst>
                                  <p:childTnLst>
                                    <p:set>
                                      <p:cBhvr>
                                        <p:cTn id="47" dur="1" fill="hold">
                                          <p:stCondLst>
                                            <p:cond delay="0"/>
                                          </p:stCondLst>
                                        </p:cTn>
                                        <p:tgtEl>
                                          <p:spTgt spid="44"/>
                                        </p:tgtEl>
                                        <p:attrNameLst>
                                          <p:attrName>style.visibility</p:attrName>
                                        </p:attrNameLst>
                                      </p:cBhvr>
                                      <p:to>
                                        <p:strVal val="visible"/>
                                      </p:to>
                                    </p:set>
                                    <p:animEffect transition="in" filter="barn(outVertical)">
                                      <p:cBhvr>
                                        <p:cTn id="48" dur="500"/>
                                        <p:tgtEl>
                                          <p:spTgt spid="44"/>
                                        </p:tgtEl>
                                      </p:cBhvr>
                                    </p:animEffect>
                                  </p:childTnLst>
                                </p:cTn>
                              </p:par>
                              <p:par>
                                <p:cTn id="49" presetID="22" presetClass="entr" presetSubtype="8" fill="hold" grpId="0" nodeType="withEffect">
                                  <p:stCondLst>
                                    <p:cond delay="250"/>
                                  </p:stCondLst>
                                  <p:childTnLst>
                                    <p:set>
                                      <p:cBhvr>
                                        <p:cTn id="50" dur="1" fill="hold">
                                          <p:stCondLst>
                                            <p:cond delay="0"/>
                                          </p:stCondLst>
                                        </p:cTn>
                                        <p:tgtEl>
                                          <p:spTgt spid="47">
                                            <p:txEl>
                                              <p:pRg st="0" end="0"/>
                                            </p:txEl>
                                          </p:spTgt>
                                        </p:tgtEl>
                                        <p:attrNameLst>
                                          <p:attrName>style.visibility</p:attrName>
                                        </p:attrNameLst>
                                      </p:cBhvr>
                                      <p:to>
                                        <p:strVal val="visible"/>
                                      </p:to>
                                    </p:set>
                                    <p:animEffect transition="in" filter="wipe(left)">
                                      <p:cBhvr>
                                        <p:cTn id="51" dur="500"/>
                                        <p:tgtEl>
                                          <p:spTgt spid="47">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1" grpId="0" animBg="1"/>
      <p:bldP spid="6" grpId="0" build="p">
        <p:tmplLst>
          <p:tmpl lvl="1">
            <p:tnLst>
              <p:par>
                <p:cTn presetID="2" presetClass="entr" presetSubtype="8" decel="100000" fill="hold" nodeType="afterEffect">
                  <p:stCondLst>
                    <p:cond delay="0"/>
                  </p:stCondLst>
                  <p:childTnLst>
                    <p:set>
                      <p:cBhvr>
                        <p:cTn dur="1" fill="hold">
                          <p:stCondLst>
                            <p:cond delay="0"/>
                          </p:stCondLst>
                        </p:cTn>
                        <p:tgtEl>
                          <p:spTgt spid="6"/>
                        </p:tgtEl>
                        <p:attrNameLst>
                          <p:attrName>style.visibility</p:attrName>
                        </p:attrNameLst>
                      </p:cBhvr>
                      <p:to>
                        <p:strVal val="visible"/>
                      </p:to>
                    </p:set>
                    <p:anim calcmode="lin" valueType="num">
                      <p:cBhvr additive="base">
                        <p:cTn dur="500" fill="hold"/>
                        <p:tgtEl>
                          <p:spTgt spid="6"/>
                        </p:tgtEl>
                        <p:attrNameLst>
                          <p:attrName>ppt_x</p:attrName>
                        </p:attrNameLst>
                      </p:cBhvr>
                      <p:tavLst>
                        <p:tav tm="0">
                          <p:val>
                            <p:strVal val="0-#ppt_w/2"/>
                          </p:val>
                        </p:tav>
                        <p:tav tm="100000">
                          <p:val>
                            <p:strVal val="#ppt_x"/>
                          </p:val>
                        </p:tav>
                      </p:tavLst>
                    </p:anim>
                    <p:anim calcmode="lin" valueType="num">
                      <p:cBhvr additive="base">
                        <p:cTn dur="500" fill="hold"/>
                        <p:tgtEl>
                          <p:spTgt spid="6"/>
                        </p:tgtEl>
                        <p:attrNameLst>
                          <p:attrName>ppt_y</p:attrName>
                        </p:attrNameLst>
                      </p:cBhvr>
                      <p:tavLst>
                        <p:tav tm="0">
                          <p:val>
                            <p:strVal val="#ppt_y"/>
                          </p:val>
                        </p:tav>
                        <p:tav tm="100000">
                          <p:val>
                            <p:strVal val="#ppt_y"/>
                          </p:val>
                        </p:tav>
                      </p:tavLst>
                    </p:anim>
                  </p:childTnLst>
                </p:cTn>
              </p:par>
            </p:tnLst>
          </p:tmpl>
        </p:tmplLst>
      </p:bldP>
      <p:bldP spid="8" grpId="0" build="p">
        <p:tmplLst>
          <p:tmpl lvl="1">
            <p:tnLst>
              <p:par>
                <p:cTn presetID="22" presetClass="entr" presetSubtype="8" fill="hold" nodeType="withEffect">
                  <p:stCondLst>
                    <p:cond delay="250"/>
                  </p:stCondLst>
                  <p:childTnLst>
                    <p:set>
                      <p:cBhvr>
                        <p:cTn dur="1" fill="hold">
                          <p:stCondLst>
                            <p:cond delay="0"/>
                          </p:stCondLst>
                        </p:cTn>
                        <p:tgtEl>
                          <p:spTgt spid="8"/>
                        </p:tgtEl>
                        <p:attrNameLst>
                          <p:attrName>style.visibility</p:attrName>
                        </p:attrNameLst>
                      </p:cBhvr>
                      <p:to>
                        <p:strVal val="visible"/>
                      </p:to>
                    </p:set>
                    <p:animEffect transition="in" filter="wipe(left)">
                      <p:cBhvr>
                        <p:cTn dur="500"/>
                        <p:tgtEl>
                          <p:spTgt spid="8"/>
                        </p:tgtEl>
                      </p:cBhvr>
                    </p:animEffect>
                  </p:childTnLst>
                </p:cTn>
              </p:par>
            </p:tnLst>
          </p:tmpl>
        </p:tmplLst>
      </p:bldP>
      <p:bldP spid="40" grpId="0" animBg="1"/>
      <p:bldP spid="42" grpId="0" build="p">
        <p:tmplLst>
          <p:tmpl lvl="1">
            <p:tnLst>
              <p:par>
                <p:cTn presetID="2" presetClass="entr" presetSubtype="8" decel="100000" fill="hold" nodeType="afterEffect">
                  <p:stCondLst>
                    <p:cond delay="250"/>
                  </p:stCondLst>
                  <p:childTnLst>
                    <p:set>
                      <p:cBhvr>
                        <p:cTn dur="1" fill="hold">
                          <p:stCondLst>
                            <p:cond delay="0"/>
                          </p:stCondLst>
                        </p:cTn>
                        <p:tgtEl>
                          <p:spTgt spid="42"/>
                        </p:tgtEl>
                        <p:attrNameLst>
                          <p:attrName>style.visibility</p:attrName>
                        </p:attrNameLst>
                      </p:cBhvr>
                      <p:to>
                        <p:strVal val="visible"/>
                      </p:to>
                    </p:set>
                    <p:anim calcmode="lin" valueType="num">
                      <p:cBhvr additive="base">
                        <p:cTn dur="500" fill="hold"/>
                        <p:tgtEl>
                          <p:spTgt spid="42"/>
                        </p:tgtEl>
                        <p:attrNameLst>
                          <p:attrName>ppt_x</p:attrName>
                        </p:attrNameLst>
                      </p:cBhvr>
                      <p:tavLst>
                        <p:tav tm="0">
                          <p:val>
                            <p:strVal val="0-#ppt_w/2"/>
                          </p:val>
                        </p:tav>
                        <p:tav tm="100000">
                          <p:val>
                            <p:strVal val="#ppt_x"/>
                          </p:val>
                        </p:tav>
                      </p:tavLst>
                    </p:anim>
                    <p:anim calcmode="lin" valueType="num">
                      <p:cBhvr additive="base">
                        <p:cTn dur="500" fill="hold"/>
                        <p:tgtEl>
                          <p:spTgt spid="42"/>
                        </p:tgtEl>
                        <p:attrNameLst>
                          <p:attrName>ppt_y</p:attrName>
                        </p:attrNameLst>
                      </p:cBhvr>
                      <p:tavLst>
                        <p:tav tm="0">
                          <p:val>
                            <p:strVal val="#ppt_y"/>
                          </p:val>
                        </p:tav>
                        <p:tav tm="100000">
                          <p:val>
                            <p:strVal val="#ppt_y"/>
                          </p:val>
                        </p:tav>
                      </p:tavLst>
                    </p:anim>
                  </p:childTnLst>
                </p:cTn>
              </p:par>
            </p:tnLst>
          </p:tmpl>
        </p:tmplLst>
      </p:bldP>
      <p:bldP spid="43" grpId="0" build="p">
        <p:tmplLst>
          <p:tmpl lvl="1">
            <p:tnLst>
              <p:par>
                <p:cTn presetID="22" presetClass="entr" presetSubtype="8" fill="hold" nodeType="withEffect">
                  <p:stCondLst>
                    <p:cond delay="250"/>
                  </p:stCondLst>
                  <p:childTnLst>
                    <p:set>
                      <p:cBhvr>
                        <p:cTn dur="1" fill="hold">
                          <p:stCondLst>
                            <p:cond delay="0"/>
                          </p:stCondLst>
                        </p:cTn>
                        <p:tgtEl>
                          <p:spTgt spid="43"/>
                        </p:tgtEl>
                        <p:attrNameLst>
                          <p:attrName>style.visibility</p:attrName>
                        </p:attrNameLst>
                      </p:cBhvr>
                      <p:to>
                        <p:strVal val="visible"/>
                      </p:to>
                    </p:set>
                    <p:animEffect transition="in" filter="wipe(left)">
                      <p:cBhvr>
                        <p:cTn dur="500"/>
                        <p:tgtEl>
                          <p:spTgt spid="43"/>
                        </p:tgtEl>
                      </p:cBhvr>
                    </p:animEffect>
                  </p:childTnLst>
                </p:cTn>
              </p:par>
            </p:tnLst>
          </p:tmpl>
        </p:tmplLst>
      </p:bldP>
      <p:bldP spid="44" grpId="0" animBg="1"/>
      <p:bldP spid="46" grpId="0" build="p">
        <p:tmplLst>
          <p:tmpl lvl="1">
            <p:tnLst>
              <p:par>
                <p:cTn presetID="2" presetClass="entr" presetSubtype="8" decel="100000" fill="hold" nodeType="afterEffect">
                  <p:stCondLst>
                    <p:cond delay="250"/>
                  </p:stCondLst>
                  <p:childTnLst>
                    <p:set>
                      <p:cBhvr>
                        <p:cTn dur="1" fill="hold">
                          <p:stCondLst>
                            <p:cond delay="0"/>
                          </p:stCondLst>
                        </p:cTn>
                        <p:tgtEl>
                          <p:spTgt spid="46"/>
                        </p:tgtEl>
                        <p:attrNameLst>
                          <p:attrName>style.visibility</p:attrName>
                        </p:attrNameLst>
                      </p:cBhvr>
                      <p:to>
                        <p:strVal val="visible"/>
                      </p:to>
                    </p:set>
                    <p:anim calcmode="lin" valueType="num">
                      <p:cBhvr additive="base">
                        <p:cTn dur="500" fill="hold"/>
                        <p:tgtEl>
                          <p:spTgt spid="46"/>
                        </p:tgtEl>
                        <p:attrNameLst>
                          <p:attrName>ppt_x</p:attrName>
                        </p:attrNameLst>
                      </p:cBhvr>
                      <p:tavLst>
                        <p:tav tm="0">
                          <p:val>
                            <p:strVal val="0-#ppt_w/2"/>
                          </p:val>
                        </p:tav>
                        <p:tav tm="100000">
                          <p:val>
                            <p:strVal val="#ppt_x"/>
                          </p:val>
                        </p:tav>
                      </p:tavLst>
                    </p:anim>
                    <p:anim calcmode="lin" valueType="num">
                      <p:cBhvr additive="base">
                        <p:cTn dur="500" fill="hold"/>
                        <p:tgtEl>
                          <p:spTgt spid="46"/>
                        </p:tgtEl>
                        <p:attrNameLst>
                          <p:attrName>ppt_y</p:attrName>
                        </p:attrNameLst>
                      </p:cBhvr>
                      <p:tavLst>
                        <p:tav tm="0">
                          <p:val>
                            <p:strVal val="#ppt_y"/>
                          </p:val>
                        </p:tav>
                        <p:tav tm="100000">
                          <p:val>
                            <p:strVal val="#ppt_y"/>
                          </p:val>
                        </p:tav>
                      </p:tavLst>
                    </p:anim>
                  </p:childTnLst>
                </p:cTn>
              </p:par>
            </p:tnLst>
          </p:tmpl>
        </p:tmplLst>
      </p:bldP>
      <p:bldP spid="47" grpId="0" build="p">
        <p:tmplLst>
          <p:tmpl lvl="1">
            <p:tnLst>
              <p:par>
                <p:cTn presetID="22" presetClass="entr" presetSubtype="8" fill="hold" nodeType="withEffect">
                  <p:stCondLst>
                    <p:cond delay="250"/>
                  </p:stCondLst>
                  <p:childTnLst>
                    <p:set>
                      <p:cBhvr>
                        <p:cTn dur="1" fill="hold">
                          <p:stCondLst>
                            <p:cond delay="0"/>
                          </p:stCondLst>
                        </p:cTn>
                        <p:tgtEl>
                          <p:spTgt spid="47"/>
                        </p:tgtEl>
                        <p:attrNameLst>
                          <p:attrName>style.visibility</p:attrName>
                        </p:attrNameLst>
                      </p:cBhvr>
                      <p:to>
                        <p:strVal val="visible"/>
                      </p:to>
                    </p:set>
                    <p:animEffect transition="in" filter="wipe(left)">
                      <p:cBhvr>
                        <p:cTn dur="500"/>
                        <p:tgtEl>
                          <p:spTgt spid="47"/>
                        </p:tgtEl>
                      </p:cBhvr>
                    </p:animEffect>
                  </p:childTnLst>
                </p:cTn>
              </p:par>
            </p:tnLst>
          </p:tmpl>
        </p:tmplLst>
      </p:bldP>
    </p:bldLst>
  </p:timing>
</p:sldLayout>
</file>

<file path=ppt/slideLayouts/slideLayout52.xml><?xml version="1.0" encoding="utf-8"?>
<p:sldLayout xmlns:a="http://schemas.openxmlformats.org/drawingml/2006/main" xmlns:r="http://schemas.openxmlformats.org/officeDocument/2006/relationships" xmlns:p="http://schemas.openxmlformats.org/presentationml/2006/main" preserve="1" userDrawn="1">
  <p:cSld name="3 Points 2">
    <p:spTree>
      <p:nvGrpSpPr>
        <p:cNvPr id="1" name=""/>
        <p:cNvGrpSpPr/>
        <p:nvPr/>
      </p:nvGrpSpPr>
      <p:grpSpPr>
        <a:xfrm>
          <a:off x="0" y="0"/>
          <a:ext cx="0" cy="0"/>
          <a:chOff x="0" y="0"/>
          <a:chExt cx="0" cy="0"/>
        </a:xfrm>
      </p:grpSpPr>
      <p:sp>
        <p:nvSpPr>
          <p:cNvPr id="12" name="正方形/長方形 11"/>
          <p:cNvSpPr/>
          <p:nvPr userDrawn="1"/>
        </p:nvSpPr>
        <p:spPr>
          <a:xfrm>
            <a:off x="888078" y="5407213"/>
            <a:ext cx="5135637" cy="3307479"/>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10" name="図 9"/>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2048876" y="3206359"/>
            <a:ext cx="2814040" cy="2814040"/>
          </a:xfrm>
          <a:prstGeom prst="rect">
            <a:avLst/>
          </a:prstGeom>
        </p:spPr>
      </p:pic>
      <p:sp>
        <p:nvSpPr>
          <p:cNvPr id="11" name="テキスト プレースホルダー 5"/>
          <p:cNvSpPr>
            <a:spLocks noGrp="1"/>
          </p:cNvSpPr>
          <p:nvPr>
            <p:ph type="body" sz="quarter" idx="21" hasCustomPrompt="1"/>
          </p:nvPr>
        </p:nvSpPr>
        <p:spPr>
          <a:xfrm>
            <a:off x="1956641" y="4738132"/>
            <a:ext cx="2998511" cy="907237"/>
          </a:xfrm>
          <a:noFill/>
        </p:spPr>
        <p:txBody>
          <a:bodyPr anchor="t">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9" name="図プレースホルダー 7"/>
          <p:cNvSpPr>
            <a:spLocks noGrp="1"/>
          </p:cNvSpPr>
          <p:nvPr>
            <p:ph type="pic" sz="quarter" idx="16" hasCustomPrompt="1"/>
          </p:nvPr>
        </p:nvSpPr>
        <p:spPr>
          <a:xfrm>
            <a:off x="2962451" y="3731272"/>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23" name="テキスト プレースホルダー 5"/>
          <p:cNvSpPr>
            <a:spLocks noGrp="1"/>
          </p:cNvSpPr>
          <p:nvPr>
            <p:ph type="body" sz="quarter" idx="26" hasCustomPrompt="1"/>
          </p:nvPr>
        </p:nvSpPr>
        <p:spPr>
          <a:xfrm>
            <a:off x="1108228" y="6624336"/>
            <a:ext cx="4695334" cy="1933796"/>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
        <p:nvSpPr>
          <p:cNvPr id="24" name="正方形/長方形 23"/>
          <p:cNvSpPr/>
          <p:nvPr userDrawn="1"/>
        </p:nvSpPr>
        <p:spPr>
          <a:xfrm>
            <a:off x="6601706" y="5428343"/>
            <a:ext cx="5135637" cy="3307479"/>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25" name="図 2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7762504" y="3227489"/>
            <a:ext cx="2814040" cy="2814040"/>
          </a:xfrm>
          <a:prstGeom prst="rect">
            <a:avLst/>
          </a:prstGeom>
        </p:spPr>
      </p:pic>
      <p:sp>
        <p:nvSpPr>
          <p:cNvPr id="27" name="テキスト プレースホルダー 5"/>
          <p:cNvSpPr>
            <a:spLocks noGrp="1"/>
          </p:cNvSpPr>
          <p:nvPr>
            <p:ph type="body" sz="quarter" idx="27" hasCustomPrompt="1"/>
          </p:nvPr>
        </p:nvSpPr>
        <p:spPr>
          <a:xfrm>
            <a:off x="7670269" y="4759262"/>
            <a:ext cx="2998511" cy="907237"/>
          </a:xfrm>
          <a:noFill/>
        </p:spPr>
        <p:txBody>
          <a:bodyPr anchor="t">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8" name="図プレースホルダー 7"/>
          <p:cNvSpPr>
            <a:spLocks noGrp="1"/>
          </p:cNvSpPr>
          <p:nvPr>
            <p:ph type="pic" sz="quarter" idx="28" hasCustomPrompt="1"/>
          </p:nvPr>
        </p:nvSpPr>
        <p:spPr>
          <a:xfrm>
            <a:off x="8676079" y="3752402"/>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29" name="テキスト プレースホルダー 5"/>
          <p:cNvSpPr>
            <a:spLocks noGrp="1"/>
          </p:cNvSpPr>
          <p:nvPr>
            <p:ph type="body" sz="quarter" idx="29" hasCustomPrompt="1"/>
          </p:nvPr>
        </p:nvSpPr>
        <p:spPr>
          <a:xfrm>
            <a:off x="6821856" y="6645466"/>
            <a:ext cx="4695334" cy="1933796"/>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
        <p:nvSpPr>
          <p:cNvPr id="30" name="正方形/長方形 29"/>
          <p:cNvSpPr/>
          <p:nvPr userDrawn="1"/>
        </p:nvSpPr>
        <p:spPr>
          <a:xfrm>
            <a:off x="12315333" y="5428343"/>
            <a:ext cx="5135637" cy="3307479"/>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pic>
        <p:nvPicPr>
          <p:cNvPr id="31" name="図 30"/>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13476131" y="3227489"/>
            <a:ext cx="2814040" cy="2814040"/>
          </a:xfrm>
          <a:prstGeom prst="rect">
            <a:avLst/>
          </a:prstGeom>
        </p:spPr>
      </p:pic>
      <p:sp>
        <p:nvSpPr>
          <p:cNvPr id="32" name="テキスト プレースホルダー 5"/>
          <p:cNvSpPr>
            <a:spLocks noGrp="1"/>
          </p:cNvSpPr>
          <p:nvPr>
            <p:ph type="body" sz="quarter" idx="30" hasCustomPrompt="1"/>
          </p:nvPr>
        </p:nvSpPr>
        <p:spPr>
          <a:xfrm>
            <a:off x="13383896" y="4759262"/>
            <a:ext cx="2998511" cy="907237"/>
          </a:xfrm>
          <a:noFill/>
        </p:spPr>
        <p:txBody>
          <a:bodyPr anchor="t">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3" name="図プレースホルダー 7"/>
          <p:cNvSpPr>
            <a:spLocks noGrp="1"/>
          </p:cNvSpPr>
          <p:nvPr>
            <p:ph type="pic" sz="quarter" idx="31" hasCustomPrompt="1"/>
          </p:nvPr>
        </p:nvSpPr>
        <p:spPr>
          <a:xfrm>
            <a:off x="14389706" y="3752402"/>
            <a:ext cx="986889" cy="985730"/>
          </a:xfrm>
        </p:spPr>
        <p:txBody>
          <a:bodyPr>
            <a:normAutofit/>
          </a:bodyPr>
          <a:lstStyle>
            <a:lvl1pPr>
              <a:defRPr sz="1800"/>
            </a:lvl1pPr>
          </a:lstStyle>
          <a:p>
            <a:r>
              <a:rPr kumimoji="1" lang="en-US" altLang="ja-JP" dirty="0" smtClean="0"/>
              <a:t>Icon</a:t>
            </a:r>
            <a:endParaRPr kumimoji="1" lang="ja-JP" altLang="en-US" dirty="0"/>
          </a:p>
        </p:txBody>
      </p:sp>
      <p:sp>
        <p:nvSpPr>
          <p:cNvPr id="34" name="テキスト プレースホルダー 5"/>
          <p:cNvSpPr>
            <a:spLocks noGrp="1"/>
          </p:cNvSpPr>
          <p:nvPr>
            <p:ph type="body" sz="quarter" idx="32" hasCustomPrompt="1"/>
          </p:nvPr>
        </p:nvSpPr>
        <p:spPr>
          <a:xfrm>
            <a:off x="12535483" y="6645466"/>
            <a:ext cx="4695334" cy="1933796"/>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spTree>
    <p:extLst>
      <p:ext uri="{BB962C8B-B14F-4D97-AF65-F5344CB8AC3E}">
        <p14:creationId xmlns:p14="http://schemas.microsoft.com/office/powerpoint/2010/main" val="24646084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nodeType="afterEffect">
                                  <p:stCondLst>
                                    <p:cond delay="0"/>
                                  </p:stCondLst>
                                  <p:childTnLst>
                                    <p:set>
                                      <p:cBhvr>
                                        <p:cTn id="6" dur="1" fill="hold">
                                          <p:stCondLst>
                                            <p:cond delay="0"/>
                                          </p:stCondLst>
                                        </p:cTn>
                                        <p:tgtEl>
                                          <p:spTgt spid="10"/>
                                        </p:tgtEl>
                                        <p:attrNameLst>
                                          <p:attrName>style.visibility</p:attrName>
                                        </p:attrNameLst>
                                      </p:cBhvr>
                                      <p:to>
                                        <p:strVal val="visible"/>
                                      </p:to>
                                    </p:set>
                                    <p:anim calcmode="lin" valueType="num">
                                      <p:cBhvr>
                                        <p:cTn id="7" dur="500" fill="hold"/>
                                        <p:tgtEl>
                                          <p:spTgt spid="10"/>
                                        </p:tgtEl>
                                        <p:attrNameLst>
                                          <p:attrName>ppt_w</p:attrName>
                                        </p:attrNameLst>
                                      </p:cBhvr>
                                      <p:tavLst>
                                        <p:tav tm="0">
                                          <p:val>
                                            <p:fltVal val="0"/>
                                          </p:val>
                                        </p:tav>
                                        <p:tav tm="100000">
                                          <p:val>
                                            <p:strVal val="#ppt_w"/>
                                          </p:val>
                                        </p:tav>
                                      </p:tavLst>
                                    </p:anim>
                                    <p:anim calcmode="lin" valueType="num">
                                      <p:cBhvr>
                                        <p:cTn id="8" dur="500" fill="hold"/>
                                        <p:tgtEl>
                                          <p:spTgt spid="10"/>
                                        </p:tgtEl>
                                        <p:attrNameLst>
                                          <p:attrName>ppt_h</p:attrName>
                                        </p:attrNameLst>
                                      </p:cBhvr>
                                      <p:tavLst>
                                        <p:tav tm="0">
                                          <p:val>
                                            <p:fltVal val="0"/>
                                          </p:val>
                                        </p:tav>
                                        <p:tav tm="100000">
                                          <p:val>
                                            <p:strVal val="#ppt_h"/>
                                          </p:val>
                                        </p:tav>
                                      </p:tavLst>
                                    </p:anim>
                                    <p:anim calcmode="lin" valueType="num">
                                      <p:cBhvr>
                                        <p:cTn id="9" dur="500" fill="hold"/>
                                        <p:tgtEl>
                                          <p:spTgt spid="10"/>
                                        </p:tgtEl>
                                        <p:attrNameLst>
                                          <p:attrName>style.rotation</p:attrName>
                                        </p:attrNameLst>
                                      </p:cBhvr>
                                      <p:tavLst>
                                        <p:tav tm="0">
                                          <p:val>
                                            <p:fltVal val="90"/>
                                          </p:val>
                                        </p:tav>
                                        <p:tav tm="100000">
                                          <p:val>
                                            <p:fltVal val="0"/>
                                          </p:val>
                                        </p:tav>
                                      </p:tavLst>
                                    </p:anim>
                                    <p:animEffect transition="in" filter="fade">
                                      <p:cBhvr>
                                        <p:cTn id="10" dur="500"/>
                                        <p:tgtEl>
                                          <p:spTgt spid="10"/>
                                        </p:tgtEl>
                                      </p:cBhvr>
                                    </p:animEffect>
                                  </p:childTnLst>
                                </p:cTn>
                              </p:par>
                              <p:par>
                                <p:cTn id="11" presetID="31" presetClass="entr" presetSubtype="0" fill="hold" grpId="0" nodeType="withEffect">
                                  <p:stCondLst>
                                    <p:cond delay="0"/>
                                  </p:stCondLst>
                                  <p:childTnLst>
                                    <p:set>
                                      <p:cBhvr>
                                        <p:cTn id="12" dur="1" fill="hold">
                                          <p:stCondLst>
                                            <p:cond delay="0"/>
                                          </p:stCondLst>
                                        </p:cTn>
                                        <p:tgtEl>
                                          <p:spTgt spid="11">
                                            <p:txEl>
                                              <p:pRg st="0" end="0"/>
                                            </p:txEl>
                                          </p:spTgt>
                                        </p:tgtEl>
                                        <p:attrNameLst>
                                          <p:attrName>style.visibility</p:attrName>
                                        </p:attrNameLst>
                                      </p:cBhvr>
                                      <p:to>
                                        <p:strVal val="visible"/>
                                      </p:to>
                                    </p:set>
                                    <p:anim calcmode="lin" valueType="num">
                                      <p:cBhvr>
                                        <p:cTn id="13" dur="500" fill="hold"/>
                                        <p:tgtEl>
                                          <p:spTgt spid="11">
                                            <p:txEl>
                                              <p:pRg st="0" end="0"/>
                                            </p:txEl>
                                          </p:spTgt>
                                        </p:tgtEl>
                                        <p:attrNameLst>
                                          <p:attrName>ppt_w</p:attrName>
                                        </p:attrNameLst>
                                      </p:cBhvr>
                                      <p:tavLst>
                                        <p:tav tm="0">
                                          <p:val>
                                            <p:fltVal val="0"/>
                                          </p:val>
                                        </p:tav>
                                        <p:tav tm="100000">
                                          <p:val>
                                            <p:strVal val="#ppt_w"/>
                                          </p:val>
                                        </p:tav>
                                      </p:tavLst>
                                    </p:anim>
                                    <p:anim calcmode="lin" valueType="num">
                                      <p:cBhvr>
                                        <p:cTn id="14" dur="500" fill="hold"/>
                                        <p:tgtEl>
                                          <p:spTgt spid="11">
                                            <p:txEl>
                                              <p:pRg st="0" end="0"/>
                                            </p:txEl>
                                          </p:spTgt>
                                        </p:tgtEl>
                                        <p:attrNameLst>
                                          <p:attrName>ppt_h</p:attrName>
                                        </p:attrNameLst>
                                      </p:cBhvr>
                                      <p:tavLst>
                                        <p:tav tm="0">
                                          <p:val>
                                            <p:fltVal val="0"/>
                                          </p:val>
                                        </p:tav>
                                        <p:tav tm="100000">
                                          <p:val>
                                            <p:strVal val="#ppt_h"/>
                                          </p:val>
                                        </p:tav>
                                      </p:tavLst>
                                    </p:anim>
                                    <p:anim calcmode="lin" valueType="num">
                                      <p:cBhvr>
                                        <p:cTn id="15" dur="500" fill="hold"/>
                                        <p:tgtEl>
                                          <p:spTgt spid="11">
                                            <p:txEl>
                                              <p:pRg st="0" end="0"/>
                                            </p:txEl>
                                          </p:spTgt>
                                        </p:tgtEl>
                                        <p:attrNameLst>
                                          <p:attrName>style.rotation</p:attrName>
                                        </p:attrNameLst>
                                      </p:cBhvr>
                                      <p:tavLst>
                                        <p:tav tm="0">
                                          <p:val>
                                            <p:fltVal val="90"/>
                                          </p:val>
                                        </p:tav>
                                        <p:tav tm="100000">
                                          <p:val>
                                            <p:fltVal val="0"/>
                                          </p:val>
                                        </p:tav>
                                      </p:tavLst>
                                    </p:anim>
                                    <p:animEffect transition="in" filter="fade">
                                      <p:cBhvr>
                                        <p:cTn id="16" dur="500"/>
                                        <p:tgtEl>
                                          <p:spTgt spid="11">
                                            <p:txEl>
                                              <p:pRg st="0" end="0"/>
                                            </p:txEl>
                                          </p:spTgt>
                                        </p:tgtEl>
                                      </p:cBhvr>
                                    </p:animEffect>
                                  </p:childTnLst>
                                </p:cTn>
                              </p:par>
                              <p:par>
                                <p:cTn id="17" presetID="31" presetClass="entr" presetSubtype="0" fill="hold" grpId="0" nodeType="withEffect">
                                  <p:stCondLst>
                                    <p:cond delay="0"/>
                                  </p:stCondLst>
                                  <p:childTnLst>
                                    <p:set>
                                      <p:cBhvr>
                                        <p:cTn id="18" dur="1" fill="hold">
                                          <p:stCondLst>
                                            <p:cond delay="0"/>
                                          </p:stCondLst>
                                        </p:cTn>
                                        <p:tgtEl>
                                          <p:spTgt spid="19"/>
                                        </p:tgtEl>
                                        <p:attrNameLst>
                                          <p:attrName>style.visibility</p:attrName>
                                        </p:attrNameLst>
                                      </p:cBhvr>
                                      <p:to>
                                        <p:strVal val="visible"/>
                                      </p:to>
                                    </p:set>
                                    <p:anim calcmode="lin" valueType="num">
                                      <p:cBhvr>
                                        <p:cTn id="19" dur="500" fill="hold"/>
                                        <p:tgtEl>
                                          <p:spTgt spid="19"/>
                                        </p:tgtEl>
                                        <p:attrNameLst>
                                          <p:attrName>ppt_w</p:attrName>
                                        </p:attrNameLst>
                                      </p:cBhvr>
                                      <p:tavLst>
                                        <p:tav tm="0">
                                          <p:val>
                                            <p:fltVal val="0"/>
                                          </p:val>
                                        </p:tav>
                                        <p:tav tm="100000">
                                          <p:val>
                                            <p:strVal val="#ppt_w"/>
                                          </p:val>
                                        </p:tav>
                                      </p:tavLst>
                                    </p:anim>
                                    <p:anim calcmode="lin" valueType="num">
                                      <p:cBhvr>
                                        <p:cTn id="20" dur="500" fill="hold"/>
                                        <p:tgtEl>
                                          <p:spTgt spid="19"/>
                                        </p:tgtEl>
                                        <p:attrNameLst>
                                          <p:attrName>ppt_h</p:attrName>
                                        </p:attrNameLst>
                                      </p:cBhvr>
                                      <p:tavLst>
                                        <p:tav tm="0">
                                          <p:val>
                                            <p:fltVal val="0"/>
                                          </p:val>
                                        </p:tav>
                                        <p:tav tm="100000">
                                          <p:val>
                                            <p:strVal val="#ppt_h"/>
                                          </p:val>
                                        </p:tav>
                                      </p:tavLst>
                                    </p:anim>
                                    <p:anim calcmode="lin" valueType="num">
                                      <p:cBhvr>
                                        <p:cTn id="21" dur="500" fill="hold"/>
                                        <p:tgtEl>
                                          <p:spTgt spid="19"/>
                                        </p:tgtEl>
                                        <p:attrNameLst>
                                          <p:attrName>style.rotation</p:attrName>
                                        </p:attrNameLst>
                                      </p:cBhvr>
                                      <p:tavLst>
                                        <p:tav tm="0">
                                          <p:val>
                                            <p:fltVal val="90"/>
                                          </p:val>
                                        </p:tav>
                                        <p:tav tm="100000">
                                          <p:val>
                                            <p:fltVal val="0"/>
                                          </p:val>
                                        </p:tav>
                                      </p:tavLst>
                                    </p:anim>
                                    <p:animEffect transition="in" filter="fade">
                                      <p:cBhvr>
                                        <p:cTn id="22" dur="500"/>
                                        <p:tgtEl>
                                          <p:spTgt spid="19"/>
                                        </p:tgtEl>
                                      </p:cBhvr>
                                    </p:animEffect>
                                  </p:childTnLst>
                                </p:cTn>
                              </p:par>
                            </p:childTnLst>
                          </p:cTn>
                        </p:par>
                        <p:par>
                          <p:cTn id="23" fill="hold">
                            <p:stCondLst>
                              <p:cond delay="500"/>
                            </p:stCondLst>
                            <p:childTnLst>
                              <p:par>
                                <p:cTn id="24" presetID="16" presetClass="entr" presetSubtype="37" fill="hold" grpId="0" nodeType="afterEffect">
                                  <p:stCondLst>
                                    <p:cond delay="250"/>
                                  </p:stCondLst>
                                  <p:childTnLst>
                                    <p:set>
                                      <p:cBhvr>
                                        <p:cTn id="25" dur="1" fill="hold">
                                          <p:stCondLst>
                                            <p:cond delay="0"/>
                                          </p:stCondLst>
                                        </p:cTn>
                                        <p:tgtEl>
                                          <p:spTgt spid="12"/>
                                        </p:tgtEl>
                                        <p:attrNameLst>
                                          <p:attrName>style.visibility</p:attrName>
                                        </p:attrNameLst>
                                      </p:cBhvr>
                                      <p:to>
                                        <p:strVal val="visible"/>
                                      </p:to>
                                    </p:set>
                                    <p:animEffect transition="in" filter="barn(outVertical)">
                                      <p:cBhvr>
                                        <p:cTn id="26" dur="500"/>
                                        <p:tgtEl>
                                          <p:spTgt spid="12"/>
                                        </p:tgtEl>
                                      </p:cBhvr>
                                    </p:animEffect>
                                  </p:childTnLst>
                                </p:cTn>
                              </p:par>
                            </p:childTnLst>
                          </p:cTn>
                        </p:par>
                        <p:par>
                          <p:cTn id="27" fill="hold">
                            <p:stCondLst>
                              <p:cond delay="1250"/>
                            </p:stCondLst>
                            <p:childTnLst>
                              <p:par>
                                <p:cTn id="28" presetID="22" presetClass="entr" presetSubtype="8" fill="hold" grpId="0" nodeType="afterEffect">
                                  <p:stCondLst>
                                    <p:cond delay="0"/>
                                  </p:stCondLst>
                                  <p:childTnLst>
                                    <p:set>
                                      <p:cBhvr>
                                        <p:cTn id="29" dur="1" fill="hold">
                                          <p:stCondLst>
                                            <p:cond delay="0"/>
                                          </p:stCondLst>
                                        </p:cTn>
                                        <p:tgtEl>
                                          <p:spTgt spid="23"/>
                                        </p:tgtEl>
                                        <p:attrNameLst>
                                          <p:attrName>style.visibility</p:attrName>
                                        </p:attrNameLst>
                                      </p:cBhvr>
                                      <p:to>
                                        <p:strVal val="visible"/>
                                      </p:to>
                                    </p:set>
                                    <p:animEffect transition="in" filter="wipe(left)">
                                      <p:cBhvr>
                                        <p:cTn id="30" dur="500"/>
                                        <p:tgtEl>
                                          <p:spTgt spid="23"/>
                                        </p:tgtEl>
                                      </p:cBhvr>
                                    </p:animEffect>
                                  </p:childTnLst>
                                </p:cTn>
                              </p:par>
                            </p:childTnLst>
                          </p:cTn>
                        </p:par>
                        <p:par>
                          <p:cTn id="31" fill="hold">
                            <p:stCondLst>
                              <p:cond delay="1750"/>
                            </p:stCondLst>
                            <p:childTnLst>
                              <p:par>
                                <p:cTn id="32" presetID="31" presetClass="entr" presetSubtype="0" fill="hold" nodeType="afterEffect">
                                  <p:stCondLst>
                                    <p:cond delay="250"/>
                                  </p:stCondLst>
                                  <p:childTnLst>
                                    <p:set>
                                      <p:cBhvr>
                                        <p:cTn id="33" dur="1" fill="hold">
                                          <p:stCondLst>
                                            <p:cond delay="0"/>
                                          </p:stCondLst>
                                        </p:cTn>
                                        <p:tgtEl>
                                          <p:spTgt spid="25"/>
                                        </p:tgtEl>
                                        <p:attrNameLst>
                                          <p:attrName>style.visibility</p:attrName>
                                        </p:attrNameLst>
                                      </p:cBhvr>
                                      <p:to>
                                        <p:strVal val="visible"/>
                                      </p:to>
                                    </p:set>
                                    <p:anim calcmode="lin" valueType="num">
                                      <p:cBhvr>
                                        <p:cTn id="34" dur="500" fill="hold"/>
                                        <p:tgtEl>
                                          <p:spTgt spid="25"/>
                                        </p:tgtEl>
                                        <p:attrNameLst>
                                          <p:attrName>ppt_w</p:attrName>
                                        </p:attrNameLst>
                                      </p:cBhvr>
                                      <p:tavLst>
                                        <p:tav tm="0">
                                          <p:val>
                                            <p:fltVal val="0"/>
                                          </p:val>
                                        </p:tav>
                                        <p:tav tm="100000">
                                          <p:val>
                                            <p:strVal val="#ppt_w"/>
                                          </p:val>
                                        </p:tav>
                                      </p:tavLst>
                                    </p:anim>
                                    <p:anim calcmode="lin" valueType="num">
                                      <p:cBhvr>
                                        <p:cTn id="35" dur="500" fill="hold"/>
                                        <p:tgtEl>
                                          <p:spTgt spid="25"/>
                                        </p:tgtEl>
                                        <p:attrNameLst>
                                          <p:attrName>ppt_h</p:attrName>
                                        </p:attrNameLst>
                                      </p:cBhvr>
                                      <p:tavLst>
                                        <p:tav tm="0">
                                          <p:val>
                                            <p:fltVal val="0"/>
                                          </p:val>
                                        </p:tav>
                                        <p:tav tm="100000">
                                          <p:val>
                                            <p:strVal val="#ppt_h"/>
                                          </p:val>
                                        </p:tav>
                                      </p:tavLst>
                                    </p:anim>
                                    <p:anim calcmode="lin" valueType="num">
                                      <p:cBhvr>
                                        <p:cTn id="36" dur="500" fill="hold"/>
                                        <p:tgtEl>
                                          <p:spTgt spid="25"/>
                                        </p:tgtEl>
                                        <p:attrNameLst>
                                          <p:attrName>style.rotation</p:attrName>
                                        </p:attrNameLst>
                                      </p:cBhvr>
                                      <p:tavLst>
                                        <p:tav tm="0">
                                          <p:val>
                                            <p:fltVal val="90"/>
                                          </p:val>
                                        </p:tav>
                                        <p:tav tm="100000">
                                          <p:val>
                                            <p:fltVal val="0"/>
                                          </p:val>
                                        </p:tav>
                                      </p:tavLst>
                                    </p:anim>
                                    <p:animEffect transition="in" filter="fade">
                                      <p:cBhvr>
                                        <p:cTn id="37" dur="500"/>
                                        <p:tgtEl>
                                          <p:spTgt spid="25"/>
                                        </p:tgtEl>
                                      </p:cBhvr>
                                    </p:animEffect>
                                  </p:childTnLst>
                                </p:cTn>
                              </p:par>
                              <p:par>
                                <p:cTn id="38" presetID="31" presetClass="entr" presetSubtype="0" fill="hold" grpId="0" nodeType="withEffect">
                                  <p:stCondLst>
                                    <p:cond delay="250"/>
                                  </p:stCondLst>
                                  <p:childTnLst>
                                    <p:set>
                                      <p:cBhvr>
                                        <p:cTn id="39" dur="1" fill="hold">
                                          <p:stCondLst>
                                            <p:cond delay="0"/>
                                          </p:stCondLst>
                                        </p:cTn>
                                        <p:tgtEl>
                                          <p:spTgt spid="27">
                                            <p:txEl>
                                              <p:pRg st="0" end="0"/>
                                            </p:txEl>
                                          </p:spTgt>
                                        </p:tgtEl>
                                        <p:attrNameLst>
                                          <p:attrName>style.visibility</p:attrName>
                                        </p:attrNameLst>
                                      </p:cBhvr>
                                      <p:to>
                                        <p:strVal val="visible"/>
                                      </p:to>
                                    </p:set>
                                    <p:anim calcmode="lin" valueType="num">
                                      <p:cBhvr>
                                        <p:cTn id="40" dur="500" fill="hold"/>
                                        <p:tgtEl>
                                          <p:spTgt spid="27">
                                            <p:txEl>
                                              <p:pRg st="0" end="0"/>
                                            </p:txEl>
                                          </p:spTgt>
                                        </p:tgtEl>
                                        <p:attrNameLst>
                                          <p:attrName>ppt_w</p:attrName>
                                        </p:attrNameLst>
                                      </p:cBhvr>
                                      <p:tavLst>
                                        <p:tav tm="0">
                                          <p:val>
                                            <p:fltVal val="0"/>
                                          </p:val>
                                        </p:tav>
                                        <p:tav tm="100000">
                                          <p:val>
                                            <p:strVal val="#ppt_w"/>
                                          </p:val>
                                        </p:tav>
                                      </p:tavLst>
                                    </p:anim>
                                    <p:anim calcmode="lin" valueType="num">
                                      <p:cBhvr>
                                        <p:cTn id="41" dur="500" fill="hold"/>
                                        <p:tgtEl>
                                          <p:spTgt spid="27">
                                            <p:txEl>
                                              <p:pRg st="0" end="0"/>
                                            </p:txEl>
                                          </p:spTgt>
                                        </p:tgtEl>
                                        <p:attrNameLst>
                                          <p:attrName>ppt_h</p:attrName>
                                        </p:attrNameLst>
                                      </p:cBhvr>
                                      <p:tavLst>
                                        <p:tav tm="0">
                                          <p:val>
                                            <p:fltVal val="0"/>
                                          </p:val>
                                        </p:tav>
                                        <p:tav tm="100000">
                                          <p:val>
                                            <p:strVal val="#ppt_h"/>
                                          </p:val>
                                        </p:tav>
                                      </p:tavLst>
                                    </p:anim>
                                    <p:anim calcmode="lin" valueType="num">
                                      <p:cBhvr>
                                        <p:cTn id="42" dur="500" fill="hold"/>
                                        <p:tgtEl>
                                          <p:spTgt spid="27">
                                            <p:txEl>
                                              <p:pRg st="0" end="0"/>
                                            </p:txEl>
                                          </p:spTgt>
                                        </p:tgtEl>
                                        <p:attrNameLst>
                                          <p:attrName>style.rotation</p:attrName>
                                        </p:attrNameLst>
                                      </p:cBhvr>
                                      <p:tavLst>
                                        <p:tav tm="0">
                                          <p:val>
                                            <p:fltVal val="90"/>
                                          </p:val>
                                        </p:tav>
                                        <p:tav tm="100000">
                                          <p:val>
                                            <p:fltVal val="0"/>
                                          </p:val>
                                        </p:tav>
                                      </p:tavLst>
                                    </p:anim>
                                    <p:animEffect transition="in" filter="fade">
                                      <p:cBhvr>
                                        <p:cTn id="43" dur="500"/>
                                        <p:tgtEl>
                                          <p:spTgt spid="27">
                                            <p:txEl>
                                              <p:pRg st="0" end="0"/>
                                            </p:txEl>
                                          </p:spTgt>
                                        </p:tgtEl>
                                      </p:cBhvr>
                                    </p:animEffect>
                                  </p:childTnLst>
                                </p:cTn>
                              </p:par>
                              <p:par>
                                <p:cTn id="44" presetID="31" presetClass="entr" presetSubtype="0" fill="hold" grpId="0" nodeType="withEffect">
                                  <p:stCondLst>
                                    <p:cond delay="250"/>
                                  </p:stCondLst>
                                  <p:childTnLst>
                                    <p:set>
                                      <p:cBhvr>
                                        <p:cTn id="45" dur="1" fill="hold">
                                          <p:stCondLst>
                                            <p:cond delay="0"/>
                                          </p:stCondLst>
                                        </p:cTn>
                                        <p:tgtEl>
                                          <p:spTgt spid="28"/>
                                        </p:tgtEl>
                                        <p:attrNameLst>
                                          <p:attrName>style.visibility</p:attrName>
                                        </p:attrNameLst>
                                      </p:cBhvr>
                                      <p:to>
                                        <p:strVal val="visible"/>
                                      </p:to>
                                    </p:set>
                                    <p:anim calcmode="lin" valueType="num">
                                      <p:cBhvr>
                                        <p:cTn id="46" dur="500" fill="hold"/>
                                        <p:tgtEl>
                                          <p:spTgt spid="28"/>
                                        </p:tgtEl>
                                        <p:attrNameLst>
                                          <p:attrName>ppt_w</p:attrName>
                                        </p:attrNameLst>
                                      </p:cBhvr>
                                      <p:tavLst>
                                        <p:tav tm="0">
                                          <p:val>
                                            <p:fltVal val="0"/>
                                          </p:val>
                                        </p:tav>
                                        <p:tav tm="100000">
                                          <p:val>
                                            <p:strVal val="#ppt_w"/>
                                          </p:val>
                                        </p:tav>
                                      </p:tavLst>
                                    </p:anim>
                                    <p:anim calcmode="lin" valueType="num">
                                      <p:cBhvr>
                                        <p:cTn id="47" dur="500" fill="hold"/>
                                        <p:tgtEl>
                                          <p:spTgt spid="28"/>
                                        </p:tgtEl>
                                        <p:attrNameLst>
                                          <p:attrName>ppt_h</p:attrName>
                                        </p:attrNameLst>
                                      </p:cBhvr>
                                      <p:tavLst>
                                        <p:tav tm="0">
                                          <p:val>
                                            <p:fltVal val="0"/>
                                          </p:val>
                                        </p:tav>
                                        <p:tav tm="100000">
                                          <p:val>
                                            <p:strVal val="#ppt_h"/>
                                          </p:val>
                                        </p:tav>
                                      </p:tavLst>
                                    </p:anim>
                                    <p:anim calcmode="lin" valueType="num">
                                      <p:cBhvr>
                                        <p:cTn id="48" dur="500" fill="hold"/>
                                        <p:tgtEl>
                                          <p:spTgt spid="28"/>
                                        </p:tgtEl>
                                        <p:attrNameLst>
                                          <p:attrName>style.rotation</p:attrName>
                                        </p:attrNameLst>
                                      </p:cBhvr>
                                      <p:tavLst>
                                        <p:tav tm="0">
                                          <p:val>
                                            <p:fltVal val="90"/>
                                          </p:val>
                                        </p:tav>
                                        <p:tav tm="100000">
                                          <p:val>
                                            <p:fltVal val="0"/>
                                          </p:val>
                                        </p:tav>
                                      </p:tavLst>
                                    </p:anim>
                                    <p:animEffect transition="in" filter="fade">
                                      <p:cBhvr>
                                        <p:cTn id="49" dur="500"/>
                                        <p:tgtEl>
                                          <p:spTgt spid="28"/>
                                        </p:tgtEl>
                                      </p:cBhvr>
                                    </p:animEffect>
                                  </p:childTnLst>
                                </p:cTn>
                              </p:par>
                            </p:childTnLst>
                          </p:cTn>
                        </p:par>
                        <p:par>
                          <p:cTn id="50" fill="hold">
                            <p:stCondLst>
                              <p:cond delay="2500"/>
                            </p:stCondLst>
                            <p:childTnLst>
                              <p:par>
                                <p:cTn id="51" presetID="16" presetClass="entr" presetSubtype="37" fill="hold" grpId="0" nodeType="afterEffect">
                                  <p:stCondLst>
                                    <p:cond delay="250"/>
                                  </p:stCondLst>
                                  <p:childTnLst>
                                    <p:set>
                                      <p:cBhvr>
                                        <p:cTn id="52" dur="1" fill="hold">
                                          <p:stCondLst>
                                            <p:cond delay="0"/>
                                          </p:stCondLst>
                                        </p:cTn>
                                        <p:tgtEl>
                                          <p:spTgt spid="24"/>
                                        </p:tgtEl>
                                        <p:attrNameLst>
                                          <p:attrName>style.visibility</p:attrName>
                                        </p:attrNameLst>
                                      </p:cBhvr>
                                      <p:to>
                                        <p:strVal val="visible"/>
                                      </p:to>
                                    </p:set>
                                    <p:animEffect transition="in" filter="barn(outVertical)">
                                      <p:cBhvr>
                                        <p:cTn id="53" dur="500"/>
                                        <p:tgtEl>
                                          <p:spTgt spid="24"/>
                                        </p:tgtEl>
                                      </p:cBhvr>
                                    </p:animEffect>
                                  </p:childTnLst>
                                </p:cTn>
                              </p:par>
                            </p:childTnLst>
                          </p:cTn>
                        </p:par>
                        <p:par>
                          <p:cTn id="54" fill="hold">
                            <p:stCondLst>
                              <p:cond delay="3250"/>
                            </p:stCondLst>
                            <p:childTnLst>
                              <p:par>
                                <p:cTn id="55" presetID="22" presetClass="entr" presetSubtype="8" fill="hold" grpId="0" nodeType="afterEffect">
                                  <p:stCondLst>
                                    <p:cond delay="0"/>
                                  </p:stCondLst>
                                  <p:childTnLst>
                                    <p:set>
                                      <p:cBhvr>
                                        <p:cTn id="56" dur="1" fill="hold">
                                          <p:stCondLst>
                                            <p:cond delay="0"/>
                                          </p:stCondLst>
                                        </p:cTn>
                                        <p:tgtEl>
                                          <p:spTgt spid="29"/>
                                        </p:tgtEl>
                                        <p:attrNameLst>
                                          <p:attrName>style.visibility</p:attrName>
                                        </p:attrNameLst>
                                      </p:cBhvr>
                                      <p:to>
                                        <p:strVal val="visible"/>
                                      </p:to>
                                    </p:set>
                                    <p:animEffect transition="in" filter="wipe(left)">
                                      <p:cBhvr>
                                        <p:cTn id="57" dur="500"/>
                                        <p:tgtEl>
                                          <p:spTgt spid="29"/>
                                        </p:tgtEl>
                                      </p:cBhvr>
                                    </p:animEffect>
                                  </p:childTnLst>
                                </p:cTn>
                              </p:par>
                            </p:childTnLst>
                          </p:cTn>
                        </p:par>
                        <p:par>
                          <p:cTn id="58" fill="hold">
                            <p:stCondLst>
                              <p:cond delay="3750"/>
                            </p:stCondLst>
                            <p:childTnLst>
                              <p:par>
                                <p:cTn id="59" presetID="31" presetClass="entr" presetSubtype="0" fill="hold" nodeType="afterEffect">
                                  <p:stCondLst>
                                    <p:cond delay="250"/>
                                  </p:stCondLst>
                                  <p:childTnLst>
                                    <p:set>
                                      <p:cBhvr>
                                        <p:cTn id="60" dur="1" fill="hold">
                                          <p:stCondLst>
                                            <p:cond delay="0"/>
                                          </p:stCondLst>
                                        </p:cTn>
                                        <p:tgtEl>
                                          <p:spTgt spid="31"/>
                                        </p:tgtEl>
                                        <p:attrNameLst>
                                          <p:attrName>style.visibility</p:attrName>
                                        </p:attrNameLst>
                                      </p:cBhvr>
                                      <p:to>
                                        <p:strVal val="visible"/>
                                      </p:to>
                                    </p:set>
                                    <p:anim calcmode="lin" valueType="num">
                                      <p:cBhvr>
                                        <p:cTn id="61" dur="500" fill="hold"/>
                                        <p:tgtEl>
                                          <p:spTgt spid="31"/>
                                        </p:tgtEl>
                                        <p:attrNameLst>
                                          <p:attrName>ppt_w</p:attrName>
                                        </p:attrNameLst>
                                      </p:cBhvr>
                                      <p:tavLst>
                                        <p:tav tm="0">
                                          <p:val>
                                            <p:fltVal val="0"/>
                                          </p:val>
                                        </p:tav>
                                        <p:tav tm="100000">
                                          <p:val>
                                            <p:strVal val="#ppt_w"/>
                                          </p:val>
                                        </p:tav>
                                      </p:tavLst>
                                    </p:anim>
                                    <p:anim calcmode="lin" valueType="num">
                                      <p:cBhvr>
                                        <p:cTn id="62" dur="500" fill="hold"/>
                                        <p:tgtEl>
                                          <p:spTgt spid="31"/>
                                        </p:tgtEl>
                                        <p:attrNameLst>
                                          <p:attrName>ppt_h</p:attrName>
                                        </p:attrNameLst>
                                      </p:cBhvr>
                                      <p:tavLst>
                                        <p:tav tm="0">
                                          <p:val>
                                            <p:fltVal val="0"/>
                                          </p:val>
                                        </p:tav>
                                        <p:tav tm="100000">
                                          <p:val>
                                            <p:strVal val="#ppt_h"/>
                                          </p:val>
                                        </p:tav>
                                      </p:tavLst>
                                    </p:anim>
                                    <p:anim calcmode="lin" valueType="num">
                                      <p:cBhvr>
                                        <p:cTn id="63" dur="500" fill="hold"/>
                                        <p:tgtEl>
                                          <p:spTgt spid="31"/>
                                        </p:tgtEl>
                                        <p:attrNameLst>
                                          <p:attrName>style.rotation</p:attrName>
                                        </p:attrNameLst>
                                      </p:cBhvr>
                                      <p:tavLst>
                                        <p:tav tm="0">
                                          <p:val>
                                            <p:fltVal val="90"/>
                                          </p:val>
                                        </p:tav>
                                        <p:tav tm="100000">
                                          <p:val>
                                            <p:fltVal val="0"/>
                                          </p:val>
                                        </p:tav>
                                      </p:tavLst>
                                    </p:anim>
                                    <p:animEffect transition="in" filter="fade">
                                      <p:cBhvr>
                                        <p:cTn id="64" dur="500"/>
                                        <p:tgtEl>
                                          <p:spTgt spid="31"/>
                                        </p:tgtEl>
                                      </p:cBhvr>
                                    </p:animEffect>
                                  </p:childTnLst>
                                </p:cTn>
                              </p:par>
                              <p:par>
                                <p:cTn id="65" presetID="31" presetClass="entr" presetSubtype="0" fill="hold" grpId="0" nodeType="withEffect">
                                  <p:stCondLst>
                                    <p:cond delay="250"/>
                                  </p:stCondLst>
                                  <p:childTnLst>
                                    <p:set>
                                      <p:cBhvr>
                                        <p:cTn id="66" dur="1" fill="hold">
                                          <p:stCondLst>
                                            <p:cond delay="0"/>
                                          </p:stCondLst>
                                        </p:cTn>
                                        <p:tgtEl>
                                          <p:spTgt spid="32">
                                            <p:txEl>
                                              <p:pRg st="0" end="0"/>
                                            </p:txEl>
                                          </p:spTgt>
                                        </p:tgtEl>
                                        <p:attrNameLst>
                                          <p:attrName>style.visibility</p:attrName>
                                        </p:attrNameLst>
                                      </p:cBhvr>
                                      <p:to>
                                        <p:strVal val="visible"/>
                                      </p:to>
                                    </p:set>
                                    <p:anim calcmode="lin" valueType="num">
                                      <p:cBhvr>
                                        <p:cTn id="67" dur="500" fill="hold"/>
                                        <p:tgtEl>
                                          <p:spTgt spid="32">
                                            <p:txEl>
                                              <p:pRg st="0" end="0"/>
                                            </p:txEl>
                                          </p:spTgt>
                                        </p:tgtEl>
                                        <p:attrNameLst>
                                          <p:attrName>ppt_w</p:attrName>
                                        </p:attrNameLst>
                                      </p:cBhvr>
                                      <p:tavLst>
                                        <p:tav tm="0">
                                          <p:val>
                                            <p:fltVal val="0"/>
                                          </p:val>
                                        </p:tav>
                                        <p:tav tm="100000">
                                          <p:val>
                                            <p:strVal val="#ppt_w"/>
                                          </p:val>
                                        </p:tav>
                                      </p:tavLst>
                                    </p:anim>
                                    <p:anim calcmode="lin" valueType="num">
                                      <p:cBhvr>
                                        <p:cTn id="68" dur="500" fill="hold"/>
                                        <p:tgtEl>
                                          <p:spTgt spid="32">
                                            <p:txEl>
                                              <p:pRg st="0" end="0"/>
                                            </p:txEl>
                                          </p:spTgt>
                                        </p:tgtEl>
                                        <p:attrNameLst>
                                          <p:attrName>ppt_h</p:attrName>
                                        </p:attrNameLst>
                                      </p:cBhvr>
                                      <p:tavLst>
                                        <p:tav tm="0">
                                          <p:val>
                                            <p:fltVal val="0"/>
                                          </p:val>
                                        </p:tav>
                                        <p:tav tm="100000">
                                          <p:val>
                                            <p:strVal val="#ppt_h"/>
                                          </p:val>
                                        </p:tav>
                                      </p:tavLst>
                                    </p:anim>
                                    <p:anim calcmode="lin" valueType="num">
                                      <p:cBhvr>
                                        <p:cTn id="69" dur="500" fill="hold"/>
                                        <p:tgtEl>
                                          <p:spTgt spid="32">
                                            <p:txEl>
                                              <p:pRg st="0" end="0"/>
                                            </p:txEl>
                                          </p:spTgt>
                                        </p:tgtEl>
                                        <p:attrNameLst>
                                          <p:attrName>style.rotation</p:attrName>
                                        </p:attrNameLst>
                                      </p:cBhvr>
                                      <p:tavLst>
                                        <p:tav tm="0">
                                          <p:val>
                                            <p:fltVal val="90"/>
                                          </p:val>
                                        </p:tav>
                                        <p:tav tm="100000">
                                          <p:val>
                                            <p:fltVal val="0"/>
                                          </p:val>
                                        </p:tav>
                                      </p:tavLst>
                                    </p:anim>
                                    <p:animEffect transition="in" filter="fade">
                                      <p:cBhvr>
                                        <p:cTn id="70" dur="500"/>
                                        <p:tgtEl>
                                          <p:spTgt spid="32">
                                            <p:txEl>
                                              <p:pRg st="0" end="0"/>
                                            </p:txEl>
                                          </p:spTgt>
                                        </p:tgtEl>
                                      </p:cBhvr>
                                    </p:animEffect>
                                  </p:childTnLst>
                                </p:cTn>
                              </p:par>
                              <p:par>
                                <p:cTn id="71" presetID="31" presetClass="entr" presetSubtype="0" fill="hold" grpId="0" nodeType="withEffect">
                                  <p:stCondLst>
                                    <p:cond delay="250"/>
                                  </p:stCondLst>
                                  <p:childTnLst>
                                    <p:set>
                                      <p:cBhvr>
                                        <p:cTn id="72" dur="1" fill="hold">
                                          <p:stCondLst>
                                            <p:cond delay="0"/>
                                          </p:stCondLst>
                                        </p:cTn>
                                        <p:tgtEl>
                                          <p:spTgt spid="33"/>
                                        </p:tgtEl>
                                        <p:attrNameLst>
                                          <p:attrName>style.visibility</p:attrName>
                                        </p:attrNameLst>
                                      </p:cBhvr>
                                      <p:to>
                                        <p:strVal val="visible"/>
                                      </p:to>
                                    </p:set>
                                    <p:anim calcmode="lin" valueType="num">
                                      <p:cBhvr>
                                        <p:cTn id="73" dur="500" fill="hold"/>
                                        <p:tgtEl>
                                          <p:spTgt spid="33"/>
                                        </p:tgtEl>
                                        <p:attrNameLst>
                                          <p:attrName>ppt_w</p:attrName>
                                        </p:attrNameLst>
                                      </p:cBhvr>
                                      <p:tavLst>
                                        <p:tav tm="0">
                                          <p:val>
                                            <p:fltVal val="0"/>
                                          </p:val>
                                        </p:tav>
                                        <p:tav tm="100000">
                                          <p:val>
                                            <p:strVal val="#ppt_w"/>
                                          </p:val>
                                        </p:tav>
                                      </p:tavLst>
                                    </p:anim>
                                    <p:anim calcmode="lin" valueType="num">
                                      <p:cBhvr>
                                        <p:cTn id="74" dur="500" fill="hold"/>
                                        <p:tgtEl>
                                          <p:spTgt spid="33"/>
                                        </p:tgtEl>
                                        <p:attrNameLst>
                                          <p:attrName>ppt_h</p:attrName>
                                        </p:attrNameLst>
                                      </p:cBhvr>
                                      <p:tavLst>
                                        <p:tav tm="0">
                                          <p:val>
                                            <p:fltVal val="0"/>
                                          </p:val>
                                        </p:tav>
                                        <p:tav tm="100000">
                                          <p:val>
                                            <p:strVal val="#ppt_h"/>
                                          </p:val>
                                        </p:tav>
                                      </p:tavLst>
                                    </p:anim>
                                    <p:anim calcmode="lin" valueType="num">
                                      <p:cBhvr>
                                        <p:cTn id="75" dur="500" fill="hold"/>
                                        <p:tgtEl>
                                          <p:spTgt spid="33"/>
                                        </p:tgtEl>
                                        <p:attrNameLst>
                                          <p:attrName>style.rotation</p:attrName>
                                        </p:attrNameLst>
                                      </p:cBhvr>
                                      <p:tavLst>
                                        <p:tav tm="0">
                                          <p:val>
                                            <p:fltVal val="90"/>
                                          </p:val>
                                        </p:tav>
                                        <p:tav tm="100000">
                                          <p:val>
                                            <p:fltVal val="0"/>
                                          </p:val>
                                        </p:tav>
                                      </p:tavLst>
                                    </p:anim>
                                    <p:animEffect transition="in" filter="fade">
                                      <p:cBhvr>
                                        <p:cTn id="76" dur="500"/>
                                        <p:tgtEl>
                                          <p:spTgt spid="33"/>
                                        </p:tgtEl>
                                      </p:cBhvr>
                                    </p:animEffect>
                                  </p:childTnLst>
                                </p:cTn>
                              </p:par>
                            </p:childTnLst>
                          </p:cTn>
                        </p:par>
                        <p:par>
                          <p:cTn id="77" fill="hold">
                            <p:stCondLst>
                              <p:cond delay="4500"/>
                            </p:stCondLst>
                            <p:childTnLst>
                              <p:par>
                                <p:cTn id="78" presetID="16" presetClass="entr" presetSubtype="37" fill="hold" grpId="0" nodeType="afterEffect">
                                  <p:stCondLst>
                                    <p:cond delay="250"/>
                                  </p:stCondLst>
                                  <p:childTnLst>
                                    <p:set>
                                      <p:cBhvr>
                                        <p:cTn id="79" dur="1" fill="hold">
                                          <p:stCondLst>
                                            <p:cond delay="0"/>
                                          </p:stCondLst>
                                        </p:cTn>
                                        <p:tgtEl>
                                          <p:spTgt spid="30"/>
                                        </p:tgtEl>
                                        <p:attrNameLst>
                                          <p:attrName>style.visibility</p:attrName>
                                        </p:attrNameLst>
                                      </p:cBhvr>
                                      <p:to>
                                        <p:strVal val="visible"/>
                                      </p:to>
                                    </p:set>
                                    <p:animEffect transition="in" filter="barn(outVertical)">
                                      <p:cBhvr>
                                        <p:cTn id="80" dur="500"/>
                                        <p:tgtEl>
                                          <p:spTgt spid="30"/>
                                        </p:tgtEl>
                                      </p:cBhvr>
                                    </p:animEffect>
                                  </p:childTnLst>
                                </p:cTn>
                              </p:par>
                            </p:childTnLst>
                          </p:cTn>
                        </p:par>
                        <p:par>
                          <p:cTn id="81" fill="hold">
                            <p:stCondLst>
                              <p:cond delay="5250"/>
                            </p:stCondLst>
                            <p:childTnLst>
                              <p:par>
                                <p:cTn id="82" presetID="22" presetClass="entr" presetSubtype="8" fill="hold" grpId="0" nodeType="afterEffect">
                                  <p:stCondLst>
                                    <p:cond delay="0"/>
                                  </p:stCondLst>
                                  <p:childTnLst>
                                    <p:set>
                                      <p:cBhvr>
                                        <p:cTn id="83" dur="1" fill="hold">
                                          <p:stCondLst>
                                            <p:cond delay="0"/>
                                          </p:stCondLst>
                                        </p:cTn>
                                        <p:tgtEl>
                                          <p:spTgt spid="34"/>
                                        </p:tgtEl>
                                        <p:attrNameLst>
                                          <p:attrName>style.visibility</p:attrName>
                                        </p:attrNameLst>
                                      </p:cBhvr>
                                      <p:to>
                                        <p:strVal val="visible"/>
                                      </p:to>
                                    </p:set>
                                    <p:animEffect transition="in" filter="wipe(left)">
                                      <p:cBhvr>
                                        <p:cTn id="84" dur="500"/>
                                        <p:tgtEl>
                                          <p:spTgt spid="34"/>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2" grpId="0" animBg="1"/>
      <p:bldP spid="11" grpId="0" build="p">
        <p:tmplLst>
          <p:tmpl lvl="1">
            <p:tnLst>
              <p:par>
                <p:cTn presetID="31" presetClass="entr" presetSubtype="0" fill="hold" nodeType="withEffect">
                  <p:stCondLst>
                    <p:cond delay="0"/>
                  </p:stCondLst>
                  <p:childTnLst>
                    <p:set>
                      <p:cBhvr>
                        <p:cTn dur="1" fill="hold">
                          <p:stCondLst>
                            <p:cond delay="0"/>
                          </p:stCondLst>
                        </p:cTn>
                        <p:tgtEl>
                          <p:spTgt spid="11"/>
                        </p:tgtEl>
                        <p:attrNameLst>
                          <p:attrName>style.visibility</p:attrName>
                        </p:attrNameLst>
                      </p:cBhvr>
                      <p:to>
                        <p:strVal val="visible"/>
                      </p:to>
                    </p:set>
                    <p:anim calcmode="lin" valueType="num">
                      <p:cBhvr>
                        <p:cTn dur="500" fill="hold"/>
                        <p:tgtEl>
                          <p:spTgt spid="11"/>
                        </p:tgtEl>
                        <p:attrNameLst>
                          <p:attrName>ppt_w</p:attrName>
                        </p:attrNameLst>
                      </p:cBhvr>
                      <p:tavLst>
                        <p:tav tm="0">
                          <p:val>
                            <p:fltVal val="0"/>
                          </p:val>
                        </p:tav>
                        <p:tav tm="100000">
                          <p:val>
                            <p:strVal val="#ppt_w"/>
                          </p:val>
                        </p:tav>
                      </p:tavLst>
                    </p:anim>
                    <p:anim calcmode="lin" valueType="num">
                      <p:cBhvr>
                        <p:cTn dur="500" fill="hold"/>
                        <p:tgtEl>
                          <p:spTgt spid="11"/>
                        </p:tgtEl>
                        <p:attrNameLst>
                          <p:attrName>ppt_h</p:attrName>
                        </p:attrNameLst>
                      </p:cBhvr>
                      <p:tavLst>
                        <p:tav tm="0">
                          <p:val>
                            <p:fltVal val="0"/>
                          </p:val>
                        </p:tav>
                        <p:tav tm="100000">
                          <p:val>
                            <p:strVal val="#ppt_h"/>
                          </p:val>
                        </p:tav>
                      </p:tavLst>
                    </p:anim>
                    <p:anim calcmode="lin" valueType="num">
                      <p:cBhvr>
                        <p:cTn dur="500" fill="hold"/>
                        <p:tgtEl>
                          <p:spTgt spid="11"/>
                        </p:tgtEl>
                        <p:attrNameLst>
                          <p:attrName>style.rotation</p:attrName>
                        </p:attrNameLst>
                      </p:cBhvr>
                      <p:tavLst>
                        <p:tav tm="0">
                          <p:val>
                            <p:fltVal val="90"/>
                          </p:val>
                        </p:tav>
                        <p:tav tm="100000">
                          <p:val>
                            <p:fltVal val="0"/>
                          </p:val>
                        </p:tav>
                      </p:tavLst>
                    </p:anim>
                    <p:animEffect transition="in" filter="fade">
                      <p:cBhvr>
                        <p:cTn dur="500"/>
                        <p:tgtEl>
                          <p:spTgt spid="11"/>
                        </p:tgtEl>
                      </p:cBhvr>
                    </p:animEffect>
                  </p:childTnLst>
                </p:cTn>
              </p:par>
            </p:tnLst>
          </p:tmpl>
        </p:tmplLst>
      </p:bldP>
      <p:bldP spid="19" grpId="0"/>
      <p:bldP spid="23" grpId="0">
        <p:tmplLst>
          <p:tmpl>
            <p:tnLst>
              <p:par>
                <p:cTn presetID="22" presetClass="entr" presetSubtype="8" fill="hold" nodeType="afterEffect">
                  <p:stCondLst>
                    <p:cond delay="0"/>
                  </p:stCondLst>
                  <p:childTnLst>
                    <p:set>
                      <p:cBhvr>
                        <p:cTn dur="1" fill="hold">
                          <p:stCondLst>
                            <p:cond delay="0"/>
                          </p:stCondLst>
                        </p:cTn>
                        <p:tgtEl>
                          <p:spTgt spid="23"/>
                        </p:tgtEl>
                        <p:attrNameLst>
                          <p:attrName>style.visibility</p:attrName>
                        </p:attrNameLst>
                      </p:cBhvr>
                      <p:to>
                        <p:strVal val="visible"/>
                      </p:to>
                    </p:set>
                    <p:animEffect transition="in" filter="wipe(left)">
                      <p:cBhvr>
                        <p:cTn dur="500"/>
                        <p:tgtEl>
                          <p:spTgt spid="23"/>
                        </p:tgtEl>
                      </p:cBhvr>
                    </p:animEffect>
                  </p:childTnLst>
                </p:cTn>
              </p:par>
            </p:tnLst>
          </p:tmpl>
        </p:tmplLst>
      </p:bldP>
      <p:bldP spid="24" grpId="0" animBg="1"/>
      <p:bldP spid="27" grpId="0" build="p">
        <p:tmplLst>
          <p:tmpl lvl="1">
            <p:tnLst>
              <p:par>
                <p:cTn presetID="31" presetClass="entr" presetSubtype="0" fill="hold" nodeType="withEffect">
                  <p:stCondLst>
                    <p:cond delay="250"/>
                  </p:stCondLst>
                  <p:childTnLst>
                    <p:set>
                      <p:cBhvr>
                        <p:cTn dur="1" fill="hold">
                          <p:stCondLst>
                            <p:cond delay="0"/>
                          </p:stCondLst>
                        </p:cTn>
                        <p:tgtEl>
                          <p:spTgt spid="27"/>
                        </p:tgtEl>
                        <p:attrNameLst>
                          <p:attrName>style.visibility</p:attrName>
                        </p:attrNameLst>
                      </p:cBhvr>
                      <p:to>
                        <p:strVal val="visible"/>
                      </p:to>
                    </p:set>
                    <p:anim calcmode="lin" valueType="num">
                      <p:cBhvr>
                        <p:cTn dur="500" fill="hold"/>
                        <p:tgtEl>
                          <p:spTgt spid="27"/>
                        </p:tgtEl>
                        <p:attrNameLst>
                          <p:attrName>ppt_w</p:attrName>
                        </p:attrNameLst>
                      </p:cBhvr>
                      <p:tavLst>
                        <p:tav tm="0">
                          <p:val>
                            <p:fltVal val="0"/>
                          </p:val>
                        </p:tav>
                        <p:tav tm="100000">
                          <p:val>
                            <p:strVal val="#ppt_w"/>
                          </p:val>
                        </p:tav>
                      </p:tavLst>
                    </p:anim>
                    <p:anim calcmode="lin" valueType="num">
                      <p:cBhvr>
                        <p:cTn dur="500" fill="hold"/>
                        <p:tgtEl>
                          <p:spTgt spid="27"/>
                        </p:tgtEl>
                        <p:attrNameLst>
                          <p:attrName>ppt_h</p:attrName>
                        </p:attrNameLst>
                      </p:cBhvr>
                      <p:tavLst>
                        <p:tav tm="0">
                          <p:val>
                            <p:fltVal val="0"/>
                          </p:val>
                        </p:tav>
                        <p:tav tm="100000">
                          <p:val>
                            <p:strVal val="#ppt_h"/>
                          </p:val>
                        </p:tav>
                      </p:tavLst>
                    </p:anim>
                    <p:anim calcmode="lin" valueType="num">
                      <p:cBhvr>
                        <p:cTn dur="500" fill="hold"/>
                        <p:tgtEl>
                          <p:spTgt spid="27"/>
                        </p:tgtEl>
                        <p:attrNameLst>
                          <p:attrName>style.rotation</p:attrName>
                        </p:attrNameLst>
                      </p:cBhvr>
                      <p:tavLst>
                        <p:tav tm="0">
                          <p:val>
                            <p:fltVal val="90"/>
                          </p:val>
                        </p:tav>
                        <p:tav tm="100000">
                          <p:val>
                            <p:fltVal val="0"/>
                          </p:val>
                        </p:tav>
                      </p:tavLst>
                    </p:anim>
                    <p:animEffect transition="in" filter="fade">
                      <p:cBhvr>
                        <p:cTn dur="500"/>
                        <p:tgtEl>
                          <p:spTgt spid="27"/>
                        </p:tgtEl>
                      </p:cBhvr>
                    </p:animEffect>
                  </p:childTnLst>
                </p:cTn>
              </p:par>
            </p:tnLst>
          </p:tmpl>
        </p:tmplLst>
      </p:bldP>
      <p:bldP spid="28" grpId="0"/>
      <p:bldP spid="29" grpId="0">
        <p:tmplLst>
          <p:tmpl>
            <p:tnLst>
              <p:par>
                <p:cTn presetID="22" presetClass="entr" presetSubtype="8"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wipe(left)">
                      <p:cBhvr>
                        <p:cTn dur="500"/>
                        <p:tgtEl>
                          <p:spTgt spid="29"/>
                        </p:tgtEl>
                      </p:cBhvr>
                    </p:animEffect>
                  </p:childTnLst>
                </p:cTn>
              </p:par>
            </p:tnLst>
          </p:tmpl>
        </p:tmplLst>
      </p:bldP>
      <p:bldP spid="30" grpId="0" animBg="1"/>
      <p:bldP spid="32" grpId="0" build="p">
        <p:tmplLst>
          <p:tmpl lvl="1">
            <p:tnLst>
              <p:par>
                <p:cTn presetID="31" presetClass="entr" presetSubtype="0" fill="hold" nodeType="withEffect">
                  <p:stCondLst>
                    <p:cond delay="250"/>
                  </p:stCondLst>
                  <p:childTnLst>
                    <p:set>
                      <p:cBhvr>
                        <p:cTn dur="1" fill="hold">
                          <p:stCondLst>
                            <p:cond delay="0"/>
                          </p:stCondLst>
                        </p:cTn>
                        <p:tgtEl>
                          <p:spTgt spid="32"/>
                        </p:tgtEl>
                        <p:attrNameLst>
                          <p:attrName>style.visibility</p:attrName>
                        </p:attrNameLst>
                      </p:cBhvr>
                      <p:to>
                        <p:strVal val="visible"/>
                      </p:to>
                    </p:set>
                    <p:anim calcmode="lin" valueType="num">
                      <p:cBhvr>
                        <p:cTn dur="500" fill="hold"/>
                        <p:tgtEl>
                          <p:spTgt spid="32"/>
                        </p:tgtEl>
                        <p:attrNameLst>
                          <p:attrName>ppt_w</p:attrName>
                        </p:attrNameLst>
                      </p:cBhvr>
                      <p:tavLst>
                        <p:tav tm="0">
                          <p:val>
                            <p:fltVal val="0"/>
                          </p:val>
                        </p:tav>
                        <p:tav tm="100000">
                          <p:val>
                            <p:strVal val="#ppt_w"/>
                          </p:val>
                        </p:tav>
                      </p:tavLst>
                    </p:anim>
                    <p:anim calcmode="lin" valueType="num">
                      <p:cBhvr>
                        <p:cTn dur="500" fill="hold"/>
                        <p:tgtEl>
                          <p:spTgt spid="32"/>
                        </p:tgtEl>
                        <p:attrNameLst>
                          <p:attrName>ppt_h</p:attrName>
                        </p:attrNameLst>
                      </p:cBhvr>
                      <p:tavLst>
                        <p:tav tm="0">
                          <p:val>
                            <p:fltVal val="0"/>
                          </p:val>
                        </p:tav>
                        <p:tav tm="100000">
                          <p:val>
                            <p:strVal val="#ppt_h"/>
                          </p:val>
                        </p:tav>
                      </p:tavLst>
                    </p:anim>
                    <p:anim calcmode="lin" valueType="num">
                      <p:cBhvr>
                        <p:cTn dur="500" fill="hold"/>
                        <p:tgtEl>
                          <p:spTgt spid="32"/>
                        </p:tgtEl>
                        <p:attrNameLst>
                          <p:attrName>style.rotation</p:attrName>
                        </p:attrNameLst>
                      </p:cBhvr>
                      <p:tavLst>
                        <p:tav tm="0">
                          <p:val>
                            <p:fltVal val="90"/>
                          </p:val>
                        </p:tav>
                        <p:tav tm="100000">
                          <p:val>
                            <p:fltVal val="0"/>
                          </p:val>
                        </p:tav>
                      </p:tavLst>
                    </p:anim>
                    <p:animEffect transition="in" filter="fade">
                      <p:cBhvr>
                        <p:cTn dur="500"/>
                        <p:tgtEl>
                          <p:spTgt spid="32"/>
                        </p:tgtEl>
                      </p:cBhvr>
                    </p:animEffect>
                  </p:childTnLst>
                </p:cTn>
              </p:par>
            </p:tnLst>
          </p:tmpl>
        </p:tmplLst>
      </p:bldP>
      <p:bldP spid="33" grpId="0"/>
      <p:bldP spid="34" grpId="0">
        <p:tmplLst>
          <p:tmpl>
            <p:tnLst>
              <p:par>
                <p:cTn presetID="22" presetClass="entr" presetSubtype="8" fill="hold" nodeType="afterEffect">
                  <p:stCondLst>
                    <p:cond delay="0"/>
                  </p:stCondLst>
                  <p:childTnLst>
                    <p:set>
                      <p:cBhvr>
                        <p:cTn dur="1" fill="hold">
                          <p:stCondLst>
                            <p:cond delay="0"/>
                          </p:stCondLst>
                        </p:cTn>
                        <p:tgtEl>
                          <p:spTgt spid="34"/>
                        </p:tgtEl>
                        <p:attrNameLst>
                          <p:attrName>style.visibility</p:attrName>
                        </p:attrNameLst>
                      </p:cBhvr>
                      <p:to>
                        <p:strVal val="visible"/>
                      </p:to>
                    </p:set>
                    <p:animEffect transition="in" filter="wipe(left)">
                      <p:cBhvr>
                        <p:cTn dur="500"/>
                        <p:tgtEl>
                          <p:spTgt spid="34"/>
                        </p:tgtEl>
                      </p:cBhvr>
                    </p:animEffect>
                  </p:childTnLst>
                </p:cTn>
              </p:par>
            </p:tnLst>
          </p:tmpl>
        </p:tmplLst>
      </p:bldP>
    </p:bldLst>
  </p:timing>
</p:sldLayout>
</file>

<file path=ppt/slideLayouts/slideLayout53.xml><?xml version="1.0" encoding="utf-8"?>
<p:sldLayout xmlns:a="http://schemas.openxmlformats.org/drawingml/2006/main" xmlns:r="http://schemas.openxmlformats.org/officeDocument/2006/relationships" xmlns:p="http://schemas.openxmlformats.org/presentationml/2006/main" preserve="1" userDrawn="1">
  <p:cSld name="4 Points">
    <p:spTree>
      <p:nvGrpSpPr>
        <p:cNvPr id="1" name=""/>
        <p:cNvGrpSpPr/>
        <p:nvPr/>
      </p:nvGrpSpPr>
      <p:grpSpPr>
        <a:xfrm>
          <a:off x="0" y="0"/>
          <a:ext cx="0" cy="0"/>
          <a:chOff x="0" y="0"/>
          <a:chExt cx="0" cy="0"/>
        </a:xfrm>
      </p:grpSpPr>
      <p:sp>
        <p:nvSpPr>
          <p:cNvPr id="38" name="フリーフォーム 37"/>
          <p:cNvSpPr/>
          <p:nvPr userDrawn="1"/>
        </p:nvSpPr>
        <p:spPr>
          <a:xfrm rot="10800000">
            <a:off x="0" y="7505365"/>
            <a:ext cx="9130032" cy="1610792"/>
          </a:xfrm>
          <a:custGeom>
            <a:avLst/>
            <a:gdLst>
              <a:gd name="connsiteX0" fmla="*/ 9130032 w 9130032"/>
              <a:gd name="connsiteY0" fmla="*/ 1610792 h 1610792"/>
              <a:gd name="connsiteX1" fmla="*/ 7003715 w 9130032"/>
              <a:gd name="connsiteY1" fmla="*/ 1610792 h 1610792"/>
              <a:gd name="connsiteX2" fmla="*/ 3737109 w 9130032"/>
              <a:gd name="connsiteY2" fmla="*/ 1610792 h 1610792"/>
              <a:gd name="connsiteX3" fmla="*/ 1610792 w 9130032"/>
              <a:gd name="connsiteY3" fmla="*/ 1610792 h 1610792"/>
              <a:gd name="connsiteX4" fmla="*/ 0 w 9130032"/>
              <a:gd name="connsiteY4" fmla="*/ 0 h 1610792"/>
              <a:gd name="connsiteX5" fmla="*/ 2126317 w 9130032"/>
              <a:gd name="connsiteY5" fmla="*/ 0 h 1610792"/>
              <a:gd name="connsiteX6" fmla="*/ 7003715 w 9130032"/>
              <a:gd name="connsiteY6" fmla="*/ 0 h 1610792"/>
              <a:gd name="connsiteX7" fmla="*/ 9130032 w 9130032"/>
              <a:gd name="connsiteY7" fmla="*/ 0 h 161079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9130032" h="1610792">
                <a:moveTo>
                  <a:pt x="9130032" y="1610792"/>
                </a:moveTo>
                <a:lnTo>
                  <a:pt x="7003715" y="1610792"/>
                </a:lnTo>
                <a:lnTo>
                  <a:pt x="3737109" y="1610792"/>
                </a:lnTo>
                <a:lnTo>
                  <a:pt x="1610792" y="1610792"/>
                </a:lnTo>
                <a:lnTo>
                  <a:pt x="0" y="0"/>
                </a:lnTo>
                <a:lnTo>
                  <a:pt x="2126317" y="0"/>
                </a:lnTo>
                <a:lnTo>
                  <a:pt x="7003715" y="0"/>
                </a:lnTo>
                <a:lnTo>
                  <a:pt x="9130032" y="0"/>
                </a:lnTo>
                <a:close/>
              </a:path>
            </a:pathLst>
          </a:cu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6" name="フリーフォーム 35"/>
          <p:cNvSpPr/>
          <p:nvPr userDrawn="1"/>
        </p:nvSpPr>
        <p:spPr>
          <a:xfrm rot="10800000">
            <a:off x="2" y="5698804"/>
            <a:ext cx="7346863" cy="1612194"/>
          </a:xfrm>
          <a:custGeom>
            <a:avLst/>
            <a:gdLst>
              <a:gd name="connsiteX0" fmla="*/ 7346863 w 7346863"/>
              <a:gd name="connsiteY0" fmla="*/ 1612194 h 1612194"/>
              <a:gd name="connsiteX1" fmla="*/ 1953940 w 7346863"/>
              <a:gd name="connsiteY1" fmla="*/ 1612194 h 1612194"/>
              <a:gd name="connsiteX2" fmla="*/ 1952538 w 7346863"/>
              <a:gd name="connsiteY2" fmla="*/ 1610792 h 1612194"/>
              <a:gd name="connsiteX3" fmla="*/ 1610792 w 7346863"/>
              <a:gd name="connsiteY3" fmla="*/ 1610792 h 1612194"/>
              <a:gd name="connsiteX4" fmla="*/ 0 w 7346863"/>
              <a:gd name="connsiteY4" fmla="*/ 0 h 1612194"/>
              <a:gd name="connsiteX5" fmla="*/ 7003715 w 7346863"/>
              <a:gd name="connsiteY5" fmla="*/ 0 h 1612194"/>
              <a:gd name="connsiteX6" fmla="*/ 7003715 w 7346863"/>
              <a:gd name="connsiteY6" fmla="*/ 1402 h 1612194"/>
              <a:gd name="connsiteX7" fmla="*/ 7346863 w 7346863"/>
              <a:gd name="connsiteY7" fmla="*/ 1402 h 16121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346863" h="1612194">
                <a:moveTo>
                  <a:pt x="7346863" y="1612194"/>
                </a:moveTo>
                <a:lnTo>
                  <a:pt x="1953940" y="1612194"/>
                </a:lnTo>
                <a:lnTo>
                  <a:pt x="1952538" y="1610792"/>
                </a:lnTo>
                <a:lnTo>
                  <a:pt x="1610792" y="1610792"/>
                </a:lnTo>
                <a:lnTo>
                  <a:pt x="0" y="0"/>
                </a:lnTo>
                <a:lnTo>
                  <a:pt x="7003715" y="0"/>
                </a:lnTo>
                <a:lnTo>
                  <a:pt x="7003715" y="1402"/>
                </a:lnTo>
                <a:lnTo>
                  <a:pt x="7346863" y="1402"/>
                </a:lnTo>
                <a:close/>
              </a:path>
            </a:pathLst>
          </a:cu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4" name="フリーフォーム 33"/>
          <p:cNvSpPr/>
          <p:nvPr userDrawn="1"/>
        </p:nvSpPr>
        <p:spPr>
          <a:xfrm>
            <a:off x="10940745" y="4089414"/>
            <a:ext cx="7345666" cy="1621217"/>
          </a:xfrm>
          <a:custGeom>
            <a:avLst/>
            <a:gdLst>
              <a:gd name="connsiteX0" fmla="*/ 341952 w 7345666"/>
              <a:gd name="connsiteY0" fmla="*/ 0 h 1621217"/>
              <a:gd name="connsiteX1" fmla="*/ 7345666 w 7345666"/>
              <a:gd name="connsiteY1" fmla="*/ 0 h 1621217"/>
              <a:gd name="connsiteX2" fmla="*/ 7345666 w 7345666"/>
              <a:gd name="connsiteY2" fmla="*/ 1610792 h 1621217"/>
              <a:gd name="connsiteX3" fmla="*/ 7003714 w 7345666"/>
              <a:gd name="connsiteY3" fmla="*/ 1610792 h 1621217"/>
              <a:gd name="connsiteX4" fmla="*/ 7003714 w 7345666"/>
              <a:gd name="connsiteY4" fmla="*/ 1621217 h 1621217"/>
              <a:gd name="connsiteX5" fmla="*/ 1610792 w 7345666"/>
              <a:gd name="connsiteY5" fmla="*/ 1621217 h 1621217"/>
              <a:gd name="connsiteX6" fmla="*/ 0 w 7345666"/>
              <a:gd name="connsiteY6" fmla="*/ 10425 h 1621217"/>
              <a:gd name="connsiteX7" fmla="*/ 352377 w 7345666"/>
              <a:gd name="connsiteY7" fmla="*/ 10425 h 162121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345666" h="1621217">
                <a:moveTo>
                  <a:pt x="341952" y="0"/>
                </a:moveTo>
                <a:lnTo>
                  <a:pt x="7345666" y="0"/>
                </a:lnTo>
                <a:lnTo>
                  <a:pt x="7345666" y="1610792"/>
                </a:lnTo>
                <a:lnTo>
                  <a:pt x="7003714" y="1610792"/>
                </a:lnTo>
                <a:lnTo>
                  <a:pt x="7003714" y="1621217"/>
                </a:lnTo>
                <a:lnTo>
                  <a:pt x="1610792" y="1621217"/>
                </a:lnTo>
                <a:lnTo>
                  <a:pt x="0" y="10425"/>
                </a:lnTo>
                <a:lnTo>
                  <a:pt x="352377" y="10425"/>
                </a:lnTo>
                <a:close/>
              </a:path>
            </a:pathLst>
          </a:cu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pic>
        <p:nvPicPr>
          <p:cNvPr id="5" name="図 4"/>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7872155" y="2642040"/>
            <a:ext cx="2542104" cy="2542104"/>
          </a:xfrm>
          <a:prstGeom prst="rect">
            <a:avLst/>
          </a:prstGeom>
        </p:spPr>
      </p:pic>
      <p:pic>
        <p:nvPicPr>
          <p:cNvPr id="18" name="図 17"/>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6074617" y="4439580"/>
            <a:ext cx="2542104" cy="2542104"/>
          </a:xfrm>
          <a:prstGeom prst="rect">
            <a:avLst/>
          </a:prstGeom>
        </p:spPr>
      </p:pic>
      <p:pic>
        <p:nvPicPr>
          <p:cNvPr id="19" name="図 18"/>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9669694" y="4439579"/>
            <a:ext cx="2542104" cy="2542104"/>
          </a:xfrm>
          <a:prstGeom prst="rect">
            <a:avLst/>
          </a:prstGeom>
        </p:spPr>
      </p:pic>
      <p:pic>
        <p:nvPicPr>
          <p:cNvPr id="20" name="図 19"/>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2700000">
            <a:off x="7872156" y="6237119"/>
            <a:ext cx="2542104" cy="2542104"/>
          </a:xfrm>
          <a:prstGeom prst="rect">
            <a:avLst/>
          </a:prstGeom>
        </p:spPr>
      </p:pic>
      <p:sp>
        <p:nvSpPr>
          <p:cNvPr id="32" name="フリーフォーム 31"/>
          <p:cNvSpPr/>
          <p:nvPr userDrawn="1"/>
        </p:nvSpPr>
        <p:spPr>
          <a:xfrm>
            <a:off x="9157579" y="2294680"/>
            <a:ext cx="9128833" cy="1618412"/>
          </a:xfrm>
          <a:custGeom>
            <a:avLst/>
            <a:gdLst>
              <a:gd name="connsiteX0" fmla="*/ 0 w 9128833"/>
              <a:gd name="connsiteY0" fmla="*/ 0 h 1618412"/>
              <a:gd name="connsiteX1" fmla="*/ 7003715 w 9128833"/>
              <a:gd name="connsiteY1" fmla="*/ 0 h 1618412"/>
              <a:gd name="connsiteX2" fmla="*/ 7003715 w 9128833"/>
              <a:gd name="connsiteY2" fmla="*/ 7620 h 1618412"/>
              <a:gd name="connsiteX3" fmla="*/ 9128833 w 9128833"/>
              <a:gd name="connsiteY3" fmla="*/ 7620 h 1618412"/>
              <a:gd name="connsiteX4" fmla="*/ 9128833 w 9128833"/>
              <a:gd name="connsiteY4" fmla="*/ 1618412 h 1618412"/>
              <a:gd name="connsiteX5" fmla="*/ 3735911 w 9128833"/>
              <a:gd name="connsiteY5" fmla="*/ 1618412 h 1618412"/>
              <a:gd name="connsiteX6" fmla="*/ 3728291 w 9128833"/>
              <a:gd name="connsiteY6" fmla="*/ 1610792 h 1618412"/>
              <a:gd name="connsiteX7" fmla="*/ 1610792 w 9128833"/>
              <a:gd name="connsiteY7" fmla="*/ 1610792 h 16184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9128833" h="1618412">
                <a:moveTo>
                  <a:pt x="0" y="0"/>
                </a:moveTo>
                <a:lnTo>
                  <a:pt x="7003715" y="0"/>
                </a:lnTo>
                <a:lnTo>
                  <a:pt x="7003715" y="7620"/>
                </a:lnTo>
                <a:lnTo>
                  <a:pt x="9128833" y="7620"/>
                </a:lnTo>
                <a:lnTo>
                  <a:pt x="9128833" y="1618412"/>
                </a:lnTo>
                <a:lnTo>
                  <a:pt x="3735911" y="1618412"/>
                </a:lnTo>
                <a:lnTo>
                  <a:pt x="3728291" y="1610792"/>
                </a:lnTo>
                <a:lnTo>
                  <a:pt x="1610792" y="1610792"/>
                </a:lnTo>
                <a:close/>
              </a:path>
            </a:pathLst>
          </a:cu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48" name="テキスト プレースホルダー 5"/>
          <p:cNvSpPr>
            <a:spLocks noGrp="1"/>
          </p:cNvSpPr>
          <p:nvPr>
            <p:ph type="body" sz="quarter" idx="21" hasCustomPrompt="1"/>
          </p:nvPr>
        </p:nvSpPr>
        <p:spPr>
          <a:xfrm>
            <a:off x="7638757" y="3249358"/>
            <a:ext cx="2998511" cy="1327468"/>
          </a:xfrm>
          <a:noFill/>
        </p:spPr>
        <p:txBody>
          <a:bodyPr anchor="ctr">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9" name="テキスト プレースホルダー 5"/>
          <p:cNvSpPr>
            <a:spLocks noGrp="1"/>
          </p:cNvSpPr>
          <p:nvPr>
            <p:ph type="body" sz="quarter" idx="22" hasCustomPrompt="1"/>
          </p:nvPr>
        </p:nvSpPr>
        <p:spPr>
          <a:xfrm>
            <a:off x="9446685" y="5046898"/>
            <a:ext cx="2998511" cy="1327468"/>
          </a:xfrm>
          <a:noFill/>
        </p:spPr>
        <p:txBody>
          <a:bodyPr anchor="ctr">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0" name="テキスト プレースホルダー 5"/>
          <p:cNvSpPr>
            <a:spLocks noGrp="1"/>
          </p:cNvSpPr>
          <p:nvPr>
            <p:ph type="body" sz="quarter" idx="23" hasCustomPrompt="1"/>
          </p:nvPr>
        </p:nvSpPr>
        <p:spPr>
          <a:xfrm>
            <a:off x="5838995" y="5040529"/>
            <a:ext cx="2998511" cy="1327468"/>
          </a:xfrm>
          <a:noFill/>
        </p:spPr>
        <p:txBody>
          <a:bodyPr anchor="ctr">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1" name="テキスト プレースホルダー 5"/>
          <p:cNvSpPr>
            <a:spLocks noGrp="1"/>
          </p:cNvSpPr>
          <p:nvPr>
            <p:ph type="body" sz="quarter" idx="24" hasCustomPrompt="1"/>
          </p:nvPr>
        </p:nvSpPr>
        <p:spPr>
          <a:xfrm>
            <a:off x="7638756" y="6841224"/>
            <a:ext cx="2998511" cy="1327468"/>
          </a:xfrm>
          <a:noFill/>
        </p:spPr>
        <p:txBody>
          <a:bodyPr anchor="ctr">
            <a:noAutofit/>
          </a:bodyPr>
          <a:lstStyle>
            <a:lvl1pPr algn="ctr">
              <a:lnSpc>
                <a:spcPct val="100000"/>
              </a:lnSpc>
              <a:spcBef>
                <a:spcPts val="0"/>
              </a:spcBef>
              <a:defRPr sz="32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2" name="テキスト プレースホルダー 5"/>
          <p:cNvSpPr>
            <a:spLocks noGrp="1"/>
          </p:cNvSpPr>
          <p:nvPr>
            <p:ph type="body" sz="quarter" idx="19" hasCustomPrompt="1"/>
          </p:nvPr>
        </p:nvSpPr>
        <p:spPr>
          <a:xfrm>
            <a:off x="10651640" y="2291875"/>
            <a:ext cx="5401185" cy="1593575"/>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3" name="テキスト プレースホルダー 5"/>
          <p:cNvSpPr>
            <a:spLocks noGrp="1"/>
          </p:cNvSpPr>
          <p:nvPr>
            <p:ph type="body" sz="quarter" idx="25" hasCustomPrompt="1"/>
          </p:nvPr>
        </p:nvSpPr>
        <p:spPr>
          <a:xfrm>
            <a:off x="12450717" y="4089413"/>
            <a:ext cx="5401185" cy="1593575"/>
          </a:xfrm>
          <a:noFill/>
        </p:spPr>
        <p:txBody>
          <a:bodyPr anchor="ctr">
            <a:noAutofit/>
          </a:bodyPr>
          <a:lstStyle>
            <a:lvl1pPr marL="0" indent="0" algn="l">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4" name="テキスト プレースホルダー 5"/>
          <p:cNvSpPr>
            <a:spLocks noGrp="1"/>
          </p:cNvSpPr>
          <p:nvPr>
            <p:ph type="body" sz="quarter" idx="26" hasCustomPrompt="1"/>
          </p:nvPr>
        </p:nvSpPr>
        <p:spPr>
          <a:xfrm>
            <a:off x="513304" y="5725044"/>
            <a:ext cx="5401185" cy="1593575"/>
          </a:xfrm>
          <a:noFill/>
        </p:spPr>
        <p:txBody>
          <a:bodyPr anchor="ctr">
            <a:noAutofit/>
          </a:bodyPr>
          <a:lstStyle>
            <a:lvl1pPr marL="0" indent="0" algn="r">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5" name="テキスト プレースホルダー 5"/>
          <p:cNvSpPr>
            <a:spLocks noGrp="1"/>
          </p:cNvSpPr>
          <p:nvPr>
            <p:ph type="body" sz="quarter" idx="27" hasCustomPrompt="1"/>
          </p:nvPr>
        </p:nvSpPr>
        <p:spPr>
          <a:xfrm>
            <a:off x="2312381" y="7522582"/>
            <a:ext cx="5401185" cy="1593575"/>
          </a:xfrm>
          <a:noFill/>
        </p:spPr>
        <p:txBody>
          <a:bodyPr anchor="ctr">
            <a:noAutofit/>
          </a:bodyPr>
          <a:lstStyle>
            <a:lvl1pPr marL="0" indent="0" algn="r">
              <a:lnSpc>
                <a:spcPct val="11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23964485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decel="100000" fill="hold" nodeType="afterEffect">
                                  <p:stCondLst>
                                    <p:cond delay="0"/>
                                  </p:stCondLst>
                                  <p:childTnLst>
                                    <p:set>
                                      <p:cBhvr>
                                        <p:cTn id="6" dur="1" fill="hold">
                                          <p:stCondLst>
                                            <p:cond delay="0"/>
                                          </p:stCondLst>
                                        </p:cTn>
                                        <p:tgtEl>
                                          <p:spTgt spid="5"/>
                                        </p:tgtEl>
                                        <p:attrNameLst>
                                          <p:attrName>style.visibility</p:attrName>
                                        </p:attrNameLst>
                                      </p:cBhvr>
                                      <p:to>
                                        <p:strVal val="visible"/>
                                      </p:to>
                                    </p:set>
                                    <p:anim calcmode="lin" valueType="num">
                                      <p:cBhvr additive="base">
                                        <p:cTn id="7" dur="500" fill="hold"/>
                                        <p:tgtEl>
                                          <p:spTgt spid="5"/>
                                        </p:tgtEl>
                                        <p:attrNameLst>
                                          <p:attrName>ppt_x</p:attrName>
                                        </p:attrNameLst>
                                      </p:cBhvr>
                                      <p:tavLst>
                                        <p:tav tm="0">
                                          <p:val>
                                            <p:strVal val="#ppt_x"/>
                                          </p:val>
                                        </p:tav>
                                        <p:tav tm="100000">
                                          <p:val>
                                            <p:strVal val="#ppt_x"/>
                                          </p:val>
                                        </p:tav>
                                      </p:tavLst>
                                    </p:anim>
                                    <p:anim calcmode="lin" valueType="num">
                                      <p:cBhvr additive="base">
                                        <p:cTn id="8" dur="500" fill="hold"/>
                                        <p:tgtEl>
                                          <p:spTgt spid="5"/>
                                        </p:tgtEl>
                                        <p:attrNameLst>
                                          <p:attrName>ppt_y</p:attrName>
                                        </p:attrNameLst>
                                      </p:cBhvr>
                                      <p:tavLst>
                                        <p:tav tm="0">
                                          <p:val>
                                            <p:strVal val="1+#ppt_h/2"/>
                                          </p:val>
                                        </p:tav>
                                        <p:tav tm="100000">
                                          <p:val>
                                            <p:strVal val="#ppt_y"/>
                                          </p:val>
                                        </p:tav>
                                      </p:tavLst>
                                    </p:anim>
                                  </p:childTnLst>
                                </p:cTn>
                              </p:par>
                              <p:par>
                                <p:cTn id="9" presetID="2" presetClass="entr" presetSubtype="4" decel="100000" fill="hold" grpId="0" nodeType="withEffect">
                                  <p:stCondLst>
                                    <p:cond delay="0"/>
                                  </p:stCondLst>
                                  <p:childTnLst>
                                    <p:set>
                                      <p:cBhvr>
                                        <p:cTn id="10" dur="1" fill="hold">
                                          <p:stCondLst>
                                            <p:cond delay="0"/>
                                          </p:stCondLst>
                                        </p:cTn>
                                        <p:tgtEl>
                                          <p:spTgt spid="48">
                                            <p:txEl>
                                              <p:pRg st="0" end="0"/>
                                            </p:txEl>
                                          </p:spTgt>
                                        </p:tgtEl>
                                        <p:attrNameLst>
                                          <p:attrName>style.visibility</p:attrName>
                                        </p:attrNameLst>
                                      </p:cBhvr>
                                      <p:to>
                                        <p:strVal val="visible"/>
                                      </p:to>
                                    </p:set>
                                    <p:anim calcmode="lin" valueType="num">
                                      <p:cBhvr additive="base">
                                        <p:cTn id="11" dur="500" fill="hold"/>
                                        <p:tgtEl>
                                          <p:spTgt spid="48">
                                            <p:txEl>
                                              <p:pRg st="0" end="0"/>
                                            </p:txEl>
                                          </p:spTgt>
                                        </p:tgtEl>
                                        <p:attrNameLst>
                                          <p:attrName>ppt_x</p:attrName>
                                        </p:attrNameLst>
                                      </p:cBhvr>
                                      <p:tavLst>
                                        <p:tav tm="0">
                                          <p:val>
                                            <p:strVal val="#ppt_x"/>
                                          </p:val>
                                        </p:tav>
                                        <p:tav tm="100000">
                                          <p:val>
                                            <p:strVal val="#ppt_x"/>
                                          </p:val>
                                        </p:tav>
                                      </p:tavLst>
                                    </p:anim>
                                    <p:anim calcmode="lin" valueType="num">
                                      <p:cBhvr additive="base">
                                        <p:cTn id="12" dur="500" fill="hold"/>
                                        <p:tgtEl>
                                          <p:spTgt spid="48">
                                            <p:txEl>
                                              <p:pRg st="0" end="0"/>
                                            </p:txEl>
                                          </p:spTgt>
                                        </p:tgtEl>
                                        <p:attrNameLst>
                                          <p:attrName>ppt_y</p:attrName>
                                        </p:attrNameLst>
                                      </p:cBhvr>
                                      <p:tavLst>
                                        <p:tav tm="0">
                                          <p:val>
                                            <p:strVal val="1+#ppt_h/2"/>
                                          </p:val>
                                        </p:tav>
                                        <p:tav tm="100000">
                                          <p:val>
                                            <p:strVal val="#ppt_y"/>
                                          </p:val>
                                        </p:tav>
                                      </p:tavLst>
                                    </p:anim>
                                  </p:childTnLst>
                                </p:cTn>
                              </p:par>
                              <p:par>
                                <p:cTn id="13" presetID="2" presetClass="entr" presetSubtype="1" decel="100000" fill="hold" nodeType="withEffect">
                                  <p:stCondLst>
                                    <p:cond delay="0"/>
                                  </p:stCondLst>
                                  <p:childTnLst>
                                    <p:set>
                                      <p:cBhvr>
                                        <p:cTn id="14" dur="1" fill="hold">
                                          <p:stCondLst>
                                            <p:cond delay="0"/>
                                          </p:stCondLst>
                                        </p:cTn>
                                        <p:tgtEl>
                                          <p:spTgt spid="20"/>
                                        </p:tgtEl>
                                        <p:attrNameLst>
                                          <p:attrName>style.visibility</p:attrName>
                                        </p:attrNameLst>
                                      </p:cBhvr>
                                      <p:to>
                                        <p:strVal val="visible"/>
                                      </p:to>
                                    </p:set>
                                    <p:anim calcmode="lin" valueType="num">
                                      <p:cBhvr additive="base">
                                        <p:cTn id="15" dur="500" fill="hold"/>
                                        <p:tgtEl>
                                          <p:spTgt spid="20"/>
                                        </p:tgtEl>
                                        <p:attrNameLst>
                                          <p:attrName>ppt_x</p:attrName>
                                        </p:attrNameLst>
                                      </p:cBhvr>
                                      <p:tavLst>
                                        <p:tav tm="0">
                                          <p:val>
                                            <p:strVal val="#ppt_x"/>
                                          </p:val>
                                        </p:tav>
                                        <p:tav tm="100000">
                                          <p:val>
                                            <p:strVal val="#ppt_x"/>
                                          </p:val>
                                        </p:tav>
                                      </p:tavLst>
                                    </p:anim>
                                    <p:anim calcmode="lin" valueType="num">
                                      <p:cBhvr additive="base">
                                        <p:cTn id="16" dur="500" fill="hold"/>
                                        <p:tgtEl>
                                          <p:spTgt spid="20"/>
                                        </p:tgtEl>
                                        <p:attrNameLst>
                                          <p:attrName>ppt_y</p:attrName>
                                        </p:attrNameLst>
                                      </p:cBhvr>
                                      <p:tavLst>
                                        <p:tav tm="0">
                                          <p:val>
                                            <p:strVal val="0-#ppt_h/2"/>
                                          </p:val>
                                        </p:tav>
                                        <p:tav tm="100000">
                                          <p:val>
                                            <p:strVal val="#ppt_y"/>
                                          </p:val>
                                        </p:tav>
                                      </p:tavLst>
                                    </p:anim>
                                  </p:childTnLst>
                                </p:cTn>
                              </p:par>
                              <p:par>
                                <p:cTn id="17" presetID="2" presetClass="entr" presetSubtype="8" decel="100000" fill="hold" grpId="0" nodeType="withEffect">
                                  <p:stCondLst>
                                    <p:cond delay="0"/>
                                  </p:stCondLst>
                                  <p:childTnLst>
                                    <p:set>
                                      <p:cBhvr>
                                        <p:cTn id="18" dur="1" fill="hold">
                                          <p:stCondLst>
                                            <p:cond delay="0"/>
                                          </p:stCondLst>
                                        </p:cTn>
                                        <p:tgtEl>
                                          <p:spTgt spid="49">
                                            <p:txEl>
                                              <p:pRg st="0" end="0"/>
                                            </p:txEl>
                                          </p:spTgt>
                                        </p:tgtEl>
                                        <p:attrNameLst>
                                          <p:attrName>style.visibility</p:attrName>
                                        </p:attrNameLst>
                                      </p:cBhvr>
                                      <p:to>
                                        <p:strVal val="visible"/>
                                      </p:to>
                                    </p:set>
                                    <p:anim calcmode="lin" valueType="num">
                                      <p:cBhvr additive="base">
                                        <p:cTn id="19" dur="500" fill="hold"/>
                                        <p:tgtEl>
                                          <p:spTgt spid="49">
                                            <p:txEl>
                                              <p:pRg st="0" end="0"/>
                                            </p:txEl>
                                          </p:spTgt>
                                        </p:tgtEl>
                                        <p:attrNameLst>
                                          <p:attrName>ppt_x</p:attrName>
                                        </p:attrNameLst>
                                      </p:cBhvr>
                                      <p:tavLst>
                                        <p:tav tm="0">
                                          <p:val>
                                            <p:strVal val="0-#ppt_w/2"/>
                                          </p:val>
                                        </p:tav>
                                        <p:tav tm="100000">
                                          <p:val>
                                            <p:strVal val="#ppt_x"/>
                                          </p:val>
                                        </p:tav>
                                      </p:tavLst>
                                    </p:anim>
                                    <p:anim calcmode="lin" valueType="num">
                                      <p:cBhvr additive="base">
                                        <p:cTn id="20" dur="500" fill="hold"/>
                                        <p:tgtEl>
                                          <p:spTgt spid="49">
                                            <p:txEl>
                                              <p:pRg st="0" end="0"/>
                                            </p:txEl>
                                          </p:spTgt>
                                        </p:tgtEl>
                                        <p:attrNameLst>
                                          <p:attrName>ppt_y</p:attrName>
                                        </p:attrNameLst>
                                      </p:cBhvr>
                                      <p:tavLst>
                                        <p:tav tm="0">
                                          <p:val>
                                            <p:strVal val="#ppt_y"/>
                                          </p:val>
                                        </p:tav>
                                        <p:tav tm="100000">
                                          <p:val>
                                            <p:strVal val="#ppt_y"/>
                                          </p:val>
                                        </p:tav>
                                      </p:tavLst>
                                    </p:anim>
                                  </p:childTnLst>
                                </p:cTn>
                              </p:par>
                              <p:par>
                                <p:cTn id="21" presetID="2" presetClass="entr" presetSubtype="2" decel="100000" fill="hold" nodeType="withEffect">
                                  <p:stCondLst>
                                    <p:cond delay="0"/>
                                  </p:stCondLst>
                                  <p:childTnLst>
                                    <p:set>
                                      <p:cBhvr>
                                        <p:cTn id="22" dur="1" fill="hold">
                                          <p:stCondLst>
                                            <p:cond delay="0"/>
                                          </p:stCondLst>
                                        </p:cTn>
                                        <p:tgtEl>
                                          <p:spTgt spid="18"/>
                                        </p:tgtEl>
                                        <p:attrNameLst>
                                          <p:attrName>style.visibility</p:attrName>
                                        </p:attrNameLst>
                                      </p:cBhvr>
                                      <p:to>
                                        <p:strVal val="visible"/>
                                      </p:to>
                                    </p:set>
                                    <p:anim calcmode="lin" valueType="num">
                                      <p:cBhvr additive="base">
                                        <p:cTn id="23" dur="500" fill="hold"/>
                                        <p:tgtEl>
                                          <p:spTgt spid="18"/>
                                        </p:tgtEl>
                                        <p:attrNameLst>
                                          <p:attrName>ppt_x</p:attrName>
                                        </p:attrNameLst>
                                      </p:cBhvr>
                                      <p:tavLst>
                                        <p:tav tm="0">
                                          <p:val>
                                            <p:strVal val="1+#ppt_w/2"/>
                                          </p:val>
                                        </p:tav>
                                        <p:tav tm="100000">
                                          <p:val>
                                            <p:strVal val="#ppt_x"/>
                                          </p:val>
                                        </p:tav>
                                      </p:tavLst>
                                    </p:anim>
                                    <p:anim calcmode="lin" valueType="num">
                                      <p:cBhvr additive="base">
                                        <p:cTn id="24" dur="500" fill="hold"/>
                                        <p:tgtEl>
                                          <p:spTgt spid="18"/>
                                        </p:tgtEl>
                                        <p:attrNameLst>
                                          <p:attrName>ppt_y</p:attrName>
                                        </p:attrNameLst>
                                      </p:cBhvr>
                                      <p:tavLst>
                                        <p:tav tm="0">
                                          <p:val>
                                            <p:strVal val="#ppt_y"/>
                                          </p:val>
                                        </p:tav>
                                        <p:tav tm="100000">
                                          <p:val>
                                            <p:strVal val="#ppt_y"/>
                                          </p:val>
                                        </p:tav>
                                      </p:tavLst>
                                    </p:anim>
                                  </p:childTnLst>
                                </p:cTn>
                              </p:par>
                              <p:par>
                                <p:cTn id="25" presetID="2" presetClass="entr" presetSubtype="2" decel="100000" fill="hold" grpId="0" nodeType="withEffect">
                                  <p:stCondLst>
                                    <p:cond delay="0"/>
                                  </p:stCondLst>
                                  <p:childTnLst>
                                    <p:set>
                                      <p:cBhvr>
                                        <p:cTn id="26" dur="1" fill="hold">
                                          <p:stCondLst>
                                            <p:cond delay="0"/>
                                          </p:stCondLst>
                                        </p:cTn>
                                        <p:tgtEl>
                                          <p:spTgt spid="50">
                                            <p:txEl>
                                              <p:pRg st="0" end="0"/>
                                            </p:txEl>
                                          </p:spTgt>
                                        </p:tgtEl>
                                        <p:attrNameLst>
                                          <p:attrName>style.visibility</p:attrName>
                                        </p:attrNameLst>
                                      </p:cBhvr>
                                      <p:to>
                                        <p:strVal val="visible"/>
                                      </p:to>
                                    </p:set>
                                    <p:anim calcmode="lin" valueType="num">
                                      <p:cBhvr additive="base">
                                        <p:cTn id="27" dur="500" fill="hold"/>
                                        <p:tgtEl>
                                          <p:spTgt spid="50">
                                            <p:txEl>
                                              <p:pRg st="0" end="0"/>
                                            </p:txEl>
                                          </p:spTgt>
                                        </p:tgtEl>
                                        <p:attrNameLst>
                                          <p:attrName>ppt_x</p:attrName>
                                        </p:attrNameLst>
                                      </p:cBhvr>
                                      <p:tavLst>
                                        <p:tav tm="0">
                                          <p:val>
                                            <p:strVal val="1+#ppt_w/2"/>
                                          </p:val>
                                        </p:tav>
                                        <p:tav tm="100000">
                                          <p:val>
                                            <p:strVal val="#ppt_x"/>
                                          </p:val>
                                        </p:tav>
                                      </p:tavLst>
                                    </p:anim>
                                    <p:anim calcmode="lin" valueType="num">
                                      <p:cBhvr additive="base">
                                        <p:cTn id="28" dur="500" fill="hold"/>
                                        <p:tgtEl>
                                          <p:spTgt spid="50">
                                            <p:txEl>
                                              <p:pRg st="0" end="0"/>
                                            </p:txEl>
                                          </p:spTgt>
                                        </p:tgtEl>
                                        <p:attrNameLst>
                                          <p:attrName>ppt_y</p:attrName>
                                        </p:attrNameLst>
                                      </p:cBhvr>
                                      <p:tavLst>
                                        <p:tav tm="0">
                                          <p:val>
                                            <p:strVal val="#ppt_y"/>
                                          </p:val>
                                        </p:tav>
                                        <p:tav tm="100000">
                                          <p:val>
                                            <p:strVal val="#ppt_y"/>
                                          </p:val>
                                        </p:tav>
                                      </p:tavLst>
                                    </p:anim>
                                  </p:childTnLst>
                                </p:cTn>
                              </p:par>
                              <p:par>
                                <p:cTn id="29" presetID="2" presetClass="entr" presetSubtype="8" decel="100000" fill="hold" nodeType="withEffect">
                                  <p:stCondLst>
                                    <p:cond delay="0"/>
                                  </p:stCondLst>
                                  <p:childTnLst>
                                    <p:set>
                                      <p:cBhvr>
                                        <p:cTn id="30" dur="1" fill="hold">
                                          <p:stCondLst>
                                            <p:cond delay="0"/>
                                          </p:stCondLst>
                                        </p:cTn>
                                        <p:tgtEl>
                                          <p:spTgt spid="19"/>
                                        </p:tgtEl>
                                        <p:attrNameLst>
                                          <p:attrName>style.visibility</p:attrName>
                                        </p:attrNameLst>
                                      </p:cBhvr>
                                      <p:to>
                                        <p:strVal val="visible"/>
                                      </p:to>
                                    </p:set>
                                    <p:anim calcmode="lin" valueType="num">
                                      <p:cBhvr additive="base">
                                        <p:cTn id="31" dur="500" fill="hold"/>
                                        <p:tgtEl>
                                          <p:spTgt spid="19"/>
                                        </p:tgtEl>
                                        <p:attrNameLst>
                                          <p:attrName>ppt_x</p:attrName>
                                        </p:attrNameLst>
                                      </p:cBhvr>
                                      <p:tavLst>
                                        <p:tav tm="0">
                                          <p:val>
                                            <p:strVal val="0-#ppt_w/2"/>
                                          </p:val>
                                        </p:tav>
                                        <p:tav tm="100000">
                                          <p:val>
                                            <p:strVal val="#ppt_x"/>
                                          </p:val>
                                        </p:tav>
                                      </p:tavLst>
                                    </p:anim>
                                    <p:anim calcmode="lin" valueType="num">
                                      <p:cBhvr additive="base">
                                        <p:cTn id="32" dur="500" fill="hold"/>
                                        <p:tgtEl>
                                          <p:spTgt spid="19"/>
                                        </p:tgtEl>
                                        <p:attrNameLst>
                                          <p:attrName>ppt_y</p:attrName>
                                        </p:attrNameLst>
                                      </p:cBhvr>
                                      <p:tavLst>
                                        <p:tav tm="0">
                                          <p:val>
                                            <p:strVal val="#ppt_y"/>
                                          </p:val>
                                        </p:tav>
                                        <p:tav tm="100000">
                                          <p:val>
                                            <p:strVal val="#ppt_y"/>
                                          </p:val>
                                        </p:tav>
                                      </p:tavLst>
                                    </p:anim>
                                  </p:childTnLst>
                                </p:cTn>
                              </p:par>
                              <p:par>
                                <p:cTn id="33" presetID="2" presetClass="entr" presetSubtype="1" decel="100000" fill="hold" grpId="0" nodeType="withEffect">
                                  <p:stCondLst>
                                    <p:cond delay="0"/>
                                  </p:stCondLst>
                                  <p:childTnLst>
                                    <p:set>
                                      <p:cBhvr>
                                        <p:cTn id="34" dur="1" fill="hold">
                                          <p:stCondLst>
                                            <p:cond delay="0"/>
                                          </p:stCondLst>
                                        </p:cTn>
                                        <p:tgtEl>
                                          <p:spTgt spid="51">
                                            <p:txEl>
                                              <p:pRg st="0" end="0"/>
                                            </p:txEl>
                                          </p:spTgt>
                                        </p:tgtEl>
                                        <p:attrNameLst>
                                          <p:attrName>style.visibility</p:attrName>
                                        </p:attrNameLst>
                                      </p:cBhvr>
                                      <p:to>
                                        <p:strVal val="visible"/>
                                      </p:to>
                                    </p:set>
                                    <p:anim calcmode="lin" valueType="num">
                                      <p:cBhvr additive="base">
                                        <p:cTn id="35" dur="500" fill="hold"/>
                                        <p:tgtEl>
                                          <p:spTgt spid="51">
                                            <p:txEl>
                                              <p:pRg st="0" end="0"/>
                                            </p:txEl>
                                          </p:spTgt>
                                        </p:tgtEl>
                                        <p:attrNameLst>
                                          <p:attrName>ppt_x</p:attrName>
                                        </p:attrNameLst>
                                      </p:cBhvr>
                                      <p:tavLst>
                                        <p:tav tm="0">
                                          <p:val>
                                            <p:strVal val="#ppt_x"/>
                                          </p:val>
                                        </p:tav>
                                        <p:tav tm="100000">
                                          <p:val>
                                            <p:strVal val="#ppt_x"/>
                                          </p:val>
                                        </p:tav>
                                      </p:tavLst>
                                    </p:anim>
                                    <p:anim calcmode="lin" valueType="num">
                                      <p:cBhvr additive="base">
                                        <p:cTn id="36" dur="500" fill="hold"/>
                                        <p:tgtEl>
                                          <p:spTgt spid="51">
                                            <p:txEl>
                                              <p:pRg st="0" end="0"/>
                                            </p:txEl>
                                          </p:spTgt>
                                        </p:tgtEl>
                                        <p:attrNameLst>
                                          <p:attrName>ppt_y</p:attrName>
                                        </p:attrNameLst>
                                      </p:cBhvr>
                                      <p:tavLst>
                                        <p:tav tm="0">
                                          <p:val>
                                            <p:strVal val="0-#ppt_h/2"/>
                                          </p:val>
                                        </p:tav>
                                        <p:tav tm="100000">
                                          <p:val>
                                            <p:strVal val="#ppt_y"/>
                                          </p:val>
                                        </p:tav>
                                      </p:tavLst>
                                    </p:anim>
                                  </p:childTnLst>
                                </p:cTn>
                              </p:par>
                            </p:childTnLst>
                          </p:cTn>
                        </p:par>
                        <p:par>
                          <p:cTn id="37" fill="hold">
                            <p:stCondLst>
                              <p:cond delay="500"/>
                            </p:stCondLst>
                            <p:childTnLst>
                              <p:par>
                                <p:cTn id="38" presetID="22" presetClass="entr" presetSubtype="8" fill="hold" grpId="0" nodeType="afterEffect">
                                  <p:stCondLst>
                                    <p:cond delay="0"/>
                                  </p:stCondLst>
                                  <p:childTnLst>
                                    <p:set>
                                      <p:cBhvr>
                                        <p:cTn id="39" dur="1" fill="hold">
                                          <p:stCondLst>
                                            <p:cond delay="0"/>
                                          </p:stCondLst>
                                        </p:cTn>
                                        <p:tgtEl>
                                          <p:spTgt spid="52">
                                            <p:txEl>
                                              <p:pRg st="0" end="0"/>
                                            </p:txEl>
                                          </p:spTgt>
                                        </p:tgtEl>
                                        <p:attrNameLst>
                                          <p:attrName>style.visibility</p:attrName>
                                        </p:attrNameLst>
                                      </p:cBhvr>
                                      <p:to>
                                        <p:strVal val="visible"/>
                                      </p:to>
                                    </p:set>
                                    <p:animEffect transition="in" filter="wipe(left)">
                                      <p:cBhvr>
                                        <p:cTn id="40" dur="500"/>
                                        <p:tgtEl>
                                          <p:spTgt spid="52">
                                            <p:txEl>
                                              <p:pRg st="0" end="0"/>
                                            </p:txEl>
                                          </p:spTgt>
                                        </p:tgtEl>
                                      </p:cBhvr>
                                    </p:animEffect>
                                  </p:childTnLst>
                                </p:cTn>
                              </p:par>
                              <p:par>
                                <p:cTn id="41" presetID="22" presetClass="entr" presetSubtype="8" fill="hold" grpId="0" nodeType="withEffect">
                                  <p:stCondLst>
                                    <p:cond delay="0"/>
                                  </p:stCondLst>
                                  <p:childTnLst>
                                    <p:set>
                                      <p:cBhvr>
                                        <p:cTn id="42" dur="1" fill="hold">
                                          <p:stCondLst>
                                            <p:cond delay="0"/>
                                          </p:stCondLst>
                                        </p:cTn>
                                        <p:tgtEl>
                                          <p:spTgt spid="32"/>
                                        </p:tgtEl>
                                        <p:attrNameLst>
                                          <p:attrName>style.visibility</p:attrName>
                                        </p:attrNameLst>
                                      </p:cBhvr>
                                      <p:to>
                                        <p:strVal val="visible"/>
                                      </p:to>
                                    </p:set>
                                    <p:animEffect transition="in" filter="wipe(left)">
                                      <p:cBhvr>
                                        <p:cTn id="43" dur="500"/>
                                        <p:tgtEl>
                                          <p:spTgt spid="32"/>
                                        </p:tgtEl>
                                      </p:cBhvr>
                                    </p:animEffect>
                                  </p:childTnLst>
                                </p:cTn>
                              </p:par>
                            </p:childTnLst>
                          </p:cTn>
                        </p:par>
                        <p:par>
                          <p:cTn id="44" fill="hold">
                            <p:stCondLst>
                              <p:cond delay="1000"/>
                            </p:stCondLst>
                            <p:childTnLst>
                              <p:par>
                                <p:cTn id="45" presetID="22" presetClass="entr" presetSubtype="8" fill="hold" grpId="0" nodeType="afterEffect">
                                  <p:stCondLst>
                                    <p:cond delay="500"/>
                                  </p:stCondLst>
                                  <p:childTnLst>
                                    <p:set>
                                      <p:cBhvr>
                                        <p:cTn id="46" dur="1" fill="hold">
                                          <p:stCondLst>
                                            <p:cond delay="0"/>
                                          </p:stCondLst>
                                        </p:cTn>
                                        <p:tgtEl>
                                          <p:spTgt spid="53">
                                            <p:txEl>
                                              <p:pRg st="0" end="0"/>
                                            </p:txEl>
                                          </p:spTgt>
                                        </p:tgtEl>
                                        <p:attrNameLst>
                                          <p:attrName>style.visibility</p:attrName>
                                        </p:attrNameLst>
                                      </p:cBhvr>
                                      <p:to>
                                        <p:strVal val="visible"/>
                                      </p:to>
                                    </p:set>
                                    <p:animEffect transition="in" filter="wipe(left)">
                                      <p:cBhvr>
                                        <p:cTn id="47" dur="500"/>
                                        <p:tgtEl>
                                          <p:spTgt spid="53">
                                            <p:txEl>
                                              <p:pRg st="0" end="0"/>
                                            </p:txEl>
                                          </p:spTgt>
                                        </p:tgtEl>
                                      </p:cBhvr>
                                    </p:animEffect>
                                  </p:childTnLst>
                                </p:cTn>
                              </p:par>
                              <p:par>
                                <p:cTn id="48" presetID="22" presetClass="entr" presetSubtype="8" fill="hold" grpId="0" nodeType="withEffect">
                                  <p:stCondLst>
                                    <p:cond delay="500"/>
                                  </p:stCondLst>
                                  <p:childTnLst>
                                    <p:set>
                                      <p:cBhvr>
                                        <p:cTn id="49" dur="1" fill="hold">
                                          <p:stCondLst>
                                            <p:cond delay="0"/>
                                          </p:stCondLst>
                                        </p:cTn>
                                        <p:tgtEl>
                                          <p:spTgt spid="34"/>
                                        </p:tgtEl>
                                        <p:attrNameLst>
                                          <p:attrName>style.visibility</p:attrName>
                                        </p:attrNameLst>
                                      </p:cBhvr>
                                      <p:to>
                                        <p:strVal val="visible"/>
                                      </p:to>
                                    </p:set>
                                    <p:animEffect transition="in" filter="wipe(left)">
                                      <p:cBhvr>
                                        <p:cTn id="50" dur="500"/>
                                        <p:tgtEl>
                                          <p:spTgt spid="34"/>
                                        </p:tgtEl>
                                      </p:cBhvr>
                                    </p:animEffect>
                                  </p:childTnLst>
                                </p:cTn>
                              </p:par>
                            </p:childTnLst>
                          </p:cTn>
                        </p:par>
                        <p:par>
                          <p:cTn id="51" fill="hold">
                            <p:stCondLst>
                              <p:cond delay="2000"/>
                            </p:stCondLst>
                            <p:childTnLst>
                              <p:par>
                                <p:cTn id="52" presetID="22" presetClass="entr" presetSubtype="2" fill="hold" grpId="0" nodeType="afterEffect">
                                  <p:stCondLst>
                                    <p:cond delay="500"/>
                                  </p:stCondLst>
                                  <p:childTnLst>
                                    <p:set>
                                      <p:cBhvr>
                                        <p:cTn id="53" dur="1" fill="hold">
                                          <p:stCondLst>
                                            <p:cond delay="0"/>
                                          </p:stCondLst>
                                        </p:cTn>
                                        <p:tgtEl>
                                          <p:spTgt spid="54">
                                            <p:txEl>
                                              <p:pRg st="0" end="0"/>
                                            </p:txEl>
                                          </p:spTgt>
                                        </p:tgtEl>
                                        <p:attrNameLst>
                                          <p:attrName>style.visibility</p:attrName>
                                        </p:attrNameLst>
                                      </p:cBhvr>
                                      <p:to>
                                        <p:strVal val="visible"/>
                                      </p:to>
                                    </p:set>
                                    <p:animEffect transition="in" filter="wipe(right)">
                                      <p:cBhvr>
                                        <p:cTn id="54" dur="500"/>
                                        <p:tgtEl>
                                          <p:spTgt spid="54">
                                            <p:txEl>
                                              <p:pRg st="0" end="0"/>
                                            </p:txEl>
                                          </p:spTgt>
                                        </p:tgtEl>
                                      </p:cBhvr>
                                    </p:animEffect>
                                  </p:childTnLst>
                                </p:cTn>
                              </p:par>
                              <p:par>
                                <p:cTn id="55" presetID="22" presetClass="entr" presetSubtype="2" fill="hold" grpId="0" nodeType="withEffect">
                                  <p:stCondLst>
                                    <p:cond delay="500"/>
                                  </p:stCondLst>
                                  <p:childTnLst>
                                    <p:set>
                                      <p:cBhvr>
                                        <p:cTn id="56" dur="1" fill="hold">
                                          <p:stCondLst>
                                            <p:cond delay="0"/>
                                          </p:stCondLst>
                                        </p:cTn>
                                        <p:tgtEl>
                                          <p:spTgt spid="36"/>
                                        </p:tgtEl>
                                        <p:attrNameLst>
                                          <p:attrName>style.visibility</p:attrName>
                                        </p:attrNameLst>
                                      </p:cBhvr>
                                      <p:to>
                                        <p:strVal val="visible"/>
                                      </p:to>
                                    </p:set>
                                    <p:animEffect transition="in" filter="wipe(right)">
                                      <p:cBhvr>
                                        <p:cTn id="57" dur="500"/>
                                        <p:tgtEl>
                                          <p:spTgt spid="36"/>
                                        </p:tgtEl>
                                      </p:cBhvr>
                                    </p:animEffect>
                                  </p:childTnLst>
                                </p:cTn>
                              </p:par>
                            </p:childTnLst>
                          </p:cTn>
                        </p:par>
                        <p:par>
                          <p:cTn id="58" fill="hold">
                            <p:stCondLst>
                              <p:cond delay="3000"/>
                            </p:stCondLst>
                            <p:childTnLst>
                              <p:par>
                                <p:cTn id="59" presetID="22" presetClass="entr" presetSubtype="2" fill="hold" grpId="0" nodeType="afterEffect">
                                  <p:stCondLst>
                                    <p:cond delay="500"/>
                                  </p:stCondLst>
                                  <p:childTnLst>
                                    <p:set>
                                      <p:cBhvr>
                                        <p:cTn id="60" dur="1" fill="hold">
                                          <p:stCondLst>
                                            <p:cond delay="0"/>
                                          </p:stCondLst>
                                        </p:cTn>
                                        <p:tgtEl>
                                          <p:spTgt spid="55">
                                            <p:txEl>
                                              <p:pRg st="0" end="0"/>
                                            </p:txEl>
                                          </p:spTgt>
                                        </p:tgtEl>
                                        <p:attrNameLst>
                                          <p:attrName>style.visibility</p:attrName>
                                        </p:attrNameLst>
                                      </p:cBhvr>
                                      <p:to>
                                        <p:strVal val="visible"/>
                                      </p:to>
                                    </p:set>
                                    <p:animEffect transition="in" filter="wipe(right)">
                                      <p:cBhvr>
                                        <p:cTn id="61" dur="500"/>
                                        <p:tgtEl>
                                          <p:spTgt spid="55">
                                            <p:txEl>
                                              <p:pRg st="0" end="0"/>
                                            </p:txEl>
                                          </p:spTgt>
                                        </p:tgtEl>
                                      </p:cBhvr>
                                    </p:animEffect>
                                  </p:childTnLst>
                                </p:cTn>
                              </p:par>
                              <p:par>
                                <p:cTn id="62" presetID="22" presetClass="entr" presetSubtype="2" fill="hold" grpId="0" nodeType="withEffect">
                                  <p:stCondLst>
                                    <p:cond delay="500"/>
                                  </p:stCondLst>
                                  <p:childTnLst>
                                    <p:set>
                                      <p:cBhvr>
                                        <p:cTn id="63" dur="1" fill="hold">
                                          <p:stCondLst>
                                            <p:cond delay="0"/>
                                          </p:stCondLst>
                                        </p:cTn>
                                        <p:tgtEl>
                                          <p:spTgt spid="38"/>
                                        </p:tgtEl>
                                        <p:attrNameLst>
                                          <p:attrName>style.visibility</p:attrName>
                                        </p:attrNameLst>
                                      </p:cBhvr>
                                      <p:to>
                                        <p:strVal val="visible"/>
                                      </p:to>
                                    </p:set>
                                    <p:animEffect transition="in" filter="wipe(right)">
                                      <p:cBhvr>
                                        <p:cTn id="64" dur="500"/>
                                        <p:tgtEl>
                                          <p:spTgt spid="3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38" grpId="0" animBg="1"/>
      <p:bldP spid="36" grpId="0" animBg="1"/>
      <p:bldP spid="34" grpId="0" animBg="1"/>
      <p:bldP spid="32" grpId="0" animBg="1"/>
      <p:bldP spid="48" grpId="0" build="p">
        <p:tmplLst>
          <p:tmpl lvl="1">
            <p:tnLst>
              <p:par>
                <p:cTn presetID="2" presetClass="entr" presetSubtype="4" decel="100000" fill="hold" nodeType="withEffect">
                  <p:stCondLst>
                    <p:cond delay="0"/>
                  </p:stCondLst>
                  <p:childTnLst>
                    <p:set>
                      <p:cBhvr>
                        <p:cTn dur="1" fill="hold">
                          <p:stCondLst>
                            <p:cond delay="0"/>
                          </p:stCondLst>
                        </p:cTn>
                        <p:tgtEl>
                          <p:spTgt spid="48"/>
                        </p:tgtEl>
                        <p:attrNameLst>
                          <p:attrName>style.visibility</p:attrName>
                        </p:attrNameLst>
                      </p:cBhvr>
                      <p:to>
                        <p:strVal val="visible"/>
                      </p:to>
                    </p:set>
                    <p:anim calcmode="lin" valueType="num">
                      <p:cBhvr additive="base">
                        <p:cTn dur="500" fill="hold"/>
                        <p:tgtEl>
                          <p:spTgt spid="48"/>
                        </p:tgtEl>
                        <p:attrNameLst>
                          <p:attrName>ppt_x</p:attrName>
                        </p:attrNameLst>
                      </p:cBhvr>
                      <p:tavLst>
                        <p:tav tm="0">
                          <p:val>
                            <p:strVal val="#ppt_x"/>
                          </p:val>
                        </p:tav>
                        <p:tav tm="100000">
                          <p:val>
                            <p:strVal val="#ppt_x"/>
                          </p:val>
                        </p:tav>
                      </p:tavLst>
                    </p:anim>
                    <p:anim calcmode="lin" valueType="num">
                      <p:cBhvr additive="base">
                        <p:cTn dur="500" fill="hold"/>
                        <p:tgtEl>
                          <p:spTgt spid="48"/>
                        </p:tgtEl>
                        <p:attrNameLst>
                          <p:attrName>ppt_y</p:attrName>
                        </p:attrNameLst>
                      </p:cBhvr>
                      <p:tavLst>
                        <p:tav tm="0">
                          <p:val>
                            <p:strVal val="1+#ppt_h/2"/>
                          </p:val>
                        </p:tav>
                        <p:tav tm="100000">
                          <p:val>
                            <p:strVal val="#ppt_y"/>
                          </p:val>
                        </p:tav>
                      </p:tavLst>
                    </p:anim>
                  </p:childTnLst>
                </p:cTn>
              </p:par>
            </p:tnLst>
          </p:tmpl>
        </p:tmplLst>
      </p:bldP>
      <p:bldP spid="49" grpId="0" build="p">
        <p:tmplLst>
          <p:tmpl lvl="1">
            <p:tnLst>
              <p:par>
                <p:cTn presetID="2" presetClass="entr" presetSubtype="8" decel="100000" fill="hold" nodeType="withEffect">
                  <p:stCondLst>
                    <p:cond delay="0"/>
                  </p:stCondLst>
                  <p:childTnLst>
                    <p:set>
                      <p:cBhvr>
                        <p:cTn dur="1" fill="hold">
                          <p:stCondLst>
                            <p:cond delay="0"/>
                          </p:stCondLst>
                        </p:cTn>
                        <p:tgtEl>
                          <p:spTgt spid="49"/>
                        </p:tgtEl>
                        <p:attrNameLst>
                          <p:attrName>style.visibility</p:attrName>
                        </p:attrNameLst>
                      </p:cBhvr>
                      <p:to>
                        <p:strVal val="visible"/>
                      </p:to>
                    </p:set>
                    <p:anim calcmode="lin" valueType="num">
                      <p:cBhvr additive="base">
                        <p:cTn dur="500" fill="hold"/>
                        <p:tgtEl>
                          <p:spTgt spid="49"/>
                        </p:tgtEl>
                        <p:attrNameLst>
                          <p:attrName>ppt_x</p:attrName>
                        </p:attrNameLst>
                      </p:cBhvr>
                      <p:tavLst>
                        <p:tav tm="0">
                          <p:val>
                            <p:strVal val="0-#ppt_w/2"/>
                          </p:val>
                        </p:tav>
                        <p:tav tm="100000">
                          <p:val>
                            <p:strVal val="#ppt_x"/>
                          </p:val>
                        </p:tav>
                      </p:tavLst>
                    </p:anim>
                    <p:anim calcmode="lin" valueType="num">
                      <p:cBhvr additive="base">
                        <p:cTn dur="500" fill="hold"/>
                        <p:tgtEl>
                          <p:spTgt spid="49"/>
                        </p:tgtEl>
                        <p:attrNameLst>
                          <p:attrName>ppt_y</p:attrName>
                        </p:attrNameLst>
                      </p:cBhvr>
                      <p:tavLst>
                        <p:tav tm="0">
                          <p:val>
                            <p:strVal val="#ppt_y"/>
                          </p:val>
                        </p:tav>
                        <p:tav tm="100000">
                          <p:val>
                            <p:strVal val="#ppt_y"/>
                          </p:val>
                        </p:tav>
                      </p:tavLst>
                    </p:anim>
                  </p:childTnLst>
                </p:cTn>
              </p:par>
            </p:tnLst>
          </p:tmpl>
        </p:tmplLst>
      </p:bldP>
      <p:bldP spid="50" grpId="0" build="p">
        <p:tmplLst>
          <p:tmpl lvl="1">
            <p:tnLst>
              <p:par>
                <p:cTn presetID="2" presetClass="entr" presetSubtype="2" decel="100000" fill="hold" nodeType="withEffect">
                  <p:stCondLst>
                    <p:cond delay="0"/>
                  </p:stCondLst>
                  <p:childTnLst>
                    <p:set>
                      <p:cBhvr>
                        <p:cTn dur="1" fill="hold">
                          <p:stCondLst>
                            <p:cond delay="0"/>
                          </p:stCondLst>
                        </p:cTn>
                        <p:tgtEl>
                          <p:spTgt spid="50"/>
                        </p:tgtEl>
                        <p:attrNameLst>
                          <p:attrName>style.visibility</p:attrName>
                        </p:attrNameLst>
                      </p:cBhvr>
                      <p:to>
                        <p:strVal val="visible"/>
                      </p:to>
                    </p:set>
                    <p:anim calcmode="lin" valueType="num">
                      <p:cBhvr additive="base">
                        <p:cTn dur="500" fill="hold"/>
                        <p:tgtEl>
                          <p:spTgt spid="50"/>
                        </p:tgtEl>
                        <p:attrNameLst>
                          <p:attrName>ppt_x</p:attrName>
                        </p:attrNameLst>
                      </p:cBhvr>
                      <p:tavLst>
                        <p:tav tm="0">
                          <p:val>
                            <p:strVal val="1+#ppt_w/2"/>
                          </p:val>
                        </p:tav>
                        <p:tav tm="100000">
                          <p:val>
                            <p:strVal val="#ppt_x"/>
                          </p:val>
                        </p:tav>
                      </p:tavLst>
                    </p:anim>
                    <p:anim calcmode="lin" valueType="num">
                      <p:cBhvr additive="base">
                        <p:cTn dur="500" fill="hold"/>
                        <p:tgtEl>
                          <p:spTgt spid="50"/>
                        </p:tgtEl>
                        <p:attrNameLst>
                          <p:attrName>ppt_y</p:attrName>
                        </p:attrNameLst>
                      </p:cBhvr>
                      <p:tavLst>
                        <p:tav tm="0">
                          <p:val>
                            <p:strVal val="#ppt_y"/>
                          </p:val>
                        </p:tav>
                        <p:tav tm="100000">
                          <p:val>
                            <p:strVal val="#ppt_y"/>
                          </p:val>
                        </p:tav>
                      </p:tavLst>
                    </p:anim>
                  </p:childTnLst>
                </p:cTn>
              </p:par>
            </p:tnLst>
          </p:tmpl>
        </p:tmplLst>
      </p:bldP>
      <p:bldP spid="51" grpId="0" build="p">
        <p:tmplLst>
          <p:tmpl lvl="1">
            <p:tnLst>
              <p:par>
                <p:cTn presetID="2" presetClass="entr" presetSubtype="1" decel="100000" fill="hold" nodeType="withEffect">
                  <p:stCondLst>
                    <p:cond delay="0"/>
                  </p:stCondLst>
                  <p:childTnLst>
                    <p:set>
                      <p:cBhvr>
                        <p:cTn dur="1" fill="hold">
                          <p:stCondLst>
                            <p:cond delay="0"/>
                          </p:stCondLst>
                        </p:cTn>
                        <p:tgtEl>
                          <p:spTgt spid="51"/>
                        </p:tgtEl>
                        <p:attrNameLst>
                          <p:attrName>style.visibility</p:attrName>
                        </p:attrNameLst>
                      </p:cBhvr>
                      <p:to>
                        <p:strVal val="visible"/>
                      </p:to>
                    </p:set>
                    <p:anim calcmode="lin" valueType="num">
                      <p:cBhvr additive="base">
                        <p:cTn dur="500" fill="hold"/>
                        <p:tgtEl>
                          <p:spTgt spid="51"/>
                        </p:tgtEl>
                        <p:attrNameLst>
                          <p:attrName>ppt_x</p:attrName>
                        </p:attrNameLst>
                      </p:cBhvr>
                      <p:tavLst>
                        <p:tav tm="0">
                          <p:val>
                            <p:strVal val="#ppt_x"/>
                          </p:val>
                        </p:tav>
                        <p:tav tm="100000">
                          <p:val>
                            <p:strVal val="#ppt_x"/>
                          </p:val>
                        </p:tav>
                      </p:tavLst>
                    </p:anim>
                    <p:anim calcmode="lin" valueType="num">
                      <p:cBhvr additive="base">
                        <p:cTn dur="500" fill="hold"/>
                        <p:tgtEl>
                          <p:spTgt spid="51"/>
                        </p:tgtEl>
                        <p:attrNameLst>
                          <p:attrName>ppt_y</p:attrName>
                        </p:attrNameLst>
                      </p:cBhvr>
                      <p:tavLst>
                        <p:tav tm="0">
                          <p:val>
                            <p:strVal val="0-#ppt_h/2"/>
                          </p:val>
                        </p:tav>
                        <p:tav tm="100000">
                          <p:val>
                            <p:strVal val="#ppt_y"/>
                          </p:val>
                        </p:tav>
                      </p:tavLst>
                    </p:anim>
                  </p:childTnLst>
                </p:cTn>
              </p:par>
            </p:tnLst>
          </p:tmpl>
        </p:tmplLst>
      </p:bldP>
      <p:bldP spid="52" grpId="0" build="p">
        <p:tmplLst>
          <p:tmpl lvl="1">
            <p:tnLst>
              <p:par>
                <p:cTn presetID="22" presetClass="entr" presetSubtype="8" fill="hold" nodeType="afterEffect">
                  <p:stCondLst>
                    <p:cond delay="0"/>
                  </p:stCondLst>
                  <p:childTnLst>
                    <p:set>
                      <p:cBhvr>
                        <p:cTn dur="1" fill="hold">
                          <p:stCondLst>
                            <p:cond delay="0"/>
                          </p:stCondLst>
                        </p:cTn>
                        <p:tgtEl>
                          <p:spTgt spid="52"/>
                        </p:tgtEl>
                        <p:attrNameLst>
                          <p:attrName>style.visibility</p:attrName>
                        </p:attrNameLst>
                      </p:cBhvr>
                      <p:to>
                        <p:strVal val="visible"/>
                      </p:to>
                    </p:set>
                    <p:animEffect transition="in" filter="wipe(left)">
                      <p:cBhvr>
                        <p:cTn dur="500"/>
                        <p:tgtEl>
                          <p:spTgt spid="52"/>
                        </p:tgtEl>
                      </p:cBhvr>
                    </p:animEffect>
                  </p:childTnLst>
                </p:cTn>
              </p:par>
            </p:tnLst>
          </p:tmpl>
        </p:tmplLst>
      </p:bldP>
      <p:bldP spid="53" grpId="0" build="p">
        <p:tmplLst>
          <p:tmpl lvl="1">
            <p:tnLst>
              <p:par>
                <p:cTn presetID="22" presetClass="entr" presetSubtype="8" fill="hold" nodeType="afterEffect">
                  <p:stCondLst>
                    <p:cond delay="500"/>
                  </p:stCondLst>
                  <p:childTnLst>
                    <p:set>
                      <p:cBhvr>
                        <p:cTn dur="1" fill="hold">
                          <p:stCondLst>
                            <p:cond delay="0"/>
                          </p:stCondLst>
                        </p:cTn>
                        <p:tgtEl>
                          <p:spTgt spid="53"/>
                        </p:tgtEl>
                        <p:attrNameLst>
                          <p:attrName>style.visibility</p:attrName>
                        </p:attrNameLst>
                      </p:cBhvr>
                      <p:to>
                        <p:strVal val="visible"/>
                      </p:to>
                    </p:set>
                    <p:animEffect transition="in" filter="wipe(left)">
                      <p:cBhvr>
                        <p:cTn dur="500"/>
                        <p:tgtEl>
                          <p:spTgt spid="53"/>
                        </p:tgtEl>
                      </p:cBhvr>
                    </p:animEffect>
                  </p:childTnLst>
                </p:cTn>
              </p:par>
            </p:tnLst>
          </p:tmpl>
        </p:tmplLst>
      </p:bldP>
      <p:bldP spid="54" grpId="0" build="p">
        <p:tmplLst>
          <p:tmpl lvl="1">
            <p:tnLst>
              <p:par>
                <p:cTn presetID="22" presetClass="entr" presetSubtype="2" fill="hold" nodeType="afterEffect">
                  <p:stCondLst>
                    <p:cond delay="500"/>
                  </p:stCondLst>
                  <p:childTnLst>
                    <p:set>
                      <p:cBhvr>
                        <p:cTn dur="1" fill="hold">
                          <p:stCondLst>
                            <p:cond delay="0"/>
                          </p:stCondLst>
                        </p:cTn>
                        <p:tgtEl>
                          <p:spTgt spid="54"/>
                        </p:tgtEl>
                        <p:attrNameLst>
                          <p:attrName>style.visibility</p:attrName>
                        </p:attrNameLst>
                      </p:cBhvr>
                      <p:to>
                        <p:strVal val="visible"/>
                      </p:to>
                    </p:set>
                    <p:animEffect transition="in" filter="wipe(right)">
                      <p:cBhvr>
                        <p:cTn dur="500"/>
                        <p:tgtEl>
                          <p:spTgt spid="54"/>
                        </p:tgtEl>
                      </p:cBhvr>
                    </p:animEffect>
                  </p:childTnLst>
                </p:cTn>
              </p:par>
            </p:tnLst>
          </p:tmpl>
        </p:tmplLst>
      </p:bldP>
      <p:bldP spid="55" grpId="0" build="p">
        <p:tmplLst>
          <p:tmpl lvl="1">
            <p:tnLst>
              <p:par>
                <p:cTn presetID="22" presetClass="entr" presetSubtype="2" fill="hold" nodeType="afterEffect">
                  <p:stCondLst>
                    <p:cond delay="500"/>
                  </p:stCondLst>
                  <p:childTnLst>
                    <p:set>
                      <p:cBhvr>
                        <p:cTn dur="1" fill="hold">
                          <p:stCondLst>
                            <p:cond delay="0"/>
                          </p:stCondLst>
                        </p:cTn>
                        <p:tgtEl>
                          <p:spTgt spid="55"/>
                        </p:tgtEl>
                        <p:attrNameLst>
                          <p:attrName>style.visibility</p:attrName>
                        </p:attrNameLst>
                      </p:cBhvr>
                      <p:to>
                        <p:strVal val="visible"/>
                      </p:to>
                    </p:set>
                    <p:animEffect transition="in" filter="wipe(right)">
                      <p:cBhvr>
                        <p:cTn dur="500"/>
                        <p:tgtEl>
                          <p:spTgt spid="55"/>
                        </p:tgtEl>
                      </p:cBhvr>
                    </p:animEffect>
                  </p:childTnLst>
                </p:cTn>
              </p:par>
            </p:tnLst>
          </p:tmpl>
        </p:tmplLst>
      </p:bldP>
    </p:bldLst>
  </p:timing>
  <p:extLst mod="1">
    <p:ext uri="{DCECCB84-F9BA-43D5-87BE-67443E8EF086}">
      <p15:sldGuideLst xmlns:p15="http://schemas.microsoft.com/office/powerpoint/2012/main" xmlns="">
        <p15:guide id="1" orient="horz" pos="3240" userDrawn="1">
          <p15:clr>
            <a:srgbClr val="FBAE40"/>
          </p15:clr>
        </p15:guide>
        <p15:guide id="2" pos="5759" userDrawn="1">
          <p15:clr>
            <a:srgbClr val="FBAE40"/>
          </p15:clr>
        </p15:guide>
      </p15:sldGuideLst>
    </p:ext>
  </p:extLst>
</p:sldLayout>
</file>

<file path=ppt/slideLayouts/slideLayout54.xml><?xml version="1.0" encoding="utf-8"?>
<p:sldLayout xmlns:a="http://schemas.openxmlformats.org/drawingml/2006/main" xmlns:r="http://schemas.openxmlformats.org/officeDocument/2006/relationships" xmlns:p="http://schemas.openxmlformats.org/presentationml/2006/main" preserve="1" userDrawn="1">
  <p:cSld name="4 Points and Images">
    <p:spTree>
      <p:nvGrpSpPr>
        <p:cNvPr id="1" name=""/>
        <p:cNvGrpSpPr/>
        <p:nvPr/>
      </p:nvGrpSpPr>
      <p:grpSpPr>
        <a:xfrm>
          <a:off x="0" y="0"/>
          <a:ext cx="0" cy="0"/>
          <a:chOff x="0" y="0"/>
          <a:chExt cx="0" cy="0"/>
        </a:xfrm>
      </p:grpSpPr>
      <p:sp>
        <p:nvSpPr>
          <p:cNvPr id="18" name="正方形/長方形 17"/>
          <p:cNvSpPr/>
          <p:nvPr userDrawn="1"/>
        </p:nvSpPr>
        <p:spPr>
          <a:xfrm>
            <a:off x="2077962" y="2547096"/>
            <a:ext cx="6701594" cy="3105481"/>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17" name="図プレースホルダー 11"/>
          <p:cNvSpPr>
            <a:spLocks noGrp="1"/>
          </p:cNvSpPr>
          <p:nvPr>
            <p:ph type="pic" sz="quarter" idx="15" hasCustomPrompt="1"/>
          </p:nvPr>
        </p:nvSpPr>
        <p:spPr>
          <a:xfrm>
            <a:off x="525221" y="2547095"/>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solidFill>
            <a:schemeClr val="tx2">
              <a:alpha val="31000"/>
            </a:schemeClr>
          </a:solidFill>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19" name="テキスト プレースホルダー 5"/>
          <p:cNvSpPr>
            <a:spLocks noGrp="1"/>
          </p:cNvSpPr>
          <p:nvPr>
            <p:ph type="body" sz="quarter" idx="13" hasCustomPrompt="1"/>
          </p:nvPr>
        </p:nvSpPr>
        <p:spPr>
          <a:xfrm>
            <a:off x="3742501" y="3395617"/>
            <a:ext cx="4835441" cy="2018213"/>
          </a:xfrm>
          <a:noFill/>
        </p:spPr>
        <p:txBody>
          <a:bodyPr anchor="t">
            <a:noAutofit/>
          </a:bodyPr>
          <a:lstStyle>
            <a:lvl1pPr marL="0" indent="0" algn="l">
              <a:lnSpc>
                <a:spcPct val="12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0" name="テキスト プレースホルダー 5"/>
          <p:cNvSpPr>
            <a:spLocks noGrp="1"/>
          </p:cNvSpPr>
          <p:nvPr>
            <p:ph type="body" sz="quarter" idx="21" hasCustomPrompt="1"/>
          </p:nvPr>
        </p:nvSpPr>
        <p:spPr>
          <a:xfrm>
            <a:off x="3742502" y="2765548"/>
            <a:ext cx="4821925" cy="766708"/>
          </a:xfrm>
          <a:noFill/>
        </p:spPr>
        <p:txBody>
          <a:bodyPr anchor="ctr">
            <a:noAutofit/>
          </a:bodyPr>
          <a:lstStyle>
            <a:lvl1pPr algn="l">
              <a:lnSpc>
                <a:spcPct val="100000"/>
              </a:lnSpc>
              <a:spcBef>
                <a:spcPts val="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6" name="正方形/長方形 25"/>
          <p:cNvSpPr/>
          <p:nvPr userDrawn="1"/>
        </p:nvSpPr>
        <p:spPr>
          <a:xfrm>
            <a:off x="2077962" y="6043899"/>
            <a:ext cx="6701594" cy="3105481"/>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7" name="図プレースホルダー 11"/>
          <p:cNvSpPr>
            <a:spLocks noGrp="1"/>
          </p:cNvSpPr>
          <p:nvPr>
            <p:ph type="pic" sz="quarter" idx="25" hasCustomPrompt="1"/>
          </p:nvPr>
        </p:nvSpPr>
        <p:spPr>
          <a:xfrm>
            <a:off x="525221" y="6043898"/>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solidFill>
            <a:schemeClr val="tx2">
              <a:alpha val="31000"/>
            </a:schemeClr>
          </a:solidFill>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28" name="テキスト プレースホルダー 5"/>
          <p:cNvSpPr>
            <a:spLocks noGrp="1"/>
          </p:cNvSpPr>
          <p:nvPr>
            <p:ph type="body" sz="quarter" idx="26" hasCustomPrompt="1"/>
          </p:nvPr>
        </p:nvSpPr>
        <p:spPr>
          <a:xfrm>
            <a:off x="3742501" y="6892420"/>
            <a:ext cx="4835441" cy="2018213"/>
          </a:xfrm>
          <a:noFill/>
        </p:spPr>
        <p:txBody>
          <a:bodyPr anchor="t">
            <a:noAutofit/>
          </a:bodyPr>
          <a:lstStyle>
            <a:lvl1pPr marL="0" indent="0" algn="l">
              <a:lnSpc>
                <a:spcPct val="12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5"/>
          <p:cNvSpPr>
            <a:spLocks noGrp="1"/>
          </p:cNvSpPr>
          <p:nvPr>
            <p:ph type="body" sz="quarter" idx="27" hasCustomPrompt="1"/>
          </p:nvPr>
        </p:nvSpPr>
        <p:spPr>
          <a:xfrm>
            <a:off x="3742502" y="6262351"/>
            <a:ext cx="4821925" cy="766708"/>
          </a:xfrm>
          <a:noFill/>
        </p:spPr>
        <p:txBody>
          <a:bodyPr anchor="ctr">
            <a:noAutofit/>
          </a:bodyPr>
          <a:lstStyle>
            <a:lvl1pPr algn="l">
              <a:lnSpc>
                <a:spcPct val="100000"/>
              </a:lnSpc>
              <a:spcBef>
                <a:spcPts val="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4" name="正方形/長方形 33"/>
          <p:cNvSpPr/>
          <p:nvPr userDrawn="1"/>
        </p:nvSpPr>
        <p:spPr>
          <a:xfrm>
            <a:off x="10695154" y="2547095"/>
            <a:ext cx="6701594" cy="3105481"/>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5" name="図プレースホルダー 11"/>
          <p:cNvSpPr>
            <a:spLocks noGrp="1"/>
          </p:cNvSpPr>
          <p:nvPr>
            <p:ph type="pic" sz="quarter" idx="28" hasCustomPrompt="1"/>
          </p:nvPr>
        </p:nvSpPr>
        <p:spPr>
          <a:xfrm>
            <a:off x="9142413" y="2547094"/>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solidFill>
            <a:schemeClr val="tx2">
              <a:alpha val="31000"/>
            </a:schemeClr>
          </a:solidFill>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36" name="テキスト プレースホルダー 5"/>
          <p:cNvSpPr>
            <a:spLocks noGrp="1"/>
          </p:cNvSpPr>
          <p:nvPr>
            <p:ph type="body" sz="quarter" idx="29" hasCustomPrompt="1"/>
          </p:nvPr>
        </p:nvSpPr>
        <p:spPr>
          <a:xfrm>
            <a:off x="12359693" y="3395616"/>
            <a:ext cx="4835441" cy="2018213"/>
          </a:xfrm>
          <a:noFill/>
        </p:spPr>
        <p:txBody>
          <a:bodyPr anchor="t">
            <a:noAutofit/>
          </a:bodyPr>
          <a:lstStyle>
            <a:lvl1pPr marL="0" indent="0" algn="l">
              <a:lnSpc>
                <a:spcPct val="12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7" name="テキスト プレースホルダー 5"/>
          <p:cNvSpPr>
            <a:spLocks noGrp="1"/>
          </p:cNvSpPr>
          <p:nvPr>
            <p:ph type="body" sz="quarter" idx="30" hasCustomPrompt="1"/>
          </p:nvPr>
        </p:nvSpPr>
        <p:spPr>
          <a:xfrm>
            <a:off x="12359694" y="2765547"/>
            <a:ext cx="4821925" cy="766708"/>
          </a:xfrm>
          <a:noFill/>
        </p:spPr>
        <p:txBody>
          <a:bodyPr anchor="ctr">
            <a:noAutofit/>
          </a:bodyPr>
          <a:lstStyle>
            <a:lvl1pPr algn="l">
              <a:lnSpc>
                <a:spcPct val="100000"/>
              </a:lnSpc>
              <a:spcBef>
                <a:spcPts val="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8" name="正方形/長方形 37"/>
          <p:cNvSpPr/>
          <p:nvPr userDrawn="1"/>
        </p:nvSpPr>
        <p:spPr>
          <a:xfrm>
            <a:off x="10695154" y="6043898"/>
            <a:ext cx="6701594" cy="3105481"/>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48" name="図プレースホルダー 11"/>
          <p:cNvSpPr>
            <a:spLocks noGrp="1"/>
          </p:cNvSpPr>
          <p:nvPr>
            <p:ph type="pic" sz="quarter" idx="31" hasCustomPrompt="1"/>
          </p:nvPr>
        </p:nvSpPr>
        <p:spPr>
          <a:xfrm>
            <a:off x="9142413" y="6043897"/>
            <a:ext cx="3105482" cy="3105482"/>
          </a:xfrm>
          <a:custGeom>
            <a:avLst/>
            <a:gdLst/>
            <a:ahLst/>
            <a:cxnLst/>
            <a:rect l="l" t="t" r="r" b="b"/>
            <a:pathLst>
              <a:path w="3105482" h="3105482">
                <a:moveTo>
                  <a:pt x="1552741" y="0"/>
                </a:moveTo>
                <a:lnTo>
                  <a:pt x="3105482" y="1552741"/>
                </a:lnTo>
                <a:lnTo>
                  <a:pt x="1552741" y="3105482"/>
                </a:lnTo>
                <a:lnTo>
                  <a:pt x="0" y="1552741"/>
                </a:lnTo>
                <a:close/>
              </a:path>
            </a:pathLst>
          </a:custGeom>
          <a:solidFill>
            <a:schemeClr val="tx2">
              <a:alpha val="31000"/>
            </a:schemeClr>
          </a:solidFill>
          <a:effectLst>
            <a:outerShdw blurRad="50800" dist="76200" dir="2700000" algn="tl" rotWithShape="0">
              <a:prstClr val="black">
                <a:alpha val="40000"/>
              </a:prstClr>
            </a:outerShdw>
          </a:effectLst>
        </p:spPr>
        <p:txBody>
          <a:bodyPr/>
          <a:lstStyle>
            <a:lvl1pPr>
              <a:defRPr/>
            </a:lvl1pPr>
          </a:lstStyle>
          <a:p>
            <a:r>
              <a:rPr kumimoji="1" lang="en-US" altLang="ja-JP" dirty="0" smtClean="0"/>
              <a:t>               </a:t>
            </a:r>
            <a:endParaRPr kumimoji="1" lang="ja-JP" altLang="en-US" dirty="0"/>
          </a:p>
        </p:txBody>
      </p:sp>
      <p:sp>
        <p:nvSpPr>
          <p:cNvPr id="49" name="テキスト プレースホルダー 5"/>
          <p:cNvSpPr>
            <a:spLocks noGrp="1"/>
          </p:cNvSpPr>
          <p:nvPr>
            <p:ph type="body" sz="quarter" idx="32" hasCustomPrompt="1"/>
          </p:nvPr>
        </p:nvSpPr>
        <p:spPr>
          <a:xfrm>
            <a:off x="12359693" y="6892419"/>
            <a:ext cx="4835441" cy="2018213"/>
          </a:xfrm>
          <a:noFill/>
        </p:spPr>
        <p:txBody>
          <a:bodyPr anchor="t">
            <a:noAutofit/>
          </a:bodyPr>
          <a:lstStyle>
            <a:lvl1pPr marL="0" indent="0" algn="l">
              <a:lnSpc>
                <a:spcPct val="120000"/>
              </a:lnSpc>
              <a:spcBef>
                <a:spcPts val="0"/>
              </a:spcBef>
              <a:buClr>
                <a:schemeClr val="tx1">
                  <a:lumMod val="50000"/>
                </a:schemeClr>
              </a:buClr>
              <a:buFont typeface="Wingdings" panose="05000000000000000000" pitchFamily="2" charset="2"/>
              <a:buNone/>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50" name="テキスト プレースホルダー 5"/>
          <p:cNvSpPr>
            <a:spLocks noGrp="1"/>
          </p:cNvSpPr>
          <p:nvPr>
            <p:ph type="body" sz="quarter" idx="33" hasCustomPrompt="1"/>
          </p:nvPr>
        </p:nvSpPr>
        <p:spPr>
          <a:xfrm>
            <a:off x="12359694" y="6262350"/>
            <a:ext cx="4821925" cy="766708"/>
          </a:xfrm>
          <a:noFill/>
        </p:spPr>
        <p:txBody>
          <a:bodyPr anchor="ctr">
            <a:noAutofit/>
          </a:bodyPr>
          <a:lstStyle>
            <a:lvl1pPr algn="l">
              <a:lnSpc>
                <a:spcPct val="100000"/>
              </a:lnSpc>
              <a:spcBef>
                <a:spcPts val="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395498114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31" presetClass="entr" presetSubtype="0" fill="hold" grpId="0" nodeType="afterEffect">
                                  <p:stCondLst>
                                    <p:cond delay="0"/>
                                  </p:stCondLst>
                                  <p:childTnLst>
                                    <p:set>
                                      <p:cBhvr>
                                        <p:cTn id="6" dur="1" fill="hold">
                                          <p:stCondLst>
                                            <p:cond delay="0"/>
                                          </p:stCondLst>
                                        </p:cTn>
                                        <p:tgtEl>
                                          <p:spTgt spid="17"/>
                                        </p:tgtEl>
                                        <p:attrNameLst>
                                          <p:attrName>style.visibility</p:attrName>
                                        </p:attrNameLst>
                                      </p:cBhvr>
                                      <p:to>
                                        <p:strVal val="visible"/>
                                      </p:to>
                                    </p:set>
                                    <p:anim calcmode="lin" valueType="num">
                                      <p:cBhvr>
                                        <p:cTn id="7" dur="750" fill="hold"/>
                                        <p:tgtEl>
                                          <p:spTgt spid="17"/>
                                        </p:tgtEl>
                                        <p:attrNameLst>
                                          <p:attrName>ppt_w</p:attrName>
                                        </p:attrNameLst>
                                      </p:cBhvr>
                                      <p:tavLst>
                                        <p:tav tm="0">
                                          <p:val>
                                            <p:fltVal val="0"/>
                                          </p:val>
                                        </p:tav>
                                        <p:tav tm="100000">
                                          <p:val>
                                            <p:strVal val="#ppt_w"/>
                                          </p:val>
                                        </p:tav>
                                      </p:tavLst>
                                    </p:anim>
                                    <p:anim calcmode="lin" valueType="num">
                                      <p:cBhvr>
                                        <p:cTn id="8" dur="750" fill="hold"/>
                                        <p:tgtEl>
                                          <p:spTgt spid="17"/>
                                        </p:tgtEl>
                                        <p:attrNameLst>
                                          <p:attrName>ppt_h</p:attrName>
                                        </p:attrNameLst>
                                      </p:cBhvr>
                                      <p:tavLst>
                                        <p:tav tm="0">
                                          <p:val>
                                            <p:fltVal val="0"/>
                                          </p:val>
                                        </p:tav>
                                        <p:tav tm="100000">
                                          <p:val>
                                            <p:strVal val="#ppt_h"/>
                                          </p:val>
                                        </p:tav>
                                      </p:tavLst>
                                    </p:anim>
                                    <p:anim calcmode="lin" valueType="num">
                                      <p:cBhvr>
                                        <p:cTn id="9" dur="750" fill="hold"/>
                                        <p:tgtEl>
                                          <p:spTgt spid="17"/>
                                        </p:tgtEl>
                                        <p:attrNameLst>
                                          <p:attrName>style.rotation</p:attrName>
                                        </p:attrNameLst>
                                      </p:cBhvr>
                                      <p:tavLst>
                                        <p:tav tm="0">
                                          <p:val>
                                            <p:fltVal val="90"/>
                                          </p:val>
                                        </p:tav>
                                        <p:tav tm="100000">
                                          <p:val>
                                            <p:fltVal val="0"/>
                                          </p:val>
                                        </p:tav>
                                      </p:tavLst>
                                    </p:anim>
                                    <p:animEffect transition="in" filter="fade">
                                      <p:cBhvr>
                                        <p:cTn id="10" dur="750"/>
                                        <p:tgtEl>
                                          <p:spTgt spid="17"/>
                                        </p:tgtEl>
                                      </p:cBhvr>
                                    </p:animEffect>
                                  </p:childTnLst>
                                </p:cTn>
                              </p:par>
                            </p:childTnLst>
                          </p:cTn>
                        </p:par>
                        <p:par>
                          <p:cTn id="11" fill="hold">
                            <p:stCondLst>
                              <p:cond delay="750"/>
                            </p:stCondLst>
                            <p:childTnLst>
                              <p:par>
                                <p:cTn id="12" presetID="22" presetClass="entr" presetSubtype="8" fill="hold" grpId="0" nodeType="afterEffect">
                                  <p:stCondLst>
                                    <p:cond delay="0"/>
                                  </p:stCondLst>
                                  <p:childTnLst>
                                    <p:set>
                                      <p:cBhvr>
                                        <p:cTn id="13" dur="1" fill="hold">
                                          <p:stCondLst>
                                            <p:cond delay="0"/>
                                          </p:stCondLst>
                                        </p:cTn>
                                        <p:tgtEl>
                                          <p:spTgt spid="18"/>
                                        </p:tgtEl>
                                        <p:attrNameLst>
                                          <p:attrName>style.visibility</p:attrName>
                                        </p:attrNameLst>
                                      </p:cBhvr>
                                      <p:to>
                                        <p:strVal val="visible"/>
                                      </p:to>
                                    </p:set>
                                    <p:animEffect transition="in" filter="wipe(left)">
                                      <p:cBhvr>
                                        <p:cTn id="14" dur="500"/>
                                        <p:tgtEl>
                                          <p:spTgt spid="18"/>
                                        </p:tgtEl>
                                      </p:cBhvr>
                                    </p:animEffect>
                                  </p:childTnLst>
                                </p:cTn>
                              </p:par>
                            </p:childTnLst>
                          </p:cTn>
                        </p:par>
                        <p:par>
                          <p:cTn id="15" fill="hold">
                            <p:stCondLst>
                              <p:cond delay="1250"/>
                            </p:stCondLst>
                            <p:childTnLst>
                              <p:par>
                                <p:cTn id="16" presetID="22" presetClass="entr" presetSubtype="8" fill="hold" grpId="0" nodeType="afterEffect">
                                  <p:stCondLst>
                                    <p:cond delay="0"/>
                                  </p:stCondLst>
                                  <p:childTnLst>
                                    <p:set>
                                      <p:cBhvr>
                                        <p:cTn id="17" dur="1" fill="hold">
                                          <p:stCondLst>
                                            <p:cond delay="0"/>
                                          </p:stCondLst>
                                        </p:cTn>
                                        <p:tgtEl>
                                          <p:spTgt spid="20">
                                            <p:txEl>
                                              <p:pRg st="0" end="0"/>
                                            </p:txEl>
                                          </p:spTgt>
                                        </p:tgtEl>
                                        <p:attrNameLst>
                                          <p:attrName>style.visibility</p:attrName>
                                        </p:attrNameLst>
                                      </p:cBhvr>
                                      <p:to>
                                        <p:strVal val="visible"/>
                                      </p:to>
                                    </p:set>
                                    <p:animEffect transition="in" filter="wipe(left)">
                                      <p:cBhvr>
                                        <p:cTn id="18" dur="500"/>
                                        <p:tgtEl>
                                          <p:spTgt spid="20">
                                            <p:txEl>
                                              <p:pRg st="0" end="0"/>
                                            </p:txEl>
                                          </p:spTgt>
                                        </p:tgtEl>
                                      </p:cBhvr>
                                    </p:animEffect>
                                  </p:childTnLst>
                                </p:cTn>
                              </p:par>
                            </p:childTnLst>
                          </p:cTn>
                        </p:par>
                        <p:par>
                          <p:cTn id="19" fill="hold">
                            <p:stCondLst>
                              <p:cond delay="1750"/>
                            </p:stCondLst>
                            <p:childTnLst>
                              <p:par>
                                <p:cTn id="20" presetID="22" presetClass="entr" presetSubtype="8" fill="hold" grpId="0" nodeType="afterEffect">
                                  <p:stCondLst>
                                    <p:cond delay="0"/>
                                  </p:stCondLst>
                                  <p:childTnLst>
                                    <p:set>
                                      <p:cBhvr>
                                        <p:cTn id="21" dur="1" fill="hold">
                                          <p:stCondLst>
                                            <p:cond delay="0"/>
                                          </p:stCondLst>
                                        </p:cTn>
                                        <p:tgtEl>
                                          <p:spTgt spid="19">
                                            <p:txEl>
                                              <p:pRg st="0" end="0"/>
                                            </p:txEl>
                                          </p:spTgt>
                                        </p:tgtEl>
                                        <p:attrNameLst>
                                          <p:attrName>style.visibility</p:attrName>
                                        </p:attrNameLst>
                                      </p:cBhvr>
                                      <p:to>
                                        <p:strVal val="visible"/>
                                      </p:to>
                                    </p:set>
                                    <p:animEffect transition="in" filter="wipe(left)">
                                      <p:cBhvr>
                                        <p:cTn id="22" dur="500"/>
                                        <p:tgtEl>
                                          <p:spTgt spid="19">
                                            <p:txEl>
                                              <p:pRg st="0" end="0"/>
                                            </p:txEl>
                                          </p:spTgt>
                                        </p:tgtEl>
                                      </p:cBhvr>
                                    </p:animEffect>
                                  </p:childTnLst>
                                </p:cTn>
                              </p:par>
                            </p:childTnLst>
                          </p:cTn>
                        </p:par>
                        <p:par>
                          <p:cTn id="23" fill="hold">
                            <p:stCondLst>
                              <p:cond delay="2250"/>
                            </p:stCondLst>
                            <p:childTnLst>
                              <p:par>
                                <p:cTn id="24" presetID="31" presetClass="entr" presetSubtype="0" fill="hold" grpId="0" nodeType="afterEffect">
                                  <p:stCondLst>
                                    <p:cond delay="0"/>
                                  </p:stCondLst>
                                  <p:childTnLst>
                                    <p:set>
                                      <p:cBhvr>
                                        <p:cTn id="25" dur="1" fill="hold">
                                          <p:stCondLst>
                                            <p:cond delay="0"/>
                                          </p:stCondLst>
                                        </p:cTn>
                                        <p:tgtEl>
                                          <p:spTgt spid="27"/>
                                        </p:tgtEl>
                                        <p:attrNameLst>
                                          <p:attrName>style.visibility</p:attrName>
                                        </p:attrNameLst>
                                      </p:cBhvr>
                                      <p:to>
                                        <p:strVal val="visible"/>
                                      </p:to>
                                    </p:set>
                                    <p:anim calcmode="lin" valueType="num">
                                      <p:cBhvr>
                                        <p:cTn id="26" dur="750" fill="hold"/>
                                        <p:tgtEl>
                                          <p:spTgt spid="27"/>
                                        </p:tgtEl>
                                        <p:attrNameLst>
                                          <p:attrName>ppt_w</p:attrName>
                                        </p:attrNameLst>
                                      </p:cBhvr>
                                      <p:tavLst>
                                        <p:tav tm="0">
                                          <p:val>
                                            <p:fltVal val="0"/>
                                          </p:val>
                                        </p:tav>
                                        <p:tav tm="100000">
                                          <p:val>
                                            <p:strVal val="#ppt_w"/>
                                          </p:val>
                                        </p:tav>
                                      </p:tavLst>
                                    </p:anim>
                                    <p:anim calcmode="lin" valueType="num">
                                      <p:cBhvr>
                                        <p:cTn id="27" dur="750" fill="hold"/>
                                        <p:tgtEl>
                                          <p:spTgt spid="27"/>
                                        </p:tgtEl>
                                        <p:attrNameLst>
                                          <p:attrName>ppt_h</p:attrName>
                                        </p:attrNameLst>
                                      </p:cBhvr>
                                      <p:tavLst>
                                        <p:tav tm="0">
                                          <p:val>
                                            <p:fltVal val="0"/>
                                          </p:val>
                                        </p:tav>
                                        <p:tav tm="100000">
                                          <p:val>
                                            <p:strVal val="#ppt_h"/>
                                          </p:val>
                                        </p:tav>
                                      </p:tavLst>
                                    </p:anim>
                                    <p:anim calcmode="lin" valueType="num">
                                      <p:cBhvr>
                                        <p:cTn id="28" dur="750" fill="hold"/>
                                        <p:tgtEl>
                                          <p:spTgt spid="27"/>
                                        </p:tgtEl>
                                        <p:attrNameLst>
                                          <p:attrName>style.rotation</p:attrName>
                                        </p:attrNameLst>
                                      </p:cBhvr>
                                      <p:tavLst>
                                        <p:tav tm="0">
                                          <p:val>
                                            <p:fltVal val="90"/>
                                          </p:val>
                                        </p:tav>
                                        <p:tav tm="100000">
                                          <p:val>
                                            <p:fltVal val="0"/>
                                          </p:val>
                                        </p:tav>
                                      </p:tavLst>
                                    </p:anim>
                                    <p:animEffect transition="in" filter="fade">
                                      <p:cBhvr>
                                        <p:cTn id="29" dur="750"/>
                                        <p:tgtEl>
                                          <p:spTgt spid="27"/>
                                        </p:tgtEl>
                                      </p:cBhvr>
                                    </p:animEffect>
                                  </p:childTnLst>
                                </p:cTn>
                              </p:par>
                            </p:childTnLst>
                          </p:cTn>
                        </p:par>
                        <p:par>
                          <p:cTn id="30" fill="hold">
                            <p:stCondLst>
                              <p:cond delay="3000"/>
                            </p:stCondLst>
                            <p:childTnLst>
                              <p:par>
                                <p:cTn id="31" presetID="22" presetClass="entr" presetSubtype="8" fill="hold" grpId="0" nodeType="afterEffect">
                                  <p:stCondLst>
                                    <p:cond delay="0"/>
                                  </p:stCondLst>
                                  <p:childTnLst>
                                    <p:set>
                                      <p:cBhvr>
                                        <p:cTn id="32" dur="1" fill="hold">
                                          <p:stCondLst>
                                            <p:cond delay="0"/>
                                          </p:stCondLst>
                                        </p:cTn>
                                        <p:tgtEl>
                                          <p:spTgt spid="26"/>
                                        </p:tgtEl>
                                        <p:attrNameLst>
                                          <p:attrName>style.visibility</p:attrName>
                                        </p:attrNameLst>
                                      </p:cBhvr>
                                      <p:to>
                                        <p:strVal val="visible"/>
                                      </p:to>
                                    </p:set>
                                    <p:animEffect transition="in" filter="wipe(left)">
                                      <p:cBhvr>
                                        <p:cTn id="33" dur="500"/>
                                        <p:tgtEl>
                                          <p:spTgt spid="26"/>
                                        </p:tgtEl>
                                      </p:cBhvr>
                                    </p:animEffect>
                                  </p:childTnLst>
                                </p:cTn>
                              </p:par>
                            </p:childTnLst>
                          </p:cTn>
                        </p:par>
                        <p:par>
                          <p:cTn id="34" fill="hold">
                            <p:stCondLst>
                              <p:cond delay="3500"/>
                            </p:stCondLst>
                            <p:childTnLst>
                              <p:par>
                                <p:cTn id="35" presetID="22" presetClass="entr" presetSubtype="8" fill="hold" grpId="0" nodeType="afterEffect">
                                  <p:stCondLst>
                                    <p:cond delay="0"/>
                                  </p:stCondLst>
                                  <p:childTnLst>
                                    <p:set>
                                      <p:cBhvr>
                                        <p:cTn id="36" dur="1" fill="hold">
                                          <p:stCondLst>
                                            <p:cond delay="0"/>
                                          </p:stCondLst>
                                        </p:cTn>
                                        <p:tgtEl>
                                          <p:spTgt spid="29">
                                            <p:txEl>
                                              <p:pRg st="0" end="0"/>
                                            </p:txEl>
                                          </p:spTgt>
                                        </p:tgtEl>
                                        <p:attrNameLst>
                                          <p:attrName>style.visibility</p:attrName>
                                        </p:attrNameLst>
                                      </p:cBhvr>
                                      <p:to>
                                        <p:strVal val="visible"/>
                                      </p:to>
                                    </p:set>
                                    <p:animEffect transition="in" filter="wipe(left)">
                                      <p:cBhvr>
                                        <p:cTn id="37" dur="500"/>
                                        <p:tgtEl>
                                          <p:spTgt spid="29">
                                            <p:txEl>
                                              <p:pRg st="0" end="0"/>
                                            </p:txEl>
                                          </p:spTgt>
                                        </p:tgtEl>
                                      </p:cBhvr>
                                    </p:animEffect>
                                  </p:childTnLst>
                                </p:cTn>
                              </p:par>
                            </p:childTnLst>
                          </p:cTn>
                        </p:par>
                        <p:par>
                          <p:cTn id="38" fill="hold">
                            <p:stCondLst>
                              <p:cond delay="4000"/>
                            </p:stCondLst>
                            <p:childTnLst>
                              <p:par>
                                <p:cTn id="39" presetID="22" presetClass="entr" presetSubtype="8" fill="hold" grpId="0" nodeType="afterEffect">
                                  <p:stCondLst>
                                    <p:cond delay="0"/>
                                  </p:stCondLst>
                                  <p:childTnLst>
                                    <p:set>
                                      <p:cBhvr>
                                        <p:cTn id="40" dur="1" fill="hold">
                                          <p:stCondLst>
                                            <p:cond delay="0"/>
                                          </p:stCondLst>
                                        </p:cTn>
                                        <p:tgtEl>
                                          <p:spTgt spid="28">
                                            <p:txEl>
                                              <p:pRg st="0" end="0"/>
                                            </p:txEl>
                                          </p:spTgt>
                                        </p:tgtEl>
                                        <p:attrNameLst>
                                          <p:attrName>style.visibility</p:attrName>
                                        </p:attrNameLst>
                                      </p:cBhvr>
                                      <p:to>
                                        <p:strVal val="visible"/>
                                      </p:to>
                                    </p:set>
                                    <p:animEffect transition="in" filter="wipe(left)">
                                      <p:cBhvr>
                                        <p:cTn id="41" dur="500"/>
                                        <p:tgtEl>
                                          <p:spTgt spid="28">
                                            <p:txEl>
                                              <p:pRg st="0" end="0"/>
                                            </p:txEl>
                                          </p:spTgt>
                                        </p:tgtEl>
                                      </p:cBhvr>
                                    </p:animEffect>
                                  </p:childTnLst>
                                </p:cTn>
                              </p:par>
                            </p:childTnLst>
                          </p:cTn>
                        </p:par>
                        <p:par>
                          <p:cTn id="42" fill="hold">
                            <p:stCondLst>
                              <p:cond delay="4500"/>
                            </p:stCondLst>
                            <p:childTnLst>
                              <p:par>
                                <p:cTn id="43" presetID="31" presetClass="entr" presetSubtype="0" fill="hold" grpId="0" nodeType="afterEffect">
                                  <p:stCondLst>
                                    <p:cond delay="0"/>
                                  </p:stCondLst>
                                  <p:childTnLst>
                                    <p:set>
                                      <p:cBhvr>
                                        <p:cTn id="44" dur="1" fill="hold">
                                          <p:stCondLst>
                                            <p:cond delay="0"/>
                                          </p:stCondLst>
                                        </p:cTn>
                                        <p:tgtEl>
                                          <p:spTgt spid="35"/>
                                        </p:tgtEl>
                                        <p:attrNameLst>
                                          <p:attrName>style.visibility</p:attrName>
                                        </p:attrNameLst>
                                      </p:cBhvr>
                                      <p:to>
                                        <p:strVal val="visible"/>
                                      </p:to>
                                    </p:set>
                                    <p:anim calcmode="lin" valueType="num">
                                      <p:cBhvr>
                                        <p:cTn id="45" dur="750" fill="hold"/>
                                        <p:tgtEl>
                                          <p:spTgt spid="35"/>
                                        </p:tgtEl>
                                        <p:attrNameLst>
                                          <p:attrName>ppt_w</p:attrName>
                                        </p:attrNameLst>
                                      </p:cBhvr>
                                      <p:tavLst>
                                        <p:tav tm="0">
                                          <p:val>
                                            <p:fltVal val="0"/>
                                          </p:val>
                                        </p:tav>
                                        <p:tav tm="100000">
                                          <p:val>
                                            <p:strVal val="#ppt_w"/>
                                          </p:val>
                                        </p:tav>
                                      </p:tavLst>
                                    </p:anim>
                                    <p:anim calcmode="lin" valueType="num">
                                      <p:cBhvr>
                                        <p:cTn id="46" dur="750" fill="hold"/>
                                        <p:tgtEl>
                                          <p:spTgt spid="35"/>
                                        </p:tgtEl>
                                        <p:attrNameLst>
                                          <p:attrName>ppt_h</p:attrName>
                                        </p:attrNameLst>
                                      </p:cBhvr>
                                      <p:tavLst>
                                        <p:tav tm="0">
                                          <p:val>
                                            <p:fltVal val="0"/>
                                          </p:val>
                                        </p:tav>
                                        <p:tav tm="100000">
                                          <p:val>
                                            <p:strVal val="#ppt_h"/>
                                          </p:val>
                                        </p:tav>
                                      </p:tavLst>
                                    </p:anim>
                                    <p:anim calcmode="lin" valueType="num">
                                      <p:cBhvr>
                                        <p:cTn id="47" dur="750" fill="hold"/>
                                        <p:tgtEl>
                                          <p:spTgt spid="35"/>
                                        </p:tgtEl>
                                        <p:attrNameLst>
                                          <p:attrName>style.rotation</p:attrName>
                                        </p:attrNameLst>
                                      </p:cBhvr>
                                      <p:tavLst>
                                        <p:tav tm="0">
                                          <p:val>
                                            <p:fltVal val="90"/>
                                          </p:val>
                                        </p:tav>
                                        <p:tav tm="100000">
                                          <p:val>
                                            <p:fltVal val="0"/>
                                          </p:val>
                                        </p:tav>
                                      </p:tavLst>
                                    </p:anim>
                                    <p:animEffect transition="in" filter="fade">
                                      <p:cBhvr>
                                        <p:cTn id="48" dur="750"/>
                                        <p:tgtEl>
                                          <p:spTgt spid="35"/>
                                        </p:tgtEl>
                                      </p:cBhvr>
                                    </p:animEffect>
                                  </p:childTnLst>
                                </p:cTn>
                              </p:par>
                            </p:childTnLst>
                          </p:cTn>
                        </p:par>
                        <p:par>
                          <p:cTn id="49" fill="hold">
                            <p:stCondLst>
                              <p:cond delay="5250"/>
                            </p:stCondLst>
                            <p:childTnLst>
                              <p:par>
                                <p:cTn id="50" presetID="22" presetClass="entr" presetSubtype="8" fill="hold" grpId="0" nodeType="afterEffect">
                                  <p:stCondLst>
                                    <p:cond delay="0"/>
                                  </p:stCondLst>
                                  <p:childTnLst>
                                    <p:set>
                                      <p:cBhvr>
                                        <p:cTn id="51" dur="1" fill="hold">
                                          <p:stCondLst>
                                            <p:cond delay="0"/>
                                          </p:stCondLst>
                                        </p:cTn>
                                        <p:tgtEl>
                                          <p:spTgt spid="34"/>
                                        </p:tgtEl>
                                        <p:attrNameLst>
                                          <p:attrName>style.visibility</p:attrName>
                                        </p:attrNameLst>
                                      </p:cBhvr>
                                      <p:to>
                                        <p:strVal val="visible"/>
                                      </p:to>
                                    </p:set>
                                    <p:animEffect transition="in" filter="wipe(left)">
                                      <p:cBhvr>
                                        <p:cTn id="52" dur="500"/>
                                        <p:tgtEl>
                                          <p:spTgt spid="34"/>
                                        </p:tgtEl>
                                      </p:cBhvr>
                                    </p:animEffect>
                                  </p:childTnLst>
                                </p:cTn>
                              </p:par>
                            </p:childTnLst>
                          </p:cTn>
                        </p:par>
                        <p:par>
                          <p:cTn id="53" fill="hold">
                            <p:stCondLst>
                              <p:cond delay="5750"/>
                            </p:stCondLst>
                            <p:childTnLst>
                              <p:par>
                                <p:cTn id="54" presetID="22" presetClass="entr" presetSubtype="8" fill="hold" grpId="0" nodeType="afterEffect">
                                  <p:stCondLst>
                                    <p:cond delay="0"/>
                                  </p:stCondLst>
                                  <p:childTnLst>
                                    <p:set>
                                      <p:cBhvr>
                                        <p:cTn id="55" dur="1" fill="hold">
                                          <p:stCondLst>
                                            <p:cond delay="0"/>
                                          </p:stCondLst>
                                        </p:cTn>
                                        <p:tgtEl>
                                          <p:spTgt spid="37">
                                            <p:txEl>
                                              <p:pRg st="0" end="0"/>
                                            </p:txEl>
                                          </p:spTgt>
                                        </p:tgtEl>
                                        <p:attrNameLst>
                                          <p:attrName>style.visibility</p:attrName>
                                        </p:attrNameLst>
                                      </p:cBhvr>
                                      <p:to>
                                        <p:strVal val="visible"/>
                                      </p:to>
                                    </p:set>
                                    <p:animEffect transition="in" filter="wipe(left)">
                                      <p:cBhvr>
                                        <p:cTn id="56" dur="500"/>
                                        <p:tgtEl>
                                          <p:spTgt spid="37">
                                            <p:txEl>
                                              <p:pRg st="0" end="0"/>
                                            </p:txEl>
                                          </p:spTgt>
                                        </p:tgtEl>
                                      </p:cBhvr>
                                    </p:animEffect>
                                  </p:childTnLst>
                                </p:cTn>
                              </p:par>
                            </p:childTnLst>
                          </p:cTn>
                        </p:par>
                        <p:par>
                          <p:cTn id="57" fill="hold">
                            <p:stCondLst>
                              <p:cond delay="6250"/>
                            </p:stCondLst>
                            <p:childTnLst>
                              <p:par>
                                <p:cTn id="58" presetID="22" presetClass="entr" presetSubtype="8" fill="hold" grpId="0" nodeType="afterEffect">
                                  <p:stCondLst>
                                    <p:cond delay="0"/>
                                  </p:stCondLst>
                                  <p:childTnLst>
                                    <p:set>
                                      <p:cBhvr>
                                        <p:cTn id="59" dur="1" fill="hold">
                                          <p:stCondLst>
                                            <p:cond delay="0"/>
                                          </p:stCondLst>
                                        </p:cTn>
                                        <p:tgtEl>
                                          <p:spTgt spid="36">
                                            <p:txEl>
                                              <p:pRg st="0" end="0"/>
                                            </p:txEl>
                                          </p:spTgt>
                                        </p:tgtEl>
                                        <p:attrNameLst>
                                          <p:attrName>style.visibility</p:attrName>
                                        </p:attrNameLst>
                                      </p:cBhvr>
                                      <p:to>
                                        <p:strVal val="visible"/>
                                      </p:to>
                                    </p:set>
                                    <p:animEffect transition="in" filter="wipe(left)">
                                      <p:cBhvr>
                                        <p:cTn id="60" dur="500"/>
                                        <p:tgtEl>
                                          <p:spTgt spid="36">
                                            <p:txEl>
                                              <p:pRg st="0" end="0"/>
                                            </p:txEl>
                                          </p:spTgt>
                                        </p:tgtEl>
                                      </p:cBhvr>
                                    </p:animEffect>
                                  </p:childTnLst>
                                </p:cTn>
                              </p:par>
                            </p:childTnLst>
                          </p:cTn>
                        </p:par>
                        <p:par>
                          <p:cTn id="61" fill="hold">
                            <p:stCondLst>
                              <p:cond delay="6750"/>
                            </p:stCondLst>
                            <p:childTnLst>
                              <p:par>
                                <p:cTn id="62" presetID="31" presetClass="entr" presetSubtype="0" fill="hold" grpId="0" nodeType="afterEffect">
                                  <p:stCondLst>
                                    <p:cond delay="0"/>
                                  </p:stCondLst>
                                  <p:childTnLst>
                                    <p:set>
                                      <p:cBhvr>
                                        <p:cTn id="63" dur="1" fill="hold">
                                          <p:stCondLst>
                                            <p:cond delay="0"/>
                                          </p:stCondLst>
                                        </p:cTn>
                                        <p:tgtEl>
                                          <p:spTgt spid="48"/>
                                        </p:tgtEl>
                                        <p:attrNameLst>
                                          <p:attrName>style.visibility</p:attrName>
                                        </p:attrNameLst>
                                      </p:cBhvr>
                                      <p:to>
                                        <p:strVal val="visible"/>
                                      </p:to>
                                    </p:set>
                                    <p:anim calcmode="lin" valueType="num">
                                      <p:cBhvr>
                                        <p:cTn id="64" dur="750" fill="hold"/>
                                        <p:tgtEl>
                                          <p:spTgt spid="48"/>
                                        </p:tgtEl>
                                        <p:attrNameLst>
                                          <p:attrName>ppt_w</p:attrName>
                                        </p:attrNameLst>
                                      </p:cBhvr>
                                      <p:tavLst>
                                        <p:tav tm="0">
                                          <p:val>
                                            <p:fltVal val="0"/>
                                          </p:val>
                                        </p:tav>
                                        <p:tav tm="100000">
                                          <p:val>
                                            <p:strVal val="#ppt_w"/>
                                          </p:val>
                                        </p:tav>
                                      </p:tavLst>
                                    </p:anim>
                                    <p:anim calcmode="lin" valueType="num">
                                      <p:cBhvr>
                                        <p:cTn id="65" dur="750" fill="hold"/>
                                        <p:tgtEl>
                                          <p:spTgt spid="48"/>
                                        </p:tgtEl>
                                        <p:attrNameLst>
                                          <p:attrName>ppt_h</p:attrName>
                                        </p:attrNameLst>
                                      </p:cBhvr>
                                      <p:tavLst>
                                        <p:tav tm="0">
                                          <p:val>
                                            <p:fltVal val="0"/>
                                          </p:val>
                                        </p:tav>
                                        <p:tav tm="100000">
                                          <p:val>
                                            <p:strVal val="#ppt_h"/>
                                          </p:val>
                                        </p:tav>
                                      </p:tavLst>
                                    </p:anim>
                                    <p:anim calcmode="lin" valueType="num">
                                      <p:cBhvr>
                                        <p:cTn id="66" dur="750" fill="hold"/>
                                        <p:tgtEl>
                                          <p:spTgt spid="48"/>
                                        </p:tgtEl>
                                        <p:attrNameLst>
                                          <p:attrName>style.rotation</p:attrName>
                                        </p:attrNameLst>
                                      </p:cBhvr>
                                      <p:tavLst>
                                        <p:tav tm="0">
                                          <p:val>
                                            <p:fltVal val="90"/>
                                          </p:val>
                                        </p:tav>
                                        <p:tav tm="100000">
                                          <p:val>
                                            <p:fltVal val="0"/>
                                          </p:val>
                                        </p:tav>
                                      </p:tavLst>
                                    </p:anim>
                                    <p:animEffect transition="in" filter="fade">
                                      <p:cBhvr>
                                        <p:cTn id="67" dur="750"/>
                                        <p:tgtEl>
                                          <p:spTgt spid="48"/>
                                        </p:tgtEl>
                                      </p:cBhvr>
                                    </p:animEffect>
                                  </p:childTnLst>
                                </p:cTn>
                              </p:par>
                            </p:childTnLst>
                          </p:cTn>
                        </p:par>
                        <p:par>
                          <p:cTn id="68" fill="hold">
                            <p:stCondLst>
                              <p:cond delay="7500"/>
                            </p:stCondLst>
                            <p:childTnLst>
                              <p:par>
                                <p:cTn id="69" presetID="22" presetClass="entr" presetSubtype="8" fill="hold" grpId="0" nodeType="afterEffect">
                                  <p:stCondLst>
                                    <p:cond delay="0"/>
                                  </p:stCondLst>
                                  <p:childTnLst>
                                    <p:set>
                                      <p:cBhvr>
                                        <p:cTn id="70" dur="1" fill="hold">
                                          <p:stCondLst>
                                            <p:cond delay="0"/>
                                          </p:stCondLst>
                                        </p:cTn>
                                        <p:tgtEl>
                                          <p:spTgt spid="38"/>
                                        </p:tgtEl>
                                        <p:attrNameLst>
                                          <p:attrName>style.visibility</p:attrName>
                                        </p:attrNameLst>
                                      </p:cBhvr>
                                      <p:to>
                                        <p:strVal val="visible"/>
                                      </p:to>
                                    </p:set>
                                    <p:animEffect transition="in" filter="wipe(left)">
                                      <p:cBhvr>
                                        <p:cTn id="71" dur="500"/>
                                        <p:tgtEl>
                                          <p:spTgt spid="38"/>
                                        </p:tgtEl>
                                      </p:cBhvr>
                                    </p:animEffect>
                                  </p:childTnLst>
                                </p:cTn>
                              </p:par>
                            </p:childTnLst>
                          </p:cTn>
                        </p:par>
                        <p:par>
                          <p:cTn id="72" fill="hold">
                            <p:stCondLst>
                              <p:cond delay="8000"/>
                            </p:stCondLst>
                            <p:childTnLst>
                              <p:par>
                                <p:cTn id="73" presetID="22" presetClass="entr" presetSubtype="8" fill="hold" grpId="0" nodeType="afterEffect">
                                  <p:stCondLst>
                                    <p:cond delay="0"/>
                                  </p:stCondLst>
                                  <p:childTnLst>
                                    <p:set>
                                      <p:cBhvr>
                                        <p:cTn id="74" dur="1" fill="hold">
                                          <p:stCondLst>
                                            <p:cond delay="0"/>
                                          </p:stCondLst>
                                        </p:cTn>
                                        <p:tgtEl>
                                          <p:spTgt spid="50">
                                            <p:txEl>
                                              <p:pRg st="0" end="0"/>
                                            </p:txEl>
                                          </p:spTgt>
                                        </p:tgtEl>
                                        <p:attrNameLst>
                                          <p:attrName>style.visibility</p:attrName>
                                        </p:attrNameLst>
                                      </p:cBhvr>
                                      <p:to>
                                        <p:strVal val="visible"/>
                                      </p:to>
                                    </p:set>
                                    <p:animEffect transition="in" filter="wipe(left)">
                                      <p:cBhvr>
                                        <p:cTn id="75" dur="500"/>
                                        <p:tgtEl>
                                          <p:spTgt spid="50">
                                            <p:txEl>
                                              <p:pRg st="0" end="0"/>
                                            </p:txEl>
                                          </p:spTgt>
                                        </p:tgtEl>
                                      </p:cBhvr>
                                    </p:animEffect>
                                  </p:childTnLst>
                                </p:cTn>
                              </p:par>
                            </p:childTnLst>
                          </p:cTn>
                        </p:par>
                        <p:par>
                          <p:cTn id="76" fill="hold">
                            <p:stCondLst>
                              <p:cond delay="8500"/>
                            </p:stCondLst>
                            <p:childTnLst>
                              <p:par>
                                <p:cTn id="77" presetID="22" presetClass="entr" presetSubtype="8" fill="hold" grpId="0" nodeType="afterEffect">
                                  <p:stCondLst>
                                    <p:cond delay="0"/>
                                  </p:stCondLst>
                                  <p:childTnLst>
                                    <p:set>
                                      <p:cBhvr>
                                        <p:cTn id="78" dur="1" fill="hold">
                                          <p:stCondLst>
                                            <p:cond delay="0"/>
                                          </p:stCondLst>
                                        </p:cTn>
                                        <p:tgtEl>
                                          <p:spTgt spid="49">
                                            <p:txEl>
                                              <p:pRg st="0" end="0"/>
                                            </p:txEl>
                                          </p:spTgt>
                                        </p:tgtEl>
                                        <p:attrNameLst>
                                          <p:attrName>style.visibility</p:attrName>
                                        </p:attrNameLst>
                                      </p:cBhvr>
                                      <p:to>
                                        <p:strVal val="visible"/>
                                      </p:to>
                                    </p:set>
                                    <p:animEffect transition="in" filter="wipe(left)">
                                      <p:cBhvr>
                                        <p:cTn id="79" dur="500"/>
                                        <p:tgtEl>
                                          <p:spTgt spid="4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8" grpId="0" animBg="1"/>
      <p:bldP spid="17" grpId="0" animBg="1"/>
      <p:bldP spid="19" grpId="0" build="p">
        <p:tmplLst>
          <p:tmpl lvl="1">
            <p:tnLst>
              <p:par>
                <p:cTn presetID="22" presetClass="entr" presetSubtype="8"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Effect transition="in" filter="wipe(left)">
                      <p:cBhvr>
                        <p:cTn dur="500"/>
                        <p:tgtEl>
                          <p:spTgt spid="19"/>
                        </p:tgtEl>
                      </p:cBhvr>
                    </p:animEffect>
                  </p:childTnLst>
                </p:cTn>
              </p:par>
            </p:tnLst>
          </p:tmpl>
        </p:tmplLst>
      </p:bldP>
      <p:bldP spid="20" grpId="0" build="p">
        <p:tmplLst>
          <p:tmpl lvl="1">
            <p:tnLst>
              <p:par>
                <p:cTn presetID="22" presetClass="entr" presetSubtype="8" fill="hold" nodeType="afterEffect">
                  <p:stCondLst>
                    <p:cond delay="0"/>
                  </p:stCondLst>
                  <p:childTnLst>
                    <p:set>
                      <p:cBhvr>
                        <p:cTn dur="1" fill="hold">
                          <p:stCondLst>
                            <p:cond delay="0"/>
                          </p:stCondLst>
                        </p:cTn>
                        <p:tgtEl>
                          <p:spTgt spid="20"/>
                        </p:tgtEl>
                        <p:attrNameLst>
                          <p:attrName>style.visibility</p:attrName>
                        </p:attrNameLst>
                      </p:cBhvr>
                      <p:to>
                        <p:strVal val="visible"/>
                      </p:to>
                    </p:set>
                    <p:animEffect transition="in" filter="wipe(left)">
                      <p:cBhvr>
                        <p:cTn dur="500"/>
                        <p:tgtEl>
                          <p:spTgt spid="20"/>
                        </p:tgtEl>
                      </p:cBhvr>
                    </p:animEffect>
                  </p:childTnLst>
                </p:cTn>
              </p:par>
            </p:tnLst>
          </p:tmpl>
        </p:tmplLst>
      </p:bldP>
      <p:bldP spid="26" grpId="0" animBg="1"/>
      <p:bldP spid="27" grpId="0" animBg="1"/>
      <p:bldP spid="28" grpId="0" build="p">
        <p:tmplLst>
          <p:tmpl lvl="1">
            <p:tnLst>
              <p:par>
                <p:cTn presetID="22" presetClass="entr" presetSubtype="8" fill="hold" nodeType="afterEffect">
                  <p:stCondLst>
                    <p:cond delay="0"/>
                  </p:stCondLst>
                  <p:childTnLst>
                    <p:set>
                      <p:cBhvr>
                        <p:cTn dur="1" fill="hold">
                          <p:stCondLst>
                            <p:cond delay="0"/>
                          </p:stCondLst>
                        </p:cTn>
                        <p:tgtEl>
                          <p:spTgt spid="28"/>
                        </p:tgtEl>
                        <p:attrNameLst>
                          <p:attrName>style.visibility</p:attrName>
                        </p:attrNameLst>
                      </p:cBhvr>
                      <p:to>
                        <p:strVal val="visible"/>
                      </p:to>
                    </p:set>
                    <p:animEffect transition="in" filter="wipe(left)">
                      <p:cBhvr>
                        <p:cTn dur="500"/>
                        <p:tgtEl>
                          <p:spTgt spid="28"/>
                        </p:tgtEl>
                      </p:cBhvr>
                    </p:animEffect>
                  </p:childTnLst>
                </p:cTn>
              </p:par>
            </p:tnLst>
          </p:tmpl>
        </p:tmplLst>
      </p:bldP>
      <p:bldP spid="29" grpId="0" build="p">
        <p:tmplLst>
          <p:tmpl lvl="1">
            <p:tnLst>
              <p:par>
                <p:cTn presetID="22" presetClass="entr" presetSubtype="8"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wipe(left)">
                      <p:cBhvr>
                        <p:cTn dur="500"/>
                        <p:tgtEl>
                          <p:spTgt spid="29"/>
                        </p:tgtEl>
                      </p:cBhvr>
                    </p:animEffect>
                  </p:childTnLst>
                </p:cTn>
              </p:par>
            </p:tnLst>
          </p:tmpl>
        </p:tmplLst>
      </p:bldP>
      <p:bldP spid="34" grpId="0" animBg="1"/>
      <p:bldP spid="35" grpId="0" animBg="1"/>
      <p:bldP spid="36" grpId="0" build="p">
        <p:tmplLst>
          <p:tmpl lvl="1">
            <p:tnLst>
              <p:par>
                <p:cTn presetID="22" presetClass="entr" presetSubtype="8" fill="hold" nodeType="afterEffect">
                  <p:stCondLst>
                    <p:cond delay="0"/>
                  </p:stCondLst>
                  <p:childTnLst>
                    <p:set>
                      <p:cBhvr>
                        <p:cTn dur="1" fill="hold">
                          <p:stCondLst>
                            <p:cond delay="0"/>
                          </p:stCondLst>
                        </p:cTn>
                        <p:tgtEl>
                          <p:spTgt spid="36"/>
                        </p:tgtEl>
                        <p:attrNameLst>
                          <p:attrName>style.visibility</p:attrName>
                        </p:attrNameLst>
                      </p:cBhvr>
                      <p:to>
                        <p:strVal val="visible"/>
                      </p:to>
                    </p:set>
                    <p:animEffect transition="in" filter="wipe(left)">
                      <p:cBhvr>
                        <p:cTn dur="500"/>
                        <p:tgtEl>
                          <p:spTgt spid="36"/>
                        </p:tgtEl>
                      </p:cBhvr>
                    </p:animEffect>
                  </p:childTnLst>
                </p:cTn>
              </p:par>
            </p:tnLst>
          </p:tmpl>
        </p:tmplLst>
      </p:bldP>
      <p:bldP spid="37" grpId="0" build="p">
        <p:tmplLst>
          <p:tmpl lvl="1">
            <p:tnLst>
              <p:par>
                <p:cTn presetID="22" presetClass="entr" presetSubtype="8" fill="hold" nodeType="afterEffect">
                  <p:stCondLst>
                    <p:cond delay="0"/>
                  </p:stCondLst>
                  <p:childTnLst>
                    <p:set>
                      <p:cBhvr>
                        <p:cTn dur="1" fill="hold">
                          <p:stCondLst>
                            <p:cond delay="0"/>
                          </p:stCondLst>
                        </p:cTn>
                        <p:tgtEl>
                          <p:spTgt spid="37"/>
                        </p:tgtEl>
                        <p:attrNameLst>
                          <p:attrName>style.visibility</p:attrName>
                        </p:attrNameLst>
                      </p:cBhvr>
                      <p:to>
                        <p:strVal val="visible"/>
                      </p:to>
                    </p:set>
                    <p:animEffect transition="in" filter="wipe(left)">
                      <p:cBhvr>
                        <p:cTn dur="500"/>
                        <p:tgtEl>
                          <p:spTgt spid="37"/>
                        </p:tgtEl>
                      </p:cBhvr>
                    </p:animEffect>
                  </p:childTnLst>
                </p:cTn>
              </p:par>
            </p:tnLst>
          </p:tmpl>
        </p:tmplLst>
      </p:bldP>
      <p:bldP spid="38" grpId="0" animBg="1"/>
      <p:bldP spid="48" grpId="0" animBg="1"/>
      <p:bldP spid="49" grpId="0" build="p">
        <p:tmplLst>
          <p:tmpl lvl="1">
            <p:tnLst>
              <p:par>
                <p:cTn presetID="22" presetClass="entr" presetSubtype="8" fill="hold" nodeType="afterEffect">
                  <p:stCondLst>
                    <p:cond delay="0"/>
                  </p:stCondLst>
                  <p:childTnLst>
                    <p:set>
                      <p:cBhvr>
                        <p:cTn dur="1" fill="hold">
                          <p:stCondLst>
                            <p:cond delay="0"/>
                          </p:stCondLst>
                        </p:cTn>
                        <p:tgtEl>
                          <p:spTgt spid="49"/>
                        </p:tgtEl>
                        <p:attrNameLst>
                          <p:attrName>style.visibility</p:attrName>
                        </p:attrNameLst>
                      </p:cBhvr>
                      <p:to>
                        <p:strVal val="visible"/>
                      </p:to>
                    </p:set>
                    <p:animEffect transition="in" filter="wipe(left)">
                      <p:cBhvr>
                        <p:cTn dur="500"/>
                        <p:tgtEl>
                          <p:spTgt spid="49"/>
                        </p:tgtEl>
                      </p:cBhvr>
                    </p:animEffect>
                  </p:childTnLst>
                </p:cTn>
              </p:par>
            </p:tnLst>
          </p:tmpl>
        </p:tmplLst>
      </p:bldP>
      <p:bldP spid="50" grpId="0" build="p">
        <p:tmplLst>
          <p:tmpl lvl="1">
            <p:tnLst>
              <p:par>
                <p:cTn presetID="22" presetClass="entr" presetSubtype="8" fill="hold" nodeType="afterEffect">
                  <p:stCondLst>
                    <p:cond delay="0"/>
                  </p:stCondLst>
                  <p:childTnLst>
                    <p:set>
                      <p:cBhvr>
                        <p:cTn dur="1" fill="hold">
                          <p:stCondLst>
                            <p:cond delay="0"/>
                          </p:stCondLst>
                        </p:cTn>
                        <p:tgtEl>
                          <p:spTgt spid="50"/>
                        </p:tgtEl>
                        <p:attrNameLst>
                          <p:attrName>style.visibility</p:attrName>
                        </p:attrNameLst>
                      </p:cBhvr>
                      <p:to>
                        <p:strVal val="visible"/>
                      </p:to>
                    </p:set>
                    <p:animEffect transition="in" filter="wipe(left)">
                      <p:cBhvr>
                        <p:cTn dur="500"/>
                        <p:tgtEl>
                          <p:spTgt spid="50"/>
                        </p:tgtEl>
                      </p:cBhvr>
                    </p:animEffect>
                  </p:childTnLst>
                </p:cTn>
              </p:par>
            </p:tnLst>
          </p:tmpl>
        </p:tmplLst>
      </p:bldP>
    </p:bldLst>
  </p:timing>
  <p:extLst mod="1">
    <p:ext uri="{DCECCB84-F9BA-43D5-87BE-67443E8EF086}">
      <p15:sldGuideLst xmlns:p15="http://schemas.microsoft.com/office/powerpoint/2012/main" xmlns="">
        <p15:guide id="1" orient="horz" pos="3240" userDrawn="1">
          <p15:clr>
            <a:srgbClr val="FBAE40"/>
          </p15:clr>
        </p15:guide>
        <p15:guide id="2" pos="5759" userDrawn="1">
          <p15:clr>
            <a:srgbClr val="FBAE40"/>
          </p15:clr>
        </p15:guide>
      </p15:sldGuideLst>
    </p:ext>
  </p:extLst>
</p:sldLayout>
</file>

<file path=ppt/slideLayouts/slideLayout55.xml><?xml version="1.0" encoding="utf-8"?>
<p:sldLayout xmlns:a="http://schemas.openxmlformats.org/drawingml/2006/main" xmlns:r="http://schemas.openxmlformats.org/officeDocument/2006/relationships" xmlns:p="http://schemas.openxmlformats.org/presentationml/2006/main" preserve="1" userDrawn="1">
  <p:cSld name="Texts">
    <p:spTree>
      <p:nvGrpSpPr>
        <p:cNvPr id="1" name=""/>
        <p:cNvGrpSpPr/>
        <p:nvPr/>
      </p:nvGrpSpPr>
      <p:grpSpPr>
        <a:xfrm>
          <a:off x="0" y="0"/>
          <a:ext cx="0" cy="0"/>
          <a:chOff x="0" y="0"/>
          <a:chExt cx="0" cy="0"/>
        </a:xfrm>
      </p:grpSpPr>
      <p:sp>
        <p:nvSpPr>
          <p:cNvPr id="8" name="正方形/長方形 7"/>
          <p:cNvSpPr/>
          <p:nvPr userDrawn="1"/>
        </p:nvSpPr>
        <p:spPr>
          <a:xfrm>
            <a:off x="0" y="6330462"/>
            <a:ext cx="18286413" cy="3088514"/>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9" name="テキスト プレースホルダー 5"/>
          <p:cNvSpPr>
            <a:spLocks noGrp="1"/>
          </p:cNvSpPr>
          <p:nvPr>
            <p:ph type="body" sz="quarter" idx="13" hasCustomPrompt="1"/>
          </p:nvPr>
        </p:nvSpPr>
        <p:spPr>
          <a:xfrm>
            <a:off x="794779" y="6738196"/>
            <a:ext cx="16696854" cy="2560549"/>
          </a:xfrm>
          <a:noFill/>
        </p:spPr>
        <p:txBody>
          <a:bodyPr numCol="2"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5" name="テキスト プレースホルダー 23"/>
          <p:cNvSpPr>
            <a:spLocks noGrp="1"/>
          </p:cNvSpPr>
          <p:nvPr>
            <p:ph type="body" sz="quarter" idx="21" hasCustomPrompt="1"/>
          </p:nvPr>
        </p:nvSpPr>
        <p:spPr>
          <a:xfrm rot="21392017">
            <a:off x="8958599" y="1945227"/>
            <a:ext cx="8515464" cy="4574422"/>
          </a:xfrm>
          <a:blipFill>
            <a:blip r:embed="rId2"/>
            <a:stretch>
              <a:fillRect/>
            </a:stretch>
          </a:blipFill>
        </p:spPr>
        <p:txBody>
          <a:bodyPr/>
          <a:lstStyle/>
          <a:p>
            <a:pPr lvl="0"/>
            <a:r>
              <a:rPr kumimoji="1" lang="en-US" altLang="ja-JP" dirty="0" smtClean="0"/>
              <a:t> </a:t>
            </a:r>
            <a:endParaRPr kumimoji="1" lang="ja-JP" altLang="en-US" dirty="0"/>
          </a:p>
        </p:txBody>
      </p:sp>
      <p:sp>
        <p:nvSpPr>
          <p:cNvPr id="6" name="図プレースホルダー 8"/>
          <p:cNvSpPr>
            <a:spLocks noGrp="1"/>
          </p:cNvSpPr>
          <p:nvPr>
            <p:ph type="pic" sz="quarter" idx="20" hasCustomPrompt="1"/>
          </p:nvPr>
        </p:nvSpPr>
        <p:spPr>
          <a:xfrm rot="21392017">
            <a:off x="9170096" y="2156551"/>
            <a:ext cx="8092470" cy="4151775"/>
          </a:xfrm>
        </p:spPr>
        <p:txBody>
          <a:bodyPr/>
          <a:lstStyle>
            <a:lvl1pPr>
              <a:defRPr/>
            </a:lvl1pPr>
          </a:lstStyle>
          <a:p>
            <a:r>
              <a:rPr kumimoji="1" lang="en-US" altLang="ja-JP" dirty="0" smtClean="0"/>
              <a:t>Add an image here</a:t>
            </a:r>
            <a:endParaRPr kumimoji="1" lang="ja-JP" altLang="en-US" dirty="0"/>
          </a:p>
        </p:txBody>
      </p:sp>
      <p:sp>
        <p:nvSpPr>
          <p:cNvPr id="7" name="テキスト プレースホルダー 5"/>
          <p:cNvSpPr>
            <a:spLocks noGrp="1"/>
          </p:cNvSpPr>
          <p:nvPr>
            <p:ph type="body" sz="quarter" idx="19" hasCustomPrompt="1"/>
          </p:nvPr>
        </p:nvSpPr>
        <p:spPr>
          <a:xfrm>
            <a:off x="817901" y="2627405"/>
            <a:ext cx="8051800" cy="3485122"/>
          </a:xfrm>
          <a:noFill/>
        </p:spPr>
        <p:txBody>
          <a:bodyPr anchor="b">
            <a:noAutofit/>
          </a:bodyPr>
          <a:lstStyle>
            <a:lvl1pPr marL="0" indent="0" algn="l">
              <a:lnSpc>
                <a:spcPct val="100000"/>
              </a:lnSpc>
              <a:spcBef>
                <a:spcPts val="0"/>
              </a:spcBef>
              <a:buClr>
                <a:schemeClr val="tx1">
                  <a:lumMod val="50000"/>
                </a:schemeClr>
              </a:buClr>
              <a:buFont typeface="Wingdings" panose="05000000000000000000" pitchFamily="2" charset="2"/>
              <a:buNone/>
              <a:defRPr sz="48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Tree>
    <p:extLst>
      <p:ext uri="{BB962C8B-B14F-4D97-AF65-F5344CB8AC3E}">
        <p14:creationId xmlns:p14="http://schemas.microsoft.com/office/powerpoint/2010/main" val="3999909890"/>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8" decel="100000" fill="hold" grpId="0" nodeType="afterEffect">
                                  <p:stCondLst>
                                    <p:cond delay="0"/>
                                  </p:stCondLst>
                                  <p:childTnLst>
                                    <p:set>
                                      <p:cBhvr>
                                        <p:cTn id="6" dur="1" fill="hold">
                                          <p:stCondLst>
                                            <p:cond delay="0"/>
                                          </p:stCondLst>
                                        </p:cTn>
                                        <p:tgtEl>
                                          <p:spTgt spid="6"/>
                                        </p:tgtEl>
                                        <p:attrNameLst>
                                          <p:attrName>style.visibility</p:attrName>
                                        </p:attrNameLst>
                                      </p:cBhvr>
                                      <p:to>
                                        <p:strVal val="visible"/>
                                      </p:to>
                                    </p:set>
                                    <p:anim calcmode="lin" valueType="num">
                                      <p:cBhvr additive="base">
                                        <p:cTn id="7" dur="500" fill="hold"/>
                                        <p:tgtEl>
                                          <p:spTgt spid="6"/>
                                        </p:tgtEl>
                                        <p:attrNameLst>
                                          <p:attrName>ppt_x</p:attrName>
                                        </p:attrNameLst>
                                      </p:cBhvr>
                                      <p:tavLst>
                                        <p:tav tm="0">
                                          <p:val>
                                            <p:strVal val="0-#ppt_w/2"/>
                                          </p:val>
                                        </p:tav>
                                        <p:tav tm="100000">
                                          <p:val>
                                            <p:strVal val="#ppt_x"/>
                                          </p:val>
                                        </p:tav>
                                      </p:tavLst>
                                    </p:anim>
                                    <p:anim calcmode="lin" valueType="num">
                                      <p:cBhvr additive="base">
                                        <p:cTn id="8" dur="500" fill="hold"/>
                                        <p:tgtEl>
                                          <p:spTgt spid="6"/>
                                        </p:tgtEl>
                                        <p:attrNameLst>
                                          <p:attrName>ppt_y</p:attrName>
                                        </p:attrNameLst>
                                      </p:cBhvr>
                                      <p:tavLst>
                                        <p:tav tm="0">
                                          <p:val>
                                            <p:strVal val="#ppt_y"/>
                                          </p:val>
                                        </p:tav>
                                        <p:tav tm="100000">
                                          <p:val>
                                            <p:strVal val="#ppt_y"/>
                                          </p:val>
                                        </p:tav>
                                      </p:tavLst>
                                    </p:anim>
                                  </p:childTnLst>
                                </p:cTn>
                              </p:par>
                              <p:par>
                                <p:cTn id="9" presetID="2" presetClass="entr" presetSubtype="8" decel="100000" fill="hold" grpId="0" nodeType="withEffect">
                                  <p:stCondLst>
                                    <p:cond delay="0"/>
                                  </p:stCondLst>
                                  <p:childTnLst>
                                    <p:set>
                                      <p:cBhvr>
                                        <p:cTn id="10" dur="1" fill="hold">
                                          <p:stCondLst>
                                            <p:cond delay="0"/>
                                          </p:stCondLst>
                                        </p:cTn>
                                        <p:tgtEl>
                                          <p:spTgt spid="5"/>
                                        </p:tgtEl>
                                        <p:attrNameLst>
                                          <p:attrName>style.visibility</p:attrName>
                                        </p:attrNameLst>
                                      </p:cBhvr>
                                      <p:to>
                                        <p:strVal val="visible"/>
                                      </p:to>
                                    </p:set>
                                    <p:anim calcmode="lin" valueType="num">
                                      <p:cBhvr additive="base">
                                        <p:cTn id="11" dur="500" fill="hold"/>
                                        <p:tgtEl>
                                          <p:spTgt spid="5"/>
                                        </p:tgtEl>
                                        <p:attrNameLst>
                                          <p:attrName>ppt_x</p:attrName>
                                        </p:attrNameLst>
                                      </p:cBhvr>
                                      <p:tavLst>
                                        <p:tav tm="0">
                                          <p:val>
                                            <p:strVal val="0-#ppt_w/2"/>
                                          </p:val>
                                        </p:tav>
                                        <p:tav tm="100000">
                                          <p:val>
                                            <p:strVal val="#ppt_x"/>
                                          </p:val>
                                        </p:tav>
                                      </p:tavLst>
                                    </p:anim>
                                    <p:anim calcmode="lin" valueType="num">
                                      <p:cBhvr additive="base">
                                        <p:cTn id="12" dur="500" fill="hold"/>
                                        <p:tgtEl>
                                          <p:spTgt spid="5"/>
                                        </p:tgtEl>
                                        <p:attrNameLst>
                                          <p:attrName>ppt_y</p:attrName>
                                        </p:attrNameLst>
                                      </p:cBhvr>
                                      <p:tavLst>
                                        <p:tav tm="0">
                                          <p:val>
                                            <p:strVal val="#ppt_y"/>
                                          </p:val>
                                        </p:tav>
                                        <p:tav tm="100000">
                                          <p:val>
                                            <p:strVal val="#ppt_y"/>
                                          </p:val>
                                        </p:tav>
                                      </p:tavLst>
                                    </p:anim>
                                  </p:childTnLst>
                                </p:cTn>
                              </p:par>
                            </p:childTnLst>
                          </p:cTn>
                        </p:par>
                        <p:par>
                          <p:cTn id="13" fill="hold">
                            <p:stCondLst>
                              <p:cond delay="500"/>
                            </p:stCondLst>
                            <p:childTnLst>
                              <p:par>
                                <p:cTn id="14" presetID="16" presetClass="entr" presetSubtype="37" fill="hold" grpId="0" nodeType="afterEffect">
                                  <p:stCondLst>
                                    <p:cond delay="0"/>
                                  </p:stCondLst>
                                  <p:childTnLst>
                                    <p:set>
                                      <p:cBhvr>
                                        <p:cTn id="15" dur="1" fill="hold">
                                          <p:stCondLst>
                                            <p:cond delay="0"/>
                                          </p:stCondLst>
                                        </p:cTn>
                                        <p:tgtEl>
                                          <p:spTgt spid="8"/>
                                        </p:tgtEl>
                                        <p:attrNameLst>
                                          <p:attrName>style.visibility</p:attrName>
                                        </p:attrNameLst>
                                      </p:cBhvr>
                                      <p:to>
                                        <p:strVal val="visible"/>
                                      </p:to>
                                    </p:set>
                                    <p:animEffect transition="in" filter="barn(outVertical)">
                                      <p:cBhvr>
                                        <p:cTn id="16" dur="500"/>
                                        <p:tgtEl>
                                          <p:spTgt spid="8"/>
                                        </p:tgtEl>
                                      </p:cBhvr>
                                    </p:animEffect>
                                  </p:childTnLst>
                                </p:cTn>
                              </p:par>
                            </p:childTnLst>
                          </p:cTn>
                        </p:par>
                        <p:par>
                          <p:cTn id="17" fill="hold">
                            <p:stCondLst>
                              <p:cond delay="1000"/>
                            </p:stCondLst>
                            <p:childTnLst>
                              <p:par>
                                <p:cTn id="18" presetID="22" presetClass="entr" presetSubtype="8" fill="hold" grpId="0" nodeType="afterEffect">
                                  <p:stCondLst>
                                    <p:cond delay="0"/>
                                  </p:stCondLst>
                                  <p:childTnLst>
                                    <p:set>
                                      <p:cBhvr>
                                        <p:cTn id="19" dur="1" fill="hold">
                                          <p:stCondLst>
                                            <p:cond delay="0"/>
                                          </p:stCondLst>
                                        </p:cTn>
                                        <p:tgtEl>
                                          <p:spTgt spid="7"/>
                                        </p:tgtEl>
                                        <p:attrNameLst>
                                          <p:attrName>style.visibility</p:attrName>
                                        </p:attrNameLst>
                                      </p:cBhvr>
                                      <p:to>
                                        <p:strVal val="visible"/>
                                      </p:to>
                                    </p:set>
                                    <p:animEffect transition="in" filter="wipe(left)">
                                      <p:cBhvr>
                                        <p:cTn id="20" dur="500"/>
                                        <p:tgtEl>
                                          <p:spTgt spid="7"/>
                                        </p:tgtEl>
                                      </p:cBhvr>
                                    </p:animEffect>
                                  </p:childTnLst>
                                </p:cTn>
                              </p:par>
                            </p:childTnLst>
                          </p:cTn>
                        </p:par>
                        <p:par>
                          <p:cTn id="21" fill="hold">
                            <p:stCondLst>
                              <p:cond delay="1500"/>
                            </p:stCondLst>
                            <p:childTnLst>
                              <p:par>
                                <p:cTn id="22" presetID="22" presetClass="entr" presetSubtype="8" fill="hold" grpId="0" nodeType="afterEffect">
                                  <p:stCondLst>
                                    <p:cond delay="0"/>
                                  </p:stCondLst>
                                  <p:childTnLst>
                                    <p:set>
                                      <p:cBhvr>
                                        <p:cTn id="23" dur="1" fill="hold">
                                          <p:stCondLst>
                                            <p:cond delay="0"/>
                                          </p:stCondLst>
                                        </p:cTn>
                                        <p:tgtEl>
                                          <p:spTgt spid="9">
                                            <p:txEl>
                                              <p:pRg st="0" end="0"/>
                                            </p:txEl>
                                          </p:spTgt>
                                        </p:tgtEl>
                                        <p:attrNameLst>
                                          <p:attrName>style.visibility</p:attrName>
                                        </p:attrNameLst>
                                      </p:cBhvr>
                                      <p:to>
                                        <p:strVal val="visible"/>
                                      </p:to>
                                    </p:set>
                                    <p:animEffect transition="in" filter="wipe(left)">
                                      <p:cBhvr>
                                        <p:cTn id="24" dur="500"/>
                                        <p:tgtEl>
                                          <p:spTgt spid="9">
                                            <p:txEl>
                                              <p:pRg st="0" end="0"/>
                                            </p:txEl>
                                          </p:spTgt>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8" grpId="0" animBg="1"/>
      <p:bldP spid="9" grpId="0" build="p">
        <p:tmplLst>
          <p:tmpl lvl="1">
            <p:tnLst>
              <p:par>
                <p:cTn presetID="22" presetClass="entr" presetSubtype="8" fill="hold" nodeType="afterEffect">
                  <p:stCondLst>
                    <p:cond delay="0"/>
                  </p:stCondLst>
                  <p:childTnLst>
                    <p:set>
                      <p:cBhvr>
                        <p:cTn dur="1" fill="hold">
                          <p:stCondLst>
                            <p:cond delay="0"/>
                          </p:stCondLst>
                        </p:cTn>
                        <p:tgtEl>
                          <p:spTgt spid="9"/>
                        </p:tgtEl>
                        <p:attrNameLst>
                          <p:attrName>style.visibility</p:attrName>
                        </p:attrNameLst>
                      </p:cBhvr>
                      <p:to>
                        <p:strVal val="visible"/>
                      </p:to>
                    </p:set>
                    <p:animEffect transition="in" filter="wipe(left)">
                      <p:cBhvr>
                        <p:cTn dur="500"/>
                        <p:tgtEl>
                          <p:spTgt spid="9"/>
                        </p:tgtEl>
                      </p:cBhvr>
                    </p:animEffect>
                  </p:childTnLst>
                </p:cTn>
              </p:par>
            </p:tnLst>
          </p:tmpl>
        </p:tmplLst>
      </p:bldP>
      <p:bldP spid="5" grpId="0" animBg="1">
        <p:tmplLst>
          <p:tmpl>
            <p:tnLst>
              <p:par>
                <p:cTn presetID="2" presetClass="entr" presetSubtype="8" decel="100000" fill="hold" nodeType="withEffect">
                  <p:stCondLst>
                    <p:cond delay="0"/>
                  </p:stCondLst>
                  <p:childTnLst>
                    <p:set>
                      <p:cBhvr>
                        <p:cTn dur="1" fill="hold">
                          <p:stCondLst>
                            <p:cond delay="0"/>
                          </p:stCondLst>
                        </p:cTn>
                        <p:tgtEl>
                          <p:spTgt spid="5"/>
                        </p:tgtEl>
                        <p:attrNameLst>
                          <p:attrName>style.visibility</p:attrName>
                        </p:attrNameLst>
                      </p:cBhvr>
                      <p:to>
                        <p:strVal val="visible"/>
                      </p:to>
                    </p:set>
                    <p:anim calcmode="lin" valueType="num">
                      <p:cBhvr additive="base">
                        <p:cTn dur="500" fill="hold"/>
                        <p:tgtEl>
                          <p:spTgt spid="5"/>
                        </p:tgtEl>
                        <p:attrNameLst>
                          <p:attrName>ppt_x</p:attrName>
                        </p:attrNameLst>
                      </p:cBhvr>
                      <p:tavLst>
                        <p:tav tm="0">
                          <p:val>
                            <p:strVal val="0-#ppt_w/2"/>
                          </p:val>
                        </p:tav>
                        <p:tav tm="100000">
                          <p:val>
                            <p:strVal val="#ppt_x"/>
                          </p:val>
                        </p:tav>
                      </p:tavLst>
                    </p:anim>
                    <p:anim calcmode="lin" valueType="num">
                      <p:cBhvr additive="base">
                        <p:cTn dur="500" fill="hold"/>
                        <p:tgtEl>
                          <p:spTgt spid="5"/>
                        </p:tgtEl>
                        <p:attrNameLst>
                          <p:attrName>ppt_y</p:attrName>
                        </p:attrNameLst>
                      </p:cBhvr>
                      <p:tavLst>
                        <p:tav tm="0">
                          <p:val>
                            <p:strVal val="#ppt_y"/>
                          </p:val>
                        </p:tav>
                        <p:tav tm="100000">
                          <p:val>
                            <p:strVal val="#ppt_y"/>
                          </p:val>
                        </p:tav>
                      </p:tavLst>
                    </p:anim>
                  </p:childTnLst>
                </p:cTn>
              </p:par>
            </p:tnLst>
          </p:tmpl>
        </p:tmplLst>
      </p:bldP>
      <p:bldP spid="6" grpId="0"/>
      <p:bldP spid="7" grpId="0">
        <p:tmplLst>
          <p:tmpl>
            <p:tnLst>
              <p:par>
                <p:cTn presetID="22" presetClass="entr" presetSubtype="8" fill="hold" nodeType="afterEffect">
                  <p:stCondLst>
                    <p:cond delay="0"/>
                  </p:stCondLst>
                  <p:childTnLst>
                    <p:set>
                      <p:cBhvr>
                        <p:cTn dur="1" fill="hold">
                          <p:stCondLst>
                            <p:cond delay="0"/>
                          </p:stCondLst>
                        </p:cTn>
                        <p:tgtEl>
                          <p:spTgt spid="7"/>
                        </p:tgtEl>
                        <p:attrNameLst>
                          <p:attrName>style.visibility</p:attrName>
                        </p:attrNameLst>
                      </p:cBhvr>
                      <p:to>
                        <p:strVal val="visible"/>
                      </p:to>
                    </p:set>
                    <p:animEffect transition="in" filter="wipe(left)">
                      <p:cBhvr>
                        <p:cTn dur="500"/>
                        <p:tgtEl>
                          <p:spTgt spid="7"/>
                        </p:tgtEl>
                      </p:cBhvr>
                    </p:animEffect>
                  </p:childTnLst>
                </p:cTn>
              </p:par>
            </p:tnLst>
          </p:tmpl>
        </p:tmplLst>
      </p:bldP>
    </p:bldLst>
  </p:timing>
</p:sldLayout>
</file>

<file path=ppt/slideLayouts/slideLayout56.xml><?xml version="1.0" encoding="utf-8"?>
<p:sldLayout xmlns:a="http://schemas.openxmlformats.org/drawingml/2006/main" xmlns:r="http://schemas.openxmlformats.org/officeDocument/2006/relationships" xmlns:p="http://schemas.openxmlformats.org/presentationml/2006/main" preserve="1" userDrawn="1">
  <p:cSld name="Loop">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p>
            <a:r>
              <a:rPr kumimoji="1" lang="en-US" altLang="ja-JP" dirty="0" smtClean="0"/>
              <a:t>SLIDE TITLE GOES HERE</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6" name="アーチ 6"/>
          <p:cNvSpPr/>
          <p:nvPr userDrawn="1"/>
        </p:nvSpPr>
        <p:spPr>
          <a:xfrm>
            <a:off x="9378802" y="3000219"/>
            <a:ext cx="2844750" cy="3158992"/>
          </a:xfrm>
          <a:custGeom>
            <a:avLst/>
            <a:gdLst/>
            <a:ahLst/>
            <a:cxnLst/>
            <a:rect l="l" t="t" r="r" b="b"/>
            <a:pathLst>
              <a:path w="2844750" h="3158992">
                <a:moveTo>
                  <a:pt x="0" y="0"/>
                </a:moveTo>
                <a:cubicBezTo>
                  <a:pt x="766552" y="20660"/>
                  <a:pt x="1499688" y="342349"/>
                  <a:pt x="2035609" y="903232"/>
                </a:cubicBezTo>
                <a:cubicBezTo>
                  <a:pt x="2555046" y="1446863"/>
                  <a:pt x="2841583" y="2165348"/>
                  <a:pt x="2844558" y="2907144"/>
                </a:cubicBezTo>
                <a:lnTo>
                  <a:pt x="2844750" y="2907144"/>
                </a:lnTo>
                <a:lnTo>
                  <a:pt x="2844567" y="2907327"/>
                </a:lnTo>
                <a:cubicBezTo>
                  <a:pt x="2844742" y="2908528"/>
                  <a:pt x="2844746" y="2909731"/>
                  <a:pt x="2844750" y="2910933"/>
                </a:cubicBezTo>
                <a:lnTo>
                  <a:pt x="2840961" y="2910933"/>
                </a:lnTo>
                <a:lnTo>
                  <a:pt x="2592902" y="3158992"/>
                </a:lnTo>
                <a:lnTo>
                  <a:pt x="2344843" y="2910933"/>
                </a:lnTo>
                <a:lnTo>
                  <a:pt x="2342765" y="2910933"/>
                </a:lnTo>
                <a:lnTo>
                  <a:pt x="2342652" y="2908742"/>
                </a:lnTo>
                <a:lnTo>
                  <a:pt x="2341054" y="2907144"/>
                </a:lnTo>
                <a:lnTo>
                  <a:pt x="2342570" y="2907144"/>
                </a:lnTo>
                <a:cubicBezTo>
                  <a:pt x="2339408" y="2293718"/>
                  <a:pt x="2102129" y="1699740"/>
                  <a:pt x="1672540" y="1250142"/>
                </a:cubicBezTo>
                <a:cubicBezTo>
                  <a:pt x="1232013" y="789097"/>
                  <a:pt x="630616" y="523165"/>
                  <a:pt x="927" y="502769"/>
                </a:cubicBezTo>
                <a:lnTo>
                  <a:pt x="251847" y="251850"/>
                </a:lnTo>
                <a:lnTo>
                  <a:pt x="0" y="2"/>
                </a:lnTo>
                <a:close/>
              </a:path>
            </a:pathLst>
          </a:custGeom>
          <a:blipFill>
            <a:blip r:embed="rId2"/>
            <a:stretch>
              <a:fillRect/>
            </a:stretch>
          </a:blipFill>
          <a:ln w="38100" cmpd="sng">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solidFill>
                <a:schemeClr val="tx1"/>
              </a:solidFill>
            </a:endParaRPr>
          </a:p>
        </p:txBody>
      </p:sp>
      <p:sp>
        <p:nvSpPr>
          <p:cNvPr id="7" name="アーチ 6"/>
          <p:cNvSpPr/>
          <p:nvPr userDrawn="1"/>
        </p:nvSpPr>
        <p:spPr>
          <a:xfrm rot="5400000">
            <a:off x="9221681" y="5825576"/>
            <a:ext cx="2844750" cy="3158992"/>
          </a:xfrm>
          <a:custGeom>
            <a:avLst/>
            <a:gdLst/>
            <a:ahLst/>
            <a:cxnLst/>
            <a:rect l="l" t="t" r="r" b="b"/>
            <a:pathLst>
              <a:path w="2844750" h="3158992">
                <a:moveTo>
                  <a:pt x="0" y="0"/>
                </a:moveTo>
                <a:cubicBezTo>
                  <a:pt x="766552" y="20660"/>
                  <a:pt x="1499688" y="342349"/>
                  <a:pt x="2035609" y="903232"/>
                </a:cubicBezTo>
                <a:cubicBezTo>
                  <a:pt x="2555046" y="1446863"/>
                  <a:pt x="2841583" y="2165348"/>
                  <a:pt x="2844558" y="2907144"/>
                </a:cubicBezTo>
                <a:lnTo>
                  <a:pt x="2844750" y="2907144"/>
                </a:lnTo>
                <a:lnTo>
                  <a:pt x="2844567" y="2907327"/>
                </a:lnTo>
                <a:cubicBezTo>
                  <a:pt x="2844742" y="2908528"/>
                  <a:pt x="2844746" y="2909731"/>
                  <a:pt x="2844750" y="2910933"/>
                </a:cubicBezTo>
                <a:lnTo>
                  <a:pt x="2840961" y="2910933"/>
                </a:lnTo>
                <a:lnTo>
                  <a:pt x="2592902" y="3158992"/>
                </a:lnTo>
                <a:lnTo>
                  <a:pt x="2344843" y="2910933"/>
                </a:lnTo>
                <a:lnTo>
                  <a:pt x="2342765" y="2910933"/>
                </a:lnTo>
                <a:lnTo>
                  <a:pt x="2342652" y="2908742"/>
                </a:lnTo>
                <a:lnTo>
                  <a:pt x="2341054" y="2907144"/>
                </a:lnTo>
                <a:lnTo>
                  <a:pt x="2342570" y="2907144"/>
                </a:lnTo>
                <a:cubicBezTo>
                  <a:pt x="2339408" y="2293718"/>
                  <a:pt x="2102129" y="1699740"/>
                  <a:pt x="1672540" y="1250142"/>
                </a:cubicBezTo>
                <a:cubicBezTo>
                  <a:pt x="1232013" y="789097"/>
                  <a:pt x="630616" y="523165"/>
                  <a:pt x="927" y="502769"/>
                </a:cubicBezTo>
                <a:lnTo>
                  <a:pt x="251847" y="251850"/>
                </a:lnTo>
                <a:lnTo>
                  <a:pt x="0" y="2"/>
                </a:lnTo>
                <a:close/>
              </a:path>
            </a:pathLst>
          </a:custGeom>
          <a:blipFill>
            <a:blip r:embed="rId2"/>
            <a:stretch>
              <a:fillRect/>
            </a:stretch>
          </a:blipFill>
          <a:ln w="38100" cmpd="sng">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solidFill>
                <a:schemeClr val="tx1"/>
              </a:solidFill>
            </a:endParaRPr>
          </a:p>
        </p:txBody>
      </p:sp>
      <p:sp>
        <p:nvSpPr>
          <p:cNvPr id="8" name="アーチ 6"/>
          <p:cNvSpPr/>
          <p:nvPr userDrawn="1"/>
        </p:nvSpPr>
        <p:spPr>
          <a:xfrm rot="10800000">
            <a:off x="6397119" y="5668454"/>
            <a:ext cx="2844750" cy="3158992"/>
          </a:xfrm>
          <a:custGeom>
            <a:avLst/>
            <a:gdLst/>
            <a:ahLst/>
            <a:cxnLst/>
            <a:rect l="l" t="t" r="r" b="b"/>
            <a:pathLst>
              <a:path w="2844750" h="3158992">
                <a:moveTo>
                  <a:pt x="0" y="0"/>
                </a:moveTo>
                <a:cubicBezTo>
                  <a:pt x="766552" y="20660"/>
                  <a:pt x="1499688" y="342349"/>
                  <a:pt x="2035609" y="903232"/>
                </a:cubicBezTo>
                <a:cubicBezTo>
                  <a:pt x="2555046" y="1446863"/>
                  <a:pt x="2841583" y="2165348"/>
                  <a:pt x="2844558" y="2907144"/>
                </a:cubicBezTo>
                <a:lnTo>
                  <a:pt x="2844750" y="2907144"/>
                </a:lnTo>
                <a:lnTo>
                  <a:pt x="2844567" y="2907327"/>
                </a:lnTo>
                <a:cubicBezTo>
                  <a:pt x="2844742" y="2908528"/>
                  <a:pt x="2844746" y="2909731"/>
                  <a:pt x="2844750" y="2910933"/>
                </a:cubicBezTo>
                <a:lnTo>
                  <a:pt x="2840961" y="2910933"/>
                </a:lnTo>
                <a:lnTo>
                  <a:pt x="2592902" y="3158992"/>
                </a:lnTo>
                <a:lnTo>
                  <a:pt x="2344843" y="2910933"/>
                </a:lnTo>
                <a:lnTo>
                  <a:pt x="2342765" y="2910933"/>
                </a:lnTo>
                <a:lnTo>
                  <a:pt x="2342652" y="2908742"/>
                </a:lnTo>
                <a:lnTo>
                  <a:pt x="2341054" y="2907144"/>
                </a:lnTo>
                <a:lnTo>
                  <a:pt x="2342570" y="2907144"/>
                </a:lnTo>
                <a:cubicBezTo>
                  <a:pt x="2339408" y="2293718"/>
                  <a:pt x="2102129" y="1699740"/>
                  <a:pt x="1672540" y="1250142"/>
                </a:cubicBezTo>
                <a:cubicBezTo>
                  <a:pt x="1232013" y="789097"/>
                  <a:pt x="630616" y="523165"/>
                  <a:pt x="927" y="502769"/>
                </a:cubicBezTo>
                <a:lnTo>
                  <a:pt x="251847" y="251850"/>
                </a:lnTo>
                <a:lnTo>
                  <a:pt x="0" y="2"/>
                </a:lnTo>
                <a:close/>
              </a:path>
            </a:pathLst>
          </a:custGeom>
          <a:blipFill>
            <a:blip r:embed="rId2"/>
            <a:stretch>
              <a:fillRect/>
            </a:stretch>
          </a:blipFill>
          <a:ln w="38100" cmpd="sng">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solidFill>
                <a:schemeClr val="tx1"/>
              </a:solidFill>
            </a:endParaRPr>
          </a:p>
        </p:txBody>
      </p:sp>
      <p:sp>
        <p:nvSpPr>
          <p:cNvPr id="9" name="アーチ 6"/>
          <p:cNvSpPr/>
          <p:nvPr userDrawn="1"/>
        </p:nvSpPr>
        <p:spPr>
          <a:xfrm rot="16200000">
            <a:off x="6554239" y="2843099"/>
            <a:ext cx="2844750" cy="3158992"/>
          </a:xfrm>
          <a:custGeom>
            <a:avLst/>
            <a:gdLst/>
            <a:ahLst/>
            <a:cxnLst/>
            <a:rect l="l" t="t" r="r" b="b"/>
            <a:pathLst>
              <a:path w="2844750" h="3158992">
                <a:moveTo>
                  <a:pt x="0" y="0"/>
                </a:moveTo>
                <a:cubicBezTo>
                  <a:pt x="766552" y="20660"/>
                  <a:pt x="1499688" y="342349"/>
                  <a:pt x="2035609" y="903232"/>
                </a:cubicBezTo>
                <a:cubicBezTo>
                  <a:pt x="2555046" y="1446863"/>
                  <a:pt x="2841583" y="2165348"/>
                  <a:pt x="2844558" y="2907144"/>
                </a:cubicBezTo>
                <a:lnTo>
                  <a:pt x="2844750" y="2907144"/>
                </a:lnTo>
                <a:lnTo>
                  <a:pt x="2844567" y="2907327"/>
                </a:lnTo>
                <a:cubicBezTo>
                  <a:pt x="2844742" y="2908528"/>
                  <a:pt x="2844746" y="2909731"/>
                  <a:pt x="2844750" y="2910933"/>
                </a:cubicBezTo>
                <a:lnTo>
                  <a:pt x="2840961" y="2910933"/>
                </a:lnTo>
                <a:lnTo>
                  <a:pt x="2592902" y="3158992"/>
                </a:lnTo>
                <a:lnTo>
                  <a:pt x="2344843" y="2910933"/>
                </a:lnTo>
                <a:lnTo>
                  <a:pt x="2342765" y="2910933"/>
                </a:lnTo>
                <a:lnTo>
                  <a:pt x="2342652" y="2908742"/>
                </a:lnTo>
                <a:lnTo>
                  <a:pt x="2341054" y="2907144"/>
                </a:lnTo>
                <a:lnTo>
                  <a:pt x="2342570" y="2907144"/>
                </a:lnTo>
                <a:cubicBezTo>
                  <a:pt x="2339408" y="2293718"/>
                  <a:pt x="2102129" y="1699740"/>
                  <a:pt x="1672540" y="1250142"/>
                </a:cubicBezTo>
                <a:cubicBezTo>
                  <a:pt x="1232013" y="789097"/>
                  <a:pt x="630616" y="523165"/>
                  <a:pt x="927" y="502769"/>
                </a:cubicBezTo>
                <a:lnTo>
                  <a:pt x="251847" y="251850"/>
                </a:lnTo>
                <a:lnTo>
                  <a:pt x="0" y="2"/>
                </a:lnTo>
                <a:close/>
              </a:path>
            </a:pathLst>
          </a:custGeom>
          <a:blipFill>
            <a:blip r:embed="rId2"/>
            <a:stretch>
              <a:fillRect/>
            </a:stretch>
          </a:blipFill>
          <a:ln w="38100" cmpd="sng">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kumimoji="1" lang="ja-JP" altLang="en-US">
              <a:solidFill>
                <a:schemeClr val="tx1"/>
              </a:solidFill>
            </a:endParaRPr>
          </a:p>
        </p:txBody>
      </p:sp>
      <p:sp>
        <p:nvSpPr>
          <p:cNvPr id="29" name="テキスト プレースホルダー 5"/>
          <p:cNvSpPr>
            <a:spLocks noGrp="1"/>
          </p:cNvSpPr>
          <p:nvPr>
            <p:ph type="body" sz="quarter" idx="21" hasCustomPrompt="1"/>
          </p:nvPr>
        </p:nvSpPr>
        <p:spPr>
          <a:xfrm>
            <a:off x="6967839" y="5406791"/>
            <a:ext cx="4705049" cy="766708"/>
          </a:xfrm>
          <a:noFill/>
        </p:spPr>
        <p:txBody>
          <a:bodyPr anchor="ctr">
            <a:noAutofit/>
          </a:bodyPr>
          <a:lstStyle>
            <a:lvl1pPr algn="ctr">
              <a:lnSpc>
                <a:spcPct val="100000"/>
              </a:lnSpc>
              <a:spcBef>
                <a:spcPts val="0"/>
              </a:spcBef>
              <a:defRPr sz="3200" spc="30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7" name="フリーフォーム 36"/>
          <p:cNvSpPr/>
          <p:nvPr userDrawn="1"/>
        </p:nvSpPr>
        <p:spPr>
          <a:xfrm>
            <a:off x="12369174" y="3141791"/>
            <a:ext cx="5198026" cy="2262444"/>
          </a:xfrm>
          <a:custGeom>
            <a:avLst/>
            <a:gdLst>
              <a:gd name="connsiteX0" fmla="*/ 239641 w 5198026"/>
              <a:gd name="connsiteY0" fmla="*/ 0 h 2262444"/>
              <a:gd name="connsiteX1" fmla="*/ 5198026 w 5198026"/>
              <a:gd name="connsiteY1" fmla="*/ 0 h 2262444"/>
              <a:gd name="connsiteX2" fmla="*/ 5198026 w 5198026"/>
              <a:gd name="connsiteY2" fmla="*/ 2262444 h 2262444"/>
              <a:gd name="connsiteX3" fmla="*/ 239641 w 5198026"/>
              <a:gd name="connsiteY3" fmla="*/ 2262444 h 2262444"/>
              <a:gd name="connsiteX4" fmla="*/ 239641 w 5198026"/>
              <a:gd name="connsiteY4" fmla="*/ 1270213 h 2262444"/>
              <a:gd name="connsiteX5" fmla="*/ 0 w 5198026"/>
              <a:gd name="connsiteY5" fmla="*/ 1131221 h 2262444"/>
              <a:gd name="connsiteX6" fmla="*/ 239641 w 5198026"/>
              <a:gd name="connsiteY6" fmla="*/ 992230 h 22624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198026" h="2262444">
                <a:moveTo>
                  <a:pt x="239641" y="0"/>
                </a:moveTo>
                <a:lnTo>
                  <a:pt x="5198026" y="0"/>
                </a:lnTo>
                <a:lnTo>
                  <a:pt x="5198026" y="2262444"/>
                </a:lnTo>
                <a:lnTo>
                  <a:pt x="239641" y="2262444"/>
                </a:lnTo>
                <a:lnTo>
                  <a:pt x="239641" y="1270213"/>
                </a:lnTo>
                <a:lnTo>
                  <a:pt x="0" y="1131221"/>
                </a:lnTo>
                <a:lnTo>
                  <a:pt x="239641" y="992230"/>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3" name="テキスト プレースホルダー 5"/>
          <p:cNvSpPr>
            <a:spLocks noGrp="1"/>
          </p:cNvSpPr>
          <p:nvPr userDrawn="1">
            <p:ph type="body" sz="quarter" idx="18" hasCustomPrompt="1"/>
          </p:nvPr>
        </p:nvSpPr>
        <p:spPr>
          <a:xfrm>
            <a:off x="12729029" y="3172514"/>
            <a:ext cx="4623860"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4" name="テキスト プレースホルダー 5"/>
          <p:cNvSpPr>
            <a:spLocks noGrp="1"/>
          </p:cNvSpPr>
          <p:nvPr userDrawn="1">
            <p:ph type="body" sz="quarter" idx="19" hasCustomPrompt="1"/>
          </p:nvPr>
        </p:nvSpPr>
        <p:spPr>
          <a:xfrm>
            <a:off x="12729029" y="3816957"/>
            <a:ext cx="4623860"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pic>
        <p:nvPicPr>
          <p:cNvPr id="35" name="図 34"/>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600000">
            <a:off x="10435720" y="3614439"/>
            <a:ext cx="1348368" cy="1348368"/>
          </a:xfrm>
          <a:prstGeom prst="rect">
            <a:avLst/>
          </a:prstGeom>
        </p:spPr>
      </p:pic>
      <p:sp>
        <p:nvSpPr>
          <p:cNvPr id="36" name="図プレースホルダー 7"/>
          <p:cNvSpPr>
            <a:spLocks noGrp="1"/>
          </p:cNvSpPr>
          <p:nvPr userDrawn="1">
            <p:ph type="pic" sz="quarter" idx="16" hasCustomPrompt="1"/>
          </p:nvPr>
        </p:nvSpPr>
        <p:spPr>
          <a:xfrm rot="21600000">
            <a:off x="10784574" y="3978311"/>
            <a:ext cx="646189" cy="645430"/>
          </a:xfrm>
        </p:spPr>
        <p:txBody>
          <a:bodyPr>
            <a:normAutofit/>
          </a:bodyPr>
          <a:lstStyle>
            <a:lvl1pPr>
              <a:defRPr sz="1800"/>
            </a:lvl1pPr>
          </a:lstStyle>
          <a:p>
            <a:r>
              <a:rPr kumimoji="1" lang="en-US" altLang="ja-JP" dirty="0" smtClean="0"/>
              <a:t>Icon</a:t>
            </a:r>
            <a:endParaRPr kumimoji="1" lang="ja-JP" altLang="en-US" dirty="0"/>
          </a:p>
        </p:txBody>
      </p:sp>
      <p:sp>
        <p:nvSpPr>
          <p:cNvPr id="38" name="フリーフォーム 37"/>
          <p:cNvSpPr/>
          <p:nvPr userDrawn="1"/>
        </p:nvSpPr>
        <p:spPr>
          <a:xfrm>
            <a:off x="12369174" y="6429798"/>
            <a:ext cx="5198026" cy="2262444"/>
          </a:xfrm>
          <a:custGeom>
            <a:avLst/>
            <a:gdLst>
              <a:gd name="connsiteX0" fmla="*/ 239641 w 5198026"/>
              <a:gd name="connsiteY0" fmla="*/ 0 h 2262444"/>
              <a:gd name="connsiteX1" fmla="*/ 5198026 w 5198026"/>
              <a:gd name="connsiteY1" fmla="*/ 0 h 2262444"/>
              <a:gd name="connsiteX2" fmla="*/ 5198026 w 5198026"/>
              <a:gd name="connsiteY2" fmla="*/ 2262444 h 2262444"/>
              <a:gd name="connsiteX3" fmla="*/ 239641 w 5198026"/>
              <a:gd name="connsiteY3" fmla="*/ 2262444 h 2262444"/>
              <a:gd name="connsiteX4" fmla="*/ 239641 w 5198026"/>
              <a:gd name="connsiteY4" fmla="*/ 1270213 h 2262444"/>
              <a:gd name="connsiteX5" fmla="*/ 0 w 5198026"/>
              <a:gd name="connsiteY5" fmla="*/ 1131221 h 2262444"/>
              <a:gd name="connsiteX6" fmla="*/ 239641 w 5198026"/>
              <a:gd name="connsiteY6" fmla="*/ 992230 h 22624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198026" h="2262444">
                <a:moveTo>
                  <a:pt x="239641" y="0"/>
                </a:moveTo>
                <a:lnTo>
                  <a:pt x="5198026" y="0"/>
                </a:lnTo>
                <a:lnTo>
                  <a:pt x="5198026" y="2262444"/>
                </a:lnTo>
                <a:lnTo>
                  <a:pt x="239641" y="2262444"/>
                </a:lnTo>
                <a:lnTo>
                  <a:pt x="239641" y="1270213"/>
                </a:lnTo>
                <a:lnTo>
                  <a:pt x="0" y="1131221"/>
                </a:lnTo>
                <a:lnTo>
                  <a:pt x="239641" y="992230"/>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39" name="テキスト プレースホルダー 5"/>
          <p:cNvSpPr>
            <a:spLocks noGrp="1"/>
          </p:cNvSpPr>
          <p:nvPr>
            <p:ph type="body" sz="quarter" idx="22" hasCustomPrompt="1"/>
          </p:nvPr>
        </p:nvSpPr>
        <p:spPr>
          <a:xfrm>
            <a:off x="12729029" y="6460521"/>
            <a:ext cx="4623860"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0" name="テキスト プレースホルダー 5"/>
          <p:cNvSpPr>
            <a:spLocks noGrp="1"/>
          </p:cNvSpPr>
          <p:nvPr>
            <p:ph type="body" sz="quarter" idx="23" hasCustomPrompt="1"/>
          </p:nvPr>
        </p:nvSpPr>
        <p:spPr>
          <a:xfrm>
            <a:off x="12729029" y="7104964"/>
            <a:ext cx="4623860"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pic>
        <p:nvPicPr>
          <p:cNvPr id="41" name="図 40"/>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600000">
            <a:off x="10435720" y="6899237"/>
            <a:ext cx="1348368" cy="1348368"/>
          </a:xfrm>
          <a:prstGeom prst="rect">
            <a:avLst/>
          </a:prstGeom>
        </p:spPr>
      </p:pic>
      <p:sp>
        <p:nvSpPr>
          <p:cNvPr id="42" name="図プレースホルダー 7"/>
          <p:cNvSpPr>
            <a:spLocks noGrp="1"/>
          </p:cNvSpPr>
          <p:nvPr>
            <p:ph type="pic" sz="quarter" idx="24" hasCustomPrompt="1"/>
          </p:nvPr>
        </p:nvSpPr>
        <p:spPr>
          <a:xfrm rot="21600000">
            <a:off x="10784574" y="7263109"/>
            <a:ext cx="646189" cy="645430"/>
          </a:xfrm>
        </p:spPr>
        <p:txBody>
          <a:bodyPr>
            <a:normAutofit/>
          </a:bodyPr>
          <a:lstStyle>
            <a:lvl1pPr>
              <a:defRPr sz="1800"/>
            </a:lvl1pPr>
          </a:lstStyle>
          <a:p>
            <a:r>
              <a:rPr kumimoji="1" lang="en-US" altLang="ja-JP" dirty="0" smtClean="0"/>
              <a:t>Icon</a:t>
            </a:r>
            <a:endParaRPr kumimoji="1" lang="ja-JP" altLang="en-US" dirty="0"/>
          </a:p>
        </p:txBody>
      </p:sp>
      <p:sp>
        <p:nvSpPr>
          <p:cNvPr id="43" name="フリーフォーム 42"/>
          <p:cNvSpPr/>
          <p:nvPr userDrawn="1"/>
        </p:nvSpPr>
        <p:spPr>
          <a:xfrm flipH="1">
            <a:off x="899633" y="3141791"/>
            <a:ext cx="5198026" cy="2262444"/>
          </a:xfrm>
          <a:custGeom>
            <a:avLst/>
            <a:gdLst>
              <a:gd name="connsiteX0" fmla="*/ 239641 w 5198026"/>
              <a:gd name="connsiteY0" fmla="*/ 0 h 2262444"/>
              <a:gd name="connsiteX1" fmla="*/ 5198026 w 5198026"/>
              <a:gd name="connsiteY1" fmla="*/ 0 h 2262444"/>
              <a:gd name="connsiteX2" fmla="*/ 5198026 w 5198026"/>
              <a:gd name="connsiteY2" fmla="*/ 2262444 h 2262444"/>
              <a:gd name="connsiteX3" fmla="*/ 239641 w 5198026"/>
              <a:gd name="connsiteY3" fmla="*/ 2262444 h 2262444"/>
              <a:gd name="connsiteX4" fmla="*/ 239641 w 5198026"/>
              <a:gd name="connsiteY4" fmla="*/ 1270213 h 2262444"/>
              <a:gd name="connsiteX5" fmla="*/ 0 w 5198026"/>
              <a:gd name="connsiteY5" fmla="*/ 1131221 h 2262444"/>
              <a:gd name="connsiteX6" fmla="*/ 239641 w 5198026"/>
              <a:gd name="connsiteY6" fmla="*/ 992230 h 22624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198026" h="2262444">
                <a:moveTo>
                  <a:pt x="239641" y="0"/>
                </a:moveTo>
                <a:lnTo>
                  <a:pt x="5198026" y="0"/>
                </a:lnTo>
                <a:lnTo>
                  <a:pt x="5198026" y="2262444"/>
                </a:lnTo>
                <a:lnTo>
                  <a:pt x="239641" y="2262444"/>
                </a:lnTo>
                <a:lnTo>
                  <a:pt x="239641" y="1270213"/>
                </a:lnTo>
                <a:lnTo>
                  <a:pt x="0" y="1131221"/>
                </a:lnTo>
                <a:lnTo>
                  <a:pt x="239641" y="992230"/>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44" name="テキスト プレースホルダー 5"/>
          <p:cNvSpPr>
            <a:spLocks noGrp="1"/>
          </p:cNvSpPr>
          <p:nvPr>
            <p:ph type="body" sz="quarter" idx="25" hasCustomPrompt="1"/>
          </p:nvPr>
        </p:nvSpPr>
        <p:spPr>
          <a:xfrm>
            <a:off x="1008781" y="3172514"/>
            <a:ext cx="46953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45" name="テキスト プレースホルダー 5"/>
          <p:cNvSpPr>
            <a:spLocks noGrp="1"/>
          </p:cNvSpPr>
          <p:nvPr>
            <p:ph type="body" sz="quarter" idx="26" hasCustomPrompt="1"/>
          </p:nvPr>
        </p:nvSpPr>
        <p:spPr>
          <a:xfrm>
            <a:off x="1008781" y="3816957"/>
            <a:ext cx="4695334"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pic>
        <p:nvPicPr>
          <p:cNvPr id="46" name="図 45"/>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600000">
            <a:off x="6657415" y="3614439"/>
            <a:ext cx="1348368" cy="1348368"/>
          </a:xfrm>
          <a:prstGeom prst="rect">
            <a:avLst/>
          </a:prstGeom>
        </p:spPr>
      </p:pic>
      <p:sp>
        <p:nvSpPr>
          <p:cNvPr id="47" name="図プレースホルダー 7"/>
          <p:cNvSpPr>
            <a:spLocks noGrp="1"/>
          </p:cNvSpPr>
          <p:nvPr>
            <p:ph type="pic" sz="quarter" idx="27" hasCustomPrompt="1"/>
          </p:nvPr>
        </p:nvSpPr>
        <p:spPr>
          <a:xfrm rot="21600000">
            <a:off x="7006269" y="3978311"/>
            <a:ext cx="646189" cy="645430"/>
          </a:xfrm>
        </p:spPr>
        <p:txBody>
          <a:bodyPr>
            <a:normAutofit/>
          </a:bodyPr>
          <a:lstStyle>
            <a:lvl1pPr>
              <a:defRPr sz="1800"/>
            </a:lvl1pPr>
          </a:lstStyle>
          <a:p>
            <a:r>
              <a:rPr kumimoji="1" lang="en-US" altLang="ja-JP" dirty="0" smtClean="0"/>
              <a:t>Icon</a:t>
            </a:r>
            <a:endParaRPr kumimoji="1" lang="ja-JP" altLang="en-US" dirty="0"/>
          </a:p>
        </p:txBody>
      </p:sp>
      <p:sp>
        <p:nvSpPr>
          <p:cNvPr id="48" name="フリーフォーム 47"/>
          <p:cNvSpPr/>
          <p:nvPr userDrawn="1"/>
        </p:nvSpPr>
        <p:spPr>
          <a:xfrm flipH="1">
            <a:off x="899633" y="6460521"/>
            <a:ext cx="5198026" cy="2262444"/>
          </a:xfrm>
          <a:custGeom>
            <a:avLst/>
            <a:gdLst>
              <a:gd name="connsiteX0" fmla="*/ 239641 w 5198026"/>
              <a:gd name="connsiteY0" fmla="*/ 0 h 2262444"/>
              <a:gd name="connsiteX1" fmla="*/ 5198026 w 5198026"/>
              <a:gd name="connsiteY1" fmla="*/ 0 h 2262444"/>
              <a:gd name="connsiteX2" fmla="*/ 5198026 w 5198026"/>
              <a:gd name="connsiteY2" fmla="*/ 2262444 h 2262444"/>
              <a:gd name="connsiteX3" fmla="*/ 239641 w 5198026"/>
              <a:gd name="connsiteY3" fmla="*/ 2262444 h 2262444"/>
              <a:gd name="connsiteX4" fmla="*/ 239641 w 5198026"/>
              <a:gd name="connsiteY4" fmla="*/ 1270213 h 2262444"/>
              <a:gd name="connsiteX5" fmla="*/ 0 w 5198026"/>
              <a:gd name="connsiteY5" fmla="*/ 1131221 h 2262444"/>
              <a:gd name="connsiteX6" fmla="*/ 239641 w 5198026"/>
              <a:gd name="connsiteY6" fmla="*/ 992230 h 22624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198026" h="2262444">
                <a:moveTo>
                  <a:pt x="239641" y="0"/>
                </a:moveTo>
                <a:lnTo>
                  <a:pt x="5198026" y="0"/>
                </a:lnTo>
                <a:lnTo>
                  <a:pt x="5198026" y="2262444"/>
                </a:lnTo>
                <a:lnTo>
                  <a:pt x="239641" y="2262444"/>
                </a:lnTo>
                <a:lnTo>
                  <a:pt x="239641" y="1270213"/>
                </a:lnTo>
                <a:lnTo>
                  <a:pt x="0" y="1131221"/>
                </a:lnTo>
                <a:lnTo>
                  <a:pt x="239641" y="992230"/>
                </a:lnTo>
                <a:close/>
              </a:path>
            </a:pathLst>
          </a:cu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kumimoji="1" lang="ja-JP" altLang="en-US" dirty="0"/>
          </a:p>
        </p:txBody>
      </p:sp>
      <p:sp>
        <p:nvSpPr>
          <p:cNvPr id="49" name="テキスト プレースホルダー 5"/>
          <p:cNvSpPr>
            <a:spLocks noGrp="1"/>
          </p:cNvSpPr>
          <p:nvPr>
            <p:ph type="body" sz="quarter" idx="28" hasCustomPrompt="1"/>
          </p:nvPr>
        </p:nvSpPr>
        <p:spPr>
          <a:xfrm>
            <a:off x="1008781" y="6491244"/>
            <a:ext cx="4695334" cy="766708"/>
          </a:xfrm>
          <a:noFill/>
        </p:spPr>
        <p:txBody>
          <a:bodyPr anchor="b">
            <a:noAutofit/>
          </a:bodyPr>
          <a:lstStyle>
            <a:lvl1pPr algn="l">
              <a:lnSpc>
                <a:spcPct val="100000"/>
              </a:lnSpc>
              <a:spcBef>
                <a:spcPts val="0"/>
              </a:spcBef>
              <a:defRPr sz="36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50" name="テキスト プレースホルダー 5"/>
          <p:cNvSpPr>
            <a:spLocks noGrp="1"/>
          </p:cNvSpPr>
          <p:nvPr>
            <p:ph type="body" sz="quarter" idx="29" hasCustomPrompt="1"/>
          </p:nvPr>
        </p:nvSpPr>
        <p:spPr>
          <a:xfrm>
            <a:off x="1008781" y="7135687"/>
            <a:ext cx="4695334" cy="1469710"/>
          </a:xfrm>
          <a:noFill/>
        </p:spPr>
        <p:txBody>
          <a:bodyPr anchor="t">
            <a:noAutofit/>
          </a:bodyPr>
          <a:lstStyle>
            <a:lvl1pPr algn="l">
              <a:lnSpc>
                <a:spcPct val="11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a:p>
            <a:pPr lvl="0"/>
            <a:endParaRPr kumimoji="1" lang="en-US" altLang="ja-JP" dirty="0" smtClean="0"/>
          </a:p>
          <a:p>
            <a:pPr lvl="0"/>
            <a:endParaRPr kumimoji="1" lang="en-US" altLang="ja-JP" dirty="0" smtClean="0"/>
          </a:p>
        </p:txBody>
      </p:sp>
      <p:pic>
        <p:nvPicPr>
          <p:cNvPr id="51" name="図 50"/>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600000">
            <a:off x="6657415" y="6899237"/>
            <a:ext cx="1348368" cy="1348368"/>
          </a:xfrm>
          <a:prstGeom prst="rect">
            <a:avLst/>
          </a:prstGeom>
        </p:spPr>
      </p:pic>
      <p:sp>
        <p:nvSpPr>
          <p:cNvPr id="52" name="図プレースホルダー 7"/>
          <p:cNvSpPr>
            <a:spLocks noGrp="1"/>
          </p:cNvSpPr>
          <p:nvPr>
            <p:ph type="pic" sz="quarter" idx="30" hasCustomPrompt="1"/>
          </p:nvPr>
        </p:nvSpPr>
        <p:spPr>
          <a:xfrm rot="21600000">
            <a:off x="7006269" y="7263109"/>
            <a:ext cx="646189" cy="645430"/>
          </a:xfrm>
        </p:spPr>
        <p:txBody>
          <a:bodyPr>
            <a:normAutofit/>
          </a:bodyPr>
          <a:lstStyle>
            <a:lvl1pPr>
              <a:defRPr sz="1800"/>
            </a:lvl1pPr>
          </a:lstStyle>
          <a:p>
            <a:r>
              <a:rPr kumimoji="1" lang="en-US" altLang="ja-JP" dirty="0" smtClean="0"/>
              <a:t>Icon</a:t>
            </a:r>
            <a:endParaRPr kumimoji="1" lang="ja-JP" altLang="en-US" dirty="0"/>
          </a:p>
        </p:txBody>
      </p:sp>
    </p:spTree>
    <p:extLst>
      <p:ext uri="{BB962C8B-B14F-4D97-AF65-F5344CB8AC3E}">
        <p14:creationId xmlns:p14="http://schemas.microsoft.com/office/powerpoint/2010/main" val="366145758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29">
                                            <p:txEl>
                                              <p:pRg st="0" end="0"/>
                                            </p:txEl>
                                          </p:spTgt>
                                        </p:tgtEl>
                                        <p:attrNameLst>
                                          <p:attrName>style.visibility</p:attrName>
                                        </p:attrNameLst>
                                      </p:cBhvr>
                                      <p:to>
                                        <p:strVal val="visible"/>
                                      </p:to>
                                    </p:set>
                                    <p:animEffect transition="in" filter="wipe(left)">
                                      <p:cBhvr>
                                        <p:cTn id="7" dur="500"/>
                                        <p:tgtEl>
                                          <p:spTgt spid="29">
                                            <p:txEl>
                                              <p:pRg st="0" end="0"/>
                                            </p:txEl>
                                          </p:spTgt>
                                        </p:tgtEl>
                                      </p:cBhvr>
                                    </p:animEffect>
                                  </p:childTnLst>
                                </p:cTn>
                              </p:par>
                            </p:childTnLst>
                          </p:cTn>
                        </p:par>
                        <p:par>
                          <p:cTn id="8" fill="hold">
                            <p:stCondLst>
                              <p:cond delay="500"/>
                            </p:stCondLst>
                            <p:childTnLst>
                              <p:par>
                                <p:cTn id="9" presetID="22" presetClass="entr" presetSubtype="1" fill="hold" grpId="0" nodeType="afterEffect">
                                  <p:stCondLst>
                                    <p:cond delay="500"/>
                                  </p:stCondLst>
                                  <p:childTnLst>
                                    <p:set>
                                      <p:cBhvr>
                                        <p:cTn id="10" dur="1" fill="hold">
                                          <p:stCondLst>
                                            <p:cond delay="0"/>
                                          </p:stCondLst>
                                        </p:cTn>
                                        <p:tgtEl>
                                          <p:spTgt spid="6"/>
                                        </p:tgtEl>
                                        <p:attrNameLst>
                                          <p:attrName>style.visibility</p:attrName>
                                        </p:attrNameLst>
                                      </p:cBhvr>
                                      <p:to>
                                        <p:strVal val="visible"/>
                                      </p:to>
                                    </p:set>
                                    <p:animEffect transition="in" filter="wipe(up)">
                                      <p:cBhvr>
                                        <p:cTn id="11" dur="500"/>
                                        <p:tgtEl>
                                          <p:spTgt spid="6"/>
                                        </p:tgtEl>
                                      </p:cBhvr>
                                    </p:animEffect>
                                  </p:childTnLst>
                                </p:cTn>
                              </p:par>
                            </p:childTnLst>
                          </p:cTn>
                        </p:par>
                        <p:par>
                          <p:cTn id="12" fill="hold">
                            <p:stCondLst>
                              <p:cond delay="1500"/>
                            </p:stCondLst>
                            <p:childTnLst>
                              <p:par>
                                <p:cTn id="13" presetID="31" presetClass="entr" presetSubtype="0" fill="hold" nodeType="afterEffect">
                                  <p:stCondLst>
                                    <p:cond delay="0"/>
                                  </p:stCondLst>
                                  <p:childTnLst>
                                    <p:set>
                                      <p:cBhvr>
                                        <p:cTn id="14" dur="1" fill="hold">
                                          <p:stCondLst>
                                            <p:cond delay="0"/>
                                          </p:stCondLst>
                                        </p:cTn>
                                        <p:tgtEl>
                                          <p:spTgt spid="35"/>
                                        </p:tgtEl>
                                        <p:attrNameLst>
                                          <p:attrName>style.visibility</p:attrName>
                                        </p:attrNameLst>
                                      </p:cBhvr>
                                      <p:to>
                                        <p:strVal val="visible"/>
                                      </p:to>
                                    </p:set>
                                    <p:anim calcmode="lin" valueType="num">
                                      <p:cBhvr>
                                        <p:cTn id="15" dur="500" fill="hold"/>
                                        <p:tgtEl>
                                          <p:spTgt spid="35"/>
                                        </p:tgtEl>
                                        <p:attrNameLst>
                                          <p:attrName>ppt_w</p:attrName>
                                        </p:attrNameLst>
                                      </p:cBhvr>
                                      <p:tavLst>
                                        <p:tav tm="0">
                                          <p:val>
                                            <p:fltVal val="0"/>
                                          </p:val>
                                        </p:tav>
                                        <p:tav tm="100000">
                                          <p:val>
                                            <p:strVal val="#ppt_w"/>
                                          </p:val>
                                        </p:tav>
                                      </p:tavLst>
                                    </p:anim>
                                    <p:anim calcmode="lin" valueType="num">
                                      <p:cBhvr>
                                        <p:cTn id="16" dur="500" fill="hold"/>
                                        <p:tgtEl>
                                          <p:spTgt spid="35"/>
                                        </p:tgtEl>
                                        <p:attrNameLst>
                                          <p:attrName>ppt_h</p:attrName>
                                        </p:attrNameLst>
                                      </p:cBhvr>
                                      <p:tavLst>
                                        <p:tav tm="0">
                                          <p:val>
                                            <p:fltVal val="0"/>
                                          </p:val>
                                        </p:tav>
                                        <p:tav tm="100000">
                                          <p:val>
                                            <p:strVal val="#ppt_h"/>
                                          </p:val>
                                        </p:tav>
                                      </p:tavLst>
                                    </p:anim>
                                    <p:anim calcmode="lin" valueType="num">
                                      <p:cBhvr>
                                        <p:cTn id="17" dur="500" fill="hold"/>
                                        <p:tgtEl>
                                          <p:spTgt spid="35"/>
                                        </p:tgtEl>
                                        <p:attrNameLst>
                                          <p:attrName>style.rotation</p:attrName>
                                        </p:attrNameLst>
                                      </p:cBhvr>
                                      <p:tavLst>
                                        <p:tav tm="0">
                                          <p:val>
                                            <p:fltVal val="90"/>
                                          </p:val>
                                        </p:tav>
                                        <p:tav tm="100000">
                                          <p:val>
                                            <p:fltVal val="0"/>
                                          </p:val>
                                        </p:tav>
                                      </p:tavLst>
                                    </p:anim>
                                    <p:animEffect transition="in" filter="fade">
                                      <p:cBhvr>
                                        <p:cTn id="18" dur="500"/>
                                        <p:tgtEl>
                                          <p:spTgt spid="35"/>
                                        </p:tgtEl>
                                      </p:cBhvr>
                                    </p:animEffect>
                                  </p:childTnLst>
                                </p:cTn>
                              </p:par>
                              <p:par>
                                <p:cTn id="19" presetID="31" presetClass="entr" presetSubtype="0" fill="hold" grpId="0" nodeType="withEffect">
                                  <p:stCondLst>
                                    <p:cond delay="0"/>
                                  </p:stCondLst>
                                  <p:childTnLst>
                                    <p:set>
                                      <p:cBhvr>
                                        <p:cTn id="20" dur="1" fill="hold">
                                          <p:stCondLst>
                                            <p:cond delay="0"/>
                                          </p:stCondLst>
                                        </p:cTn>
                                        <p:tgtEl>
                                          <p:spTgt spid="36"/>
                                        </p:tgtEl>
                                        <p:attrNameLst>
                                          <p:attrName>style.visibility</p:attrName>
                                        </p:attrNameLst>
                                      </p:cBhvr>
                                      <p:to>
                                        <p:strVal val="visible"/>
                                      </p:to>
                                    </p:set>
                                    <p:anim calcmode="lin" valueType="num">
                                      <p:cBhvr>
                                        <p:cTn id="21" dur="500" fill="hold"/>
                                        <p:tgtEl>
                                          <p:spTgt spid="36"/>
                                        </p:tgtEl>
                                        <p:attrNameLst>
                                          <p:attrName>ppt_w</p:attrName>
                                        </p:attrNameLst>
                                      </p:cBhvr>
                                      <p:tavLst>
                                        <p:tav tm="0">
                                          <p:val>
                                            <p:fltVal val="0"/>
                                          </p:val>
                                        </p:tav>
                                        <p:tav tm="100000">
                                          <p:val>
                                            <p:strVal val="#ppt_w"/>
                                          </p:val>
                                        </p:tav>
                                      </p:tavLst>
                                    </p:anim>
                                    <p:anim calcmode="lin" valueType="num">
                                      <p:cBhvr>
                                        <p:cTn id="22" dur="500" fill="hold"/>
                                        <p:tgtEl>
                                          <p:spTgt spid="36"/>
                                        </p:tgtEl>
                                        <p:attrNameLst>
                                          <p:attrName>ppt_h</p:attrName>
                                        </p:attrNameLst>
                                      </p:cBhvr>
                                      <p:tavLst>
                                        <p:tav tm="0">
                                          <p:val>
                                            <p:fltVal val="0"/>
                                          </p:val>
                                        </p:tav>
                                        <p:tav tm="100000">
                                          <p:val>
                                            <p:strVal val="#ppt_h"/>
                                          </p:val>
                                        </p:tav>
                                      </p:tavLst>
                                    </p:anim>
                                    <p:anim calcmode="lin" valueType="num">
                                      <p:cBhvr>
                                        <p:cTn id="23" dur="500" fill="hold"/>
                                        <p:tgtEl>
                                          <p:spTgt spid="36"/>
                                        </p:tgtEl>
                                        <p:attrNameLst>
                                          <p:attrName>style.rotation</p:attrName>
                                        </p:attrNameLst>
                                      </p:cBhvr>
                                      <p:tavLst>
                                        <p:tav tm="0">
                                          <p:val>
                                            <p:fltVal val="90"/>
                                          </p:val>
                                        </p:tav>
                                        <p:tav tm="100000">
                                          <p:val>
                                            <p:fltVal val="0"/>
                                          </p:val>
                                        </p:tav>
                                      </p:tavLst>
                                    </p:anim>
                                    <p:animEffect transition="in" filter="fade">
                                      <p:cBhvr>
                                        <p:cTn id="24" dur="500"/>
                                        <p:tgtEl>
                                          <p:spTgt spid="36"/>
                                        </p:tgtEl>
                                      </p:cBhvr>
                                    </p:animEffect>
                                  </p:childTnLst>
                                </p:cTn>
                              </p:par>
                            </p:childTnLst>
                          </p:cTn>
                        </p:par>
                        <p:par>
                          <p:cTn id="25" fill="hold">
                            <p:stCondLst>
                              <p:cond delay="2000"/>
                            </p:stCondLst>
                            <p:childTnLst>
                              <p:par>
                                <p:cTn id="26" presetID="22" presetClass="entr" presetSubtype="2" fill="hold" grpId="0" nodeType="afterEffect">
                                  <p:stCondLst>
                                    <p:cond delay="0"/>
                                  </p:stCondLst>
                                  <p:childTnLst>
                                    <p:set>
                                      <p:cBhvr>
                                        <p:cTn id="27" dur="1" fill="hold">
                                          <p:stCondLst>
                                            <p:cond delay="0"/>
                                          </p:stCondLst>
                                        </p:cTn>
                                        <p:tgtEl>
                                          <p:spTgt spid="37"/>
                                        </p:tgtEl>
                                        <p:attrNameLst>
                                          <p:attrName>style.visibility</p:attrName>
                                        </p:attrNameLst>
                                      </p:cBhvr>
                                      <p:to>
                                        <p:strVal val="visible"/>
                                      </p:to>
                                    </p:set>
                                    <p:animEffect transition="in" filter="wipe(right)">
                                      <p:cBhvr>
                                        <p:cTn id="28" dur="500"/>
                                        <p:tgtEl>
                                          <p:spTgt spid="37"/>
                                        </p:tgtEl>
                                      </p:cBhvr>
                                    </p:animEffect>
                                  </p:childTnLst>
                                </p:cTn>
                              </p:par>
                            </p:childTnLst>
                          </p:cTn>
                        </p:par>
                        <p:par>
                          <p:cTn id="29" fill="hold">
                            <p:stCondLst>
                              <p:cond delay="2500"/>
                            </p:stCondLst>
                            <p:childTnLst>
                              <p:par>
                                <p:cTn id="30" presetID="10" presetClass="entr" presetSubtype="0" fill="hold" grpId="0" nodeType="afterEffect">
                                  <p:stCondLst>
                                    <p:cond delay="0"/>
                                  </p:stCondLst>
                                  <p:childTnLst>
                                    <p:set>
                                      <p:cBhvr>
                                        <p:cTn id="31" dur="1" fill="hold">
                                          <p:stCondLst>
                                            <p:cond delay="0"/>
                                          </p:stCondLst>
                                        </p:cTn>
                                        <p:tgtEl>
                                          <p:spTgt spid="33">
                                            <p:txEl>
                                              <p:pRg st="0" end="0"/>
                                            </p:txEl>
                                          </p:spTgt>
                                        </p:tgtEl>
                                        <p:attrNameLst>
                                          <p:attrName>style.visibility</p:attrName>
                                        </p:attrNameLst>
                                      </p:cBhvr>
                                      <p:to>
                                        <p:strVal val="visible"/>
                                      </p:to>
                                    </p:set>
                                    <p:animEffect transition="in" filter="fade">
                                      <p:cBhvr>
                                        <p:cTn id="32" dur="500"/>
                                        <p:tgtEl>
                                          <p:spTgt spid="33">
                                            <p:txEl>
                                              <p:pRg st="0" end="0"/>
                                            </p:txEl>
                                          </p:spTgt>
                                        </p:tgtEl>
                                      </p:cBhvr>
                                    </p:animEffect>
                                  </p:childTnLst>
                                </p:cTn>
                              </p:par>
                              <p:par>
                                <p:cTn id="33" presetID="10" presetClass="entr" presetSubtype="0" fill="hold" grpId="0" nodeType="withEffect">
                                  <p:stCondLst>
                                    <p:cond delay="0"/>
                                  </p:stCondLst>
                                  <p:childTnLst>
                                    <p:set>
                                      <p:cBhvr>
                                        <p:cTn id="34" dur="1" fill="hold">
                                          <p:stCondLst>
                                            <p:cond delay="0"/>
                                          </p:stCondLst>
                                        </p:cTn>
                                        <p:tgtEl>
                                          <p:spTgt spid="34"/>
                                        </p:tgtEl>
                                        <p:attrNameLst>
                                          <p:attrName>style.visibility</p:attrName>
                                        </p:attrNameLst>
                                      </p:cBhvr>
                                      <p:to>
                                        <p:strVal val="visible"/>
                                      </p:to>
                                    </p:set>
                                    <p:animEffect transition="in" filter="fade">
                                      <p:cBhvr>
                                        <p:cTn id="35" dur="500"/>
                                        <p:tgtEl>
                                          <p:spTgt spid="34"/>
                                        </p:tgtEl>
                                      </p:cBhvr>
                                    </p:animEffect>
                                  </p:childTnLst>
                                </p:cTn>
                              </p:par>
                            </p:childTnLst>
                          </p:cTn>
                        </p:par>
                        <p:par>
                          <p:cTn id="36" fill="hold">
                            <p:stCondLst>
                              <p:cond delay="3000"/>
                            </p:stCondLst>
                            <p:childTnLst>
                              <p:par>
                                <p:cTn id="37" presetID="22" presetClass="entr" presetSubtype="1" fill="hold" grpId="0" nodeType="afterEffect">
                                  <p:stCondLst>
                                    <p:cond delay="250"/>
                                  </p:stCondLst>
                                  <p:childTnLst>
                                    <p:set>
                                      <p:cBhvr>
                                        <p:cTn id="38" dur="1" fill="hold">
                                          <p:stCondLst>
                                            <p:cond delay="0"/>
                                          </p:stCondLst>
                                        </p:cTn>
                                        <p:tgtEl>
                                          <p:spTgt spid="7"/>
                                        </p:tgtEl>
                                        <p:attrNameLst>
                                          <p:attrName>style.visibility</p:attrName>
                                        </p:attrNameLst>
                                      </p:cBhvr>
                                      <p:to>
                                        <p:strVal val="visible"/>
                                      </p:to>
                                    </p:set>
                                    <p:animEffect transition="in" filter="wipe(up)">
                                      <p:cBhvr>
                                        <p:cTn id="39" dur="500"/>
                                        <p:tgtEl>
                                          <p:spTgt spid="7"/>
                                        </p:tgtEl>
                                      </p:cBhvr>
                                    </p:animEffect>
                                  </p:childTnLst>
                                </p:cTn>
                              </p:par>
                            </p:childTnLst>
                          </p:cTn>
                        </p:par>
                        <p:par>
                          <p:cTn id="40" fill="hold">
                            <p:stCondLst>
                              <p:cond delay="3750"/>
                            </p:stCondLst>
                            <p:childTnLst>
                              <p:par>
                                <p:cTn id="41" presetID="31" presetClass="entr" presetSubtype="0" fill="hold" nodeType="afterEffect">
                                  <p:stCondLst>
                                    <p:cond delay="0"/>
                                  </p:stCondLst>
                                  <p:childTnLst>
                                    <p:set>
                                      <p:cBhvr>
                                        <p:cTn id="42" dur="1" fill="hold">
                                          <p:stCondLst>
                                            <p:cond delay="0"/>
                                          </p:stCondLst>
                                        </p:cTn>
                                        <p:tgtEl>
                                          <p:spTgt spid="41"/>
                                        </p:tgtEl>
                                        <p:attrNameLst>
                                          <p:attrName>style.visibility</p:attrName>
                                        </p:attrNameLst>
                                      </p:cBhvr>
                                      <p:to>
                                        <p:strVal val="visible"/>
                                      </p:to>
                                    </p:set>
                                    <p:anim calcmode="lin" valueType="num">
                                      <p:cBhvr>
                                        <p:cTn id="43" dur="500" fill="hold"/>
                                        <p:tgtEl>
                                          <p:spTgt spid="41"/>
                                        </p:tgtEl>
                                        <p:attrNameLst>
                                          <p:attrName>ppt_w</p:attrName>
                                        </p:attrNameLst>
                                      </p:cBhvr>
                                      <p:tavLst>
                                        <p:tav tm="0">
                                          <p:val>
                                            <p:fltVal val="0"/>
                                          </p:val>
                                        </p:tav>
                                        <p:tav tm="100000">
                                          <p:val>
                                            <p:strVal val="#ppt_w"/>
                                          </p:val>
                                        </p:tav>
                                      </p:tavLst>
                                    </p:anim>
                                    <p:anim calcmode="lin" valueType="num">
                                      <p:cBhvr>
                                        <p:cTn id="44" dur="500" fill="hold"/>
                                        <p:tgtEl>
                                          <p:spTgt spid="41"/>
                                        </p:tgtEl>
                                        <p:attrNameLst>
                                          <p:attrName>ppt_h</p:attrName>
                                        </p:attrNameLst>
                                      </p:cBhvr>
                                      <p:tavLst>
                                        <p:tav tm="0">
                                          <p:val>
                                            <p:fltVal val="0"/>
                                          </p:val>
                                        </p:tav>
                                        <p:tav tm="100000">
                                          <p:val>
                                            <p:strVal val="#ppt_h"/>
                                          </p:val>
                                        </p:tav>
                                      </p:tavLst>
                                    </p:anim>
                                    <p:anim calcmode="lin" valueType="num">
                                      <p:cBhvr>
                                        <p:cTn id="45" dur="500" fill="hold"/>
                                        <p:tgtEl>
                                          <p:spTgt spid="41"/>
                                        </p:tgtEl>
                                        <p:attrNameLst>
                                          <p:attrName>style.rotation</p:attrName>
                                        </p:attrNameLst>
                                      </p:cBhvr>
                                      <p:tavLst>
                                        <p:tav tm="0">
                                          <p:val>
                                            <p:fltVal val="90"/>
                                          </p:val>
                                        </p:tav>
                                        <p:tav tm="100000">
                                          <p:val>
                                            <p:fltVal val="0"/>
                                          </p:val>
                                        </p:tav>
                                      </p:tavLst>
                                    </p:anim>
                                    <p:animEffect transition="in" filter="fade">
                                      <p:cBhvr>
                                        <p:cTn id="46" dur="500"/>
                                        <p:tgtEl>
                                          <p:spTgt spid="41"/>
                                        </p:tgtEl>
                                      </p:cBhvr>
                                    </p:animEffect>
                                  </p:childTnLst>
                                </p:cTn>
                              </p:par>
                              <p:par>
                                <p:cTn id="47" presetID="31" presetClass="entr" presetSubtype="0" fill="hold" grpId="0" nodeType="withEffect">
                                  <p:stCondLst>
                                    <p:cond delay="0"/>
                                  </p:stCondLst>
                                  <p:childTnLst>
                                    <p:set>
                                      <p:cBhvr>
                                        <p:cTn id="48" dur="1" fill="hold">
                                          <p:stCondLst>
                                            <p:cond delay="0"/>
                                          </p:stCondLst>
                                        </p:cTn>
                                        <p:tgtEl>
                                          <p:spTgt spid="42"/>
                                        </p:tgtEl>
                                        <p:attrNameLst>
                                          <p:attrName>style.visibility</p:attrName>
                                        </p:attrNameLst>
                                      </p:cBhvr>
                                      <p:to>
                                        <p:strVal val="visible"/>
                                      </p:to>
                                    </p:set>
                                    <p:anim calcmode="lin" valueType="num">
                                      <p:cBhvr>
                                        <p:cTn id="49" dur="500" fill="hold"/>
                                        <p:tgtEl>
                                          <p:spTgt spid="42"/>
                                        </p:tgtEl>
                                        <p:attrNameLst>
                                          <p:attrName>ppt_w</p:attrName>
                                        </p:attrNameLst>
                                      </p:cBhvr>
                                      <p:tavLst>
                                        <p:tav tm="0">
                                          <p:val>
                                            <p:fltVal val="0"/>
                                          </p:val>
                                        </p:tav>
                                        <p:tav tm="100000">
                                          <p:val>
                                            <p:strVal val="#ppt_w"/>
                                          </p:val>
                                        </p:tav>
                                      </p:tavLst>
                                    </p:anim>
                                    <p:anim calcmode="lin" valueType="num">
                                      <p:cBhvr>
                                        <p:cTn id="50" dur="500" fill="hold"/>
                                        <p:tgtEl>
                                          <p:spTgt spid="42"/>
                                        </p:tgtEl>
                                        <p:attrNameLst>
                                          <p:attrName>ppt_h</p:attrName>
                                        </p:attrNameLst>
                                      </p:cBhvr>
                                      <p:tavLst>
                                        <p:tav tm="0">
                                          <p:val>
                                            <p:fltVal val="0"/>
                                          </p:val>
                                        </p:tav>
                                        <p:tav tm="100000">
                                          <p:val>
                                            <p:strVal val="#ppt_h"/>
                                          </p:val>
                                        </p:tav>
                                      </p:tavLst>
                                    </p:anim>
                                    <p:anim calcmode="lin" valueType="num">
                                      <p:cBhvr>
                                        <p:cTn id="51" dur="500" fill="hold"/>
                                        <p:tgtEl>
                                          <p:spTgt spid="42"/>
                                        </p:tgtEl>
                                        <p:attrNameLst>
                                          <p:attrName>style.rotation</p:attrName>
                                        </p:attrNameLst>
                                      </p:cBhvr>
                                      <p:tavLst>
                                        <p:tav tm="0">
                                          <p:val>
                                            <p:fltVal val="90"/>
                                          </p:val>
                                        </p:tav>
                                        <p:tav tm="100000">
                                          <p:val>
                                            <p:fltVal val="0"/>
                                          </p:val>
                                        </p:tav>
                                      </p:tavLst>
                                    </p:anim>
                                    <p:animEffect transition="in" filter="fade">
                                      <p:cBhvr>
                                        <p:cTn id="52" dur="500"/>
                                        <p:tgtEl>
                                          <p:spTgt spid="42"/>
                                        </p:tgtEl>
                                      </p:cBhvr>
                                    </p:animEffect>
                                  </p:childTnLst>
                                </p:cTn>
                              </p:par>
                            </p:childTnLst>
                          </p:cTn>
                        </p:par>
                        <p:par>
                          <p:cTn id="53" fill="hold">
                            <p:stCondLst>
                              <p:cond delay="4250"/>
                            </p:stCondLst>
                            <p:childTnLst>
                              <p:par>
                                <p:cTn id="54" presetID="22" presetClass="entr" presetSubtype="2" fill="hold" grpId="0" nodeType="afterEffect">
                                  <p:stCondLst>
                                    <p:cond delay="0"/>
                                  </p:stCondLst>
                                  <p:childTnLst>
                                    <p:set>
                                      <p:cBhvr>
                                        <p:cTn id="55" dur="1" fill="hold">
                                          <p:stCondLst>
                                            <p:cond delay="0"/>
                                          </p:stCondLst>
                                        </p:cTn>
                                        <p:tgtEl>
                                          <p:spTgt spid="38"/>
                                        </p:tgtEl>
                                        <p:attrNameLst>
                                          <p:attrName>style.visibility</p:attrName>
                                        </p:attrNameLst>
                                      </p:cBhvr>
                                      <p:to>
                                        <p:strVal val="visible"/>
                                      </p:to>
                                    </p:set>
                                    <p:animEffect transition="in" filter="wipe(right)">
                                      <p:cBhvr>
                                        <p:cTn id="56" dur="500"/>
                                        <p:tgtEl>
                                          <p:spTgt spid="38"/>
                                        </p:tgtEl>
                                      </p:cBhvr>
                                    </p:animEffect>
                                  </p:childTnLst>
                                </p:cTn>
                              </p:par>
                            </p:childTnLst>
                          </p:cTn>
                        </p:par>
                        <p:par>
                          <p:cTn id="57" fill="hold">
                            <p:stCondLst>
                              <p:cond delay="4750"/>
                            </p:stCondLst>
                            <p:childTnLst>
                              <p:par>
                                <p:cTn id="58" presetID="10" presetClass="entr" presetSubtype="0" fill="hold" grpId="0" nodeType="afterEffect">
                                  <p:stCondLst>
                                    <p:cond delay="0"/>
                                  </p:stCondLst>
                                  <p:childTnLst>
                                    <p:set>
                                      <p:cBhvr>
                                        <p:cTn id="59" dur="1" fill="hold">
                                          <p:stCondLst>
                                            <p:cond delay="0"/>
                                          </p:stCondLst>
                                        </p:cTn>
                                        <p:tgtEl>
                                          <p:spTgt spid="39">
                                            <p:txEl>
                                              <p:pRg st="0" end="0"/>
                                            </p:txEl>
                                          </p:spTgt>
                                        </p:tgtEl>
                                        <p:attrNameLst>
                                          <p:attrName>style.visibility</p:attrName>
                                        </p:attrNameLst>
                                      </p:cBhvr>
                                      <p:to>
                                        <p:strVal val="visible"/>
                                      </p:to>
                                    </p:set>
                                    <p:animEffect transition="in" filter="fade">
                                      <p:cBhvr>
                                        <p:cTn id="60" dur="500"/>
                                        <p:tgtEl>
                                          <p:spTgt spid="39">
                                            <p:txEl>
                                              <p:pRg st="0" end="0"/>
                                            </p:txEl>
                                          </p:spTgt>
                                        </p:tgtEl>
                                      </p:cBhvr>
                                    </p:animEffect>
                                  </p:childTnLst>
                                </p:cTn>
                              </p:par>
                              <p:par>
                                <p:cTn id="61" presetID="10" presetClass="entr" presetSubtype="0" fill="hold" grpId="0" nodeType="withEffect">
                                  <p:stCondLst>
                                    <p:cond delay="0"/>
                                  </p:stCondLst>
                                  <p:childTnLst>
                                    <p:set>
                                      <p:cBhvr>
                                        <p:cTn id="62" dur="1" fill="hold">
                                          <p:stCondLst>
                                            <p:cond delay="0"/>
                                          </p:stCondLst>
                                        </p:cTn>
                                        <p:tgtEl>
                                          <p:spTgt spid="40"/>
                                        </p:tgtEl>
                                        <p:attrNameLst>
                                          <p:attrName>style.visibility</p:attrName>
                                        </p:attrNameLst>
                                      </p:cBhvr>
                                      <p:to>
                                        <p:strVal val="visible"/>
                                      </p:to>
                                    </p:set>
                                    <p:animEffect transition="in" filter="fade">
                                      <p:cBhvr>
                                        <p:cTn id="63" dur="500"/>
                                        <p:tgtEl>
                                          <p:spTgt spid="40"/>
                                        </p:tgtEl>
                                      </p:cBhvr>
                                    </p:animEffect>
                                  </p:childTnLst>
                                </p:cTn>
                              </p:par>
                            </p:childTnLst>
                          </p:cTn>
                        </p:par>
                        <p:par>
                          <p:cTn id="64" fill="hold">
                            <p:stCondLst>
                              <p:cond delay="5250"/>
                            </p:stCondLst>
                            <p:childTnLst>
                              <p:par>
                                <p:cTn id="65" presetID="22" presetClass="entr" presetSubtype="4" fill="hold" grpId="0" nodeType="afterEffect">
                                  <p:stCondLst>
                                    <p:cond delay="250"/>
                                  </p:stCondLst>
                                  <p:childTnLst>
                                    <p:set>
                                      <p:cBhvr>
                                        <p:cTn id="66" dur="1" fill="hold">
                                          <p:stCondLst>
                                            <p:cond delay="0"/>
                                          </p:stCondLst>
                                        </p:cTn>
                                        <p:tgtEl>
                                          <p:spTgt spid="8"/>
                                        </p:tgtEl>
                                        <p:attrNameLst>
                                          <p:attrName>style.visibility</p:attrName>
                                        </p:attrNameLst>
                                      </p:cBhvr>
                                      <p:to>
                                        <p:strVal val="visible"/>
                                      </p:to>
                                    </p:set>
                                    <p:animEffect transition="in" filter="wipe(down)">
                                      <p:cBhvr>
                                        <p:cTn id="67" dur="500"/>
                                        <p:tgtEl>
                                          <p:spTgt spid="8"/>
                                        </p:tgtEl>
                                      </p:cBhvr>
                                    </p:animEffect>
                                  </p:childTnLst>
                                </p:cTn>
                              </p:par>
                            </p:childTnLst>
                          </p:cTn>
                        </p:par>
                        <p:par>
                          <p:cTn id="68" fill="hold">
                            <p:stCondLst>
                              <p:cond delay="6000"/>
                            </p:stCondLst>
                            <p:childTnLst>
                              <p:par>
                                <p:cTn id="69" presetID="31" presetClass="entr" presetSubtype="0" fill="hold" nodeType="afterEffect">
                                  <p:stCondLst>
                                    <p:cond delay="0"/>
                                  </p:stCondLst>
                                  <p:childTnLst>
                                    <p:set>
                                      <p:cBhvr>
                                        <p:cTn id="70" dur="1" fill="hold">
                                          <p:stCondLst>
                                            <p:cond delay="0"/>
                                          </p:stCondLst>
                                        </p:cTn>
                                        <p:tgtEl>
                                          <p:spTgt spid="51"/>
                                        </p:tgtEl>
                                        <p:attrNameLst>
                                          <p:attrName>style.visibility</p:attrName>
                                        </p:attrNameLst>
                                      </p:cBhvr>
                                      <p:to>
                                        <p:strVal val="visible"/>
                                      </p:to>
                                    </p:set>
                                    <p:anim calcmode="lin" valueType="num">
                                      <p:cBhvr>
                                        <p:cTn id="71" dur="500" fill="hold"/>
                                        <p:tgtEl>
                                          <p:spTgt spid="51"/>
                                        </p:tgtEl>
                                        <p:attrNameLst>
                                          <p:attrName>ppt_w</p:attrName>
                                        </p:attrNameLst>
                                      </p:cBhvr>
                                      <p:tavLst>
                                        <p:tav tm="0">
                                          <p:val>
                                            <p:fltVal val="0"/>
                                          </p:val>
                                        </p:tav>
                                        <p:tav tm="100000">
                                          <p:val>
                                            <p:strVal val="#ppt_w"/>
                                          </p:val>
                                        </p:tav>
                                      </p:tavLst>
                                    </p:anim>
                                    <p:anim calcmode="lin" valueType="num">
                                      <p:cBhvr>
                                        <p:cTn id="72" dur="500" fill="hold"/>
                                        <p:tgtEl>
                                          <p:spTgt spid="51"/>
                                        </p:tgtEl>
                                        <p:attrNameLst>
                                          <p:attrName>ppt_h</p:attrName>
                                        </p:attrNameLst>
                                      </p:cBhvr>
                                      <p:tavLst>
                                        <p:tav tm="0">
                                          <p:val>
                                            <p:fltVal val="0"/>
                                          </p:val>
                                        </p:tav>
                                        <p:tav tm="100000">
                                          <p:val>
                                            <p:strVal val="#ppt_h"/>
                                          </p:val>
                                        </p:tav>
                                      </p:tavLst>
                                    </p:anim>
                                    <p:anim calcmode="lin" valueType="num">
                                      <p:cBhvr>
                                        <p:cTn id="73" dur="500" fill="hold"/>
                                        <p:tgtEl>
                                          <p:spTgt spid="51"/>
                                        </p:tgtEl>
                                        <p:attrNameLst>
                                          <p:attrName>style.rotation</p:attrName>
                                        </p:attrNameLst>
                                      </p:cBhvr>
                                      <p:tavLst>
                                        <p:tav tm="0">
                                          <p:val>
                                            <p:fltVal val="90"/>
                                          </p:val>
                                        </p:tav>
                                        <p:tav tm="100000">
                                          <p:val>
                                            <p:fltVal val="0"/>
                                          </p:val>
                                        </p:tav>
                                      </p:tavLst>
                                    </p:anim>
                                    <p:animEffect transition="in" filter="fade">
                                      <p:cBhvr>
                                        <p:cTn id="74" dur="500"/>
                                        <p:tgtEl>
                                          <p:spTgt spid="51"/>
                                        </p:tgtEl>
                                      </p:cBhvr>
                                    </p:animEffect>
                                  </p:childTnLst>
                                </p:cTn>
                              </p:par>
                              <p:par>
                                <p:cTn id="75" presetID="31" presetClass="entr" presetSubtype="0" fill="hold" grpId="0" nodeType="withEffect">
                                  <p:stCondLst>
                                    <p:cond delay="0"/>
                                  </p:stCondLst>
                                  <p:childTnLst>
                                    <p:set>
                                      <p:cBhvr>
                                        <p:cTn id="76" dur="1" fill="hold">
                                          <p:stCondLst>
                                            <p:cond delay="0"/>
                                          </p:stCondLst>
                                        </p:cTn>
                                        <p:tgtEl>
                                          <p:spTgt spid="52"/>
                                        </p:tgtEl>
                                        <p:attrNameLst>
                                          <p:attrName>style.visibility</p:attrName>
                                        </p:attrNameLst>
                                      </p:cBhvr>
                                      <p:to>
                                        <p:strVal val="visible"/>
                                      </p:to>
                                    </p:set>
                                    <p:anim calcmode="lin" valueType="num">
                                      <p:cBhvr>
                                        <p:cTn id="77" dur="500" fill="hold"/>
                                        <p:tgtEl>
                                          <p:spTgt spid="52"/>
                                        </p:tgtEl>
                                        <p:attrNameLst>
                                          <p:attrName>ppt_w</p:attrName>
                                        </p:attrNameLst>
                                      </p:cBhvr>
                                      <p:tavLst>
                                        <p:tav tm="0">
                                          <p:val>
                                            <p:fltVal val="0"/>
                                          </p:val>
                                        </p:tav>
                                        <p:tav tm="100000">
                                          <p:val>
                                            <p:strVal val="#ppt_w"/>
                                          </p:val>
                                        </p:tav>
                                      </p:tavLst>
                                    </p:anim>
                                    <p:anim calcmode="lin" valueType="num">
                                      <p:cBhvr>
                                        <p:cTn id="78" dur="500" fill="hold"/>
                                        <p:tgtEl>
                                          <p:spTgt spid="52"/>
                                        </p:tgtEl>
                                        <p:attrNameLst>
                                          <p:attrName>ppt_h</p:attrName>
                                        </p:attrNameLst>
                                      </p:cBhvr>
                                      <p:tavLst>
                                        <p:tav tm="0">
                                          <p:val>
                                            <p:fltVal val="0"/>
                                          </p:val>
                                        </p:tav>
                                        <p:tav tm="100000">
                                          <p:val>
                                            <p:strVal val="#ppt_h"/>
                                          </p:val>
                                        </p:tav>
                                      </p:tavLst>
                                    </p:anim>
                                    <p:anim calcmode="lin" valueType="num">
                                      <p:cBhvr>
                                        <p:cTn id="79" dur="500" fill="hold"/>
                                        <p:tgtEl>
                                          <p:spTgt spid="52"/>
                                        </p:tgtEl>
                                        <p:attrNameLst>
                                          <p:attrName>style.rotation</p:attrName>
                                        </p:attrNameLst>
                                      </p:cBhvr>
                                      <p:tavLst>
                                        <p:tav tm="0">
                                          <p:val>
                                            <p:fltVal val="90"/>
                                          </p:val>
                                        </p:tav>
                                        <p:tav tm="100000">
                                          <p:val>
                                            <p:fltVal val="0"/>
                                          </p:val>
                                        </p:tav>
                                      </p:tavLst>
                                    </p:anim>
                                    <p:animEffect transition="in" filter="fade">
                                      <p:cBhvr>
                                        <p:cTn id="80" dur="500"/>
                                        <p:tgtEl>
                                          <p:spTgt spid="52"/>
                                        </p:tgtEl>
                                      </p:cBhvr>
                                    </p:animEffect>
                                  </p:childTnLst>
                                </p:cTn>
                              </p:par>
                            </p:childTnLst>
                          </p:cTn>
                        </p:par>
                        <p:par>
                          <p:cTn id="81" fill="hold">
                            <p:stCondLst>
                              <p:cond delay="6500"/>
                            </p:stCondLst>
                            <p:childTnLst>
                              <p:par>
                                <p:cTn id="82" presetID="22" presetClass="entr" presetSubtype="8" fill="hold" grpId="0" nodeType="afterEffect">
                                  <p:stCondLst>
                                    <p:cond delay="0"/>
                                  </p:stCondLst>
                                  <p:childTnLst>
                                    <p:set>
                                      <p:cBhvr>
                                        <p:cTn id="83" dur="1" fill="hold">
                                          <p:stCondLst>
                                            <p:cond delay="0"/>
                                          </p:stCondLst>
                                        </p:cTn>
                                        <p:tgtEl>
                                          <p:spTgt spid="48"/>
                                        </p:tgtEl>
                                        <p:attrNameLst>
                                          <p:attrName>style.visibility</p:attrName>
                                        </p:attrNameLst>
                                      </p:cBhvr>
                                      <p:to>
                                        <p:strVal val="visible"/>
                                      </p:to>
                                    </p:set>
                                    <p:animEffect transition="in" filter="wipe(left)">
                                      <p:cBhvr>
                                        <p:cTn id="84" dur="500"/>
                                        <p:tgtEl>
                                          <p:spTgt spid="48"/>
                                        </p:tgtEl>
                                      </p:cBhvr>
                                    </p:animEffect>
                                  </p:childTnLst>
                                </p:cTn>
                              </p:par>
                            </p:childTnLst>
                          </p:cTn>
                        </p:par>
                        <p:par>
                          <p:cTn id="85" fill="hold">
                            <p:stCondLst>
                              <p:cond delay="7000"/>
                            </p:stCondLst>
                            <p:childTnLst>
                              <p:par>
                                <p:cTn id="86" presetID="10" presetClass="entr" presetSubtype="0" fill="hold" grpId="0" nodeType="afterEffect">
                                  <p:stCondLst>
                                    <p:cond delay="0"/>
                                  </p:stCondLst>
                                  <p:childTnLst>
                                    <p:set>
                                      <p:cBhvr>
                                        <p:cTn id="87" dur="1" fill="hold">
                                          <p:stCondLst>
                                            <p:cond delay="0"/>
                                          </p:stCondLst>
                                        </p:cTn>
                                        <p:tgtEl>
                                          <p:spTgt spid="49">
                                            <p:txEl>
                                              <p:pRg st="0" end="0"/>
                                            </p:txEl>
                                          </p:spTgt>
                                        </p:tgtEl>
                                        <p:attrNameLst>
                                          <p:attrName>style.visibility</p:attrName>
                                        </p:attrNameLst>
                                      </p:cBhvr>
                                      <p:to>
                                        <p:strVal val="visible"/>
                                      </p:to>
                                    </p:set>
                                    <p:animEffect transition="in" filter="fade">
                                      <p:cBhvr>
                                        <p:cTn id="88" dur="500"/>
                                        <p:tgtEl>
                                          <p:spTgt spid="49">
                                            <p:txEl>
                                              <p:pRg st="0" end="0"/>
                                            </p:txEl>
                                          </p:spTgt>
                                        </p:tgtEl>
                                      </p:cBhvr>
                                    </p:animEffect>
                                  </p:childTnLst>
                                </p:cTn>
                              </p:par>
                              <p:par>
                                <p:cTn id="89" presetID="10" presetClass="entr" presetSubtype="0" fill="hold" grpId="0" nodeType="withEffect">
                                  <p:stCondLst>
                                    <p:cond delay="0"/>
                                  </p:stCondLst>
                                  <p:childTnLst>
                                    <p:set>
                                      <p:cBhvr>
                                        <p:cTn id="90" dur="1" fill="hold">
                                          <p:stCondLst>
                                            <p:cond delay="0"/>
                                          </p:stCondLst>
                                        </p:cTn>
                                        <p:tgtEl>
                                          <p:spTgt spid="50"/>
                                        </p:tgtEl>
                                        <p:attrNameLst>
                                          <p:attrName>style.visibility</p:attrName>
                                        </p:attrNameLst>
                                      </p:cBhvr>
                                      <p:to>
                                        <p:strVal val="visible"/>
                                      </p:to>
                                    </p:set>
                                    <p:animEffect transition="in" filter="fade">
                                      <p:cBhvr>
                                        <p:cTn id="91" dur="500"/>
                                        <p:tgtEl>
                                          <p:spTgt spid="50"/>
                                        </p:tgtEl>
                                      </p:cBhvr>
                                    </p:animEffect>
                                  </p:childTnLst>
                                </p:cTn>
                              </p:par>
                            </p:childTnLst>
                          </p:cTn>
                        </p:par>
                        <p:par>
                          <p:cTn id="92" fill="hold">
                            <p:stCondLst>
                              <p:cond delay="7500"/>
                            </p:stCondLst>
                            <p:childTnLst>
                              <p:par>
                                <p:cTn id="93" presetID="22" presetClass="entr" presetSubtype="4" fill="hold" grpId="0" nodeType="afterEffect">
                                  <p:stCondLst>
                                    <p:cond delay="250"/>
                                  </p:stCondLst>
                                  <p:childTnLst>
                                    <p:set>
                                      <p:cBhvr>
                                        <p:cTn id="94" dur="1" fill="hold">
                                          <p:stCondLst>
                                            <p:cond delay="0"/>
                                          </p:stCondLst>
                                        </p:cTn>
                                        <p:tgtEl>
                                          <p:spTgt spid="9"/>
                                        </p:tgtEl>
                                        <p:attrNameLst>
                                          <p:attrName>style.visibility</p:attrName>
                                        </p:attrNameLst>
                                      </p:cBhvr>
                                      <p:to>
                                        <p:strVal val="visible"/>
                                      </p:to>
                                    </p:set>
                                    <p:animEffect transition="in" filter="wipe(down)">
                                      <p:cBhvr>
                                        <p:cTn id="95" dur="500"/>
                                        <p:tgtEl>
                                          <p:spTgt spid="9"/>
                                        </p:tgtEl>
                                      </p:cBhvr>
                                    </p:animEffect>
                                  </p:childTnLst>
                                </p:cTn>
                              </p:par>
                            </p:childTnLst>
                          </p:cTn>
                        </p:par>
                        <p:par>
                          <p:cTn id="96" fill="hold">
                            <p:stCondLst>
                              <p:cond delay="8250"/>
                            </p:stCondLst>
                            <p:childTnLst>
                              <p:par>
                                <p:cTn id="97" presetID="31" presetClass="entr" presetSubtype="0" fill="hold" nodeType="afterEffect">
                                  <p:stCondLst>
                                    <p:cond delay="0"/>
                                  </p:stCondLst>
                                  <p:childTnLst>
                                    <p:set>
                                      <p:cBhvr>
                                        <p:cTn id="98" dur="1" fill="hold">
                                          <p:stCondLst>
                                            <p:cond delay="0"/>
                                          </p:stCondLst>
                                        </p:cTn>
                                        <p:tgtEl>
                                          <p:spTgt spid="46"/>
                                        </p:tgtEl>
                                        <p:attrNameLst>
                                          <p:attrName>style.visibility</p:attrName>
                                        </p:attrNameLst>
                                      </p:cBhvr>
                                      <p:to>
                                        <p:strVal val="visible"/>
                                      </p:to>
                                    </p:set>
                                    <p:anim calcmode="lin" valueType="num">
                                      <p:cBhvr>
                                        <p:cTn id="99" dur="500" fill="hold"/>
                                        <p:tgtEl>
                                          <p:spTgt spid="46"/>
                                        </p:tgtEl>
                                        <p:attrNameLst>
                                          <p:attrName>ppt_w</p:attrName>
                                        </p:attrNameLst>
                                      </p:cBhvr>
                                      <p:tavLst>
                                        <p:tav tm="0">
                                          <p:val>
                                            <p:fltVal val="0"/>
                                          </p:val>
                                        </p:tav>
                                        <p:tav tm="100000">
                                          <p:val>
                                            <p:strVal val="#ppt_w"/>
                                          </p:val>
                                        </p:tav>
                                      </p:tavLst>
                                    </p:anim>
                                    <p:anim calcmode="lin" valueType="num">
                                      <p:cBhvr>
                                        <p:cTn id="100" dur="500" fill="hold"/>
                                        <p:tgtEl>
                                          <p:spTgt spid="46"/>
                                        </p:tgtEl>
                                        <p:attrNameLst>
                                          <p:attrName>ppt_h</p:attrName>
                                        </p:attrNameLst>
                                      </p:cBhvr>
                                      <p:tavLst>
                                        <p:tav tm="0">
                                          <p:val>
                                            <p:fltVal val="0"/>
                                          </p:val>
                                        </p:tav>
                                        <p:tav tm="100000">
                                          <p:val>
                                            <p:strVal val="#ppt_h"/>
                                          </p:val>
                                        </p:tav>
                                      </p:tavLst>
                                    </p:anim>
                                    <p:anim calcmode="lin" valueType="num">
                                      <p:cBhvr>
                                        <p:cTn id="101" dur="500" fill="hold"/>
                                        <p:tgtEl>
                                          <p:spTgt spid="46"/>
                                        </p:tgtEl>
                                        <p:attrNameLst>
                                          <p:attrName>style.rotation</p:attrName>
                                        </p:attrNameLst>
                                      </p:cBhvr>
                                      <p:tavLst>
                                        <p:tav tm="0">
                                          <p:val>
                                            <p:fltVal val="90"/>
                                          </p:val>
                                        </p:tav>
                                        <p:tav tm="100000">
                                          <p:val>
                                            <p:fltVal val="0"/>
                                          </p:val>
                                        </p:tav>
                                      </p:tavLst>
                                    </p:anim>
                                    <p:animEffect transition="in" filter="fade">
                                      <p:cBhvr>
                                        <p:cTn id="102" dur="500"/>
                                        <p:tgtEl>
                                          <p:spTgt spid="46"/>
                                        </p:tgtEl>
                                      </p:cBhvr>
                                    </p:animEffect>
                                  </p:childTnLst>
                                </p:cTn>
                              </p:par>
                              <p:par>
                                <p:cTn id="103" presetID="31" presetClass="entr" presetSubtype="0" fill="hold" grpId="0" nodeType="withEffect">
                                  <p:stCondLst>
                                    <p:cond delay="0"/>
                                  </p:stCondLst>
                                  <p:childTnLst>
                                    <p:set>
                                      <p:cBhvr>
                                        <p:cTn id="104" dur="1" fill="hold">
                                          <p:stCondLst>
                                            <p:cond delay="0"/>
                                          </p:stCondLst>
                                        </p:cTn>
                                        <p:tgtEl>
                                          <p:spTgt spid="47"/>
                                        </p:tgtEl>
                                        <p:attrNameLst>
                                          <p:attrName>style.visibility</p:attrName>
                                        </p:attrNameLst>
                                      </p:cBhvr>
                                      <p:to>
                                        <p:strVal val="visible"/>
                                      </p:to>
                                    </p:set>
                                    <p:anim calcmode="lin" valueType="num">
                                      <p:cBhvr>
                                        <p:cTn id="105" dur="500" fill="hold"/>
                                        <p:tgtEl>
                                          <p:spTgt spid="47"/>
                                        </p:tgtEl>
                                        <p:attrNameLst>
                                          <p:attrName>ppt_w</p:attrName>
                                        </p:attrNameLst>
                                      </p:cBhvr>
                                      <p:tavLst>
                                        <p:tav tm="0">
                                          <p:val>
                                            <p:fltVal val="0"/>
                                          </p:val>
                                        </p:tav>
                                        <p:tav tm="100000">
                                          <p:val>
                                            <p:strVal val="#ppt_w"/>
                                          </p:val>
                                        </p:tav>
                                      </p:tavLst>
                                    </p:anim>
                                    <p:anim calcmode="lin" valueType="num">
                                      <p:cBhvr>
                                        <p:cTn id="106" dur="500" fill="hold"/>
                                        <p:tgtEl>
                                          <p:spTgt spid="47"/>
                                        </p:tgtEl>
                                        <p:attrNameLst>
                                          <p:attrName>ppt_h</p:attrName>
                                        </p:attrNameLst>
                                      </p:cBhvr>
                                      <p:tavLst>
                                        <p:tav tm="0">
                                          <p:val>
                                            <p:fltVal val="0"/>
                                          </p:val>
                                        </p:tav>
                                        <p:tav tm="100000">
                                          <p:val>
                                            <p:strVal val="#ppt_h"/>
                                          </p:val>
                                        </p:tav>
                                      </p:tavLst>
                                    </p:anim>
                                    <p:anim calcmode="lin" valueType="num">
                                      <p:cBhvr>
                                        <p:cTn id="107" dur="500" fill="hold"/>
                                        <p:tgtEl>
                                          <p:spTgt spid="47"/>
                                        </p:tgtEl>
                                        <p:attrNameLst>
                                          <p:attrName>style.rotation</p:attrName>
                                        </p:attrNameLst>
                                      </p:cBhvr>
                                      <p:tavLst>
                                        <p:tav tm="0">
                                          <p:val>
                                            <p:fltVal val="90"/>
                                          </p:val>
                                        </p:tav>
                                        <p:tav tm="100000">
                                          <p:val>
                                            <p:fltVal val="0"/>
                                          </p:val>
                                        </p:tav>
                                      </p:tavLst>
                                    </p:anim>
                                    <p:animEffect transition="in" filter="fade">
                                      <p:cBhvr>
                                        <p:cTn id="108" dur="500"/>
                                        <p:tgtEl>
                                          <p:spTgt spid="47"/>
                                        </p:tgtEl>
                                      </p:cBhvr>
                                    </p:animEffect>
                                  </p:childTnLst>
                                </p:cTn>
                              </p:par>
                            </p:childTnLst>
                          </p:cTn>
                        </p:par>
                        <p:par>
                          <p:cTn id="109" fill="hold">
                            <p:stCondLst>
                              <p:cond delay="8750"/>
                            </p:stCondLst>
                            <p:childTnLst>
                              <p:par>
                                <p:cTn id="110" presetID="22" presetClass="entr" presetSubtype="8" fill="hold" grpId="0" nodeType="afterEffect">
                                  <p:stCondLst>
                                    <p:cond delay="0"/>
                                  </p:stCondLst>
                                  <p:childTnLst>
                                    <p:set>
                                      <p:cBhvr>
                                        <p:cTn id="111" dur="1" fill="hold">
                                          <p:stCondLst>
                                            <p:cond delay="0"/>
                                          </p:stCondLst>
                                        </p:cTn>
                                        <p:tgtEl>
                                          <p:spTgt spid="43"/>
                                        </p:tgtEl>
                                        <p:attrNameLst>
                                          <p:attrName>style.visibility</p:attrName>
                                        </p:attrNameLst>
                                      </p:cBhvr>
                                      <p:to>
                                        <p:strVal val="visible"/>
                                      </p:to>
                                    </p:set>
                                    <p:animEffect transition="in" filter="wipe(left)">
                                      <p:cBhvr>
                                        <p:cTn id="112" dur="500"/>
                                        <p:tgtEl>
                                          <p:spTgt spid="43"/>
                                        </p:tgtEl>
                                      </p:cBhvr>
                                    </p:animEffect>
                                  </p:childTnLst>
                                </p:cTn>
                              </p:par>
                            </p:childTnLst>
                          </p:cTn>
                        </p:par>
                        <p:par>
                          <p:cTn id="113" fill="hold">
                            <p:stCondLst>
                              <p:cond delay="9250"/>
                            </p:stCondLst>
                            <p:childTnLst>
                              <p:par>
                                <p:cTn id="114" presetID="10" presetClass="entr" presetSubtype="0" fill="hold" grpId="0" nodeType="afterEffect">
                                  <p:stCondLst>
                                    <p:cond delay="0"/>
                                  </p:stCondLst>
                                  <p:childTnLst>
                                    <p:set>
                                      <p:cBhvr>
                                        <p:cTn id="115" dur="1" fill="hold">
                                          <p:stCondLst>
                                            <p:cond delay="0"/>
                                          </p:stCondLst>
                                        </p:cTn>
                                        <p:tgtEl>
                                          <p:spTgt spid="44">
                                            <p:txEl>
                                              <p:pRg st="0" end="0"/>
                                            </p:txEl>
                                          </p:spTgt>
                                        </p:tgtEl>
                                        <p:attrNameLst>
                                          <p:attrName>style.visibility</p:attrName>
                                        </p:attrNameLst>
                                      </p:cBhvr>
                                      <p:to>
                                        <p:strVal val="visible"/>
                                      </p:to>
                                    </p:set>
                                    <p:animEffect transition="in" filter="fade">
                                      <p:cBhvr>
                                        <p:cTn id="116" dur="500"/>
                                        <p:tgtEl>
                                          <p:spTgt spid="44">
                                            <p:txEl>
                                              <p:pRg st="0" end="0"/>
                                            </p:txEl>
                                          </p:spTgt>
                                        </p:tgtEl>
                                      </p:cBhvr>
                                    </p:animEffect>
                                  </p:childTnLst>
                                </p:cTn>
                              </p:par>
                              <p:par>
                                <p:cTn id="117" presetID="10" presetClass="entr" presetSubtype="0" fill="hold" grpId="0" nodeType="withEffect">
                                  <p:stCondLst>
                                    <p:cond delay="0"/>
                                  </p:stCondLst>
                                  <p:childTnLst>
                                    <p:set>
                                      <p:cBhvr>
                                        <p:cTn id="118" dur="1" fill="hold">
                                          <p:stCondLst>
                                            <p:cond delay="0"/>
                                          </p:stCondLst>
                                        </p:cTn>
                                        <p:tgtEl>
                                          <p:spTgt spid="45"/>
                                        </p:tgtEl>
                                        <p:attrNameLst>
                                          <p:attrName>style.visibility</p:attrName>
                                        </p:attrNameLst>
                                      </p:cBhvr>
                                      <p:to>
                                        <p:strVal val="visible"/>
                                      </p:to>
                                    </p:set>
                                    <p:animEffect transition="in" filter="fade">
                                      <p:cBhvr>
                                        <p:cTn id="119" dur="500"/>
                                        <p:tgtEl>
                                          <p:spTgt spid="45"/>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animBg="1"/>
      <p:bldP spid="7" grpId="0" animBg="1"/>
      <p:bldP spid="8" grpId="0" animBg="1"/>
      <p:bldP spid="9" grpId="0" animBg="1"/>
      <p:bldP spid="29" grpId="0" build="p">
        <p:tmplLst>
          <p:tmpl lvl="1">
            <p:tnLst>
              <p:par>
                <p:cTn presetID="22" presetClass="entr" presetSubtype="8"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Effect transition="in" filter="wipe(left)">
                      <p:cBhvr>
                        <p:cTn dur="500"/>
                        <p:tgtEl>
                          <p:spTgt spid="29"/>
                        </p:tgtEl>
                      </p:cBhvr>
                    </p:animEffect>
                  </p:childTnLst>
                </p:cTn>
              </p:par>
            </p:tnLst>
          </p:tmpl>
        </p:tmplLst>
      </p:bldP>
      <p:bldP spid="37" grpId="0" animBg="1"/>
      <p:bldP spid="33" grpId="0" build="p">
        <p:tmplLst>
          <p:tmpl lvl="1">
            <p:tnLst>
              <p:par>
                <p:cTn presetID="10" presetClass="entr" presetSubtype="0" fill="hold" nodeType="afterEffect">
                  <p:stCondLst>
                    <p:cond delay="0"/>
                  </p:stCondLst>
                  <p:childTnLst>
                    <p:set>
                      <p:cBhvr>
                        <p:cTn dur="1" fill="hold">
                          <p:stCondLst>
                            <p:cond delay="0"/>
                          </p:stCondLst>
                        </p:cTn>
                        <p:tgtEl>
                          <p:spTgt spid="33"/>
                        </p:tgtEl>
                        <p:attrNameLst>
                          <p:attrName>style.visibility</p:attrName>
                        </p:attrNameLst>
                      </p:cBhvr>
                      <p:to>
                        <p:strVal val="visible"/>
                      </p:to>
                    </p:set>
                    <p:animEffect transition="in" filter="fade">
                      <p:cBhvr>
                        <p:cTn dur="500"/>
                        <p:tgtEl>
                          <p:spTgt spid="33"/>
                        </p:tgtEl>
                      </p:cBhvr>
                    </p:animEffect>
                  </p:childTnLst>
                </p:cTn>
              </p:par>
            </p:tnLst>
          </p:tmpl>
        </p:tmplLst>
      </p:bldP>
      <p:bldP spid="34" grpId="0">
        <p:tmplLst>
          <p:tmpl>
            <p:tnLst>
              <p:par>
                <p:cTn presetID="10" presetClass="entr" presetSubtype="0" fill="hold" nodeType="withEffect">
                  <p:stCondLst>
                    <p:cond delay="0"/>
                  </p:stCondLst>
                  <p:childTnLst>
                    <p:set>
                      <p:cBhvr>
                        <p:cTn dur="1" fill="hold">
                          <p:stCondLst>
                            <p:cond delay="0"/>
                          </p:stCondLst>
                        </p:cTn>
                        <p:tgtEl>
                          <p:spTgt spid="34"/>
                        </p:tgtEl>
                        <p:attrNameLst>
                          <p:attrName>style.visibility</p:attrName>
                        </p:attrNameLst>
                      </p:cBhvr>
                      <p:to>
                        <p:strVal val="visible"/>
                      </p:to>
                    </p:set>
                    <p:animEffect transition="in" filter="fade">
                      <p:cBhvr>
                        <p:cTn dur="500"/>
                        <p:tgtEl>
                          <p:spTgt spid="34"/>
                        </p:tgtEl>
                      </p:cBhvr>
                    </p:animEffect>
                  </p:childTnLst>
                </p:cTn>
              </p:par>
            </p:tnLst>
          </p:tmpl>
        </p:tmplLst>
      </p:bldP>
      <p:bldP spid="36" grpId="0"/>
      <p:bldP spid="38" grpId="0" animBg="1"/>
      <p:bldP spid="39" grpId="0" build="p">
        <p:tmplLst>
          <p:tmpl lvl="1">
            <p:tnLst>
              <p:par>
                <p:cTn presetID="10" presetClass="entr" presetSubtype="0" fill="hold" nodeType="afterEffect">
                  <p:stCondLst>
                    <p:cond delay="0"/>
                  </p:stCondLst>
                  <p:childTnLst>
                    <p:set>
                      <p:cBhvr>
                        <p:cTn dur="1" fill="hold">
                          <p:stCondLst>
                            <p:cond delay="0"/>
                          </p:stCondLst>
                        </p:cTn>
                        <p:tgtEl>
                          <p:spTgt spid="39"/>
                        </p:tgtEl>
                        <p:attrNameLst>
                          <p:attrName>style.visibility</p:attrName>
                        </p:attrNameLst>
                      </p:cBhvr>
                      <p:to>
                        <p:strVal val="visible"/>
                      </p:to>
                    </p:set>
                    <p:animEffect transition="in" filter="fade">
                      <p:cBhvr>
                        <p:cTn dur="500"/>
                        <p:tgtEl>
                          <p:spTgt spid="39"/>
                        </p:tgtEl>
                      </p:cBhvr>
                    </p:animEffect>
                  </p:childTnLst>
                </p:cTn>
              </p:par>
            </p:tnLst>
          </p:tmpl>
        </p:tmplLst>
      </p:bldP>
      <p:bldP spid="40" grpId="0">
        <p:tmplLst>
          <p:tmpl>
            <p:tnLst>
              <p:par>
                <p:cTn presetID="10" presetClass="entr" presetSubtype="0" fill="hold" nodeType="withEffect">
                  <p:stCondLst>
                    <p:cond delay="0"/>
                  </p:stCondLst>
                  <p:childTnLst>
                    <p:set>
                      <p:cBhvr>
                        <p:cTn dur="1" fill="hold">
                          <p:stCondLst>
                            <p:cond delay="0"/>
                          </p:stCondLst>
                        </p:cTn>
                        <p:tgtEl>
                          <p:spTgt spid="40"/>
                        </p:tgtEl>
                        <p:attrNameLst>
                          <p:attrName>style.visibility</p:attrName>
                        </p:attrNameLst>
                      </p:cBhvr>
                      <p:to>
                        <p:strVal val="visible"/>
                      </p:to>
                    </p:set>
                    <p:animEffect transition="in" filter="fade">
                      <p:cBhvr>
                        <p:cTn dur="500"/>
                        <p:tgtEl>
                          <p:spTgt spid="40"/>
                        </p:tgtEl>
                      </p:cBhvr>
                    </p:animEffect>
                  </p:childTnLst>
                </p:cTn>
              </p:par>
            </p:tnLst>
          </p:tmpl>
        </p:tmplLst>
      </p:bldP>
      <p:bldP spid="42" grpId="0"/>
      <p:bldP spid="43" grpId="0" animBg="1"/>
      <p:bldP spid="44" grpId="0" build="p">
        <p:tmplLst>
          <p:tmpl lvl="1">
            <p:tnLst>
              <p:par>
                <p:cTn presetID="10" presetClass="entr" presetSubtype="0" fill="hold" nodeType="afterEffect">
                  <p:stCondLst>
                    <p:cond delay="0"/>
                  </p:stCondLst>
                  <p:childTnLst>
                    <p:set>
                      <p:cBhvr>
                        <p:cTn dur="1" fill="hold">
                          <p:stCondLst>
                            <p:cond delay="0"/>
                          </p:stCondLst>
                        </p:cTn>
                        <p:tgtEl>
                          <p:spTgt spid="44"/>
                        </p:tgtEl>
                        <p:attrNameLst>
                          <p:attrName>style.visibility</p:attrName>
                        </p:attrNameLst>
                      </p:cBhvr>
                      <p:to>
                        <p:strVal val="visible"/>
                      </p:to>
                    </p:set>
                    <p:animEffect transition="in" filter="fade">
                      <p:cBhvr>
                        <p:cTn dur="500"/>
                        <p:tgtEl>
                          <p:spTgt spid="44"/>
                        </p:tgtEl>
                      </p:cBhvr>
                    </p:animEffect>
                  </p:childTnLst>
                </p:cTn>
              </p:par>
            </p:tnLst>
          </p:tmpl>
        </p:tmplLst>
      </p:bldP>
      <p:bldP spid="45" grpId="0">
        <p:tmplLst>
          <p:tmpl>
            <p:tnLst>
              <p:par>
                <p:cTn presetID="10" presetClass="entr" presetSubtype="0" fill="hold" nodeType="withEffect">
                  <p:stCondLst>
                    <p:cond delay="0"/>
                  </p:stCondLst>
                  <p:childTnLst>
                    <p:set>
                      <p:cBhvr>
                        <p:cTn dur="1" fill="hold">
                          <p:stCondLst>
                            <p:cond delay="0"/>
                          </p:stCondLst>
                        </p:cTn>
                        <p:tgtEl>
                          <p:spTgt spid="45"/>
                        </p:tgtEl>
                        <p:attrNameLst>
                          <p:attrName>style.visibility</p:attrName>
                        </p:attrNameLst>
                      </p:cBhvr>
                      <p:to>
                        <p:strVal val="visible"/>
                      </p:to>
                    </p:set>
                    <p:animEffect transition="in" filter="fade">
                      <p:cBhvr>
                        <p:cTn dur="500"/>
                        <p:tgtEl>
                          <p:spTgt spid="45"/>
                        </p:tgtEl>
                      </p:cBhvr>
                    </p:animEffect>
                  </p:childTnLst>
                </p:cTn>
              </p:par>
            </p:tnLst>
          </p:tmpl>
        </p:tmplLst>
      </p:bldP>
      <p:bldP spid="47" grpId="0"/>
      <p:bldP spid="48" grpId="0" animBg="1"/>
      <p:bldP spid="49" grpId="0" build="p">
        <p:tmplLst>
          <p:tmpl lvl="1">
            <p:tnLst>
              <p:par>
                <p:cTn presetID="10" presetClass="entr" presetSubtype="0" fill="hold" nodeType="afterEffect">
                  <p:stCondLst>
                    <p:cond delay="0"/>
                  </p:stCondLst>
                  <p:childTnLst>
                    <p:set>
                      <p:cBhvr>
                        <p:cTn dur="1" fill="hold">
                          <p:stCondLst>
                            <p:cond delay="0"/>
                          </p:stCondLst>
                        </p:cTn>
                        <p:tgtEl>
                          <p:spTgt spid="49"/>
                        </p:tgtEl>
                        <p:attrNameLst>
                          <p:attrName>style.visibility</p:attrName>
                        </p:attrNameLst>
                      </p:cBhvr>
                      <p:to>
                        <p:strVal val="visible"/>
                      </p:to>
                    </p:set>
                    <p:animEffect transition="in" filter="fade">
                      <p:cBhvr>
                        <p:cTn dur="500"/>
                        <p:tgtEl>
                          <p:spTgt spid="49"/>
                        </p:tgtEl>
                      </p:cBhvr>
                    </p:animEffect>
                  </p:childTnLst>
                </p:cTn>
              </p:par>
            </p:tnLst>
          </p:tmpl>
        </p:tmplLst>
      </p:bldP>
      <p:bldP spid="50" grpId="0">
        <p:tmplLst>
          <p:tmpl>
            <p:tnLst>
              <p:par>
                <p:cTn presetID="10" presetClass="entr" presetSubtype="0" fill="hold" nodeType="withEffect">
                  <p:stCondLst>
                    <p:cond delay="0"/>
                  </p:stCondLst>
                  <p:childTnLst>
                    <p:set>
                      <p:cBhvr>
                        <p:cTn dur="1" fill="hold">
                          <p:stCondLst>
                            <p:cond delay="0"/>
                          </p:stCondLst>
                        </p:cTn>
                        <p:tgtEl>
                          <p:spTgt spid="50"/>
                        </p:tgtEl>
                        <p:attrNameLst>
                          <p:attrName>style.visibility</p:attrName>
                        </p:attrNameLst>
                      </p:cBhvr>
                      <p:to>
                        <p:strVal val="visible"/>
                      </p:to>
                    </p:set>
                    <p:animEffect transition="in" filter="fade">
                      <p:cBhvr>
                        <p:cTn dur="500"/>
                        <p:tgtEl>
                          <p:spTgt spid="50"/>
                        </p:tgtEl>
                      </p:cBhvr>
                    </p:animEffect>
                  </p:childTnLst>
                </p:cTn>
              </p:par>
            </p:tnLst>
          </p:tmpl>
        </p:tmplLst>
      </p:bldP>
      <p:bldP spid="52" grpId="0"/>
    </p:bldLst>
  </p:timing>
</p:sldLayout>
</file>

<file path=ppt/slideLayouts/slideLayout57.xml><?xml version="1.0" encoding="utf-8"?>
<p:sldLayout xmlns:a="http://schemas.openxmlformats.org/drawingml/2006/main" xmlns:r="http://schemas.openxmlformats.org/officeDocument/2006/relationships" xmlns:p="http://schemas.openxmlformats.org/presentationml/2006/main" preserve="1" userDrawn="1">
  <p:cSld name="Keywords 1">
    <p:spTree>
      <p:nvGrpSpPr>
        <p:cNvPr id="1" name=""/>
        <p:cNvGrpSpPr/>
        <p:nvPr/>
      </p:nvGrpSpPr>
      <p:grpSpPr>
        <a:xfrm>
          <a:off x="0" y="0"/>
          <a:ext cx="0" cy="0"/>
          <a:chOff x="0" y="0"/>
          <a:chExt cx="0" cy="0"/>
        </a:xfrm>
      </p:grpSpPr>
      <p:pic>
        <p:nvPicPr>
          <p:cNvPr id="37" name="図 36"/>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rot="5400000">
            <a:off x="6829021" y="4803967"/>
            <a:ext cx="10287000" cy="800000"/>
          </a:xfrm>
          <a:prstGeom prst="rect">
            <a:avLst/>
          </a:prstGeom>
        </p:spPr>
      </p:pic>
      <p:sp>
        <p:nvSpPr>
          <p:cNvPr id="26" name="テキスト プレースホルダー 5"/>
          <p:cNvSpPr>
            <a:spLocks noGrp="1"/>
          </p:cNvSpPr>
          <p:nvPr>
            <p:ph type="body" sz="quarter" idx="14" hasCustomPrompt="1"/>
          </p:nvPr>
        </p:nvSpPr>
        <p:spPr>
          <a:xfrm>
            <a:off x="12360488" y="0"/>
            <a:ext cx="5925925" cy="10287000"/>
          </a:xfrm>
          <a:solidFill>
            <a:schemeClr val="tx1">
              <a:alpha val="50000"/>
            </a:schemeClr>
          </a:solid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 </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22" name="テキスト プレースホルダー 5"/>
          <p:cNvSpPr>
            <a:spLocks noGrp="1"/>
          </p:cNvSpPr>
          <p:nvPr>
            <p:ph type="body" sz="quarter" idx="13" hasCustomPrompt="1"/>
          </p:nvPr>
        </p:nvSpPr>
        <p:spPr>
          <a:xfrm>
            <a:off x="12538373" y="1969477"/>
            <a:ext cx="5212598" cy="7183892"/>
          </a:xfrm>
          <a:noFill/>
        </p:spPr>
        <p:txBody>
          <a:bodyPr anchor="ctr">
            <a:noAutofit/>
          </a:bodyPr>
          <a:lstStyle>
            <a:lvl1pPr algn="l">
              <a:lnSpc>
                <a:spcPct val="120000"/>
              </a:lnSpc>
              <a:spcBef>
                <a:spcPts val="60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pic>
        <p:nvPicPr>
          <p:cNvPr id="7" name="図 6"/>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5690424" y="3886151"/>
            <a:ext cx="2814040" cy="2814040"/>
          </a:xfrm>
          <a:prstGeom prst="rect">
            <a:avLst/>
          </a:prstGeom>
        </p:spPr>
      </p:pic>
      <p:sp>
        <p:nvSpPr>
          <p:cNvPr id="8" name="テキスト プレースホルダー 5"/>
          <p:cNvSpPr>
            <a:spLocks noGrp="1"/>
          </p:cNvSpPr>
          <p:nvPr>
            <p:ph type="body" sz="quarter" idx="21" hasCustomPrompt="1"/>
          </p:nvPr>
        </p:nvSpPr>
        <p:spPr>
          <a:xfrm>
            <a:off x="5833206" y="5534040"/>
            <a:ext cx="254000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9" name="図プレースホルダー 7"/>
          <p:cNvSpPr>
            <a:spLocks noGrp="1"/>
          </p:cNvSpPr>
          <p:nvPr>
            <p:ph type="pic" sz="quarter" idx="16" hasCustomPrompt="1"/>
          </p:nvPr>
        </p:nvSpPr>
        <p:spPr>
          <a:xfrm>
            <a:off x="6603999" y="4527180"/>
            <a:ext cx="986889" cy="985730"/>
          </a:xfrm>
        </p:spPr>
        <p:txBody>
          <a:bodyPr>
            <a:normAutofit/>
          </a:bodyPr>
          <a:lstStyle>
            <a:lvl1pPr>
              <a:defRPr sz="1800"/>
            </a:lvl1pPr>
          </a:lstStyle>
          <a:p>
            <a:r>
              <a:rPr kumimoji="1" lang="en-US" altLang="ja-JP" dirty="0" smtClean="0"/>
              <a:t>Icon</a:t>
            </a:r>
            <a:endParaRPr kumimoji="1" lang="ja-JP" altLang="en-US" dirty="0"/>
          </a:p>
        </p:txBody>
      </p:sp>
      <p:pic>
        <p:nvPicPr>
          <p:cNvPr id="10" name="図 9"/>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8366204" y="5194722"/>
            <a:ext cx="3409522" cy="3409522"/>
          </a:xfrm>
          <a:prstGeom prst="rect">
            <a:avLst/>
          </a:prstGeom>
        </p:spPr>
      </p:pic>
      <p:sp>
        <p:nvSpPr>
          <p:cNvPr id="11" name="テキスト プレースホルダー 5"/>
          <p:cNvSpPr>
            <a:spLocks noGrp="1"/>
          </p:cNvSpPr>
          <p:nvPr>
            <p:ph type="body" sz="quarter" idx="22" hasCustomPrompt="1"/>
          </p:nvPr>
        </p:nvSpPr>
        <p:spPr>
          <a:xfrm>
            <a:off x="8504464" y="7159072"/>
            <a:ext cx="309709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2" name="図プレースホルダー 7"/>
          <p:cNvSpPr>
            <a:spLocks noGrp="1"/>
          </p:cNvSpPr>
          <p:nvPr>
            <p:ph type="pic" sz="quarter" idx="23" hasCustomPrompt="1"/>
          </p:nvPr>
        </p:nvSpPr>
        <p:spPr>
          <a:xfrm>
            <a:off x="9482469" y="5996750"/>
            <a:ext cx="1142534" cy="1141192"/>
          </a:xfrm>
        </p:spPr>
        <p:txBody>
          <a:bodyPr>
            <a:normAutofit/>
          </a:bodyPr>
          <a:lstStyle>
            <a:lvl1pPr>
              <a:defRPr sz="1800"/>
            </a:lvl1pPr>
          </a:lstStyle>
          <a:p>
            <a:r>
              <a:rPr kumimoji="1" lang="en-US" altLang="ja-JP" dirty="0" smtClean="0"/>
              <a:t>Icon</a:t>
            </a:r>
            <a:endParaRPr kumimoji="1" lang="ja-JP" altLang="en-US" dirty="0"/>
          </a:p>
        </p:txBody>
      </p:sp>
      <p:pic>
        <p:nvPicPr>
          <p:cNvPr id="13" name="図 12"/>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8387720" y="2510184"/>
            <a:ext cx="2814040" cy="2814040"/>
          </a:xfrm>
          <a:prstGeom prst="rect">
            <a:avLst/>
          </a:prstGeom>
        </p:spPr>
      </p:pic>
      <p:sp>
        <p:nvSpPr>
          <p:cNvPr id="14" name="テキスト プレースホルダー 5"/>
          <p:cNvSpPr>
            <a:spLocks noGrp="1"/>
          </p:cNvSpPr>
          <p:nvPr>
            <p:ph type="body" sz="quarter" idx="24" hasCustomPrompt="1"/>
          </p:nvPr>
        </p:nvSpPr>
        <p:spPr>
          <a:xfrm>
            <a:off x="8530502" y="4158073"/>
            <a:ext cx="254000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15" name="図プレースホルダー 7"/>
          <p:cNvSpPr>
            <a:spLocks noGrp="1"/>
          </p:cNvSpPr>
          <p:nvPr>
            <p:ph type="pic" sz="quarter" idx="25" hasCustomPrompt="1"/>
          </p:nvPr>
        </p:nvSpPr>
        <p:spPr>
          <a:xfrm>
            <a:off x="9301295" y="3151213"/>
            <a:ext cx="986889" cy="985730"/>
          </a:xfrm>
        </p:spPr>
        <p:txBody>
          <a:bodyPr>
            <a:normAutofit/>
          </a:bodyPr>
          <a:lstStyle>
            <a:lvl1pPr>
              <a:defRPr sz="1800"/>
            </a:lvl1pPr>
          </a:lstStyle>
          <a:p>
            <a:r>
              <a:rPr kumimoji="1" lang="en-US" altLang="ja-JP" dirty="0" smtClean="0"/>
              <a:t>Icon</a:t>
            </a:r>
            <a:endParaRPr kumimoji="1" lang="ja-JP" altLang="en-US" dirty="0"/>
          </a:p>
        </p:txBody>
      </p:sp>
      <p:pic>
        <p:nvPicPr>
          <p:cNvPr id="5" name="図 4"/>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11135248" y="4362821"/>
            <a:ext cx="901587" cy="901587"/>
          </a:xfrm>
          <a:prstGeom prst="rect">
            <a:avLst/>
          </a:prstGeom>
        </p:spPr>
      </p:pic>
      <p:pic>
        <p:nvPicPr>
          <p:cNvPr id="17" name="図 16"/>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4845714" y="5738928"/>
            <a:ext cx="901587" cy="901587"/>
          </a:xfrm>
          <a:prstGeom prst="rect">
            <a:avLst/>
          </a:prstGeom>
        </p:spPr>
      </p:pic>
      <p:pic>
        <p:nvPicPr>
          <p:cNvPr id="18" name="図 17"/>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2419162" y="2415383"/>
            <a:ext cx="3409522" cy="3409522"/>
          </a:xfrm>
          <a:prstGeom prst="rect">
            <a:avLst/>
          </a:prstGeom>
        </p:spPr>
      </p:pic>
      <p:sp>
        <p:nvSpPr>
          <p:cNvPr id="19" name="テキスト プレースホルダー 5"/>
          <p:cNvSpPr>
            <a:spLocks noGrp="1"/>
          </p:cNvSpPr>
          <p:nvPr>
            <p:ph type="body" sz="quarter" idx="26" hasCustomPrompt="1"/>
          </p:nvPr>
        </p:nvSpPr>
        <p:spPr>
          <a:xfrm>
            <a:off x="2557422" y="4379733"/>
            <a:ext cx="309709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0" name="図プレースホルダー 7"/>
          <p:cNvSpPr>
            <a:spLocks noGrp="1"/>
          </p:cNvSpPr>
          <p:nvPr>
            <p:ph type="pic" sz="quarter" idx="27" hasCustomPrompt="1"/>
          </p:nvPr>
        </p:nvSpPr>
        <p:spPr>
          <a:xfrm>
            <a:off x="3535427" y="3217411"/>
            <a:ext cx="1142534" cy="1141192"/>
          </a:xfrm>
        </p:spPr>
        <p:txBody>
          <a:bodyPr>
            <a:normAutofit/>
          </a:bodyPr>
          <a:lstStyle>
            <a:lvl1pPr>
              <a:defRPr sz="1800"/>
            </a:lvl1pPr>
          </a:lstStyle>
          <a:p>
            <a:r>
              <a:rPr kumimoji="1" lang="en-US" altLang="ja-JP" dirty="0" smtClean="0"/>
              <a:t>Icon</a:t>
            </a:r>
            <a:endParaRPr kumimoji="1" lang="ja-JP" altLang="en-US" dirty="0"/>
          </a:p>
        </p:txBody>
      </p:sp>
      <p:pic>
        <p:nvPicPr>
          <p:cNvPr id="21" name="図 20"/>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2993128" y="6598243"/>
            <a:ext cx="2814040" cy="2814040"/>
          </a:xfrm>
          <a:prstGeom prst="rect">
            <a:avLst/>
          </a:prstGeom>
        </p:spPr>
      </p:pic>
      <p:sp>
        <p:nvSpPr>
          <p:cNvPr id="23" name="テキスト プレースホルダー 5"/>
          <p:cNvSpPr>
            <a:spLocks noGrp="1"/>
          </p:cNvSpPr>
          <p:nvPr>
            <p:ph type="body" sz="quarter" idx="28" hasCustomPrompt="1"/>
          </p:nvPr>
        </p:nvSpPr>
        <p:spPr>
          <a:xfrm>
            <a:off x="3135910" y="8246132"/>
            <a:ext cx="254000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24" name="図プレースホルダー 7"/>
          <p:cNvSpPr>
            <a:spLocks noGrp="1"/>
          </p:cNvSpPr>
          <p:nvPr>
            <p:ph type="pic" sz="quarter" idx="29" hasCustomPrompt="1"/>
          </p:nvPr>
        </p:nvSpPr>
        <p:spPr>
          <a:xfrm>
            <a:off x="3906703" y="7239272"/>
            <a:ext cx="986889" cy="985730"/>
          </a:xfrm>
        </p:spPr>
        <p:txBody>
          <a:bodyPr>
            <a:normAutofit/>
          </a:bodyPr>
          <a:lstStyle>
            <a:lvl1pPr>
              <a:defRPr sz="1800"/>
            </a:lvl1pPr>
          </a:lstStyle>
          <a:p>
            <a:r>
              <a:rPr kumimoji="1" lang="en-US" altLang="ja-JP" dirty="0" smtClean="0"/>
              <a:t>Icon</a:t>
            </a:r>
            <a:endParaRPr kumimoji="1" lang="ja-JP" altLang="en-US" dirty="0"/>
          </a:p>
        </p:txBody>
      </p:sp>
      <p:pic>
        <p:nvPicPr>
          <p:cNvPr id="25" name="図 24"/>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1607816" y="4844859"/>
            <a:ext cx="901587" cy="901587"/>
          </a:xfrm>
          <a:prstGeom prst="rect">
            <a:avLst/>
          </a:prstGeom>
        </p:spPr>
      </p:pic>
      <p:pic>
        <p:nvPicPr>
          <p:cNvPr id="27" name="図 26"/>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7549473" y="6635704"/>
            <a:ext cx="901587" cy="901587"/>
          </a:xfrm>
          <a:prstGeom prst="rect">
            <a:avLst/>
          </a:prstGeom>
        </p:spPr>
      </p:pic>
      <p:pic>
        <p:nvPicPr>
          <p:cNvPr id="31" name="図 30"/>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313667" y="5684541"/>
            <a:ext cx="2814040" cy="2814040"/>
          </a:xfrm>
          <a:prstGeom prst="rect">
            <a:avLst/>
          </a:prstGeom>
        </p:spPr>
      </p:pic>
      <p:sp>
        <p:nvSpPr>
          <p:cNvPr id="32" name="テキスト プレースホルダー 5"/>
          <p:cNvSpPr>
            <a:spLocks noGrp="1"/>
          </p:cNvSpPr>
          <p:nvPr>
            <p:ph type="body" sz="quarter" idx="30" hasCustomPrompt="1"/>
          </p:nvPr>
        </p:nvSpPr>
        <p:spPr>
          <a:xfrm>
            <a:off x="456449" y="7332430"/>
            <a:ext cx="2540000" cy="907237"/>
          </a:xfrm>
          <a:noFill/>
        </p:spPr>
        <p:txBody>
          <a:bodyPr anchor="t">
            <a:noAutofit/>
          </a:bodyPr>
          <a:lstStyle>
            <a:lvl1pPr algn="ctr">
              <a:lnSpc>
                <a:spcPct val="100000"/>
              </a:lnSpc>
              <a:spcBef>
                <a:spcPts val="0"/>
              </a:spcBef>
              <a:defRPr sz="28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p>
        </p:txBody>
      </p:sp>
      <p:sp>
        <p:nvSpPr>
          <p:cNvPr id="33" name="図プレースホルダー 7"/>
          <p:cNvSpPr>
            <a:spLocks noGrp="1"/>
          </p:cNvSpPr>
          <p:nvPr>
            <p:ph type="pic" sz="quarter" idx="31" hasCustomPrompt="1"/>
          </p:nvPr>
        </p:nvSpPr>
        <p:spPr>
          <a:xfrm>
            <a:off x="1227242" y="6325570"/>
            <a:ext cx="986889" cy="985730"/>
          </a:xfrm>
        </p:spPr>
        <p:txBody>
          <a:bodyPr>
            <a:normAutofit/>
          </a:bodyPr>
          <a:lstStyle>
            <a:lvl1pPr>
              <a:defRPr sz="1800"/>
            </a:lvl1pPr>
          </a:lstStyle>
          <a:p>
            <a:r>
              <a:rPr kumimoji="1" lang="en-US" altLang="ja-JP" dirty="0" smtClean="0"/>
              <a:t>Icon</a:t>
            </a:r>
            <a:endParaRPr kumimoji="1" lang="ja-JP" altLang="en-US" dirty="0"/>
          </a:p>
        </p:txBody>
      </p:sp>
      <p:pic>
        <p:nvPicPr>
          <p:cNvPr id="35" name="図 34"/>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3052518" y="9338664"/>
            <a:ext cx="901587" cy="901587"/>
          </a:xfrm>
          <a:prstGeom prst="rect">
            <a:avLst/>
          </a:prstGeom>
        </p:spPr>
      </p:pic>
      <p:pic>
        <p:nvPicPr>
          <p:cNvPr id="36" name="図 35"/>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10252403" y="1684210"/>
            <a:ext cx="901587" cy="901587"/>
          </a:xfrm>
          <a:prstGeom prst="rect">
            <a:avLst/>
          </a:prstGeom>
        </p:spPr>
      </p:pic>
    </p:spTree>
    <p:extLst>
      <p:ext uri="{BB962C8B-B14F-4D97-AF65-F5344CB8AC3E}">
        <p14:creationId xmlns:p14="http://schemas.microsoft.com/office/powerpoint/2010/main" val="4244549771"/>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4" decel="100000" fill="hold" grpId="0" nodeType="afterEffect">
                                  <p:stCondLst>
                                    <p:cond delay="0"/>
                                  </p:stCondLst>
                                  <p:childTnLst>
                                    <p:set>
                                      <p:cBhvr>
                                        <p:cTn id="6" dur="1" fill="hold">
                                          <p:stCondLst>
                                            <p:cond delay="0"/>
                                          </p:stCondLst>
                                        </p:cTn>
                                        <p:tgtEl>
                                          <p:spTgt spid="20"/>
                                        </p:tgtEl>
                                        <p:attrNameLst>
                                          <p:attrName>style.visibility</p:attrName>
                                        </p:attrNameLst>
                                      </p:cBhvr>
                                      <p:to>
                                        <p:strVal val="visible"/>
                                      </p:to>
                                    </p:set>
                                    <p:anim calcmode="lin" valueType="num">
                                      <p:cBhvr additive="base">
                                        <p:cTn id="7" dur="500" fill="hold"/>
                                        <p:tgtEl>
                                          <p:spTgt spid="20"/>
                                        </p:tgtEl>
                                        <p:attrNameLst>
                                          <p:attrName>ppt_x</p:attrName>
                                        </p:attrNameLst>
                                      </p:cBhvr>
                                      <p:tavLst>
                                        <p:tav tm="0">
                                          <p:val>
                                            <p:strVal val="#ppt_x"/>
                                          </p:val>
                                        </p:tav>
                                        <p:tav tm="100000">
                                          <p:val>
                                            <p:strVal val="#ppt_x"/>
                                          </p:val>
                                        </p:tav>
                                      </p:tavLst>
                                    </p:anim>
                                    <p:anim calcmode="lin" valueType="num">
                                      <p:cBhvr additive="base">
                                        <p:cTn id="8" dur="500" fill="hold"/>
                                        <p:tgtEl>
                                          <p:spTgt spid="20"/>
                                        </p:tgtEl>
                                        <p:attrNameLst>
                                          <p:attrName>ppt_y</p:attrName>
                                        </p:attrNameLst>
                                      </p:cBhvr>
                                      <p:tavLst>
                                        <p:tav tm="0">
                                          <p:val>
                                            <p:strVal val="1+#ppt_h/2"/>
                                          </p:val>
                                        </p:tav>
                                        <p:tav tm="100000">
                                          <p:val>
                                            <p:strVal val="#ppt_y"/>
                                          </p:val>
                                        </p:tav>
                                      </p:tavLst>
                                    </p:anim>
                                  </p:childTnLst>
                                </p:cTn>
                              </p:par>
                              <p:par>
                                <p:cTn id="9" presetID="2" presetClass="entr" presetSubtype="4" decel="100000" fill="hold" nodeType="withEffect">
                                  <p:stCondLst>
                                    <p:cond delay="0"/>
                                  </p:stCondLst>
                                  <p:childTnLst>
                                    <p:set>
                                      <p:cBhvr>
                                        <p:cTn id="10" dur="1" fill="hold">
                                          <p:stCondLst>
                                            <p:cond delay="0"/>
                                          </p:stCondLst>
                                        </p:cTn>
                                        <p:tgtEl>
                                          <p:spTgt spid="18"/>
                                        </p:tgtEl>
                                        <p:attrNameLst>
                                          <p:attrName>style.visibility</p:attrName>
                                        </p:attrNameLst>
                                      </p:cBhvr>
                                      <p:to>
                                        <p:strVal val="visible"/>
                                      </p:to>
                                    </p:set>
                                    <p:anim calcmode="lin" valueType="num">
                                      <p:cBhvr additive="base">
                                        <p:cTn id="11" dur="500" fill="hold"/>
                                        <p:tgtEl>
                                          <p:spTgt spid="18"/>
                                        </p:tgtEl>
                                        <p:attrNameLst>
                                          <p:attrName>ppt_x</p:attrName>
                                        </p:attrNameLst>
                                      </p:cBhvr>
                                      <p:tavLst>
                                        <p:tav tm="0">
                                          <p:val>
                                            <p:strVal val="#ppt_x"/>
                                          </p:val>
                                        </p:tav>
                                        <p:tav tm="100000">
                                          <p:val>
                                            <p:strVal val="#ppt_x"/>
                                          </p:val>
                                        </p:tav>
                                      </p:tavLst>
                                    </p:anim>
                                    <p:anim calcmode="lin" valueType="num">
                                      <p:cBhvr additive="base">
                                        <p:cTn id="12" dur="500" fill="hold"/>
                                        <p:tgtEl>
                                          <p:spTgt spid="18"/>
                                        </p:tgtEl>
                                        <p:attrNameLst>
                                          <p:attrName>ppt_y</p:attrName>
                                        </p:attrNameLst>
                                      </p:cBhvr>
                                      <p:tavLst>
                                        <p:tav tm="0">
                                          <p:val>
                                            <p:strVal val="1+#ppt_h/2"/>
                                          </p:val>
                                        </p:tav>
                                        <p:tav tm="100000">
                                          <p:val>
                                            <p:strVal val="#ppt_y"/>
                                          </p:val>
                                        </p:tav>
                                      </p:tavLst>
                                    </p:anim>
                                  </p:childTnLst>
                                </p:cTn>
                              </p:par>
                              <p:par>
                                <p:cTn id="13" presetID="2" presetClass="entr" presetSubtype="4" decel="100000" fill="hold" grpId="0" nodeType="withEffect">
                                  <p:stCondLst>
                                    <p:cond delay="0"/>
                                  </p:stCondLst>
                                  <p:childTnLst>
                                    <p:set>
                                      <p:cBhvr>
                                        <p:cTn id="14" dur="1" fill="hold">
                                          <p:stCondLst>
                                            <p:cond delay="0"/>
                                          </p:stCondLst>
                                        </p:cTn>
                                        <p:tgtEl>
                                          <p:spTgt spid="19">
                                            <p:txEl>
                                              <p:pRg st="0" end="0"/>
                                            </p:txEl>
                                          </p:spTgt>
                                        </p:tgtEl>
                                        <p:attrNameLst>
                                          <p:attrName>style.visibility</p:attrName>
                                        </p:attrNameLst>
                                      </p:cBhvr>
                                      <p:to>
                                        <p:strVal val="visible"/>
                                      </p:to>
                                    </p:set>
                                    <p:anim calcmode="lin" valueType="num">
                                      <p:cBhvr additive="base">
                                        <p:cTn id="15" dur="500" fill="hold"/>
                                        <p:tgtEl>
                                          <p:spTgt spid="19">
                                            <p:txEl>
                                              <p:pRg st="0" end="0"/>
                                            </p:txEl>
                                          </p:spTgt>
                                        </p:tgtEl>
                                        <p:attrNameLst>
                                          <p:attrName>ppt_x</p:attrName>
                                        </p:attrNameLst>
                                      </p:cBhvr>
                                      <p:tavLst>
                                        <p:tav tm="0">
                                          <p:val>
                                            <p:strVal val="#ppt_x"/>
                                          </p:val>
                                        </p:tav>
                                        <p:tav tm="100000">
                                          <p:val>
                                            <p:strVal val="#ppt_x"/>
                                          </p:val>
                                        </p:tav>
                                      </p:tavLst>
                                    </p:anim>
                                    <p:anim calcmode="lin" valueType="num">
                                      <p:cBhvr additive="base">
                                        <p:cTn id="16" dur="500" fill="hold"/>
                                        <p:tgtEl>
                                          <p:spTgt spid="19">
                                            <p:txEl>
                                              <p:pRg st="0" end="0"/>
                                            </p:txEl>
                                          </p:spTgt>
                                        </p:tgtEl>
                                        <p:attrNameLst>
                                          <p:attrName>ppt_y</p:attrName>
                                        </p:attrNameLst>
                                      </p:cBhvr>
                                      <p:tavLst>
                                        <p:tav tm="0">
                                          <p:val>
                                            <p:strVal val="1+#ppt_h/2"/>
                                          </p:val>
                                        </p:tav>
                                        <p:tav tm="100000">
                                          <p:val>
                                            <p:strVal val="#ppt_y"/>
                                          </p:val>
                                        </p:tav>
                                      </p:tavLst>
                                    </p:anim>
                                  </p:childTnLst>
                                </p:cTn>
                              </p:par>
                              <p:par>
                                <p:cTn id="17" presetID="2" presetClass="entr" presetSubtype="8" decel="100000" fill="hold" grpId="0" nodeType="withEffect">
                                  <p:stCondLst>
                                    <p:cond delay="250"/>
                                  </p:stCondLst>
                                  <p:childTnLst>
                                    <p:set>
                                      <p:cBhvr>
                                        <p:cTn id="18" dur="1" fill="hold">
                                          <p:stCondLst>
                                            <p:cond delay="0"/>
                                          </p:stCondLst>
                                        </p:cTn>
                                        <p:tgtEl>
                                          <p:spTgt spid="9"/>
                                        </p:tgtEl>
                                        <p:attrNameLst>
                                          <p:attrName>style.visibility</p:attrName>
                                        </p:attrNameLst>
                                      </p:cBhvr>
                                      <p:to>
                                        <p:strVal val="visible"/>
                                      </p:to>
                                    </p:set>
                                    <p:anim calcmode="lin" valueType="num">
                                      <p:cBhvr additive="base">
                                        <p:cTn id="19" dur="500" fill="hold"/>
                                        <p:tgtEl>
                                          <p:spTgt spid="9"/>
                                        </p:tgtEl>
                                        <p:attrNameLst>
                                          <p:attrName>ppt_x</p:attrName>
                                        </p:attrNameLst>
                                      </p:cBhvr>
                                      <p:tavLst>
                                        <p:tav tm="0">
                                          <p:val>
                                            <p:strVal val="0-#ppt_w/2"/>
                                          </p:val>
                                        </p:tav>
                                        <p:tav tm="100000">
                                          <p:val>
                                            <p:strVal val="#ppt_x"/>
                                          </p:val>
                                        </p:tav>
                                      </p:tavLst>
                                    </p:anim>
                                    <p:anim calcmode="lin" valueType="num">
                                      <p:cBhvr additive="base">
                                        <p:cTn id="20" dur="500" fill="hold"/>
                                        <p:tgtEl>
                                          <p:spTgt spid="9"/>
                                        </p:tgtEl>
                                        <p:attrNameLst>
                                          <p:attrName>ppt_y</p:attrName>
                                        </p:attrNameLst>
                                      </p:cBhvr>
                                      <p:tavLst>
                                        <p:tav tm="0">
                                          <p:val>
                                            <p:strVal val="#ppt_y"/>
                                          </p:val>
                                        </p:tav>
                                        <p:tav tm="100000">
                                          <p:val>
                                            <p:strVal val="#ppt_y"/>
                                          </p:val>
                                        </p:tav>
                                      </p:tavLst>
                                    </p:anim>
                                  </p:childTnLst>
                                </p:cTn>
                              </p:par>
                              <p:par>
                                <p:cTn id="21" presetID="2" presetClass="entr" presetSubtype="8" decel="100000" fill="hold" grpId="0" nodeType="withEffect">
                                  <p:stCondLst>
                                    <p:cond delay="250"/>
                                  </p:stCondLst>
                                  <p:childTnLst>
                                    <p:set>
                                      <p:cBhvr>
                                        <p:cTn id="22" dur="1" fill="hold">
                                          <p:stCondLst>
                                            <p:cond delay="0"/>
                                          </p:stCondLst>
                                        </p:cTn>
                                        <p:tgtEl>
                                          <p:spTgt spid="8">
                                            <p:txEl>
                                              <p:pRg st="0" end="0"/>
                                            </p:txEl>
                                          </p:spTgt>
                                        </p:tgtEl>
                                        <p:attrNameLst>
                                          <p:attrName>style.visibility</p:attrName>
                                        </p:attrNameLst>
                                      </p:cBhvr>
                                      <p:to>
                                        <p:strVal val="visible"/>
                                      </p:to>
                                    </p:set>
                                    <p:anim calcmode="lin" valueType="num">
                                      <p:cBhvr additive="base">
                                        <p:cTn id="23" dur="500" fill="hold"/>
                                        <p:tgtEl>
                                          <p:spTgt spid="8">
                                            <p:txEl>
                                              <p:pRg st="0" end="0"/>
                                            </p:txEl>
                                          </p:spTgt>
                                        </p:tgtEl>
                                        <p:attrNameLst>
                                          <p:attrName>ppt_x</p:attrName>
                                        </p:attrNameLst>
                                      </p:cBhvr>
                                      <p:tavLst>
                                        <p:tav tm="0">
                                          <p:val>
                                            <p:strVal val="0-#ppt_w/2"/>
                                          </p:val>
                                        </p:tav>
                                        <p:tav tm="100000">
                                          <p:val>
                                            <p:strVal val="#ppt_x"/>
                                          </p:val>
                                        </p:tav>
                                      </p:tavLst>
                                    </p:anim>
                                    <p:anim calcmode="lin" valueType="num">
                                      <p:cBhvr additive="base">
                                        <p:cTn id="24" dur="500" fill="hold"/>
                                        <p:tgtEl>
                                          <p:spTgt spid="8">
                                            <p:txEl>
                                              <p:pRg st="0" end="0"/>
                                            </p:txEl>
                                          </p:spTgt>
                                        </p:tgtEl>
                                        <p:attrNameLst>
                                          <p:attrName>ppt_y</p:attrName>
                                        </p:attrNameLst>
                                      </p:cBhvr>
                                      <p:tavLst>
                                        <p:tav tm="0">
                                          <p:val>
                                            <p:strVal val="#ppt_y"/>
                                          </p:val>
                                        </p:tav>
                                        <p:tav tm="100000">
                                          <p:val>
                                            <p:strVal val="#ppt_y"/>
                                          </p:val>
                                        </p:tav>
                                      </p:tavLst>
                                    </p:anim>
                                  </p:childTnLst>
                                </p:cTn>
                              </p:par>
                              <p:par>
                                <p:cTn id="25" presetID="2" presetClass="entr" presetSubtype="8" decel="100000" fill="hold" nodeType="withEffect">
                                  <p:stCondLst>
                                    <p:cond delay="250"/>
                                  </p:stCondLst>
                                  <p:childTnLst>
                                    <p:set>
                                      <p:cBhvr>
                                        <p:cTn id="26" dur="1" fill="hold">
                                          <p:stCondLst>
                                            <p:cond delay="0"/>
                                          </p:stCondLst>
                                        </p:cTn>
                                        <p:tgtEl>
                                          <p:spTgt spid="7"/>
                                        </p:tgtEl>
                                        <p:attrNameLst>
                                          <p:attrName>style.visibility</p:attrName>
                                        </p:attrNameLst>
                                      </p:cBhvr>
                                      <p:to>
                                        <p:strVal val="visible"/>
                                      </p:to>
                                    </p:set>
                                    <p:anim calcmode="lin" valueType="num">
                                      <p:cBhvr additive="base">
                                        <p:cTn id="27" dur="500" fill="hold"/>
                                        <p:tgtEl>
                                          <p:spTgt spid="7"/>
                                        </p:tgtEl>
                                        <p:attrNameLst>
                                          <p:attrName>ppt_x</p:attrName>
                                        </p:attrNameLst>
                                      </p:cBhvr>
                                      <p:tavLst>
                                        <p:tav tm="0">
                                          <p:val>
                                            <p:strVal val="0-#ppt_w/2"/>
                                          </p:val>
                                        </p:tav>
                                        <p:tav tm="100000">
                                          <p:val>
                                            <p:strVal val="#ppt_x"/>
                                          </p:val>
                                        </p:tav>
                                      </p:tavLst>
                                    </p:anim>
                                    <p:anim calcmode="lin" valueType="num">
                                      <p:cBhvr additive="base">
                                        <p:cTn id="28" dur="500" fill="hold"/>
                                        <p:tgtEl>
                                          <p:spTgt spid="7"/>
                                        </p:tgtEl>
                                        <p:attrNameLst>
                                          <p:attrName>ppt_y</p:attrName>
                                        </p:attrNameLst>
                                      </p:cBhvr>
                                      <p:tavLst>
                                        <p:tav tm="0">
                                          <p:val>
                                            <p:strVal val="#ppt_y"/>
                                          </p:val>
                                        </p:tav>
                                        <p:tav tm="100000">
                                          <p:val>
                                            <p:strVal val="#ppt_y"/>
                                          </p:val>
                                        </p:tav>
                                      </p:tavLst>
                                    </p:anim>
                                  </p:childTnLst>
                                </p:cTn>
                              </p:par>
                              <p:par>
                                <p:cTn id="29" presetID="2" presetClass="entr" presetSubtype="4" decel="100000" fill="hold" nodeType="withEffect">
                                  <p:stCondLst>
                                    <p:cond delay="500"/>
                                  </p:stCondLst>
                                  <p:childTnLst>
                                    <p:set>
                                      <p:cBhvr>
                                        <p:cTn id="30" dur="1" fill="hold">
                                          <p:stCondLst>
                                            <p:cond delay="0"/>
                                          </p:stCondLst>
                                        </p:cTn>
                                        <p:tgtEl>
                                          <p:spTgt spid="17"/>
                                        </p:tgtEl>
                                        <p:attrNameLst>
                                          <p:attrName>style.visibility</p:attrName>
                                        </p:attrNameLst>
                                      </p:cBhvr>
                                      <p:to>
                                        <p:strVal val="visible"/>
                                      </p:to>
                                    </p:set>
                                    <p:anim calcmode="lin" valueType="num">
                                      <p:cBhvr additive="base">
                                        <p:cTn id="31" dur="500" fill="hold"/>
                                        <p:tgtEl>
                                          <p:spTgt spid="17"/>
                                        </p:tgtEl>
                                        <p:attrNameLst>
                                          <p:attrName>ppt_x</p:attrName>
                                        </p:attrNameLst>
                                      </p:cBhvr>
                                      <p:tavLst>
                                        <p:tav tm="0">
                                          <p:val>
                                            <p:strVal val="#ppt_x"/>
                                          </p:val>
                                        </p:tav>
                                        <p:tav tm="100000">
                                          <p:val>
                                            <p:strVal val="#ppt_x"/>
                                          </p:val>
                                        </p:tav>
                                      </p:tavLst>
                                    </p:anim>
                                    <p:anim calcmode="lin" valueType="num">
                                      <p:cBhvr additive="base">
                                        <p:cTn id="32" dur="500" fill="hold"/>
                                        <p:tgtEl>
                                          <p:spTgt spid="17"/>
                                        </p:tgtEl>
                                        <p:attrNameLst>
                                          <p:attrName>ppt_y</p:attrName>
                                        </p:attrNameLst>
                                      </p:cBhvr>
                                      <p:tavLst>
                                        <p:tav tm="0">
                                          <p:val>
                                            <p:strVal val="1+#ppt_h/2"/>
                                          </p:val>
                                        </p:tav>
                                        <p:tav tm="100000">
                                          <p:val>
                                            <p:strVal val="#ppt_y"/>
                                          </p:val>
                                        </p:tav>
                                      </p:tavLst>
                                    </p:anim>
                                  </p:childTnLst>
                                </p:cTn>
                              </p:par>
                              <p:par>
                                <p:cTn id="33" presetID="2" presetClass="entr" presetSubtype="1" decel="100000" fill="hold" grpId="0" nodeType="withEffect">
                                  <p:stCondLst>
                                    <p:cond delay="750"/>
                                  </p:stCondLst>
                                  <p:childTnLst>
                                    <p:set>
                                      <p:cBhvr>
                                        <p:cTn id="34" dur="1" fill="hold">
                                          <p:stCondLst>
                                            <p:cond delay="0"/>
                                          </p:stCondLst>
                                        </p:cTn>
                                        <p:tgtEl>
                                          <p:spTgt spid="24"/>
                                        </p:tgtEl>
                                        <p:attrNameLst>
                                          <p:attrName>style.visibility</p:attrName>
                                        </p:attrNameLst>
                                      </p:cBhvr>
                                      <p:to>
                                        <p:strVal val="visible"/>
                                      </p:to>
                                    </p:set>
                                    <p:anim calcmode="lin" valueType="num">
                                      <p:cBhvr additive="base">
                                        <p:cTn id="35" dur="500" fill="hold"/>
                                        <p:tgtEl>
                                          <p:spTgt spid="24"/>
                                        </p:tgtEl>
                                        <p:attrNameLst>
                                          <p:attrName>ppt_x</p:attrName>
                                        </p:attrNameLst>
                                      </p:cBhvr>
                                      <p:tavLst>
                                        <p:tav tm="0">
                                          <p:val>
                                            <p:strVal val="#ppt_x"/>
                                          </p:val>
                                        </p:tav>
                                        <p:tav tm="100000">
                                          <p:val>
                                            <p:strVal val="#ppt_x"/>
                                          </p:val>
                                        </p:tav>
                                      </p:tavLst>
                                    </p:anim>
                                    <p:anim calcmode="lin" valueType="num">
                                      <p:cBhvr additive="base">
                                        <p:cTn id="36" dur="500" fill="hold"/>
                                        <p:tgtEl>
                                          <p:spTgt spid="24"/>
                                        </p:tgtEl>
                                        <p:attrNameLst>
                                          <p:attrName>ppt_y</p:attrName>
                                        </p:attrNameLst>
                                      </p:cBhvr>
                                      <p:tavLst>
                                        <p:tav tm="0">
                                          <p:val>
                                            <p:strVal val="0-#ppt_h/2"/>
                                          </p:val>
                                        </p:tav>
                                        <p:tav tm="100000">
                                          <p:val>
                                            <p:strVal val="#ppt_y"/>
                                          </p:val>
                                        </p:tav>
                                      </p:tavLst>
                                    </p:anim>
                                  </p:childTnLst>
                                </p:cTn>
                              </p:par>
                              <p:par>
                                <p:cTn id="37" presetID="2" presetClass="entr" presetSubtype="1" decel="100000" fill="hold" nodeType="withEffect">
                                  <p:stCondLst>
                                    <p:cond delay="750"/>
                                  </p:stCondLst>
                                  <p:childTnLst>
                                    <p:set>
                                      <p:cBhvr>
                                        <p:cTn id="38" dur="1" fill="hold">
                                          <p:stCondLst>
                                            <p:cond delay="0"/>
                                          </p:stCondLst>
                                        </p:cTn>
                                        <p:tgtEl>
                                          <p:spTgt spid="21"/>
                                        </p:tgtEl>
                                        <p:attrNameLst>
                                          <p:attrName>style.visibility</p:attrName>
                                        </p:attrNameLst>
                                      </p:cBhvr>
                                      <p:to>
                                        <p:strVal val="visible"/>
                                      </p:to>
                                    </p:set>
                                    <p:anim calcmode="lin" valueType="num">
                                      <p:cBhvr additive="base">
                                        <p:cTn id="39" dur="500" fill="hold"/>
                                        <p:tgtEl>
                                          <p:spTgt spid="21"/>
                                        </p:tgtEl>
                                        <p:attrNameLst>
                                          <p:attrName>ppt_x</p:attrName>
                                        </p:attrNameLst>
                                      </p:cBhvr>
                                      <p:tavLst>
                                        <p:tav tm="0">
                                          <p:val>
                                            <p:strVal val="#ppt_x"/>
                                          </p:val>
                                        </p:tav>
                                        <p:tav tm="100000">
                                          <p:val>
                                            <p:strVal val="#ppt_x"/>
                                          </p:val>
                                        </p:tav>
                                      </p:tavLst>
                                    </p:anim>
                                    <p:anim calcmode="lin" valueType="num">
                                      <p:cBhvr additive="base">
                                        <p:cTn id="40" dur="500" fill="hold"/>
                                        <p:tgtEl>
                                          <p:spTgt spid="21"/>
                                        </p:tgtEl>
                                        <p:attrNameLst>
                                          <p:attrName>ppt_y</p:attrName>
                                        </p:attrNameLst>
                                      </p:cBhvr>
                                      <p:tavLst>
                                        <p:tav tm="0">
                                          <p:val>
                                            <p:strVal val="0-#ppt_h/2"/>
                                          </p:val>
                                        </p:tav>
                                        <p:tav tm="100000">
                                          <p:val>
                                            <p:strVal val="#ppt_y"/>
                                          </p:val>
                                        </p:tav>
                                      </p:tavLst>
                                    </p:anim>
                                  </p:childTnLst>
                                </p:cTn>
                              </p:par>
                              <p:par>
                                <p:cTn id="41" presetID="2" presetClass="entr" presetSubtype="1" decel="100000" fill="hold" grpId="0" nodeType="withEffect">
                                  <p:stCondLst>
                                    <p:cond delay="750"/>
                                  </p:stCondLst>
                                  <p:childTnLst>
                                    <p:set>
                                      <p:cBhvr>
                                        <p:cTn id="42" dur="1" fill="hold">
                                          <p:stCondLst>
                                            <p:cond delay="0"/>
                                          </p:stCondLst>
                                        </p:cTn>
                                        <p:tgtEl>
                                          <p:spTgt spid="23">
                                            <p:txEl>
                                              <p:pRg st="0" end="0"/>
                                            </p:txEl>
                                          </p:spTgt>
                                        </p:tgtEl>
                                        <p:attrNameLst>
                                          <p:attrName>style.visibility</p:attrName>
                                        </p:attrNameLst>
                                      </p:cBhvr>
                                      <p:to>
                                        <p:strVal val="visible"/>
                                      </p:to>
                                    </p:set>
                                    <p:anim calcmode="lin" valueType="num">
                                      <p:cBhvr additive="base">
                                        <p:cTn id="43" dur="500" fill="hold"/>
                                        <p:tgtEl>
                                          <p:spTgt spid="23">
                                            <p:txEl>
                                              <p:pRg st="0" end="0"/>
                                            </p:txEl>
                                          </p:spTgt>
                                        </p:tgtEl>
                                        <p:attrNameLst>
                                          <p:attrName>ppt_x</p:attrName>
                                        </p:attrNameLst>
                                      </p:cBhvr>
                                      <p:tavLst>
                                        <p:tav tm="0">
                                          <p:val>
                                            <p:strVal val="#ppt_x"/>
                                          </p:val>
                                        </p:tav>
                                        <p:tav tm="100000">
                                          <p:val>
                                            <p:strVal val="#ppt_x"/>
                                          </p:val>
                                        </p:tav>
                                      </p:tavLst>
                                    </p:anim>
                                    <p:anim calcmode="lin" valueType="num">
                                      <p:cBhvr additive="base">
                                        <p:cTn id="44" dur="500" fill="hold"/>
                                        <p:tgtEl>
                                          <p:spTgt spid="23">
                                            <p:txEl>
                                              <p:pRg st="0" end="0"/>
                                            </p:txEl>
                                          </p:spTgt>
                                        </p:tgtEl>
                                        <p:attrNameLst>
                                          <p:attrName>ppt_y</p:attrName>
                                        </p:attrNameLst>
                                      </p:cBhvr>
                                      <p:tavLst>
                                        <p:tav tm="0">
                                          <p:val>
                                            <p:strVal val="0-#ppt_h/2"/>
                                          </p:val>
                                        </p:tav>
                                        <p:tav tm="100000">
                                          <p:val>
                                            <p:strVal val="#ppt_y"/>
                                          </p:val>
                                        </p:tav>
                                      </p:tavLst>
                                    </p:anim>
                                  </p:childTnLst>
                                </p:cTn>
                              </p:par>
                              <p:par>
                                <p:cTn id="45" presetID="2" presetClass="entr" presetSubtype="8" decel="100000" fill="hold" nodeType="withEffect">
                                  <p:stCondLst>
                                    <p:cond delay="1000"/>
                                  </p:stCondLst>
                                  <p:childTnLst>
                                    <p:set>
                                      <p:cBhvr>
                                        <p:cTn id="46" dur="1" fill="hold">
                                          <p:stCondLst>
                                            <p:cond delay="0"/>
                                          </p:stCondLst>
                                        </p:cTn>
                                        <p:tgtEl>
                                          <p:spTgt spid="35"/>
                                        </p:tgtEl>
                                        <p:attrNameLst>
                                          <p:attrName>style.visibility</p:attrName>
                                        </p:attrNameLst>
                                      </p:cBhvr>
                                      <p:to>
                                        <p:strVal val="visible"/>
                                      </p:to>
                                    </p:set>
                                    <p:anim calcmode="lin" valueType="num">
                                      <p:cBhvr additive="base">
                                        <p:cTn id="47" dur="500" fill="hold"/>
                                        <p:tgtEl>
                                          <p:spTgt spid="35"/>
                                        </p:tgtEl>
                                        <p:attrNameLst>
                                          <p:attrName>ppt_x</p:attrName>
                                        </p:attrNameLst>
                                      </p:cBhvr>
                                      <p:tavLst>
                                        <p:tav tm="0">
                                          <p:val>
                                            <p:strVal val="0-#ppt_w/2"/>
                                          </p:val>
                                        </p:tav>
                                        <p:tav tm="100000">
                                          <p:val>
                                            <p:strVal val="#ppt_x"/>
                                          </p:val>
                                        </p:tav>
                                      </p:tavLst>
                                    </p:anim>
                                    <p:anim calcmode="lin" valueType="num">
                                      <p:cBhvr additive="base">
                                        <p:cTn id="48" dur="500" fill="hold"/>
                                        <p:tgtEl>
                                          <p:spTgt spid="35"/>
                                        </p:tgtEl>
                                        <p:attrNameLst>
                                          <p:attrName>ppt_y</p:attrName>
                                        </p:attrNameLst>
                                      </p:cBhvr>
                                      <p:tavLst>
                                        <p:tav tm="0">
                                          <p:val>
                                            <p:strVal val="#ppt_y"/>
                                          </p:val>
                                        </p:tav>
                                        <p:tav tm="100000">
                                          <p:val>
                                            <p:strVal val="#ppt_y"/>
                                          </p:val>
                                        </p:tav>
                                      </p:tavLst>
                                    </p:anim>
                                  </p:childTnLst>
                                </p:cTn>
                              </p:par>
                              <p:par>
                                <p:cTn id="49" presetID="2" presetClass="entr" presetSubtype="2" decel="100000" fill="hold" grpId="0" nodeType="withEffect">
                                  <p:stCondLst>
                                    <p:cond delay="1250"/>
                                  </p:stCondLst>
                                  <p:childTnLst>
                                    <p:set>
                                      <p:cBhvr>
                                        <p:cTn id="50" dur="1" fill="hold">
                                          <p:stCondLst>
                                            <p:cond delay="0"/>
                                          </p:stCondLst>
                                        </p:cTn>
                                        <p:tgtEl>
                                          <p:spTgt spid="12"/>
                                        </p:tgtEl>
                                        <p:attrNameLst>
                                          <p:attrName>style.visibility</p:attrName>
                                        </p:attrNameLst>
                                      </p:cBhvr>
                                      <p:to>
                                        <p:strVal val="visible"/>
                                      </p:to>
                                    </p:set>
                                    <p:anim calcmode="lin" valueType="num">
                                      <p:cBhvr additive="base">
                                        <p:cTn id="51" dur="500" fill="hold"/>
                                        <p:tgtEl>
                                          <p:spTgt spid="12"/>
                                        </p:tgtEl>
                                        <p:attrNameLst>
                                          <p:attrName>ppt_x</p:attrName>
                                        </p:attrNameLst>
                                      </p:cBhvr>
                                      <p:tavLst>
                                        <p:tav tm="0">
                                          <p:val>
                                            <p:strVal val="1+#ppt_w/2"/>
                                          </p:val>
                                        </p:tav>
                                        <p:tav tm="100000">
                                          <p:val>
                                            <p:strVal val="#ppt_x"/>
                                          </p:val>
                                        </p:tav>
                                      </p:tavLst>
                                    </p:anim>
                                    <p:anim calcmode="lin" valueType="num">
                                      <p:cBhvr additive="base">
                                        <p:cTn id="52" dur="500" fill="hold"/>
                                        <p:tgtEl>
                                          <p:spTgt spid="12"/>
                                        </p:tgtEl>
                                        <p:attrNameLst>
                                          <p:attrName>ppt_y</p:attrName>
                                        </p:attrNameLst>
                                      </p:cBhvr>
                                      <p:tavLst>
                                        <p:tav tm="0">
                                          <p:val>
                                            <p:strVal val="#ppt_y"/>
                                          </p:val>
                                        </p:tav>
                                        <p:tav tm="100000">
                                          <p:val>
                                            <p:strVal val="#ppt_y"/>
                                          </p:val>
                                        </p:tav>
                                      </p:tavLst>
                                    </p:anim>
                                  </p:childTnLst>
                                </p:cTn>
                              </p:par>
                              <p:par>
                                <p:cTn id="53" presetID="2" presetClass="entr" presetSubtype="2" decel="100000" fill="hold" grpId="0" nodeType="withEffect">
                                  <p:stCondLst>
                                    <p:cond delay="1250"/>
                                  </p:stCondLst>
                                  <p:childTnLst>
                                    <p:set>
                                      <p:cBhvr>
                                        <p:cTn id="54" dur="1" fill="hold">
                                          <p:stCondLst>
                                            <p:cond delay="0"/>
                                          </p:stCondLst>
                                        </p:cTn>
                                        <p:tgtEl>
                                          <p:spTgt spid="11">
                                            <p:txEl>
                                              <p:pRg st="0" end="0"/>
                                            </p:txEl>
                                          </p:spTgt>
                                        </p:tgtEl>
                                        <p:attrNameLst>
                                          <p:attrName>style.visibility</p:attrName>
                                        </p:attrNameLst>
                                      </p:cBhvr>
                                      <p:to>
                                        <p:strVal val="visible"/>
                                      </p:to>
                                    </p:set>
                                    <p:anim calcmode="lin" valueType="num">
                                      <p:cBhvr additive="base">
                                        <p:cTn id="55" dur="500" fill="hold"/>
                                        <p:tgtEl>
                                          <p:spTgt spid="11">
                                            <p:txEl>
                                              <p:pRg st="0" end="0"/>
                                            </p:txEl>
                                          </p:spTgt>
                                        </p:tgtEl>
                                        <p:attrNameLst>
                                          <p:attrName>ppt_x</p:attrName>
                                        </p:attrNameLst>
                                      </p:cBhvr>
                                      <p:tavLst>
                                        <p:tav tm="0">
                                          <p:val>
                                            <p:strVal val="1+#ppt_w/2"/>
                                          </p:val>
                                        </p:tav>
                                        <p:tav tm="100000">
                                          <p:val>
                                            <p:strVal val="#ppt_x"/>
                                          </p:val>
                                        </p:tav>
                                      </p:tavLst>
                                    </p:anim>
                                    <p:anim calcmode="lin" valueType="num">
                                      <p:cBhvr additive="base">
                                        <p:cTn id="56" dur="500" fill="hold"/>
                                        <p:tgtEl>
                                          <p:spTgt spid="11">
                                            <p:txEl>
                                              <p:pRg st="0" end="0"/>
                                            </p:txEl>
                                          </p:spTgt>
                                        </p:tgtEl>
                                        <p:attrNameLst>
                                          <p:attrName>ppt_y</p:attrName>
                                        </p:attrNameLst>
                                      </p:cBhvr>
                                      <p:tavLst>
                                        <p:tav tm="0">
                                          <p:val>
                                            <p:strVal val="#ppt_y"/>
                                          </p:val>
                                        </p:tav>
                                        <p:tav tm="100000">
                                          <p:val>
                                            <p:strVal val="#ppt_y"/>
                                          </p:val>
                                        </p:tav>
                                      </p:tavLst>
                                    </p:anim>
                                  </p:childTnLst>
                                </p:cTn>
                              </p:par>
                              <p:par>
                                <p:cTn id="57" presetID="2" presetClass="entr" presetSubtype="2" decel="100000" fill="hold" nodeType="withEffect">
                                  <p:stCondLst>
                                    <p:cond delay="1250"/>
                                  </p:stCondLst>
                                  <p:childTnLst>
                                    <p:set>
                                      <p:cBhvr>
                                        <p:cTn id="58" dur="1" fill="hold">
                                          <p:stCondLst>
                                            <p:cond delay="0"/>
                                          </p:stCondLst>
                                        </p:cTn>
                                        <p:tgtEl>
                                          <p:spTgt spid="10"/>
                                        </p:tgtEl>
                                        <p:attrNameLst>
                                          <p:attrName>style.visibility</p:attrName>
                                        </p:attrNameLst>
                                      </p:cBhvr>
                                      <p:to>
                                        <p:strVal val="visible"/>
                                      </p:to>
                                    </p:set>
                                    <p:anim calcmode="lin" valueType="num">
                                      <p:cBhvr additive="base">
                                        <p:cTn id="59" dur="500" fill="hold"/>
                                        <p:tgtEl>
                                          <p:spTgt spid="10"/>
                                        </p:tgtEl>
                                        <p:attrNameLst>
                                          <p:attrName>ppt_x</p:attrName>
                                        </p:attrNameLst>
                                      </p:cBhvr>
                                      <p:tavLst>
                                        <p:tav tm="0">
                                          <p:val>
                                            <p:strVal val="1+#ppt_w/2"/>
                                          </p:val>
                                        </p:tav>
                                        <p:tav tm="100000">
                                          <p:val>
                                            <p:strVal val="#ppt_x"/>
                                          </p:val>
                                        </p:tav>
                                      </p:tavLst>
                                    </p:anim>
                                    <p:anim calcmode="lin" valueType="num">
                                      <p:cBhvr additive="base">
                                        <p:cTn id="60" dur="500" fill="hold"/>
                                        <p:tgtEl>
                                          <p:spTgt spid="10"/>
                                        </p:tgtEl>
                                        <p:attrNameLst>
                                          <p:attrName>ppt_y</p:attrName>
                                        </p:attrNameLst>
                                      </p:cBhvr>
                                      <p:tavLst>
                                        <p:tav tm="0">
                                          <p:val>
                                            <p:strVal val="#ppt_y"/>
                                          </p:val>
                                        </p:tav>
                                        <p:tav tm="100000">
                                          <p:val>
                                            <p:strVal val="#ppt_y"/>
                                          </p:val>
                                        </p:tav>
                                      </p:tavLst>
                                    </p:anim>
                                  </p:childTnLst>
                                </p:cTn>
                              </p:par>
                              <p:par>
                                <p:cTn id="61" presetID="2" presetClass="entr" presetSubtype="1" decel="100000" fill="hold" nodeType="withEffect">
                                  <p:stCondLst>
                                    <p:cond delay="1500"/>
                                  </p:stCondLst>
                                  <p:childTnLst>
                                    <p:set>
                                      <p:cBhvr>
                                        <p:cTn id="62" dur="1" fill="hold">
                                          <p:stCondLst>
                                            <p:cond delay="0"/>
                                          </p:stCondLst>
                                        </p:cTn>
                                        <p:tgtEl>
                                          <p:spTgt spid="27"/>
                                        </p:tgtEl>
                                        <p:attrNameLst>
                                          <p:attrName>style.visibility</p:attrName>
                                        </p:attrNameLst>
                                      </p:cBhvr>
                                      <p:to>
                                        <p:strVal val="visible"/>
                                      </p:to>
                                    </p:set>
                                    <p:anim calcmode="lin" valueType="num">
                                      <p:cBhvr additive="base">
                                        <p:cTn id="63" dur="500" fill="hold"/>
                                        <p:tgtEl>
                                          <p:spTgt spid="27"/>
                                        </p:tgtEl>
                                        <p:attrNameLst>
                                          <p:attrName>ppt_x</p:attrName>
                                        </p:attrNameLst>
                                      </p:cBhvr>
                                      <p:tavLst>
                                        <p:tav tm="0">
                                          <p:val>
                                            <p:strVal val="#ppt_x"/>
                                          </p:val>
                                        </p:tav>
                                        <p:tav tm="100000">
                                          <p:val>
                                            <p:strVal val="#ppt_x"/>
                                          </p:val>
                                        </p:tav>
                                      </p:tavLst>
                                    </p:anim>
                                    <p:anim calcmode="lin" valueType="num">
                                      <p:cBhvr additive="base">
                                        <p:cTn id="64" dur="500" fill="hold"/>
                                        <p:tgtEl>
                                          <p:spTgt spid="27"/>
                                        </p:tgtEl>
                                        <p:attrNameLst>
                                          <p:attrName>ppt_y</p:attrName>
                                        </p:attrNameLst>
                                      </p:cBhvr>
                                      <p:tavLst>
                                        <p:tav tm="0">
                                          <p:val>
                                            <p:strVal val="0-#ppt_h/2"/>
                                          </p:val>
                                        </p:tav>
                                        <p:tav tm="100000">
                                          <p:val>
                                            <p:strVal val="#ppt_y"/>
                                          </p:val>
                                        </p:tav>
                                      </p:tavLst>
                                    </p:anim>
                                  </p:childTnLst>
                                </p:cTn>
                              </p:par>
                              <p:par>
                                <p:cTn id="65" presetID="2" presetClass="entr" presetSubtype="8" decel="100000" fill="hold" nodeType="withEffect">
                                  <p:stCondLst>
                                    <p:cond delay="1750"/>
                                  </p:stCondLst>
                                  <p:childTnLst>
                                    <p:set>
                                      <p:cBhvr>
                                        <p:cTn id="66" dur="1" fill="hold">
                                          <p:stCondLst>
                                            <p:cond delay="0"/>
                                          </p:stCondLst>
                                        </p:cTn>
                                        <p:tgtEl>
                                          <p:spTgt spid="5"/>
                                        </p:tgtEl>
                                        <p:attrNameLst>
                                          <p:attrName>style.visibility</p:attrName>
                                        </p:attrNameLst>
                                      </p:cBhvr>
                                      <p:to>
                                        <p:strVal val="visible"/>
                                      </p:to>
                                    </p:set>
                                    <p:anim calcmode="lin" valueType="num">
                                      <p:cBhvr additive="base">
                                        <p:cTn id="67" dur="500" fill="hold"/>
                                        <p:tgtEl>
                                          <p:spTgt spid="5"/>
                                        </p:tgtEl>
                                        <p:attrNameLst>
                                          <p:attrName>ppt_x</p:attrName>
                                        </p:attrNameLst>
                                      </p:cBhvr>
                                      <p:tavLst>
                                        <p:tav tm="0">
                                          <p:val>
                                            <p:strVal val="0-#ppt_w/2"/>
                                          </p:val>
                                        </p:tav>
                                        <p:tav tm="100000">
                                          <p:val>
                                            <p:strVal val="#ppt_x"/>
                                          </p:val>
                                        </p:tav>
                                      </p:tavLst>
                                    </p:anim>
                                    <p:anim calcmode="lin" valueType="num">
                                      <p:cBhvr additive="base">
                                        <p:cTn id="68" dur="500" fill="hold"/>
                                        <p:tgtEl>
                                          <p:spTgt spid="5"/>
                                        </p:tgtEl>
                                        <p:attrNameLst>
                                          <p:attrName>ppt_y</p:attrName>
                                        </p:attrNameLst>
                                      </p:cBhvr>
                                      <p:tavLst>
                                        <p:tav tm="0">
                                          <p:val>
                                            <p:strVal val="#ppt_y"/>
                                          </p:val>
                                        </p:tav>
                                        <p:tav tm="100000">
                                          <p:val>
                                            <p:strVal val="#ppt_y"/>
                                          </p:val>
                                        </p:tav>
                                      </p:tavLst>
                                    </p:anim>
                                  </p:childTnLst>
                                </p:cTn>
                              </p:par>
                              <p:par>
                                <p:cTn id="69" presetID="2" presetClass="entr" presetSubtype="1" decel="100000" fill="hold" grpId="0" nodeType="withEffect">
                                  <p:stCondLst>
                                    <p:cond delay="2000"/>
                                  </p:stCondLst>
                                  <p:childTnLst>
                                    <p:set>
                                      <p:cBhvr>
                                        <p:cTn id="70" dur="1" fill="hold">
                                          <p:stCondLst>
                                            <p:cond delay="0"/>
                                          </p:stCondLst>
                                        </p:cTn>
                                        <p:tgtEl>
                                          <p:spTgt spid="15"/>
                                        </p:tgtEl>
                                        <p:attrNameLst>
                                          <p:attrName>style.visibility</p:attrName>
                                        </p:attrNameLst>
                                      </p:cBhvr>
                                      <p:to>
                                        <p:strVal val="visible"/>
                                      </p:to>
                                    </p:set>
                                    <p:anim calcmode="lin" valueType="num">
                                      <p:cBhvr additive="base">
                                        <p:cTn id="71" dur="500" fill="hold"/>
                                        <p:tgtEl>
                                          <p:spTgt spid="15"/>
                                        </p:tgtEl>
                                        <p:attrNameLst>
                                          <p:attrName>ppt_x</p:attrName>
                                        </p:attrNameLst>
                                      </p:cBhvr>
                                      <p:tavLst>
                                        <p:tav tm="0">
                                          <p:val>
                                            <p:strVal val="#ppt_x"/>
                                          </p:val>
                                        </p:tav>
                                        <p:tav tm="100000">
                                          <p:val>
                                            <p:strVal val="#ppt_x"/>
                                          </p:val>
                                        </p:tav>
                                      </p:tavLst>
                                    </p:anim>
                                    <p:anim calcmode="lin" valueType="num">
                                      <p:cBhvr additive="base">
                                        <p:cTn id="72" dur="500" fill="hold"/>
                                        <p:tgtEl>
                                          <p:spTgt spid="15"/>
                                        </p:tgtEl>
                                        <p:attrNameLst>
                                          <p:attrName>ppt_y</p:attrName>
                                        </p:attrNameLst>
                                      </p:cBhvr>
                                      <p:tavLst>
                                        <p:tav tm="0">
                                          <p:val>
                                            <p:strVal val="0-#ppt_h/2"/>
                                          </p:val>
                                        </p:tav>
                                        <p:tav tm="100000">
                                          <p:val>
                                            <p:strVal val="#ppt_y"/>
                                          </p:val>
                                        </p:tav>
                                      </p:tavLst>
                                    </p:anim>
                                  </p:childTnLst>
                                </p:cTn>
                              </p:par>
                              <p:par>
                                <p:cTn id="73" presetID="2" presetClass="entr" presetSubtype="1" decel="100000" fill="hold" grpId="0" nodeType="withEffect">
                                  <p:stCondLst>
                                    <p:cond delay="2000"/>
                                  </p:stCondLst>
                                  <p:childTnLst>
                                    <p:set>
                                      <p:cBhvr>
                                        <p:cTn id="74" dur="1" fill="hold">
                                          <p:stCondLst>
                                            <p:cond delay="0"/>
                                          </p:stCondLst>
                                        </p:cTn>
                                        <p:tgtEl>
                                          <p:spTgt spid="14">
                                            <p:txEl>
                                              <p:pRg st="0" end="0"/>
                                            </p:txEl>
                                          </p:spTgt>
                                        </p:tgtEl>
                                        <p:attrNameLst>
                                          <p:attrName>style.visibility</p:attrName>
                                        </p:attrNameLst>
                                      </p:cBhvr>
                                      <p:to>
                                        <p:strVal val="visible"/>
                                      </p:to>
                                    </p:set>
                                    <p:anim calcmode="lin" valueType="num">
                                      <p:cBhvr additive="base">
                                        <p:cTn id="75" dur="500" fill="hold"/>
                                        <p:tgtEl>
                                          <p:spTgt spid="14">
                                            <p:txEl>
                                              <p:pRg st="0" end="0"/>
                                            </p:txEl>
                                          </p:spTgt>
                                        </p:tgtEl>
                                        <p:attrNameLst>
                                          <p:attrName>ppt_x</p:attrName>
                                        </p:attrNameLst>
                                      </p:cBhvr>
                                      <p:tavLst>
                                        <p:tav tm="0">
                                          <p:val>
                                            <p:strVal val="#ppt_x"/>
                                          </p:val>
                                        </p:tav>
                                        <p:tav tm="100000">
                                          <p:val>
                                            <p:strVal val="#ppt_x"/>
                                          </p:val>
                                        </p:tav>
                                      </p:tavLst>
                                    </p:anim>
                                    <p:anim calcmode="lin" valueType="num">
                                      <p:cBhvr additive="base">
                                        <p:cTn id="76" dur="500" fill="hold"/>
                                        <p:tgtEl>
                                          <p:spTgt spid="14">
                                            <p:txEl>
                                              <p:pRg st="0" end="0"/>
                                            </p:txEl>
                                          </p:spTgt>
                                        </p:tgtEl>
                                        <p:attrNameLst>
                                          <p:attrName>ppt_y</p:attrName>
                                        </p:attrNameLst>
                                      </p:cBhvr>
                                      <p:tavLst>
                                        <p:tav tm="0">
                                          <p:val>
                                            <p:strVal val="0-#ppt_h/2"/>
                                          </p:val>
                                        </p:tav>
                                        <p:tav tm="100000">
                                          <p:val>
                                            <p:strVal val="#ppt_y"/>
                                          </p:val>
                                        </p:tav>
                                      </p:tavLst>
                                    </p:anim>
                                  </p:childTnLst>
                                </p:cTn>
                              </p:par>
                              <p:par>
                                <p:cTn id="77" presetID="2" presetClass="entr" presetSubtype="1" decel="100000" fill="hold" nodeType="withEffect">
                                  <p:stCondLst>
                                    <p:cond delay="2000"/>
                                  </p:stCondLst>
                                  <p:childTnLst>
                                    <p:set>
                                      <p:cBhvr>
                                        <p:cTn id="78" dur="1" fill="hold">
                                          <p:stCondLst>
                                            <p:cond delay="0"/>
                                          </p:stCondLst>
                                        </p:cTn>
                                        <p:tgtEl>
                                          <p:spTgt spid="13"/>
                                        </p:tgtEl>
                                        <p:attrNameLst>
                                          <p:attrName>style.visibility</p:attrName>
                                        </p:attrNameLst>
                                      </p:cBhvr>
                                      <p:to>
                                        <p:strVal val="visible"/>
                                      </p:to>
                                    </p:set>
                                    <p:anim calcmode="lin" valueType="num">
                                      <p:cBhvr additive="base">
                                        <p:cTn id="79" dur="500" fill="hold"/>
                                        <p:tgtEl>
                                          <p:spTgt spid="13"/>
                                        </p:tgtEl>
                                        <p:attrNameLst>
                                          <p:attrName>ppt_x</p:attrName>
                                        </p:attrNameLst>
                                      </p:cBhvr>
                                      <p:tavLst>
                                        <p:tav tm="0">
                                          <p:val>
                                            <p:strVal val="#ppt_x"/>
                                          </p:val>
                                        </p:tav>
                                        <p:tav tm="100000">
                                          <p:val>
                                            <p:strVal val="#ppt_x"/>
                                          </p:val>
                                        </p:tav>
                                      </p:tavLst>
                                    </p:anim>
                                    <p:anim calcmode="lin" valueType="num">
                                      <p:cBhvr additive="base">
                                        <p:cTn id="80" dur="500" fill="hold"/>
                                        <p:tgtEl>
                                          <p:spTgt spid="13"/>
                                        </p:tgtEl>
                                        <p:attrNameLst>
                                          <p:attrName>ppt_y</p:attrName>
                                        </p:attrNameLst>
                                      </p:cBhvr>
                                      <p:tavLst>
                                        <p:tav tm="0">
                                          <p:val>
                                            <p:strVal val="0-#ppt_h/2"/>
                                          </p:val>
                                        </p:tav>
                                        <p:tav tm="100000">
                                          <p:val>
                                            <p:strVal val="#ppt_y"/>
                                          </p:val>
                                        </p:tav>
                                      </p:tavLst>
                                    </p:anim>
                                  </p:childTnLst>
                                </p:cTn>
                              </p:par>
                              <p:par>
                                <p:cTn id="81" presetID="2" presetClass="entr" presetSubtype="2" decel="100000" fill="hold" nodeType="withEffect">
                                  <p:stCondLst>
                                    <p:cond delay="2250"/>
                                  </p:stCondLst>
                                  <p:childTnLst>
                                    <p:set>
                                      <p:cBhvr>
                                        <p:cTn id="82" dur="1" fill="hold">
                                          <p:stCondLst>
                                            <p:cond delay="0"/>
                                          </p:stCondLst>
                                        </p:cTn>
                                        <p:tgtEl>
                                          <p:spTgt spid="36"/>
                                        </p:tgtEl>
                                        <p:attrNameLst>
                                          <p:attrName>style.visibility</p:attrName>
                                        </p:attrNameLst>
                                      </p:cBhvr>
                                      <p:to>
                                        <p:strVal val="visible"/>
                                      </p:to>
                                    </p:set>
                                    <p:anim calcmode="lin" valueType="num">
                                      <p:cBhvr additive="base">
                                        <p:cTn id="83" dur="500" fill="hold"/>
                                        <p:tgtEl>
                                          <p:spTgt spid="36"/>
                                        </p:tgtEl>
                                        <p:attrNameLst>
                                          <p:attrName>ppt_x</p:attrName>
                                        </p:attrNameLst>
                                      </p:cBhvr>
                                      <p:tavLst>
                                        <p:tav tm="0">
                                          <p:val>
                                            <p:strVal val="1+#ppt_w/2"/>
                                          </p:val>
                                        </p:tav>
                                        <p:tav tm="100000">
                                          <p:val>
                                            <p:strVal val="#ppt_x"/>
                                          </p:val>
                                        </p:tav>
                                      </p:tavLst>
                                    </p:anim>
                                    <p:anim calcmode="lin" valueType="num">
                                      <p:cBhvr additive="base">
                                        <p:cTn id="84" dur="500" fill="hold"/>
                                        <p:tgtEl>
                                          <p:spTgt spid="36"/>
                                        </p:tgtEl>
                                        <p:attrNameLst>
                                          <p:attrName>ppt_y</p:attrName>
                                        </p:attrNameLst>
                                      </p:cBhvr>
                                      <p:tavLst>
                                        <p:tav tm="0">
                                          <p:val>
                                            <p:strVal val="#ppt_y"/>
                                          </p:val>
                                        </p:tav>
                                        <p:tav tm="100000">
                                          <p:val>
                                            <p:strVal val="#ppt_y"/>
                                          </p:val>
                                        </p:tav>
                                      </p:tavLst>
                                    </p:anim>
                                  </p:childTnLst>
                                </p:cTn>
                              </p:par>
                              <p:par>
                                <p:cTn id="85" presetID="2" presetClass="entr" presetSubtype="8" decel="100000" fill="hold" grpId="0" nodeType="withEffect">
                                  <p:stCondLst>
                                    <p:cond delay="2500"/>
                                  </p:stCondLst>
                                  <p:childTnLst>
                                    <p:set>
                                      <p:cBhvr>
                                        <p:cTn id="86" dur="1" fill="hold">
                                          <p:stCondLst>
                                            <p:cond delay="0"/>
                                          </p:stCondLst>
                                        </p:cTn>
                                        <p:tgtEl>
                                          <p:spTgt spid="33"/>
                                        </p:tgtEl>
                                        <p:attrNameLst>
                                          <p:attrName>style.visibility</p:attrName>
                                        </p:attrNameLst>
                                      </p:cBhvr>
                                      <p:to>
                                        <p:strVal val="visible"/>
                                      </p:to>
                                    </p:set>
                                    <p:anim calcmode="lin" valueType="num">
                                      <p:cBhvr additive="base">
                                        <p:cTn id="87" dur="500" fill="hold"/>
                                        <p:tgtEl>
                                          <p:spTgt spid="33"/>
                                        </p:tgtEl>
                                        <p:attrNameLst>
                                          <p:attrName>ppt_x</p:attrName>
                                        </p:attrNameLst>
                                      </p:cBhvr>
                                      <p:tavLst>
                                        <p:tav tm="0">
                                          <p:val>
                                            <p:strVal val="0-#ppt_w/2"/>
                                          </p:val>
                                        </p:tav>
                                        <p:tav tm="100000">
                                          <p:val>
                                            <p:strVal val="#ppt_x"/>
                                          </p:val>
                                        </p:tav>
                                      </p:tavLst>
                                    </p:anim>
                                    <p:anim calcmode="lin" valueType="num">
                                      <p:cBhvr additive="base">
                                        <p:cTn id="88" dur="500" fill="hold"/>
                                        <p:tgtEl>
                                          <p:spTgt spid="33"/>
                                        </p:tgtEl>
                                        <p:attrNameLst>
                                          <p:attrName>ppt_y</p:attrName>
                                        </p:attrNameLst>
                                      </p:cBhvr>
                                      <p:tavLst>
                                        <p:tav tm="0">
                                          <p:val>
                                            <p:strVal val="#ppt_y"/>
                                          </p:val>
                                        </p:tav>
                                        <p:tav tm="100000">
                                          <p:val>
                                            <p:strVal val="#ppt_y"/>
                                          </p:val>
                                        </p:tav>
                                      </p:tavLst>
                                    </p:anim>
                                  </p:childTnLst>
                                </p:cTn>
                              </p:par>
                              <p:par>
                                <p:cTn id="89" presetID="2" presetClass="entr" presetSubtype="8" decel="100000" fill="hold" grpId="0" nodeType="withEffect">
                                  <p:stCondLst>
                                    <p:cond delay="2500"/>
                                  </p:stCondLst>
                                  <p:childTnLst>
                                    <p:set>
                                      <p:cBhvr>
                                        <p:cTn id="90" dur="1" fill="hold">
                                          <p:stCondLst>
                                            <p:cond delay="0"/>
                                          </p:stCondLst>
                                        </p:cTn>
                                        <p:tgtEl>
                                          <p:spTgt spid="32">
                                            <p:txEl>
                                              <p:pRg st="0" end="0"/>
                                            </p:txEl>
                                          </p:spTgt>
                                        </p:tgtEl>
                                        <p:attrNameLst>
                                          <p:attrName>style.visibility</p:attrName>
                                        </p:attrNameLst>
                                      </p:cBhvr>
                                      <p:to>
                                        <p:strVal val="visible"/>
                                      </p:to>
                                    </p:set>
                                    <p:anim calcmode="lin" valueType="num">
                                      <p:cBhvr additive="base">
                                        <p:cTn id="91" dur="500" fill="hold"/>
                                        <p:tgtEl>
                                          <p:spTgt spid="32">
                                            <p:txEl>
                                              <p:pRg st="0" end="0"/>
                                            </p:txEl>
                                          </p:spTgt>
                                        </p:tgtEl>
                                        <p:attrNameLst>
                                          <p:attrName>ppt_x</p:attrName>
                                        </p:attrNameLst>
                                      </p:cBhvr>
                                      <p:tavLst>
                                        <p:tav tm="0">
                                          <p:val>
                                            <p:strVal val="0-#ppt_w/2"/>
                                          </p:val>
                                        </p:tav>
                                        <p:tav tm="100000">
                                          <p:val>
                                            <p:strVal val="#ppt_x"/>
                                          </p:val>
                                        </p:tav>
                                      </p:tavLst>
                                    </p:anim>
                                    <p:anim calcmode="lin" valueType="num">
                                      <p:cBhvr additive="base">
                                        <p:cTn id="92" dur="500" fill="hold"/>
                                        <p:tgtEl>
                                          <p:spTgt spid="32">
                                            <p:txEl>
                                              <p:pRg st="0" end="0"/>
                                            </p:txEl>
                                          </p:spTgt>
                                        </p:tgtEl>
                                        <p:attrNameLst>
                                          <p:attrName>ppt_y</p:attrName>
                                        </p:attrNameLst>
                                      </p:cBhvr>
                                      <p:tavLst>
                                        <p:tav tm="0">
                                          <p:val>
                                            <p:strVal val="#ppt_y"/>
                                          </p:val>
                                        </p:tav>
                                        <p:tav tm="100000">
                                          <p:val>
                                            <p:strVal val="#ppt_y"/>
                                          </p:val>
                                        </p:tav>
                                      </p:tavLst>
                                    </p:anim>
                                  </p:childTnLst>
                                </p:cTn>
                              </p:par>
                              <p:par>
                                <p:cTn id="93" presetID="2" presetClass="entr" presetSubtype="8" decel="100000" fill="hold" nodeType="withEffect">
                                  <p:stCondLst>
                                    <p:cond delay="2500"/>
                                  </p:stCondLst>
                                  <p:childTnLst>
                                    <p:set>
                                      <p:cBhvr>
                                        <p:cTn id="94" dur="1" fill="hold">
                                          <p:stCondLst>
                                            <p:cond delay="0"/>
                                          </p:stCondLst>
                                        </p:cTn>
                                        <p:tgtEl>
                                          <p:spTgt spid="31"/>
                                        </p:tgtEl>
                                        <p:attrNameLst>
                                          <p:attrName>style.visibility</p:attrName>
                                        </p:attrNameLst>
                                      </p:cBhvr>
                                      <p:to>
                                        <p:strVal val="visible"/>
                                      </p:to>
                                    </p:set>
                                    <p:anim calcmode="lin" valueType="num">
                                      <p:cBhvr additive="base">
                                        <p:cTn id="95" dur="500" fill="hold"/>
                                        <p:tgtEl>
                                          <p:spTgt spid="31"/>
                                        </p:tgtEl>
                                        <p:attrNameLst>
                                          <p:attrName>ppt_x</p:attrName>
                                        </p:attrNameLst>
                                      </p:cBhvr>
                                      <p:tavLst>
                                        <p:tav tm="0">
                                          <p:val>
                                            <p:strVal val="0-#ppt_w/2"/>
                                          </p:val>
                                        </p:tav>
                                        <p:tav tm="100000">
                                          <p:val>
                                            <p:strVal val="#ppt_x"/>
                                          </p:val>
                                        </p:tav>
                                      </p:tavLst>
                                    </p:anim>
                                    <p:anim calcmode="lin" valueType="num">
                                      <p:cBhvr additive="base">
                                        <p:cTn id="96" dur="500" fill="hold"/>
                                        <p:tgtEl>
                                          <p:spTgt spid="31"/>
                                        </p:tgtEl>
                                        <p:attrNameLst>
                                          <p:attrName>ppt_y</p:attrName>
                                        </p:attrNameLst>
                                      </p:cBhvr>
                                      <p:tavLst>
                                        <p:tav tm="0">
                                          <p:val>
                                            <p:strVal val="#ppt_y"/>
                                          </p:val>
                                        </p:tav>
                                        <p:tav tm="100000">
                                          <p:val>
                                            <p:strVal val="#ppt_y"/>
                                          </p:val>
                                        </p:tav>
                                      </p:tavLst>
                                    </p:anim>
                                  </p:childTnLst>
                                </p:cTn>
                              </p:par>
                              <p:par>
                                <p:cTn id="97" presetID="2" presetClass="entr" presetSubtype="1" decel="100000" fill="hold" nodeType="withEffect">
                                  <p:stCondLst>
                                    <p:cond delay="2750"/>
                                  </p:stCondLst>
                                  <p:childTnLst>
                                    <p:set>
                                      <p:cBhvr>
                                        <p:cTn id="98" dur="1" fill="hold">
                                          <p:stCondLst>
                                            <p:cond delay="0"/>
                                          </p:stCondLst>
                                        </p:cTn>
                                        <p:tgtEl>
                                          <p:spTgt spid="25"/>
                                        </p:tgtEl>
                                        <p:attrNameLst>
                                          <p:attrName>style.visibility</p:attrName>
                                        </p:attrNameLst>
                                      </p:cBhvr>
                                      <p:to>
                                        <p:strVal val="visible"/>
                                      </p:to>
                                    </p:set>
                                    <p:anim calcmode="lin" valueType="num">
                                      <p:cBhvr additive="base">
                                        <p:cTn id="99" dur="500" fill="hold"/>
                                        <p:tgtEl>
                                          <p:spTgt spid="25"/>
                                        </p:tgtEl>
                                        <p:attrNameLst>
                                          <p:attrName>ppt_x</p:attrName>
                                        </p:attrNameLst>
                                      </p:cBhvr>
                                      <p:tavLst>
                                        <p:tav tm="0">
                                          <p:val>
                                            <p:strVal val="#ppt_x"/>
                                          </p:val>
                                        </p:tav>
                                        <p:tav tm="100000">
                                          <p:val>
                                            <p:strVal val="#ppt_x"/>
                                          </p:val>
                                        </p:tav>
                                      </p:tavLst>
                                    </p:anim>
                                    <p:anim calcmode="lin" valueType="num">
                                      <p:cBhvr additive="base">
                                        <p:cTn id="100" dur="500" fill="hold"/>
                                        <p:tgtEl>
                                          <p:spTgt spid="25"/>
                                        </p:tgtEl>
                                        <p:attrNameLst>
                                          <p:attrName>ppt_y</p:attrName>
                                        </p:attrNameLst>
                                      </p:cBhvr>
                                      <p:tavLst>
                                        <p:tav tm="0">
                                          <p:val>
                                            <p:strVal val="0-#ppt_h/2"/>
                                          </p:val>
                                        </p:tav>
                                        <p:tav tm="100000">
                                          <p:val>
                                            <p:strVal val="#ppt_y"/>
                                          </p:val>
                                        </p:tav>
                                      </p:tavLst>
                                    </p:anim>
                                  </p:childTnLst>
                                </p:cTn>
                              </p:par>
                            </p:childTnLst>
                          </p:cTn>
                        </p:par>
                        <p:par>
                          <p:cTn id="101" fill="hold">
                            <p:stCondLst>
                              <p:cond delay="3250"/>
                            </p:stCondLst>
                            <p:childTnLst>
                              <p:par>
                                <p:cTn id="102" presetID="16" presetClass="entr" presetSubtype="42" fill="hold" grpId="0" nodeType="afterEffect">
                                  <p:stCondLst>
                                    <p:cond delay="250"/>
                                  </p:stCondLst>
                                  <p:childTnLst>
                                    <p:set>
                                      <p:cBhvr>
                                        <p:cTn id="103" dur="1" fill="hold">
                                          <p:stCondLst>
                                            <p:cond delay="0"/>
                                          </p:stCondLst>
                                        </p:cTn>
                                        <p:tgtEl>
                                          <p:spTgt spid="26"/>
                                        </p:tgtEl>
                                        <p:attrNameLst>
                                          <p:attrName>style.visibility</p:attrName>
                                        </p:attrNameLst>
                                      </p:cBhvr>
                                      <p:to>
                                        <p:strVal val="visible"/>
                                      </p:to>
                                    </p:set>
                                    <p:animEffect transition="in" filter="barn(outHorizontal)">
                                      <p:cBhvr>
                                        <p:cTn id="104" dur="500"/>
                                        <p:tgtEl>
                                          <p:spTgt spid="26"/>
                                        </p:tgtEl>
                                      </p:cBhvr>
                                    </p:animEffect>
                                  </p:childTnLst>
                                </p:cTn>
                              </p:par>
                              <p:par>
                                <p:cTn id="105" presetID="16" presetClass="entr" presetSubtype="42" fill="hold" nodeType="withEffect">
                                  <p:stCondLst>
                                    <p:cond delay="250"/>
                                  </p:stCondLst>
                                  <p:childTnLst>
                                    <p:set>
                                      <p:cBhvr>
                                        <p:cTn id="106" dur="1" fill="hold">
                                          <p:stCondLst>
                                            <p:cond delay="0"/>
                                          </p:stCondLst>
                                        </p:cTn>
                                        <p:tgtEl>
                                          <p:spTgt spid="37"/>
                                        </p:tgtEl>
                                        <p:attrNameLst>
                                          <p:attrName>style.visibility</p:attrName>
                                        </p:attrNameLst>
                                      </p:cBhvr>
                                      <p:to>
                                        <p:strVal val="visible"/>
                                      </p:to>
                                    </p:set>
                                    <p:animEffect transition="in" filter="barn(outHorizontal)">
                                      <p:cBhvr>
                                        <p:cTn id="107" dur="500"/>
                                        <p:tgtEl>
                                          <p:spTgt spid="37"/>
                                        </p:tgtEl>
                                      </p:cBhvr>
                                    </p:animEffect>
                                  </p:childTnLst>
                                </p:cTn>
                              </p:par>
                            </p:childTnLst>
                          </p:cTn>
                        </p:par>
                        <p:par>
                          <p:cTn id="108" fill="hold">
                            <p:stCondLst>
                              <p:cond delay="4000"/>
                            </p:stCondLst>
                            <p:childTnLst>
                              <p:par>
                                <p:cTn id="109" presetID="22" presetClass="entr" presetSubtype="8" fill="hold" grpId="0" nodeType="afterEffect">
                                  <p:stCondLst>
                                    <p:cond delay="0"/>
                                  </p:stCondLst>
                                  <p:childTnLst>
                                    <p:set>
                                      <p:cBhvr>
                                        <p:cTn id="110" dur="1" fill="hold">
                                          <p:stCondLst>
                                            <p:cond delay="0"/>
                                          </p:stCondLst>
                                        </p:cTn>
                                        <p:tgtEl>
                                          <p:spTgt spid="22"/>
                                        </p:tgtEl>
                                        <p:attrNameLst>
                                          <p:attrName>style.visibility</p:attrName>
                                        </p:attrNameLst>
                                      </p:cBhvr>
                                      <p:to>
                                        <p:strVal val="visible"/>
                                      </p:to>
                                    </p:set>
                                    <p:animEffect transition="in" filter="wipe(left)">
                                      <p:cBhvr>
                                        <p:cTn id="111"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animBg="1">
        <p:tmplLst>
          <p:tmpl>
            <p:tnLst>
              <p:par>
                <p:cTn presetID="16" presetClass="entr" presetSubtype="42" fill="hold" nodeType="afterEffect">
                  <p:stCondLst>
                    <p:cond delay="250"/>
                  </p:stCondLst>
                  <p:childTnLst>
                    <p:set>
                      <p:cBhvr>
                        <p:cTn dur="1" fill="hold">
                          <p:stCondLst>
                            <p:cond delay="0"/>
                          </p:stCondLst>
                        </p:cTn>
                        <p:tgtEl>
                          <p:spTgt spid="26"/>
                        </p:tgtEl>
                        <p:attrNameLst>
                          <p:attrName>style.visibility</p:attrName>
                        </p:attrNameLst>
                      </p:cBhvr>
                      <p:to>
                        <p:strVal val="visible"/>
                      </p:to>
                    </p:set>
                    <p:animEffect transition="in" filter="barn(outHorizontal)">
                      <p:cBhvr>
                        <p:cTn dur="500"/>
                        <p:tgtEl>
                          <p:spTgt spid="26"/>
                        </p:tgtEl>
                      </p:cBhvr>
                    </p:animEffect>
                  </p:childTnLst>
                </p:cTn>
              </p:par>
            </p:tnLst>
          </p:tmpl>
        </p:tmplLst>
      </p:bldP>
      <p:bldP spid="22" grpId="0">
        <p:tmplLst>
          <p:tmpl>
            <p:tnLst>
              <p:par>
                <p:cTn presetID="22" presetClass="entr" presetSubtype="8"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wipe(left)">
                      <p:cBhvr>
                        <p:cTn dur="500"/>
                        <p:tgtEl>
                          <p:spTgt spid="22"/>
                        </p:tgtEl>
                      </p:cBhvr>
                    </p:animEffect>
                  </p:childTnLst>
                </p:cTn>
              </p:par>
            </p:tnLst>
          </p:tmpl>
        </p:tmplLst>
      </p:bldP>
      <p:bldP spid="8" grpId="0" build="p">
        <p:tmplLst>
          <p:tmpl lvl="1">
            <p:tnLst>
              <p:par>
                <p:cTn presetID="2" presetClass="entr" presetSubtype="8" decel="100000" fill="hold" nodeType="withEffect">
                  <p:stCondLst>
                    <p:cond delay="250"/>
                  </p:stCondLst>
                  <p:childTnLst>
                    <p:set>
                      <p:cBhvr>
                        <p:cTn dur="1" fill="hold">
                          <p:stCondLst>
                            <p:cond delay="0"/>
                          </p:stCondLst>
                        </p:cTn>
                        <p:tgtEl>
                          <p:spTgt spid="8"/>
                        </p:tgtEl>
                        <p:attrNameLst>
                          <p:attrName>style.visibility</p:attrName>
                        </p:attrNameLst>
                      </p:cBhvr>
                      <p:to>
                        <p:strVal val="visible"/>
                      </p:to>
                    </p:set>
                    <p:anim calcmode="lin" valueType="num">
                      <p:cBhvr additive="base">
                        <p:cTn dur="500" fill="hold"/>
                        <p:tgtEl>
                          <p:spTgt spid="8"/>
                        </p:tgtEl>
                        <p:attrNameLst>
                          <p:attrName>ppt_x</p:attrName>
                        </p:attrNameLst>
                      </p:cBhvr>
                      <p:tavLst>
                        <p:tav tm="0">
                          <p:val>
                            <p:strVal val="0-#ppt_w/2"/>
                          </p:val>
                        </p:tav>
                        <p:tav tm="100000">
                          <p:val>
                            <p:strVal val="#ppt_x"/>
                          </p:val>
                        </p:tav>
                      </p:tavLst>
                    </p:anim>
                    <p:anim calcmode="lin" valueType="num">
                      <p:cBhvr additive="base">
                        <p:cTn dur="500" fill="hold"/>
                        <p:tgtEl>
                          <p:spTgt spid="8"/>
                        </p:tgtEl>
                        <p:attrNameLst>
                          <p:attrName>ppt_y</p:attrName>
                        </p:attrNameLst>
                      </p:cBhvr>
                      <p:tavLst>
                        <p:tav tm="0">
                          <p:val>
                            <p:strVal val="#ppt_y"/>
                          </p:val>
                        </p:tav>
                        <p:tav tm="100000">
                          <p:val>
                            <p:strVal val="#ppt_y"/>
                          </p:val>
                        </p:tav>
                      </p:tavLst>
                    </p:anim>
                  </p:childTnLst>
                </p:cTn>
              </p:par>
            </p:tnLst>
          </p:tmpl>
        </p:tmplLst>
      </p:bldP>
      <p:bldP spid="9" grpId="0"/>
      <p:bldP spid="11" grpId="0" build="p">
        <p:tmplLst>
          <p:tmpl lvl="1">
            <p:tnLst>
              <p:par>
                <p:cTn presetID="2" presetClass="entr" presetSubtype="2" decel="100000" fill="hold" nodeType="withEffect">
                  <p:stCondLst>
                    <p:cond delay="1250"/>
                  </p:stCondLst>
                  <p:childTnLst>
                    <p:set>
                      <p:cBhvr>
                        <p:cTn dur="1" fill="hold">
                          <p:stCondLst>
                            <p:cond delay="0"/>
                          </p:stCondLst>
                        </p:cTn>
                        <p:tgtEl>
                          <p:spTgt spid="11"/>
                        </p:tgtEl>
                        <p:attrNameLst>
                          <p:attrName>style.visibility</p:attrName>
                        </p:attrNameLst>
                      </p:cBhvr>
                      <p:to>
                        <p:strVal val="visible"/>
                      </p:to>
                    </p:set>
                    <p:anim calcmode="lin" valueType="num">
                      <p:cBhvr additive="base">
                        <p:cTn dur="500" fill="hold"/>
                        <p:tgtEl>
                          <p:spTgt spid="11"/>
                        </p:tgtEl>
                        <p:attrNameLst>
                          <p:attrName>ppt_x</p:attrName>
                        </p:attrNameLst>
                      </p:cBhvr>
                      <p:tavLst>
                        <p:tav tm="0">
                          <p:val>
                            <p:strVal val="1+#ppt_w/2"/>
                          </p:val>
                        </p:tav>
                        <p:tav tm="100000">
                          <p:val>
                            <p:strVal val="#ppt_x"/>
                          </p:val>
                        </p:tav>
                      </p:tavLst>
                    </p:anim>
                    <p:anim calcmode="lin" valueType="num">
                      <p:cBhvr additive="base">
                        <p:cTn dur="500" fill="hold"/>
                        <p:tgtEl>
                          <p:spTgt spid="11"/>
                        </p:tgtEl>
                        <p:attrNameLst>
                          <p:attrName>ppt_y</p:attrName>
                        </p:attrNameLst>
                      </p:cBhvr>
                      <p:tavLst>
                        <p:tav tm="0">
                          <p:val>
                            <p:strVal val="#ppt_y"/>
                          </p:val>
                        </p:tav>
                        <p:tav tm="100000">
                          <p:val>
                            <p:strVal val="#ppt_y"/>
                          </p:val>
                        </p:tav>
                      </p:tavLst>
                    </p:anim>
                  </p:childTnLst>
                </p:cTn>
              </p:par>
            </p:tnLst>
          </p:tmpl>
        </p:tmplLst>
      </p:bldP>
      <p:bldP spid="12" grpId="0"/>
      <p:bldP spid="14" grpId="0" build="p">
        <p:tmplLst>
          <p:tmpl lvl="1">
            <p:tnLst>
              <p:par>
                <p:cTn presetID="2" presetClass="entr" presetSubtype="1" decel="100000" fill="hold" nodeType="withEffect">
                  <p:stCondLst>
                    <p:cond delay="2000"/>
                  </p:stCondLst>
                  <p:childTnLst>
                    <p:set>
                      <p:cBhvr>
                        <p:cTn dur="1" fill="hold">
                          <p:stCondLst>
                            <p:cond delay="0"/>
                          </p:stCondLst>
                        </p:cTn>
                        <p:tgtEl>
                          <p:spTgt spid="14"/>
                        </p:tgtEl>
                        <p:attrNameLst>
                          <p:attrName>style.visibility</p:attrName>
                        </p:attrNameLst>
                      </p:cBhvr>
                      <p:to>
                        <p:strVal val="visible"/>
                      </p:to>
                    </p:set>
                    <p:anim calcmode="lin" valueType="num">
                      <p:cBhvr additive="base">
                        <p:cTn dur="500" fill="hold"/>
                        <p:tgtEl>
                          <p:spTgt spid="14"/>
                        </p:tgtEl>
                        <p:attrNameLst>
                          <p:attrName>ppt_x</p:attrName>
                        </p:attrNameLst>
                      </p:cBhvr>
                      <p:tavLst>
                        <p:tav tm="0">
                          <p:val>
                            <p:strVal val="#ppt_x"/>
                          </p:val>
                        </p:tav>
                        <p:tav tm="100000">
                          <p:val>
                            <p:strVal val="#ppt_x"/>
                          </p:val>
                        </p:tav>
                      </p:tavLst>
                    </p:anim>
                    <p:anim calcmode="lin" valueType="num">
                      <p:cBhvr additive="base">
                        <p:cTn dur="500" fill="hold"/>
                        <p:tgtEl>
                          <p:spTgt spid="14"/>
                        </p:tgtEl>
                        <p:attrNameLst>
                          <p:attrName>ppt_y</p:attrName>
                        </p:attrNameLst>
                      </p:cBhvr>
                      <p:tavLst>
                        <p:tav tm="0">
                          <p:val>
                            <p:strVal val="0-#ppt_h/2"/>
                          </p:val>
                        </p:tav>
                        <p:tav tm="100000">
                          <p:val>
                            <p:strVal val="#ppt_y"/>
                          </p:val>
                        </p:tav>
                      </p:tavLst>
                    </p:anim>
                  </p:childTnLst>
                </p:cTn>
              </p:par>
            </p:tnLst>
          </p:tmpl>
        </p:tmplLst>
      </p:bldP>
      <p:bldP spid="15" grpId="0"/>
      <p:bldP spid="19" grpId="0" build="p">
        <p:tmplLst>
          <p:tmpl lvl="1">
            <p:tnLst>
              <p:par>
                <p:cTn presetID="2" presetClass="entr" presetSubtype="4" decel="100000" fill="hold" nodeType="withEffect">
                  <p:stCondLst>
                    <p:cond delay="0"/>
                  </p:stCondLst>
                  <p:childTnLst>
                    <p:set>
                      <p:cBhvr>
                        <p:cTn dur="1" fill="hold">
                          <p:stCondLst>
                            <p:cond delay="0"/>
                          </p:stCondLst>
                        </p:cTn>
                        <p:tgtEl>
                          <p:spTgt spid="19"/>
                        </p:tgtEl>
                        <p:attrNameLst>
                          <p:attrName>style.visibility</p:attrName>
                        </p:attrNameLst>
                      </p:cBhvr>
                      <p:to>
                        <p:strVal val="visible"/>
                      </p:to>
                    </p:set>
                    <p:anim calcmode="lin" valueType="num">
                      <p:cBhvr additive="base">
                        <p:cTn dur="500" fill="hold"/>
                        <p:tgtEl>
                          <p:spTgt spid="19"/>
                        </p:tgtEl>
                        <p:attrNameLst>
                          <p:attrName>ppt_x</p:attrName>
                        </p:attrNameLst>
                      </p:cBhvr>
                      <p:tavLst>
                        <p:tav tm="0">
                          <p:val>
                            <p:strVal val="#ppt_x"/>
                          </p:val>
                        </p:tav>
                        <p:tav tm="100000">
                          <p:val>
                            <p:strVal val="#ppt_x"/>
                          </p:val>
                        </p:tav>
                      </p:tavLst>
                    </p:anim>
                    <p:anim calcmode="lin" valueType="num">
                      <p:cBhvr additive="base">
                        <p:cTn dur="500" fill="hold"/>
                        <p:tgtEl>
                          <p:spTgt spid="19"/>
                        </p:tgtEl>
                        <p:attrNameLst>
                          <p:attrName>ppt_y</p:attrName>
                        </p:attrNameLst>
                      </p:cBhvr>
                      <p:tavLst>
                        <p:tav tm="0">
                          <p:val>
                            <p:strVal val="1+#ppt_h/2"/>
                          </p:val>
                        </p:tav>
                        <p:tav tm="100000">
                          <p:val>
                            <p:strVal val="#ppt_y"/>
                          </p:val>
                        </p:tav>
                      </p:tavLst>
                    </p:anim>
                  </p:childTnLst>
                </p:cTn>
              </p:par>
            </p:tnLst>
          </p:tmpl>
        </p:tmplLst>
      </p:bldP>
      <p:bldP spid="20" grpId="0"/>
      <p:bldP spid="23" grpId="0" build="p">
        <p:tmplLst>
          <p:tmpl lvl="1">
            <p:tnLst>
              <p:par>
                <p:cTn presetID="2" presetClass="entr" presetSubtype="1" decel="100000" fill="hold" nodeType="withEffect">
                  <p:stCondLst>
                    <p:cond delay="750"/>
                  </p:stCondLst>
                  <p:childTnLst>
                    <p:set>
                      <p:cBhvr>
                        <p:cTn dur="1" fill="hold">
                          <p:stCondLst>
                            <p:cond delay="0"/>
                          </p:stCondLst>
                        </p:cTn>
                        <p:tgtEl>
                          <p:spTgt spid="23"/>
                        </p:tgtEl>
                        <p:attrNameLst>
                          <p:attrName>style.visibility</p:attrName>
                        </p:attrNameLst>
                      </p:cBhvr>
                      <p:to>
                        <p:strVal val="visible"/>
                      </p:to>
                    </p:set>
                    <p:anim calcmode="lin" valueType="num">
                      <p:cBhvr additive="base">
                        <p:cTn dur="500" fill="hold"/>
                        <p:tgtEl>
                          <p:spTgt spid="23"/>
                        </p:tgtEl>
                        <p:attrNameLst>
                          <p:attrName>ppt_x</p:attrName>
                        </p:attrNameLst>
                      </p:cBhvr>
                      <p:tavLst>
                        <p:tav tm="0">
                          <p:val>
                            <p:strVal val="#ppt_x"/>
                          </p:val>
                        </p:tav>
                        <p:tav tm="100000">
                          <p:val>
                            <p:strVal val="#ppt_x"/>
                          </p:val>
                        </p:tav>
                      </p:tavLst>
                    </p:anim>
                    <p:anim calcmode="lin" valueType="num">
                      <p:cBhvr additive="base">
                        <p:cTn dur="500" fill="hold"/>
                        <p:tgtEl>
                          <p:spTgt spid="23"/>
                        </p:tgtEl>
                        <p:attrNameLst>
                          <p:attrName>ppt_y</p:attrName>
                        </p:attrNameLst>
                      </p:cBhvr>
                      <p:tavLst>
                        <p:tav tm="0">
                          <p:val>
                            <p:strVal val="0-#ppt_h/2"/>
                          </p:val>
                        </p:tav>
                        <p:tav tm="100000">
                          <p:val>
                            <p:strVal val="#ppt_y"/>
                          </p:val>
                        </p:tav>
                      </p:tavLst>
                    </p:anim>
                  </p:childTnLst>
                </p:cTn>
              </p:par>
            </p:tnLst>
          </p:tmpl>
        </p:tmplLst>
      </p:bldP>
      <p:bldP spid="24" grpId="0"/>
      <p:bldP spid="32" grpId="0" build="p">
        <p:tmplLst>
          <p:tmpl lvl="1">
            <p:tnLst>
              <p:par>
                <p:cTn presetID="2" presetClass="entr" presetSubtype="8" decel="100000" fill="hold" nodeType="withEffect">
                  <p:stCondLst>
                    <p:cond delay="2500"/>
                  </p:stCondLst>
                  <p:childTnLst>
                    <p:set>
                      <p:cBhvr>
                        <p:cTn dur="1" fill="hold">
                          <p:stCondLst>
                            <p:cond delay="0"/>
                          </p:stCondLst>
                        </p:cTn>
                        <p:tgtEl>
                          <p:spTgt spid="32"/>
                        </p:tgtEl>
                        <p:attrNameLst>
                          <p:attrName>style.visibility</p:attrName>
                        </p:attrNameLst>
                      </p:cBhvr>
                      <p:to>
                        <p:strVal val="visible"/>
                      </p:to>
                    </p:set>
                    <p:anim calcmode="lin" valueType="num">
                      <p:cBhvr additive="base">
                        <p:cTn dur="500" fill="hold"/>
                        <p:tgtEl>
                          <p:spTgt spid="32"/>
                        </p:tgtEl>
                        <p:attrNameLst>
                          <p:attrName>ppt_x</p:attrName>
                        </p:attrNameLst>
                      </p:cBhvr>
                      <p:tavLst>
                        <p:tav tm="0">
                          <p:val>
                            <p:strVal val="0-#ppt_w/2"/>
                          </p:val>
                        </p:tav>
                        <p:tav tm="100000">
                          <p:val>
                            <p:strVal val="#ppt_x"/>
                          </p:val>
                        </p:tav>
                      </p:tavLst>
                    </p:anim>
                    <p:anim calcmode="lin" valueType="num">
                      <p:cBhvr additive="base">
                        <p:cTn dur="500" fill="hold"/>
                        <p:tgtEl>
                          <p:spTgt spid="32"/>
                        </p:tgtEl>
                        <p:attrNameLst>
                          <p:attrName>ppt_y</p:attrName>
                        </p:attrNameLst>
                      </p:cBhvr>
                      <p:tavLst>
                        <p:tav tm="0">
                          <p:val>
                            <p:strVal val="#ppt_y"/>
                          </p:val>
                        </p:tav>
                        <p:tav tm="100000">
                          <p:val>
                            <p:strVal val="#ppt_y"/>
                          </p:val>
                        </p:tav>
                      </p:tavLst>
                    </p:anim>
                  </p:childTnLst>
                </p:cTn>
              </p:par>
            </p:tnLst>
          </p:tmpl>
        </p:tmplLst>
      </p:bldP>
      <p:bldP spid="33" grpId="0"/>
    </p:bldLst>
  </p:timing>
</p:sldLayout>
</file>

<file path=ppt/slideLayouts/slideLayout58.xml><?xml version="1.0" encoding="utf-8"?>
<p:sldLayout xmlns:a="http://schemas.openxmlformats.org/drawingml/2006/main" xmlns:r="http://schemas.openxmlformats.org/officeDocument/2006/relationships" xmlns:p="http://schemas.openxmlformats.org/presentationml/2006/main" preserve="1" userDrawn="1">
  <p:cSld name="Wide Graph">
    <p:spTree>
      <p:nvGrpSpPr>
        <p:cNvPr id="1" name=""/>
        <p:cNvGrpSpPr/>
        <p:nvPr/>
      </p:nvGrpSpPr>
      <p:grpSpPr>
        <a:xfrm>
          <a:off x="0" y="0"/>
          <a:ext cx="0" cy="0"/>
          <a:chOff x="0" y="0"/>
          <a:chExt cx="0" cy="0"/>
        </a:xfrm>
      </p:grpSpPr>
      <p:sp>
        <p:nvSpPr>
          <p:cNvPr id="26" name="テキスト プレースホルダー 5"/>
          <p:cNvSpPr>
            <a:spLocks noGrp="1"/>
          </p:cNvSpPr>
          <p:nvPr>
            <p:ph type="body" sz="quarter" idx="14" hasCustomPrompt="1"/>
          </p:nvPr>
        </p:nvSpPr>
        <p:spPr>
          <a:xfrm>
            <a:off x="-1" y="7447605"/>
            <a:ext cx="18286413" cy="1856055"/>
          </a:xfrm>
          <a:solidFill>
            <a:schemeClr val="tx1">
              <a:alpha val="50000"/>
            </a:schemeClr>
          </a:solid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 </a:t>
            </a: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22" name="テキスト プレースホルダー 5"/>
          <p:cNvSpPr>
            <a:spLocks noGrp="1"/>
          </p:cNvSpPr>
          <p:nvPr>
            <p:ph type="body" sz="quarter" idx="13" hasCustomPrompt="1"/>
          </p:nvPr>
        </p:nvSpPr>
        <p:spPr>
          <a:xfrm>
            <a:off x="794779" y="7447605"/>
            <a:ext cx="16696854" cy="1856055"/>
          </a:xfrm>
          <a:noFill/>
        </p:spPr>
        <p:txBody>
          <a:bodyPr anchor="ctr">
            <a:noAutofit/>
          </a:bodyPr>
          <a:lstStyle>
            <a:lvl1pPr algn="ctr">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9" name="グラフ プレースホルダー 8"/>
          <p:cNvSpPr>
            <a:spLocks noGrp="1"/>
          </p:cNvSpPr>
          <p:nvPr>
            <p:ph type="chart" sz="quarter" idx="15" hasCustomPrompt="1"/>
          </p:nvPr>
        </p:nvSpPr>
        <p:spPr>
          <a:xfrm>
            <a:off x="795338" y="2524128"/>
            <a:ext cx="16695737" cy="4791075"/>
          </a:xfrm>
          <a:solidFill>
            <a:schemeClr val="tx1">
              <a:alpha val="20000"/>
            </a:schemeClr>
          </a:solidFill>
          <a:effectLst/>
        </p:spPr>
        <p:txBody>
          <a:bodyPr/>
          <a:lstStyle>
            <a:lvl1pPr>
              <a:defRPr/>
            </a:lvl1pPr>
          </a:lstStyle>
          <a:p>
            <a:r>
              <a:rPr lang="en-US" dirty="0" smtClean="0"/>
              <a:t>Add graph here</a:t>
            </a:r>
            <a:endParaRPr lang="en-US" dirty="0"/>
          </a:p>
        </p:txBody>
      </p:sp>
    </p:spTree>
    <p:extLst>
      <p:ext uri="{BB962C8B-B14F-4D97-AF65-F5344CB8AC3E}">
        <p14:creationId xmlns:p14="http://schemas.microsoft.com/office/powerpoint/2010/main" val="298428137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47" presetClass="entr" presetSubtype="0" fill="hold" grpId="0" nodeType="afterEffect">
                                  <p:stCondLst>
                                    <p:cond delay="0"/>
                                  </p:stCondLst>
                                  <p:childTnLst>
                                    <p:set>
                                      <p:cBhvr>
                                        <p:cTn id="6" dur="1" fill="hold">
                                          <p:stCondLst>
                                            <p:cond delay="0"/>
                                          </p:stCondLst>
                                        </p:cTn>
                                        <p:tgtEl>
                                          <p:spTgt spid="9"/>
                                        </p:tgtEl>
                                        <p:attrNameLst>
                                          <p:attrName>style.visibility</p:attrName>
                                        </p:attrNameLst>
                                      </p:cBhvr>
                                      <p:to>
                                        <p:strVal val="visible"/>
                                      </p:to>
                                    </p:set>
                                    <p:animEffect transition="in" filter="fade">
                                      <p:cBhvr>
                                        <p:cTn id="7" dur="1000"/>
                                        <p:tgtEl>
                                          <p:spTgt spid="9"/>
                                        </p:tgtEl>
                                      </p:cBhvr>
                                    </p:animEffect>
                                    <p:anim calcmode="lin" valueType="num">
                                      <p:cBhvr>
                                        <p:cTn id="8" dur="1000" fill="hold"/>
                                        <p:tgtEl>
                                          <p:spTgt spid="9"/>
                                        </p:tgtEl>
                                        <p:attrNameLst>
                                          <p:attrName>ppt_x</p:attrName>
                                        </p:attrNameLst>
                                      </p:cBhvr>
                                      <p:tavLst>
                                        <p:tav tm="0">
                                          <p:val>
                                            <p:strVal val="#ppt_x"/>
                                          </p:val>
                                        </p:tav>
                                        <p:tav tm="100000">
                                          <p:val>
                                            <p:strVal val="#ppt_x"/>
                                          </p:val>
                                        </p:tav>
                                      </p:tavLst>
                                    </p:anim>
                                    <p:anim calcmode="lin" valueType="num">
                                      <p:cBhvr>
                                        <p:cTn id="9" dur="1000" fill="hold"/>
                                        <p:tgtEl>
                                          <p:spTgt spid="9"/>
                                        </p:tgtEl>
                                        <p:attrNameLst>
                                          <p:attrName>ppt_y</p:attrName>
                                        </p:attrNameLst>
                                      </p:cBhvr>
                                      <p:tavLst>
                                        <p:tav tm="0">
                                          <p:val>
                                            <p:strVal val="#ppt_y-.1"/>
                                          </p:val>
                                        </p:tav>
                                        <p:tav tm="100000">
                                          <p:val>
                                            <p:strVal val="#ppt_y"/>
                                          </p:val>
                                        </p:tav>
                                      </p:tavLst>
                                    </p:anim>
                                  </p:childTnLst>
                                </p:cTn>
                              </p:par>
                            </p:childTnLst>
                          </p:cTn>
                        </p:par>
                        <p:par>
                          <p:cTn id="10" fill="hold">
                            <p:stCondLst>
                              <p:cond delay="1000"/>
                            </p:stCondLst>
                            <p:childTnLst>
                              <p:par>
                                <p:cTn id="11" presetID="16" presetClass="entr" presetSubtype="37" fill="hold" grpId="0" nodeType="afterEffect">
                                  <p:stCondLst>
                                    <p:cond delay="0"/>
                                  </p:stCondLst>
                                  <p:childTnLst>
                                    <p:set>
                                      <p:cBhvr>
                                        <p:cTn id="12" dur="1" fill="hold">
                                          <p:stCondLst>
                                            <p:cond delay="0"/>
                                          </p:stCondLst>
                                        </p:cTn>
                                        <p:tgtEl>
                                          <p:spTgt spid="26"/>
                                        </p:tgtEl>
                                        <p:attrNameLst>
                                          <p:attrName>style.visibility</p:attrName>
                                        </p:attrNameLst>
                                      </p:cBhvr>
                                      <p:to>
                                        <p:strVal val="visible"/>
                                      </p:to>
                                    </p:set>
                                    <p:animEffect transition="in" filter="barn(outVertical)">
                                      <p:cBhvr>
                                        <p:cTn id="13" dur="500"/>
                                        <p:tgtEl>
                                          <p:spTgt spid="26"/>
                                        </p:tgtEl>
                                      </p:cBhvr>
                                    </p:animEffect>
                                  </p:childTnLst>
                                </p:cTn>
                              </p:par>
                            </p:childTnLst>
                          </p:cTn>
                        </p:par>
                        <p:par>
                          <p:cTn id="14" fill="hold">
                            <p:stCondLst>
                              <p:cond delay="1500"/>
                            </p:stCondLst>
                            <p:childTnLst>
                              <p:par>
                                <p:cTn id="15" presetID="22" presetClass="entr" presetSubtype="8" fill="hold" grpId="0" nodeType="afterEffect">
                                  <p:stCondLst>
                                    <p:cond delay="0"/>
                                  </p:stCondLst>
                                  <p:childTnLst>
                                    <p:set>
                                      <p:cBhvr>
                                        <p:cTn id="16" dur="1" fill="hold">
                                          <p:stCondLst>
                                            <p:cond delay="0"/>
                                          </p:stCondLst>
                                        </p:cTn>
                                        <p:tgtEl>
                                          <p:spTgt spid="22"/>
                                        </p:tgtEl>
                                        <p:attrNameLst>
                                          <p:attrName>style.visibility</p:attrName>
                                        </p:attrNameLst>
                                      </p:cBhvr>
                                      <p:to>
                                        <p:strVal val="visible"/>
                                      </p:to>
                                    </p:set>
                                    <p:animEffect transition="in" filter="wipe(left)">
                                      <p:cBhvr>
                                        <p:cTn id="17" dur="500"/>
                                        <p:tgtEl>
                                          <p:spTgt spid="22"/>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6" grpId="0" animBg="1">
        <p:tmplLst>
          <p:tmpl>
            <p:tnLst>
              <p:par>
                <p:cTn presetID="16" presetClass="entr" presetSubtype="37" fill="hold" nodeType="afterEffect">
                  <p:stCondLst>
                    <p:cond delay="0"/>
                  </p:stCondLst>
                  <p:childTnLst>
                    <p:set>
                      <p:cBhvr>
                        <p:cTn dur="1" fill="hold">
                          <p:stCondLst>
                            <p:cond delay="0"/>
                          </p:stCondLst>
                        </p:cTn>
                        <p:tgtEl>
                          <p:spTgt spid="26"/>
                        </p:tgtEl>
                        <p:attrNameLst>
                          <p:attrName>style.visibility</p:attrName>
                        </p:attrNameLst>
                      </p:cBhvr>
                      <p:to>
                        <p:strVal val="visible"/>
                      </p:to>
                    </p:set>
                    <p:animEffect transition="in" filter="barn(outVertical)">
                      <p:cBhvr>
                        <p:cTn dur="500"/>
                        <p:tgtEl>
                          <p:spTgt spid="26"/>
                        </p:tgtEl>
                      </p:cBhvr>
                    </p:animEffect>
                  </p:childTnLst>
                </p:cTn>
              </p:par>
            </p:tnLst>
          </p:tmpl>
        </p:tmplLst>
      </p:bldP>
      <p:bldP spid="22" grpId="0">
        <p:tmplLst>
          <p:tmpl>
            <p:tnLst>
              <p:par>
                <p:cTn presetID="22" presetClass="entr" presetSubtype="8"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wipe(left)">
                      <p:cBhvr>
                        <p:cTn dur="500"/>
                        <p:tgtEl>
                          <p:spTgt spid="22"/>
                        </p:tgtEl>
                      </p:cBhvr>
                    </p:animEffect>
                  </p:childTnLst>
                </p:cTn>
              </p:par>
            </p:tnLst>
          </p:tmpl>
        </p:tmplLst>
      </p:bldP>
      <p:bldP spid="9" grpId="0" animBg="1"/>
    </p:bldLst>
  </p:timing>
</p:sldLayout>
</file>

<file path=ppt/slideLayouts/slideLayout59.xml><?xml version="1.0" encoding="utf-8"?>
<p:sldLayout xmlns:a="http://schemas.openxmlformats.org/drawingml/2006/main" xmlns:r="http://schemas.openxmlformats.org/officeDocument/2006/relationships" xmlns:p="http://schemas.openxmlformats.org/presentationml/2006/main" preserve="1" userDrawn="1">
  <p:cSld name="2 Graphs">
    <p:spTree>
      <p:nvGrpSpPr>
        <p:cNvPr id="1" name=""/>
        <p:cNvGrpSpPr/>
        <p:nvPr/>
      </p:nvGrpSpPr>
      <p:grpSpPr>
        <a:xfrm>
          <a:off x="0" y="0"/>
          <a:ext cx="0" cy="0"/>
          <a:chOff x="0" y="0"/>
          <a:chExt cx="0" cy="0"/>
        </a:xfrm>
      </p:grpSpPr>
      <p:sp>
        <p:nvSpPr>
          <p:cNvPr id="20" name="正方形/長方形 19"/>
          <p:cNvSpPr/>
          <p:nvPr userDrawn="1"/>
        </p:nvSpPr>
        <p:spPr>
          <a:xfrm>
            <a:off x="537431" y="7447485"/>
            <a:ext cx="8342277" cy="2194406"/>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1" name="正方形/長方形 20"/>
          <p:cNvSpPr/>
          <p:nvPr userDrawn="1"/>
        </p:nvSpPr>
        <p:spPr>
          <a:xfrm>
            <a:off x="9236292" y="7463648"/>
            <a:ext cx="8342277" cy="2194406"/>
          </a:xfrm>
          <a:prstGeom prst="rect">
            <a:avLst/>
          </a:prstGeom>
          <a:solidFill>
            <a:schemeClr val="tx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22" name="テキスト プレースホルダー 5"/>
          <p:cNvSpPr>
            <a:spLocks noGrp="1"/>
          </p:cNvSpPr>
          <p:nvPr>
            <p:ph type="body" sz="quarter" idx="13" hasCustomPrompt="1"/>
          </p:nvPr>
        </p:nvSpPr>
        <p:spPr>
          <a:xfrm>
            <a:off x="812008" y="8362348"/>
            <a:ext cx="7868329" cy="1113246"/>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9" name="グラフ プレースホルダー 8"/>
          <p:cNvSpPr>
            <a:spLocks noGrp="1"/>
          </p:cNvSpPr>
          <p:nvPr>
            <p:ph type="chart" sz="quarter" idx="15" hasCustomPrompt="1"/>
          </p:nvPr>
        </p:nvSpPr>
        <p:spPr>
          <a:xfrm>
            <a:off x="812271" y="2524128"/>
            <a:ext cx="7867802" cy="4791075"/>
          </a:xfrm>
          <a:solidFill>
            <a:schemeClr val="tx1">
              <a:alpha val="20000"/>
            </a:schemeClr>
          </a:solidFill>
          <a:effectLst/>
        </p:spPr>
        <p:txBody>
          <a:bodyPr/>
          <a:lstStyle>
            <a:lvl1pPr>
              <a:defRPr/>
            </a:lvl1pPr>
          </a:lstStyle>
          <a:p>
            <a:r>
              <a:rPr lang="en-US" dirty="0" smtClean="0"/>
              <a:t>Add graph here</a:t>
            </a:r>
            <a:endParaRPr lang="en-US" dirty="0"/>
          </a:p>
        </p:txBody>
      </p:sp>
      <p:sp>
        <p:nvSpPr>
          <p:cNvPr id="14" name="グラフ プレースホルダー 8"/>
          <p:cNvSpPr>
            <a:spLocks noGrp="1"/>
          </p:cNvSpPr>
          <p:nvPr>
            <p:ph type="chart" sz="quarter" idx="18" hasCustomPrompt="1"/>
          </p:nvPr>
        </p:nvSpPr>
        <p:spPr>
          <a:xfrm>
            <a:off x="9491022" y="2524007"/>
            <a:ext cx="7867802" cy="4791075"/>
          </a:xfrm>
          <a:solidFill>
            <a:schemeClr val="tx1">
              <a:alpha val="20000"/>
            </a:schemeClr>
          </a:solidFill>
          <a:effectLst/>
        </p:spPr>
        <p:txBody>
          <a:bodyPr/>
          <a:lstStyle>
            <a:lvl1pPr>
              <a:defRPr/>
            </a:lvl1pPr>
          </a:lstStyle>
          <a:p>
            <a:r>
              <a:rPr lang="en-US" dirty="0" smtClean="0"/>
              <a:t>Add graph here</a:t>
            </a:r>
            <a:endParaRPr lang="en-US" dirty="0"/>
          </a:p>
        </p:txBody>
      </p:sp>
      <p:sp>
        <p:nvSpPr>
          <p:cNvPr id="11" name="正方形/長方形 10"/>
          <p:cNvSpPr/>
          <p:nvPr userDrawn="1"/>
        </p:nvSpPr>
        <p:spPr>
          <a:xfrm rot="-180000">
            <a:off x="275072" y="7515611"/>
            <a:ext cx="6676764"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5" name="テキスト プレースホルダー 5"/>
          <p:cNvSpPr>
            <a:spLocks noGrp="1"/>
          </p:cNvSpPr>
          <p:nvPr>
            <p:ph type="body" sz="quarter" idx="19" hasCustomPrompt="1"/>
          </p:nvPr>
        </p:nvSpPr>
        <p:spPr>
          <a:xfrm rot="-180000">
            <a:off x="312448" y="7432518"/>
            <a:ext cx="657509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17" name="テキスト プレースホルダー 5"/>
          <p:cNvSpPr>
            <a:spLocks noGrp="1"/>
          </p:cNvSpPr>
          <p:nvPr>
            <p:ph type="body" sz="quarter" idx="21" hasCustomPrompt="1"/>
          </p:nvPr>
        </p:nvSpPr>
        <p:spPr>
          <a:xfrm>
            <a:off x="9490759" y="8362227"/>
            <a:ext cx="7868329" cy="1113246"/>
          </a:xfrm>
          <a:noFill/>
        </p:spPr>
        <p:txBody>
          <a:bodyPr anchor="t">
            <a:noAutofit/>
          </a:bodyPr>
          <a:lstStyle>
            <a:lvl1pPr algn="l">
              <a:lnSpc>
                <a:spcPct val="120000"/>
              </a:lnSpc>
              <a:spcBef>
                <a:spcPts val="0"/>
              </a:spcBef>
              <a:defRPr sz="24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8" name="正方形/長方形 17"/>
          <p:cNvSpPr/>
          <p:nvPr userDrawn="1"/>
        </p:nvSpPr>
        <p:spPr>
          <a:xfrm rot="-180000">
            <a:off x="8953823" y="7515490"/>
            <a:ext cx="6676764"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9" name="テキスト プレースホルダー 5"/>
          <p:cNvSpPr>
            <a:spLocks noGrp="1"/>
          </p:cNvSpPr>
          <p:nvPr>
            <p:ph type="body" sz="quarter" idx="22" hasCustomPrompt="1"/>
          </p:nvPr>
        </p:nvSpPr>
        <p:spPr>
          <a:xfrm rot="-180000">
            <a:off x="8991199" y="7432397"/>
            <a:ext cx="657509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3266571854"/>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2" presetClass="entr" presetSubtype="8" fill="hold" grpId="0" nodeType="afterEffect">
                                  <p:stCondLst>
                                    <p:cond delay="0"/>
                                  </p:stCondLst>
                                  <p:childTnLst>
                                    <p:set>
                                      <p:cBhvr>
                                        <p:cTn id="6" dur="1" fill="hold">
                                          <p:stCondLst>
                                            <p:cond delay="0"/>
                                          </p:stCondLst>
                                        </p:cTn>
                                        <p:tgtEl>
                                          <p:spTgt spid="9"/>
                                        </p:tgtEl>
                                        <p:attrNameLst>
                                          <p:attrName>style.visibility</p:attrName>
                                        </p:attrNameLst>
                                      </p:cBhvr>
                                      <p:to>
                                        <p:strVal val="visible"/>
                                      </p:to>
                                    </p:set>
                                    <p:animEffect transition="in" filter="wipe(left)">
                                      <p:cBhvr>
                                        <p:cTn id="7" dur="500"/>
                                        <p:tgtEl>
                                          <p:spTgt spid="9"/>
                                        </p:tgtEl>
                                      </p:cBhvr>
                                    </p:animEffect>
                                  </p:childTnLst>
                                </p:cTn>
                              </p:par>
                            </p:childTnLst>
                          </p:cTn>
                        </p:par>
                        <p:par>
                          <p:cTn id="8" fill="hold">
                            <p:stCondLst>
                              <p:cond delay="500"/>
                            </p:stCondLst>
                            <p:childTnLst>
                              <p:par>
                                <p:cTn id="9" presetID="22" presetClass="entr" presetSubtype="8" fill="hold" grpId="0" nodeType="afterEffect">
                                  <p:stCondLst>
                                    <p:cond delay="250"/>
                                  </p:stCondLst>
                                  <p:childTnLst>
                                    <p:set>
                                      <p:cBhvr>
                                        <p:cTn id="10" dur="1" fill="hold">
                                          <p:stCondLst>
                                            <p:cond delay="0"/>
                                          </p:stCondLst>
                                        </p:cTn>
                                        <p:tgtEl>
                                          <p:spTgt spid="20"/>
                                        </p:tgtEl>
                                        <p:attrNameLst>
                                          <p:attrName>style.visibility</p:attrName>
                                        </p:attrNameLst>
                                      </p:cBhvr>
                                      <p:to>
                                        <p:strVal val="visible"/>
                                      </p:to>
                                    </p:set>
                                    <p:animEffect transition="in" filter="wipe(left)">
                                      <p:cBhvr>
                                        <p:cTn id="11" dur="500"/>
                                        <p:tgtEl>
                                          <p:spTgt spid="20"/>
                                        </p:tgtEl>
                                      </p:cBhvr>
                                    </p:animEffect>
                                  </p:childTnLst>
                                </p:cTn>
                              </p:par>
                            </p:childTnLst>
                          </p:cTn>
                        </p:par>
                        <p:par>
                          <p:cTn id="12" fill="hold">
                            <p:stCondLst>
                              <p:cond delay="1250"/>
                            </p:stCondLst>
                            <p:childTnLst>
                              <p:par>
                                <p:cTn id="13" presetID="2" presetClass="entr" presetSubtype="8" decel="100000" fill="hold" grpId="0" nodeType="afterEffect">
                                  <p:stCondLst>
                                    <p:cond delay="0"/>
                                  </p:stCondLst>
                                  <p:childTnLst>
                                    <p:set>
                                      <p:cBhvr>
                                        <p:cTn id="14" dur="1" fill="hold">
                                          <p:stCondLst>
                                            <p:cond delay="0"/>
                                          </p:stCondLst>
                                        </p:cTn>
                                        <p:tgtEl>
                                          <p:spTgt spid="15"/>
                                        </p:tgtEl>
                                        <p:attrNameLst>
                                          <p:attrName>style.visibility</p:attrName>
                                        </p:attrNameLst>
                                      </p:cBhvr>
                                      <p:to>
                                        <p:strVal val="visible"/>
                                      </p:to>
                                    </p:set>
                                    <p:anim calcmode="lin" valueType="num">
                                      <p:cBhvr additive="base">
                                        <p:cTn id="15" dur="500" fill="hold"/>
                                        <p:tgtEl>
                                          <p:spTgt spid="15"/>
                                        </p:tgtEl>
                                        <p:attrNameLst>
                                          <p:attrName>ppt_x</p:attrName>
                                        </p:attrNameLst>
                                      </p:cBhvr>
                                      <p:tavLst>
                                        <p:tav tm="0">
                                          <p:val>
                                            <p:strVal val="0-#ppt_w/2"/>
                                          </p:val>
                                        </p:tav>
                                        <p:tav tm="100000">
                                          <p:val>
                                            <p:strVal val="#ppt_x"/>
                                          </p:val>
                                        </p:tav>
                                      </p:tavLst>
                                    </p:anim>
                                    <p:anim calcmode="lin" valueType="num">
                                      <p:cBhvr additive="base">
                                        <p:cTn id="16" dur="500" fill="hold"/>
                                        <p:tgtEl>
                                          <p:spTgt spid="15"/>
                                        </p:tgtEl>
                                        <p:attrNameLst>
                                          <p:attrName>ppt_y</p:attrName>
                                        </p:attrNameLst>
                                      </p:cBhvr>
                                      <p:tavLst>
                                        <p:tav tm="0">
                                          <p:val>
                                            <p:strVal val="#ppt_y"/>
                                          </p:val>
                                        </p:tav>
                                        <p:tav tm="100000">
                                          <p:val>
                                            <p:strVal val="#ppt_y"/>
                                          </p:val>
                                        </p:tav>
                                      </p:tavLst>
                                    </p:anim>
                                  </p:childTnLst>
                                </p:cTn>
                              </p:par>
                              <p:par>
                                <p:cTn id="17" presetID="2" presetClass="entr" presetSubtype="8" decel="100000" fill="hold" grpId="0" nodeType="withEffect">
                                  <p:stCondLst>
                                    <p:cond delay="0"/>
                                  </p:stCondLst>
                                  <p:childTnLst>
                                    <p:set>
                                      <p:cBhvr>
                                        <p:cTn id="18" dur="1" fill="hold">
                                          <p:stCondLst>
                                            <p:cond delay="0"/>
                                          </p:stCondLst>
                                        </p:cTn>
                                        <p:tgtEl>
                                          <p:spTgt spid="11"/>
                                        </p:tgtEl>
                                        <p:attrNameLst>
                                          <p:attrName>style.visibility</p:attrName>
                                        </p:attrNameLst>
                                      </p:cBhvr>
                                      <p:to>
                                        <p:strVal val="visible"/>
                                      </p:to>
                                    </p:set>
                                    <p:anim calcmode="lin" valueType="num">
                                      <p:cBhvr additive="base">
                                        <p:cTn id="19" dur="500" fill="hold"/>
                                        <p:tgtEl>
                                          <p:spTgt spid="11"/>
                                        </p:tgtEl>
                                        <p:attrNameLst>
                                          <p:attrName>ppt_x</p:attrName>
                                        </p:attrNameLst>
                                      </p:cBhvr>
                                      <p:tavLst>
                                        <p:tav tm="0">
                                          <p:val>
                                            <p:strVal val="0-#ppt_w/2"/>
                                          </p:val>
                                        </p:tav>
                                        <p:tav tm="100000">
                                          <p:val>
                                            <p:strVal val="#ppt_x"/>
                                          </p:val>
                                        </p:tav>
                                      </p:tavLst>
                                    </p:anim>
                                    <p:anim calcmode="lin" valueType="num">
                                      <p:cBhvr additive="base">
                                        <p:cTn id="20" dur="500" fill="hold"/>
                                        <p:tgtEl>
                                          <p:spTgt spid="11"/>
                                        </p:tgtEl>
                                        <p:attrNameLst>
                                          <p:attrName>ppt_y</p:attrName>
                                        </p:attrNameLst>
                                      </p:cBhvr>
                                      <p:tavLst>
                                        <p:tav tm="0">
                                          <p:val>
                                            <p:strVal val="#ppt_y"/>
                                          </p:val>
                                        </p:tav>
                                        <p:tav tm="100000">
                                          <p:val>
                                            <p:strVal val="#ppt_y"/>
                                          </p:val>
                                        </p:tav>
                                      </p:tavLst>
                                    </p:anim>
                                  </p:childTnLst>
                                </p:cTn>
                              </p:par>
                            </p:childTnLst>
                          </p:cTn>
                        </p:par>
                        <p:par>
                          <p:cTn id="21" fill="hold">
                            <p:stCondLst>
                              <p:cond delay="1750"/>
                            </p:stCondLst>
                            <p:childTnLst>
                              <p:par>
                                <p:cTn id="22" presetID="22" presetClass="entr" presetSubtype="8" fill="hold" grpId="0" nodeType="afterEffect">
                                  <p:stCondLst>
                                    <p:cond delay="0"/>
                                  </p:stCondLst>
                                  <p:childTnLst>
                                    <p:set>
                                      <p:cBhvr>
                                        <p:cTn id="23" dur="1" fill="hold">
                                          <p:stCondLst>
                                            <p:cond delay="0"/>
                                          </p:stCondLst>
                                        </p:cTn>
                                        <p:tgtEl>
                                          <p:spTgt spid="22"/>
                                        </p:tgtEl>
                                        <p:attrNameLst>
                                          <p:attrName>style.visibility</p:attrName>
                                        </p:attrNameLst>
                                      </p:cBhvr>
                                      <p:to>
                                        <p:strVal val="visible"/>
                                      </p:to>
                                    </p:set>
                                    <p:animEffect transition="in" filter="wipe(left)">
                                      <p:cBhvr>
                                        <p:cTn id="24" dur="500"/>
                                        <p:tgtEl>
                                          <p:spTgt spid="22"/>
                                        </p:tgtEl>
                                      </p:cBhvr>
                                    </p:animEffect>
                                  </p:childTnLst>
                                </p:cTn>
                              </p:par>
                            </p:childTnLst>
                          </p:cTn>
                        </p:par>
                        <p:par>
                          <p:cTn id="25" fill="hold">
                            <p:stCondLst>
                              <p:cond delay="2250"/>
                            </p:stCondLst>
                            <p:childTnLst>
                              <p:par>
                                <p:cTn id="26" presetID="22" presetClass="entr" presetSubtype="8" fill="hold" grpId="0" nodeType="afterEffect">
                                  <p:stCondLst>
                                    <p:cond delay="500"/>
                                  </p:stCondLst>
                                  <p:childTnLst>
                                    <p:set>
                                      <p:cBhvr>
                                        <p:cTn id="27" dur="1" fill="hold">
                                          <p:stCondLst>
                                            <p:cond delay="0"/>
                                          </p:stCondLst>
                                        </p:cTn>
                                        <p:tgtEl>
                                          <p:spTgt spid="14"/>
                                        </p:tgtEl>
                                        <p:attrNameLst>
                                          <p:attrName>style.visibility</p:attrName>
                                        </p:attrNameLst>
                                      </p:cBhvr>
                                      <p:to>
                                        <p:strVal val="visible"/>
                                      </p:to>
                                    </p:set>
                                    <p:animEffect transition="in" filter="wipe(left)">
                                      <p:cBhvr>
                                        <p:cTn id="28" dur="500"/>
                                        <p:tgtEl>
                                          <p:spTgt spid="14"/>
                                        </p:tgtEl>
                                      </p:cBhvr>
                                    </p:animEffect>
                                  </p:childTnLst>
                                </p:cTn>
                              </p:par>
                            </p:childTnLst>
                          </p:cTn>
                        </p:par>
                        <p:par>
                          <p:cTn id="29" fill="hold">
                            <p:stCondLst>
                              <p:cond delay="3250"/>
                            </p:stCondLst>
                            <p:childTnLst>
                              <p:par>
                                <p:cTn id="30" presetID="22" presetClass="entr" presetSubtype="8" fill="hold" grpId="0" nodeType="afterEffect">
                                  <p:stCondLst>
                                    <p:cond delay="250"/>
                                  </p:stCondLst>
                                  <p:childTnLst>
                                    <p:set>
                                      <p:cBhvr>
                                        <p:cTn id="31" dur="1" fill="hold">
                                          <p:stCondLst>
                                            <p:cond delay="0"/>
                                          </p:stCondLst>
                                        </p:cTn>
                                        <p:tgtEl>
                                          <p:spTgt spid="21"/>
                                        </p:tgtEl>
                                        <p:attrNameLst>
                                          <p:attrName>style.visibility</p:attrName>
                                        </p:attrNameLst>
                                      </p:cBhvr>
                                      <p:to>
                                        <p:strVal val="visible"/>
                                      </p:to>
                                    </p:set>
                                    <p:animEffect transition="in" filter="wipe(left)">
                                      <p:cBhvr>
                                        <p:cTn id="32" dur="500"/>
                                        <p:tgtEl>
                                          <p:spTgt spid="21"/>
                                        </p:tgtEl>
                                      </p:cBhvr>
                                    </p:animEffect>
                                  </p:childTnLst>
                                </p:cTn>
                              </p:par>
                            </p:childTnLst>
                          </p:cTn>
                        </p:par>
                        <p:par>
                          <p:cTn id="33" fill="hold">
                            <p:stCondLst>
                              <p:cond delay="4000"/>
                            </p:stCondLst>
                            <p:childTnLst>
                              <p:par>
                                <p:cTn id="34" presetID="2" presetClass="entr" presetSubtype="8" decel="100000" fill="hold" grpId="0" nodeType="afterEffect">
                                  <p:stCondLst>
                                    <p:cond delay="0"/>
                                  </p:stCondLst>
                                  <p:childTnLst>
                                    <p:set>
                                      <p:cBhvr>
                                        <p:cTn id="35" dur="1" fill="hold">
                                          <p:stCondLst>
                                            <p:cond delay="0"/>
                                          </p:stCondLst>
                                        </p:cTn>
                                        <p:tgtEl>
                                          <p:spTgt spid="19"/>
                                        </p:tgtEl>
                                        <p:attrNameLst>
                                          <p:attrName>style.visibility</p:attrName>
                                        </p:attrNameLst>
                                      </p:cBhvr>
                                      <p:to>
                                        <p:strVal val="visible"/>
                                      </p:to>
                                    </p:set>
                                    <p:anim calcmode="lin" valueType="num">
                                      <p:cBhvr additive="base">
                                        <p:cTn id="36" dur="500" fill="hold"/>
                                        <p:tgtEl>
                                          <p:spTgt spid="19"/>
                                        </p:tgtEl>
                                        <p:attrNameLst>
                                          <p:attrName>ppt_x</p:attrName>
                                        </p:attrNameLst>
                                      </p:cBhvr>
                                      <p:tavLst>
                                        <p:tav tm="0">
                                          <p:val>
                                            <p:strVal val="0-#ppt_w/2"/>
                                          </p:val>
                                        </p:tav>
                                        <p:tav tm="100000">
                                          <p:val>
                                            <p:strVal val="#ppt_x"/>
                                          </p:val>
                                        </p:tav>
                                      </p:tavLst>
                                    </p:anim>
                                    <p:anim calcmode="lin" valueType="num">
                                      <p:cBhvr additive="base">
                                        <p:cTn id="37" dur="500" fill="hold"/>
                                        <p:tgtEl>
                                          <p:spTgt spid="19"/>
                                        </p:tgtEl>
                                        <p:attrNameLst>
                                          <p:attrName>ppt_y</p:attrName>
                                        </p:attrNameLst>
                                      </p:cBhvr>
                                      <p:tavLst>
                                        <p:tav tm="0">
                                          <p:val>
                                            <p:strVal val="#ppt_y"/>
                                          </p:val>
                                        </p:tav>
                                        <p:tav tm="100000">
                                          <p:val>
                                            <p:strVal val="#ppt_y"/>
                                          </p:val>
                                        </p:tav>
                                      </p:tavLst>
                                    </p:anim>
                                  </p:childTnLst>
                                </p:cTn>
                              </p:par>
                              <p:par>
                                <p:cTn id="38" presetID="2" presetClass="entr" presetSubtype="8" decel="100000" fill="hold" grpId="0" nodeType="withEffect">
                                  <p:stCondLst>
                                    <p:cond delay="0"/>
                                  </p:stCondLst>
                                  <p:childTnLst>
                                    <p:set>
                                      <p:cBhvr>
                                        <p:cTn id="39" dur="1" fill="hold">
                                          <p:stCondLst>
                                            <p:cond delay="0"/>
                                          </p:stCondLst>
                                        </p:cTn>
                                        <p:tgtEl>
                                          <p:spTgt spid="18"/>
                                        </p:tgtEl>
                                        <p:attrNameLst>
                                          <p:attrName>style.visibility</p:attrName>
                                        </p:attrNameLst>
                                      </p:cBhvr>
                                      <p:to>
                                        <p:strVal val="visible"/>
                                      </p:to>
                                    </p:set>
                                    <p:anim calcmode="lin" valueType="num">
                                      <p:cBhvr additive="base">
                                        <p:cTn id="40" dur="500" fill="hold"/>
                                        <p:tgtEl>
                                          <p:spTgt spid="18"/>
                                        </p:tgtEl>
                                        <p:attrNameLst>
                                          <p:attrName>ppt_x</p:attrName>
                                        </p:attrNameLst>
                                      </p:cBhvr>
                                      <p:tavLst>
                                        <p:tav tm="0">
                                          <p:val>
                                            <p:strVal val="0-#ppt_w/2"/>
                                          </p:val>
                                        </p:tav>
                                        <p:tav tm="100000">
                                          <p:val>
                                            <p:strVal val="#ppt_x"/>
                                          </p:val>
                                        </p:tav>
                                      </p:tavLst>
                                    </p:anim>
                                    <p:anim calcmode="lin" valueType="num">
                                      <p:cBhvr additive="base">
                                        <p:cTn id="41" dur="500" fill="hold"/>
                                        <p:tgtEl>
                                          <p:spTgt spid="18"/>
                                        </p:tgtEl>
                                        <p:attrNameLst>
                                          <p:attrName>ppt_y</p:attrName>
                                        </p:attrNameLst>
                                      </p:cBhvr>
                                      <p:tavLst>
                                        <p:tav tm="0">
                                          <p:val>
                                            <p:strVal val="#ppt_y"/>
                                          </p:val>
                                        </p:tav>
                                        <p:tav tm="100000">
                                          <p:val>
                                            <p:strVal val="#ppt_y"/>
                                          </p:val>
                                        </p:tav>
                                      </p:tavLst>
                                    </p:anim>
                                  </p:childTnLst>
                                </p:cTn>
                              </p:par>
                            </p:childTnLst>
                          </p:cTn>
                        </p:par>
                        <p:par>
                          <p:cTn id="42" fill="hold">
                            <p:stCondLst>
                              <p:cond delay="4500"/>
                            </p:stCondLst>
                            <p:childTnLst>
                              <p:par>
                                <p:cTn id="43" presetID="22" presetClass="entr" presetSubtype="8" fill="hold" grpId="0" nodeType="afterEffect">
                                  <p:stCondLst>
                                    <p:cond delay="0"/>
                                  </p:stCondLst>
                                  <p:childTnLst>
                                    <p:set>
                                      <p:cBhvr>
                                        <p:cTn id="44" dur="1" fill="hold">
                                          <p:stCondLst>
                                            <p:cond delay="0"/>
                                          </p:stCondLst>
                                        </p:cTn>
                                        <p:tgtEl>
                                          <p:spTgt spid="17"/>
                                        </p:tgtEl>
                                        <p:attrNameLst>
                                          <p:attrName>style.visibility</p:attrName>
                                        </p:attrNameLst>
                                      </p:cBhvr>
                                      <p:to>
                                        <p:strVal val="visible"/>
                                      </p:to>
                                    </p:set>
                                    <p:animEffect transition="in" filter="wipe(left)">
                                      <p:cBhvr>
                                        <p:cTn id="45" dur="500"/>
                                        <p:tgtEl>
                                          <p:spTgt spid="17"/>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0" grpId="0" animBg="1"/>
      <p:bldP spid="21" grpId="0" animBg="1"/>
      <p:bldP spid="22" grpId="0">
        <p:tmplLst>
          <p:tmpl>
            <p:tnLst>
              <p:par>
                <p:cTn presetID="22" presetClass="entr" presetSubtype="8" fill="hold" nodeType="afterEffect">
                  <p:stCondLst>
                    <p:cond delay="0"/>
                  </p:stCondLst>
                  <p:childTnLst>
                    <p:set>
                      <p:cBhvr>
                        <p:cTn dur="1" fill="hold">
                          <p:stCondLst>
                            <p:cond delay="0"/>
                          </p:stCondLst>
                        </p:cTn>
                        <p:tgtEl>
                          <p:spTgt spid="22"/>
                        </p:tgtEl>
                        <p:attrNameLst>
                          <p:attrName>style.visibility</p:attrName>
                        </p:attrNameLst>
                      </p:cBhvr>
                      <p:to>
                        <p:strVal val="visible"/>
                      </p:to>
                    </p:set>
                    <p:animEffect transition="in" filter="wipe(left)">
                      <p:cBhvr>
                        <p:cTn dur="500"/>
                        <p:tgtEl>
                          <p:spTgt spid="22"/>
                        </p:tgtEl>
                      </p:cBhvr>
                    </p:animEffect>
                  </p:childTnLst>
                </p:cTn>
              </p:par>
            </p:tnLst>
          </p:tmpl>
        </p:tmplLst>
      </p:bldP>
      <p:bldP spid="9" grpId="0" animBg="1"/>
      <p:bldP spid="14" grpId="0" animBg="1"/>
      <p:bldP spid="11" grpId="0" animBg="1"/>
      <p:bldP spid="15" grpId="0">
        <p:tmplLst>
          <p:tmpl>
            <p:tnLst>
              <p:par>
                <p:cTn presetID="2" presetClass="entr" presetSubtype="8" decel="100000" fill="hold" nodeType="afterEffect">
                  <p:stCondLst>
                    <p:cond delay="0"/>
                  </p:stCondLst>
                  <p:childTnLst>
                    <p:set>
                      <p:cBhvr>
                        <p:cTn dur="1" fill="hold">
                          <p:stCondLst>
                            <p:cond delay="0"/>
                          </p:stCondLst>
                        </p:cTn>
                        <p:tgtEl>
                          <p:spTgt spid="15"/>
                        </p:tgtEl>
                        <p:attrNameLst>
                          <p:attrName>style.visibility</p:attrName>
                        </p:attrNameLst>
                      </p:cBhvr>
                      <p:to>
                        <p:strVal val="visible"/>
                      </p:to>
                    </p:set>
                    <p:anim calcmode="lin" valueType="num">
                      <p:cBhvr additive="base">
                        <p:cTn dur="500" fill="hold"/>
                        <p:tgtEl>
                          <p:spTgt spid="15"/>
                        </p:tgtEl>
                        <p:attrNameLst>
                          <p:attrName>ppt_x</p:attrName>
                        </p:attrNameLst>
                      </p:cBhvr>
                      <p:tavLst>
                        <p:tav tm="0">
                          <p:val>
                            <p:strVal val="0-#ppt_w/2"/>
                          </p:val>
                        </p:tav>
                        <p:tav tm="100000">
                          <p:val>
                            <p:strVal val="#ppt_x"/>
                          </p:val>
                        </p:tav>
                      </p:tavLst>
                    </p:anim>
                    <p:anim calcmode="lin" valueType="num">
                      <p:cBhvr additive="base">
                        <p:cTn dur="500" fill="hold"/>
                        <p:tgtEl>
                          <p:spTgt spid="15"/>
                        </p:tgtEl>
                        <p:attrNameLst>
                          <p:attrName>ppt_y</p:attrName>
                        </p:attrNameLst>
                      </p:cBhvr>
                      <p:tavLst>
                        <p:tav tm="0">
                          <p:val>
                            <p:strVal val="#ppt_y"/>
                          </p:val>
                        </p:tav>
                        <p:tav tm="100000">
                          <p:val>
                            <p:strVal val="#ppt_y"/>
                          </p:val>
                        </p:tav>
                      </p:tavLst>
                    </p:anim>
                  </p:childTnLst>
                </p:cTn>
              </p:par>
            </p:tnLst>
          </p:tmpl>
        </p:tmplLst>
      </p:bldP>
      <p:bldP spid="17" grpId="0">
        <p:tmplLst>
          <p:tmpl>
            <p:tnLst>
              <p:par>
                <p:cTn presetID="22" presetClass="entr" presetSubtype="8"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Effect transition="in" filter="wipe(left)">
                      <p:cBhvr>
                        <p:cTn dur="500"/>
                        <p:tgtEl>
                          <p:spTgt spid="17"/>
                        </p:tgtEl>
                      </p:cBhvr>
                    </p:animEffect>
                  </p:childTnLst>
                </p:cTn>
              </p:par>
            </p:tnLst>
          </p:tmpl>
        </p:tmplLst>
      </p:bldP>
      <p:bldP spid="18" grpId="0" animBg="1"/>
      <p:bldP spid="19" grpId="0">
        <p:tmplLst>
          <p:tmpl>
            <p:tnLst>
              <p:par>
                <p:cTn presetID="2" presetClass="entr" presetSubtype="8" decel="100000" fill="hold" nodeType="afterEffect">
                  <p:stCondLst>
                    <p:cond delay="0"/>
                  </p:stCondLst>
                  <p:childTnLst>
                    <p:set>
                      <p:cBhvr>
                        <p:cTn dur="1" fill="hold">
                          <p:stCondLst>
                            <p:cond delay="0"/>
                          </p:stCondLst>
                        </p:cTn>
                        <p:tgtEl>
                          <p:spTgt spid="19"/>
                        </p:tgtEl>
                        <p:attrNameLst>
                          <p:attrName>style.visibility</p:attrName>
                        </p:attrNameLst>
                      </p:cBhvr>
                      <p:to>
                        <p:strVal val="visible"/>
                      </p:to>
                    </p:set>
                    <p:anim calcmode="lin" valueType="num">
                      <p:cBhvr additive="base">
                        <p:cTn dur="500" fill="hold"/>
                        <p:tgtEl>
                          <p:spTgt spid="19"/>
                        </p:tgtEl>
                        <p:attrNameLst>
                          <p:attrName>ppt_x</p:attrName>
                        </p:attrNameLst>
                      </p:cBhvr>
                      <p:tavLst>
                        <p:tav tm="0">
                          <p:val>
                            <p:strVal val="0-#ppt_w/2"/>
                          </p:val>
                        </p:tav>
                        <p:tav tm="100000">
                          <p:val>
                            <p:strVal val="#ppt_x"/>
                          </p:val>
                        </p:tav>
                      </p:tavLst>
                    </p:anim>
                    <p:anim calcmode="lin" valueType="num">
                      <p:cBhvr additive="base">
                        <p:cTn dur="500" fill="hold"/>
                        <p:tgtEl>
                          <p:spTgt spid="19"/>
                        </p:tgtEl>
                        <p:attrNameLst>
                          <p:attrName>ppt_y</p:attrName>
                        </p:attrNameLst>
                      </p:cBhvr>
                      <p:tavLst>
                        <p:tav tm="0">
                          <p:val>
                            <p:strVal val="#ppt_y"/>
                          </p:val>
                        </p:tav>
                        <p:tav tm="100000">
                          <p:val>
                            <p:strVal val="#ppt_y"/>
                          </p:val>
                        </p:tav>
                      </p:tavLst>
                    </p:anim>
                  </p:childTnLst>
                </p:cTn>
              </p:par>
            </p:tnLst>
          </p:tmpl>
        </p:tmplLst>
      </p:bldP>
    </p:bldLst>
  </p:timing>
</p:sldLayout>
</file>

<file path=ppt/slideLayouts/slideLayout60.xml><?xml version="1.0" encoding="utf-8"?>
<p:sldLayout xmlns:a="http://schemas.openxmlformats.org/drawingml/2006/main" xmlns:r="http://schemas.openxmlformats.org/officeDocument/2006/relationships" xmlns:p="http://schemas.openxmlformats.org/presentationml/2006/main" preserve="1" userDrawn="1">
  <p:cSld name="4 Graphs">
    <p:spTree>
      <p:nvGrpSpPr>
        <p:cNvPr id="1" name=""/>
        <p:cNvGrpSpPr/>
        <p:nvPr/>
      </p:nvGrpSpPr>
      <p:grpSpPr>
        <a:xfrm>
          <a:off x="0" y="0"/>
          <a:ext cx="0" cy="0"/>
          <a:chOff x="0" y="0"/>
          <a:chExt cx="0" cy="0"/>
        </a:xfrm>
      </p:grpSpPr>
      <p:sp>
        <p:nvSpPr>
          <p:cNvPr id="2" name="タイトル 1"/>
          <p:cNvSpPr>
            <a:spLocks noGrp="1"/>
          </p:cNvSpPr>
          <p:nvPr>
            <p:ph type="title" hasCustomPrompt="1"/>
          </p:nvPr>
        </p:nvSpPr>
        <p:spPr/>
        <p:txBody>
          <a:bodyPr/>
          <a:lstStyle>
            <a:lvl1pPr>
              <a:defRPr/>
            </a:lvl1pPr>
          </a:lstStyle>
          <a:p>
            <a:r>
              <a:rPr kumimoji="1" lang="en-US" altLang="ja-JP" dirty="0" smtClean="0"/>
              <a:t>SLIDE TITLE GOES HERE</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a:t>
            </a:fld>
            <a:endParaRPr lang="ja-JP" altLang="en-US"/>
          </a:p>
        </p:txBody>
      </p:sp>
      <p:sp>
        <p:nvSpPr>
          <p:cNvPr id="9" name="グラフ プレースホルダー 8"/>
          <p:cNvSpPr>
            <a:spLocks noGrp="1"/>
          </p:cNvSpPr>
          <p:nvPr>
            <p:ph type="chart" sz="quarter" idx="15" hasCustomPrompt="1"/>
          </p:nvPr>
        </p:nvSpPr>
        <p:spPr>
          <a:xfrm>
            <a:off x="430970" y="2702954"/>
            <a:ext cx="3960000" cy="3960000"/>
          </a:xfrm>
          <a:solidFill>
            <a:schemeClr val="tx1">
              <a:alpha val="20000"/>
            </a:schemeClr>
          </a:solidFill>
        </p:spPr>
        <p:txBody>
          <a:bodyPr/>
          <a:lstStyle>
            <a:lvl1pPr>
              <a:defRPr/>
            </a:lvl1pPr>
          </a:lstStyle>
          <a:p>
            <a:r>
              <a:rPr lang="en-US" dirty="0" smtClean="0"/>
              <a:t>Add graph here</a:t>
            </a:r>
            <a:endParaRPr lang="en-US" dirty="0"/>
          </a:p>
        </p:txBody>
      </p:sp>
      <p:sp>
        <p:nvSpPr>
          <p:cNvPr id="11" name="正方形/長方形 10"/>
          <p:cNvSpPr/>
          <p:nvPr userDrawn="1"/>
        </p:nvSpPr>
        <p:spPr>
          <a:xfrm rot="21600000">
            <a:off x="430970" y="6743721"/>
            <a:ext cx="3960000" cy="2823121"/>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15" name="正方形/長方形 14"/>
          <p:cNvSpPr/>
          <p:nvPr userDrawn="1"/>
        </p:nvSpPr>
        <p:spPr>
          <a:xfrm rot="-180000">
            <a:off x="256136" y="6834005"/>
            <a:ext cx="3937910"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16" name="テキスト プレースホルダー 5"/>
          <p:cNvSpPr>
            <a:spLocks noGrp="1"/>
          </p:cNvSpPr>
          <p:nvPr>
            <p:ph type="body" sz="quarter" idx="13" hasCustomPrompt="1"/>
          </p:nvPr>
        </p:nvSpPr>
        <p:spPr>
          <a:xfrm>
            <a:off x="433093" y="7727005"/>
            <a:ext cx="3944734" cy="1719103"/>
          </a:xfrm>
          <a:noFill/>
        </p:spPr>
        <p:txBody>
          <a:bodyPr anchor="t">
            <a:noAutofit/>
          </a:bodyPr>
          <a:lstStyle>
            <a:lvl1pPr>
              <a:lnSpc>
                <a:spcPct val="120000"/>
              </a:lnSpc>
              <a:spcBef>
                <a:spcPts val="60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17" name="テキスト プレースホルダー 5"/>
          <p:cNvSpPr>
            <a:spLocks noGrp="1"/>
          </p:cNvSpPr>
          <p:nvPr>
            <p:ph type="body" sz="quarter" idx="14" hasCustomPrompt="1"/>
          </p:nvPr>
        </p:nvSpPr>
        <p:spPr>
          <a:xfrm rot="-180000">
            <a:off x="293483" y="6749821"/>
            <a:ext cx="387794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24" name="グラフ プレースホルダー 8"/>
          <p:cNvSpPr>
            <a:spLocks noGrp="1"/>
          </p:cNvSpPr>
          <p:nvPr>
            <p:ph type="chart" sz="quarter" idx="16" hasCustomPrompt="1"/>
          </p:nvPr>
        </p:nvSpPr>
        <p:spPr>
          <a:xfrm>
            <a:off x="4897980" y="2702954"/>
            <a:ext cx="3960000" cy="3960000"/>
          </a:xfrm>
          <a:solidFill>
            <a:schemeClr val="tx1">
              <a:alpha val="20000"/>
            </a:schemeClr>
          </a:solidFill>
        </p:spPr>
        <p:txBody>
          <a:bodyPr/>
          <a:lstStyle>
            <a:lvl1pPr>
              <a:defRPr/>
            </a:lvl1pPr>
          </a:lstStyle>
          <a:p>
            <a:r>
              <a:rPr lang="en-US" dirty="0" smtClean="0"/>
              <a:t>Add graph here</a:t>
            </a:r>
            <a:endParaRPr lang="en-US" dirty="0"/>
          </a:p>
        </p:txBody>
      </p:sp>
      <p:sp>
        <p:nvSpPr>
          <p:cNvPr id="25" name="正方形/長方形 24"/>
          <p:cNvSpPr/>
          <p:nvPr userDrawn="1"/>
        </p:nvSpPr>
        <p:spPr>
          <a:xfrm rot="21600000">
            <a:off x="4897980" y="6743721"/>
            <a:ext cx="3960000" cy="2823121"/>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27" name="正方形/長方形 26"/>
          <p:cNvSpPr/>
          <p:nvPr userDrawn="1"/>
        </p:nvSpPr>
        <p:spPr>
          <a:xfrm rot="-180000">
            <a:off x="4691563" y="6834005"/>
            <a:ext cx="3937910"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28" name="テキスト プレースホルダー 5"/>
          <p:cNvSpPr>
            <a:spLocks noGrp="1"/>
          </p:cNvSpPr>
          <p:nvPr>
            <p:ph type="body" sz="quarter" idx="17" hasCustomPrompt="1"/>
          </p:nvPr>
        </p:nvSpPr>
        <p:spPr>
          <a:xfrm>
            <a:off x="4904484" y="7727005"/>
            <a:ext cx="3944734" cy="1719103"/>
          </a:xfrm>
          <a:noFill/>
        </p:spPr>
        <p:txBody>
          <a:bodyPr anchor="t">
            <a:noAutofit/>
          </a:bodyPr>
          <a:lstStyle>
            <a:lvl1pPr>
              <a:lnSpc>
                <a:spcPct val="120000"/>
              </a:lnSpc>
              <a:spcBef>
                <a:spcPts val="60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29" name="テキスト プレースホルダー 5"/>
          <p:cNvSpPr>
            <a:spLocks noGrp="1"/>
          </p:cNvSpPr>
          <p:nvPr>
            <p:ph type="body" sz="quarter" idx="18" hasCustomPrompt="1"/>
          </p:nvPr>
        </p:nvSpPr>
        <p:spPr>
          <a:xfrm rot="-180000">
            <a:off x="4728910" y="6749821"/>
            <a:ext cx="387794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30" name="グラフ プレースホルダー 8"/>
          <p:cNvSpPr>
            <a:spLocks noGrp="1"/>
          </p:cNvSpPr>
          <p:nvPr>
            <p:ph type="chart" sz="quarter" idx="19" hasCustomPrompt="1"/>
          </p:nvPr>
        </p:nvSpPr>
        <p:spPr>
          <a:xfrm>
            <a:off x="9364990" y="2702954"/>
            <a:ext cx="3960000" cy="3960000"/>
          </a:xfrm>
          <a:solidFill>
            <a:schemeClr val="tx1">
              <a:alpha val="20000"/>
            </a:schemeClr>
          </a:solidFill>
        </p:spPr>
        <p:txBody>
          <a:bodyPr/>
          <a:lstStyle>
            <a:lvl1pPr>
              <a:defRPr/>
            </a:lvl1pPr>
          </a:lstStyle>
          <a:p>
            <a:r>
              <a:rPr lang="en-US" dirty="0" smtClean="0"/>
              <a:t>Add graph here</a:t>
            </a:r>
            <a:endParaRPr lang="en-US" dirty="0"/>
          </a:p>
        </p:txBody>
      </p:sp>
      <p:sp>
        <p:nvSpPr>
          <p:cNvPr id="31" name="正方形/長方形 30"/>
          <p:cNvSpPr/>
          <p:nvPr userDrawn="1"/>
        </p:nvSpPr>
        <p:spPr>
          <a:xfrm rot="21600000">
            <a:off x="9364990" y="6743721"/>
            <a:ext cx="3960000" cy="2823121"/>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2" name="正方形/長方形 31"/>
          <p:cNvSpPr/>
          <p:nvPr userDrawn="1"/>
        </p:nvSpPr>
        <p:spPr>
          <a:xfrm rot="-180000">
            <a:off x="9153281" y="6834005"/>
            <a:ext cx="3937910"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33" name="テキスト プレースホルダー 5"/>
          <p:cNvSpPr>
            <a:spLocks noGrp="1"/>
          </p:cNvSpPr>
          <p:nvPr>
            <p:ph type="body" sz="quarter" idx="20" hasCustomPrompt="1"/>
          </p:nvPr>
        </p:nvSpPr>
        <p:spPr>
          <a:xfrm>
            <a:off x="9375875" y="7727005"/>
            <a:ext cx="3944734" cy="1719103"/>
          </a:xfrm>
          <a:noFill/>
        </p:spPr>
        <p:txBody>
          <a:bodyPr anchor="t">
            <a:noAutofit/>
          </a:bodyPr>
          <a:lstStyle>
            <a:lvl1pPr>
              <a:lnSpc>
                <a:spcPct val="120000"/>
              </a:lnSpc>
              <a:spcBef>
                <a:spcPts val="60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4" name="テキスト プレースホルダー 5"/>
          <p:cNvSpPr>
            <a:spLocks noGrp="1"/>
          </p:cNvSpPr>
          <p:nvPr>
            <p:ph type="body" sz="quarter" idx="21" hasCustomPrompt="1"/>
          </p:nvPr>
        </p:nvSpPr>
        <p:spPr>
          <a:xfrm rot="-180000">
            <a:off x="9190628" y="6749821"/>
            <a:ext cx="387794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
        <p:nvSpPr>
          <p:cNvPr id="35" name="グラフ プレースホルダー 8"/>
          <p:cNvSpPr>
            <a:spLocks noGrp="1"/>
          </p:cNvSpPr>
          <p:nvPr>
            <p:ph type="chart" sz="quarter" idx="22" hasCustomPrompt="1"/>
          </p:nvPr>
        </p:nvSpPr>
        <p:spPr>
          <a:xfrm>
            <a:off x="13832001" y="2710335"/>
            <a:ext cx="3960000" cy="3960000"/>
          </a:xfrm>
          <a:solidFill>
            <a:schemeClr val="tx1">
              <a:alpha val="20000"/>
            </a:schemeClr>
          </a:solidFill>
        </p:spPr>
        <p:txBody>
          <a:bodyPr/>
          <a:lstStyle>
            <a:lvl1pPr>
              <a:defRPr/>
            </a:lvl1pPr>
          </a:lstStyle>
          <a:p>
            <a:r>
              <a:rPr lang="en-US" dirty="0" smtClean="0"/>
              <a:t>Add graph here</a:t>
            </a:r>
            <a:endParaRPr lang="en-US" dirty="0"/>
          </a:p>
        </p:txBody>
      </p:sp>
      <p:sp>
        <p:nvSpPr>
          <p:cNvPr id="36" name="正方形/長方形 35"/>
          <p:cNvSpPr/>
          <p:nvPr userDrawn="1"/>
        </p:nvSpPr>
        <p:spPr>
          <a:xfrm rot="21600000">
            <a:off x="13832001" y="6751102"/>
            <a:ext cx="3960000" cy="2823121"/>
          </a:xfrm>
          <a:prstGeom prst="rect">
            <a:avLst/>
          </a:prstGeom>
          <a:solidFill>
            <a:schemeClr val="tx1">
              <a:alpha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dirty="0"/>
          </a:p>
        </p:txBody>
      </p:sp>
      <p:sp>
        <p:nvSpPr>
          <p:cNvPr id="37" name="正方形/長方形 36"/>
          <p:cNvSpPr/>
          <p:nvPr userDrawn="1"/>
        </p:nvSpPr>
        <p:spPr>
          <a:xfrm rot="-180000">
            <a:off x="13623717" y="6841386"/>
            <a:ext cx="3937910" cy="672480"/>
          </a:xfrm>
          <a:prstGeom prst="rect">
            <a:avLst/>
          </a:prstGeom>
          <a:blipFill dpi="0" rotWithShape="1">
            <a:blip r:embed="rId2"/>
            <a:srcRect/>
            <a:tile tx="0" ty="0" sx="100000" sy="100000" flip="none" algn="tl"/>
          </a:blip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en-US"/>
          </a:p>
        </p:txBody>
      </p:sp>
      <p:sp>
        <p:nvSpPr>
          <p:cNvPr id="38" name="テキスト プレースホルダー 5"/>
          <p:cNvSpPr>
            <a:spLocks noGrp="1"/>
          </p:cNvSpPr>
          <p:nvPr>
            <p:ph type="body" sz="quarter" idx="23" hasCustomPrompt="1"/>
          </p:nvPr>
        </p:nvSpPr>
        <p:spPr>
          <a:xfrm>
            <a:off x="13847267" y="7734386"/>
            <a:ext cx="3944734" cy="1719103"/>
          </a:xfrm>
          <a:noFill/>
        </p:spPr>
        <p:txBody>
          <a:bodyPr anchor="t">
            <a:noAutofit/>
          </a:bodyPr>
          <a:lstStyle>
            <a:lvl1pPr>
              <a:lnSpc>
                <a:spcPct val="120000"/>
              </a:lnSpc>
              <a:spcBef>
                <a:spcPts val="600"/>
              </a:spcBef>
              <a:defRPr sz="2000" spc="0">
                <a:solidFill>
                  <a:schemeClr val="bg2"/>
                </a:solidFill>
                <a:effectLst>
                  <a:outerShdw blurRad="50800" dist="38100" dir="2700000" algn="tl" rotWithShape="0">
                    <a:schemeClr val="tx1">
                      <a:alpha val="76000"/>
                    </a:schemeClr>
                  </a:outerShdw>
                </a:effectLst>
              </a:defRPr>
            </a:lvl1pPr>
          </a:lstStyle>
          <a:p>
            <a:pPr lvl="0"/>
            <a:r>
              <a:rPr kumimoji="1" lang="en-US" altLang="ja-JP" dirty="0" smtClean="0"/>
              <a:t>TEXT HERE</a:t>
            </a:r>
            <a:endParaRPr kumimoji="1" lang="ja-JP" altLang="en-US" dirty="0"/>
          </a:p>
        </p:txBody>
      </p:sp>
      <p:sp>
        <p:nvSpPr>
          <p:cNvPr id="39" name="テキスト プレースホルダー 5"/>
          <p:cNvSpPr>
            <a:spLocks noGrp="1"/>
          </p:cNvSpPr>
          <p:nvPr>
            <p:ph type="body" sz="quarter" idx="24" hasCustomPrompt="1"/>
          </p:nvPr>
        </p:nvSpPr>
        <p:spPr>
          <a:xfrm rot="-180000">
            <a:off x="13661064" y="6757202"/>
            <a:ext cx="3877948" cy="792088"/>
          </a:xfrm>
          <a:noFill/>
        </p:spPr>
        <p:txBody>
          <a:bodyPr anchor="b">
            <a:noAutofit/>
          </a:bodyPr>
          <a:lstStyle>
            <a:lvl1pPr>
              <a:lnSpc>
                <a:spcPct val="120000"/>
              </a:lnSpc>
              <a:spcBef>
                <a:spcPts val="600"/>
              </a:spcBef>
              <a:defRPr sz="3200" spc="300">
                <a:solidFill>
                  <a:schemeClr val="tx2"/>
                </a:solidFill>
                <a:effectLst/>
              </a:defRPr>
            </a:lvl1pPr>
          </a:lstStyle>
          <a:p>
            <a:pPr lvl="0"/>
            <a:r>
              <a:rPr kumimoji="1" lang="en-US" altLang="ja-JP" dirty="0" smtClean="0"/>
              <a:t>TEXT HERE</a:t>
            </a:r>
            <a:endParaRPr kumimoji="1" lang="ja-JP" altLang="en-US" dirty="0"/>
          </a:p>
        </p:txBody>
      </p:sp>
    </p:spTree>
    <p:extLst>
      <p:ext uri="{BB962C8B-B14F-4D97-AF65-F5344CB8AC3E}">
        <p14:creationId xmlns:p14="http://schemas.microsoft.com/office/powerpoint/2010/main" val="2225770412"/>
      </p:ext>
    </p:extLst>
  </p:cSld>
  <p:clrMapOvr>
    <a:masterClrMapping/>
  </p:clrMapOvr>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1" presetClass="entr" presetSubtype="1" fill="hold" grpId="0" nodeType="afterEffect">
                                  <p:stCondLst>
                                    <p:cond delay="0"/>
                                  </p:stCondLst>
                                  <p:childTnLst>
                                    <p:set>
                                      <p:cBhvr>
                                        <p:cTn id="6" dur="1" fill="hold">
                                          <p:stCondLst>
                                            <p:cond delay="0"/>
                                          </p:stCondLst>
                                        </p:cTn>
                                        <p:tgtEl>
                                          <p:spTgt spid="9"/>
                                        </p:tgtEl>
                                        <p:attrNameLst>
                                          <p:attrName>style.visibility</p:attrName>
                                        </p:attrNameLst>
                                      </p:cBhvr>
                                      <p:to>
                                        <p:strVal val="visible"/>
                                      </p:to>
                                    </p:set>
                                    <p:animEffect transition="in" filter="wheel(1)">
                                      <p:cBhvr>
                                        <p:cTn id="7" dur="1000"/>
                                        <p:tgtEl>
                                          <p:spTgt spid="9"/>
                                        </p:tgtEl>
                                      </p:cBhvr>
                                    </p:animEffect>
                                  </p:childTnLst>
                                </p:cTn>
                              </p:par>
                            </p:childTnLst>
                          </p:cTn>
                        </p:par>
                        <p:par>
                          <p:cTn id="8" fill="hold">
                            <p:stCondLst>
                              <p:cond delay="1000"/>
                            </p:stCondLst>
                            <p:childTnLst>
                              <p:par>
                                <p:cTn id="9" presetID="16" presetClass="entr" presetSubtype="37" fill="hold" grpId="0" nodeType="afterEffect">
                                  <p:stCondLst>
                                    <p:cond delay="0"/>
                                  </p:stCondLst>
                                  <p:childTnLst>
                                    <p:set>
                                      <p:cBhvr>
                                        <p:cTn id="10" dur="1" fill="hold">
                                          <p:stCondLst>
                                            <p:cond delay="0"/>
                                          </p:stCondLst>
                                        </p:cTn>
                                        <p:tgtEl>
                                          <p:spTgt spid="11"/>
                                        </p:tgtEl>
                                        <p:attrNameLst>
                                          <p:attrName>style.visibility</p:attrName>
                                        </p:attrNameLst>
                                      </p:cBhvr>
                                      <p:to>
                                        <p:strVal val="visible"/>
                                      </p:to>
                                    </p:set>
                                    <p:animEffect transition="in" filter="barn(outVertical)">
                                      <p:cBhvr>
                                        <p:cTn id="11" dur="500"/>
                                        <p:tgtEl>
                                          <p:spTgt spid="11"/>
                                        </p:tgtEl>
                                      </p:cBhvr>
                                    </p:animEffect>
                                  </p:childTnLst>
                                </p:cTn>
                              </p:par>
                            </p:childTnLst>
                          </p:cTn>
                        </p:par>
                        <p:par>
                          <p:cTn id="12" fill="hold">
                            <p:stCondLst>
                              <p:cond delay="1500"/>
                            </p:stCondLst>
                            <p:childTnLst>
                              <p:par>
                                <p:cTn id="13" presetID="2" presetClass="entr" presetSubtype="8" decel="100000" fill="hold" grpId="0" nodeType="afterEffect">
                                  <p:stCondLst>
                                    <p:cond delay="0"/>
                                  </p:stCondLst>
                                  <p:childTnLst>
                                    <p:set>
                                      <p:cBhvr>
                                        <p:cTn id="14" dur="1" fill="hold">
                                          <p:stCondLst>
                                            <p:cond delay="0"/>
                                          </p:stCondLst>
                                        </p:cTn>
                                        <p:tgtEl>
                                          <p:spTgt spid="17"/>
                                        </p:tgtEl>
                                        <p:attrNameLst>
                                          <p:attrName>style.visibility</p:attrName>
                                        </p:attrNameLst>
                                      </p:cBhvr>
                                      <p:to>
                                        <p:strVal val="visible"/>
                                      </p:to>
                                    </p:set>
                                    <p:anim calcmode="lin" valueType="num">
                                      <p:cBhvr additive="base">
                                        <p:cTn id="15" dur="500" fill="hold"/>
                                        <p:tgtEl>
                                          <p:spTgt spid="17"/>
                                        </p:tgtEl>
                                        <p:attrNameLst>
                                          <p:attrName>ppt_x</p:attrName>
                                        </p:attrNameLst>
                                      </p:cBhvr>
                                      <p:tavLst>
                                        <p:tav tm="0">
                                          <p:val>
                                            <p:strVal val="0-#ppt_w/2"/>
                                          </p:val>
                                        </p:tav>
                                        <p:tav tm="100000">
                                          <p:val>
                                            <p:strVal val="#ppt_x"/>
                                          </p:val>
                                        </p:tav>
                                      </p:tavLst>
                                    </p:anim>
                                    <p:anim calcmode="lin" valueType="num">
                                      <p:cBhvr additive="base">
                                        <p:cTn id="16" dur="500" fill="hold"/>
                                        <p:tgtEl>
                                          <p:spTgt spid="17"/>
                                        </p:tgtEl>
                                        <p:attrNameLst>
                                          <p:attrName>ppt_y</p:attrName>
                                        </p:attrNameLst>
                                      </p:cBhvr>
                                      <p:tavLst>
                                        <p:tav tm="0">
                                          <p:val>
                                            <p:strVal val="#ppt_y"/>
                                          </p:val>
                                        </p:tav>
                                        <p:tav tm="100000">
                                          <p:val>
                                            <p:strVal val="#ppt_y"/>
                                          </p:val>
                                        </p:tav>
                                      </p:tavLst>
                                    </p:anim>
                                  </p:childTnLst>
                                </p:cTn>
                              </p:par>
                              <p:par>
                                <p:cTn id="17" presetID="2" presetClass="entr" presetSubtype="8" decel="100000" fill="hold" grpId="0" nodeType="withEffect">
                                  <p:stCondLst>
                                    <p:cond delay="0"/>
                                  </p:stCondLst>
                                  <p:childTnLst>
                                    <p:set>
                                      <p:cBhvr>
                                        <p:cTn id="18" dur="1" fill="hold">
                                          <p:stCondLst>
                                            <p:cond delay="0"/>
                                          </p:stCondLst>
                                        </p:cTn>
                                        <p:tgtEl>
                                          <p:spTgt spid="15"/>
                                        </p:tgtEl>
                                        <p:attrNameLst>
                                          <p:attrName>style.visibility</p:attrName>
                                        </p:attrNameLst>
                                      </p:cBhvr>
                                      <p:to>
                                        <p:strVal val="visible"/>
                                      </p:to>
                                    </p:set>
                                    <p:anim calcmode="lin" valueType="num">
                                      <p:cBhvr additive="base">
                                        <p:cTn id="19" dur="500" fill="hold"/>
                                        <p:tgtEl>
                                          <p:spTgt spid="15"/>
                                        </p:tgtEl>
                                        <p:attrNameLst>
                                          <p:attrName>ppt_x</p:attrName>
                                        </p:attrNameLst>
                                      </p:cBhvr>
                                      <p:tavLst>
                                        <p:tav tm="0">
                                          <p:val>
                                            <p:strVal val="0-#ppt_w/2"/>
                                          </p:val>
                                        </p:tav>
                                        <p:tav tm="100000">
                                          <p:val>
                                            <p:strVal val="#ppt_x"/>
                                          </p:val>
                                        </p:tav>
                                      </p:tavLst>
                                    </p:anim>
                                    <p:anim calcmode="lin" valueType="num">
                                      <p:cBhvr additive="base">
                                        <p:cTn id="20" dur="500" fill="hold"/>
                                        <p:tgtEl>
                                          <p:spTgt spid="15"/>
                                        </p:tgtEl>
                                        <p:attrNameLst>
                                          <p:attrName>ppt_y</p:attrName>
                                        </p:attrNameLst>
                                      </p:cBhvr>
                                      <p:tavLst>
                                        <p:tav tm="0">
                                          <p:val>
                                            <p:strVal val="#ppt_y"/>
                                          </p:val>
                                        </p:tav>
                                        <p:tav tm="100000">
                                          <p:val>
                                            <p:strVal val="#ppt_y"/>
                                          </p:val>
                                        </p:tav>
                                      </p:tavLst>
                                    </p:anim>
                                  </p:childTnLst>
                                </p:cTn>
                              </p:par>
                            </p:childTnLst>
                          </p:cTn>
                        </p:par>
                        <p:par>
                          <p:cTn id="21" fill="hold">
                            <p:stCondLst>
                              <p:cond delay="2000"/>
                            </p:stCondLst>
                            <p:childTnLst>
                              <p:par>
                                <p:cTn id="22" presetID="22" presetClass="entr" presetSubtype="8" fill="hold" grpId="0" nodeType="afterEffect">
                                  <p:stCondLst>
                                    <p:cond delay="0"/>
                                  </p:stCondLst>
                                  <p:childTnLst>
                                    <p:set>
                                      <p:cBhvr>
                                        <p:cTn id="23" dur="1" fill="hold">
                                          <p:stCondLst>
                                            <p:cond delay="0"/>
                                          </p:stCondLst>
                                        </p:cTn>
                                        <p:tgtEl>
                                          <p:spTgt spid="16"/>
                                        </p:tgtEl>
                                        <p:attrNameLst>
                                          <p:attrName>style.visibility</p:attrName>
                                        </p:attrNameLst>
                                      </p:cBhvr>
                                      <p:to>
                                        <p:strVal val="visible"/>
                                      </p:to>
                                    </p:set>
                                    <p:animEffect transition="in" filter="wipe(left)">
                                      <p:cBhvr>
                                        <p:cTn id="24" dur="500"/>
                                        <p:tgtEl>
                                          <p:spTgt spid="16"/>
                                        </p:tgtEl>
                                      </p:cBhvr>
                                    </p:animEffect>
                                  </p:childTnLst>
                                </p:cTn>
                              </p:par>
                            </p:childTnLst>
                          </p:cTn>
                        </p:par>
                        <p:par>
                          <p:cTn id="25" fill="hold">
                            <p:stCondLst>
                              <p:cond delay="2500"/>
                            </p:stCondLst>
                            <p:childTnLst>
                              <p:par>
                                <p:cTn id="26" presetID="21" presetClass="entr" presetSubtype="1" fill="hold" grpId="0" nodeType="afterEffect">
                                  <p:stCondLst>
                                    <p:cond delay="250"/>
                                  </p:stCondLst>
                                  <p:childTnLst>
                                    <p:set>
                                      <p:cBhvr>
                                        <p:cTn id="27" dur="1" fill="hold">
                                          <p:stCondLst>
                                            <p:cond delay="0"/>
                                          </p:stCondLst>
                                        </p:cTn>
                                        <p:tgtEl>
                                          <p:spTgt spid="24"/>
                                        </p:tgtEl>
                                        <p:attrNameLst>
                                          <p:attrName>style.visibility</p:attrName>
                                        </p:attrNameLst>
                                      </p:cBhvr>
                                      <p:to>
                                        <p:strVal val="visible"/>
                                      </p:to>
                                    </p:set>
                                    <p:animEffect transition="in" filter="wheel(1)">
                                      <p:cBhvr>
                                        <p:cTn id="28" dur="1000"/>
                                        <p:tgtEl>
                                          <p:spTgt spid="24"/>
                                        </p:tgtEl>
                                      </p:cBhvr>
                                    </p:animEffect>
                                  </p:childTnLst>
                                </p:cTn>
                              </p:par>
                            </p:childTnLst>
                          </p:cTn>
                        </p:par>
                        <p:par>
                          <p:cTn id="29" fill="hold">
                            <p:stCondLst>
                              <p:cond delay="3750"/>
                            </p:stCondLst>
                            <p:childTnLst>
                              <p:par>
                                <p:cTn id="30" presetID="16" presetClass="entr" presetSubtype="37" fill="hold" grpId="0" nodeType="afterEffect">
                                  <p:stCondLst>
                                    <p:cond delay="0"/>
                                  </p:stCondLst>
                                  <p:childTnLst>
                                    <p:set>
                                      <p:cBhvr>
                                        <p:cTn id="31" dur="1" fill="hold">
                                          <p:stCondLst>
                                            <p:cond delay="0"/>
                                          </p:stCondLst>
                                        </p:cTn>
                                        <p:tgtEl>
                                          <p:spTgt spid="25"/>
                                        </p:tgtEl>
                                        <p:attrNameLst>
                                          <p:attrName>style.visibility</p:attrName>
                                        </p:attrNameLst>
                                      </p:cBhvr>
                                      <p:to>
                                        <p:strVal val="visible"/>
                                      </p:to>
                                    </p:set>
                                    <p:animEffect transition="in" filter="barn(outVertical)">
                                      <p:cBhvr>
                                        <p:cTn id="32" dur="500"/>
                                        <p:tgtEl>
                                          <p:spTgt spid="25"/>
                                        </p:tgtEl>
                                      </p:cBhvr>
                                    </p:animEffect>
                                  </p:childTnLst>
                                </p:cTn>
                              </p:par>
                            </p:childTnLst>
                          </p:cTn>
                        </p:par>
                        <p:par>
                          <p:cTn id="33" fill="hold">
                            <p:stCondLst>
                              <p:cond delay="4250"/>
                            </p:stCondLst>
                            <p:childTnLst>
                              <p:par>
                                <p:cTn id="34" presetID="2" presetClass="entr" presetSubtype="8" decel="100000" fill="hold" grpId="0" nodeType="afterEffect">
                                  <p:stCondLst>
                                    <p:cond delay="0"/>
                                  </p:stCondLst>
                                  <p:childTnLst>
                                    <p:set>
                                      <p:cBhvr>
                                        <p:cTn id="35" dur="1" fill="hold">
                                          <p:stCondLst>
                                            <p:cond delay="0"/>
                                          </p:stCondLst>
                                        </p:cTn>
                                        <p:tgtEl>
                                          <p:spTgt spid="29"/>
                                        </p:tgtEl>
                                        <p:attrNameLst>
                                          <p:attrName>style.visibility</p:attrName>
                                        </p:attrNameLst>
                                      </p:cBhvr>
                                      <p:to>
                                        <p:strVal val="visible"/>
                                      </p:to>
                                    </p:set>
                                    <p:anim calcmode="lin" valueType="num">
                                      <p:cBhvr additive="base">
                                        <p:cTn id="36" dur="500" fill="hold"/>
                                        <p:tgtEl>
                                          <p:spTgt spid="29"/>
                                        </p:tgtEl>
                                        <p:attrNameLst>
                                          <p:attrName>ppt_x</p:attrName>
                                        </p:attrNameLst>
                                      </p:cBhvr>
                                      <p:tavLst>
                                        <p:tav tm="0">
                                          <p:val>
                                            <p:strVal val="0-#ppt_w/2"/>
                                          </p:val>
                                        </p:tav>
                                        <p:tav tm="100000">
                                          <p:val>
                                            <p:strVal val="#ppt_x"/>
                                          </p:val>
                                        </p:tav>
                                      </p:tavLst>
                                    </p:anim>
                                    <p:anim calcmode="lin" valueType="num">
                                      <p:cBhvr additive="base">
                                        <p:cTn id="37" dur="500" fill="hold"/>
                                        <p:tgtEl>
                                          <p:spTgt spid="29"/>
                                        </p:tgtEl>
                                        <p:attrNameLst>
                                          <p:attrName>ppt_y</p:attrName>
                                        </p:attrNameLst>
                                      </p:cBhvr>
                                      <p:tavLst>
                                        <p:tav tm="0">
                                          <p:val>
                                            <p:strVal val="#ppt_y"/>
                                          </p:val>
                                        </p:tav>
                                        <p:tav tm="100000">
                                          <p:val>
                                            <p:strVal val="#ppt_y"/>
                                          </p:val>
                                        </p:tav>
                                      </p:tavLst>
                                    </p:anim>
                                  </p:childTnLst>
                                </p:cTn>
                              </p:par>
                              <p:par>
                                <p:cTn id="38" presetID="2" presetClass="entr" presetSubtype="8" decel="100000" fill="hold" grpId="0" nodeType="withEffect">
                                  <p:stCondLst>
                                    <p:cond delay="0"/>
                                  </p:stCondLst>
                                  <p:childTnLst>
                                    <p:set>
                                      <p:cBhvr>
                                        <p:cTn id="39" dur="1" fill="hold">
                                          <p:stCondLst>
                                            <p:cond delay="0"/>
                                          </p:stCondLst>
                                        </p:cTn>
                                        <p:tgtEl>
                                          <p:spTgt spid="27"/>
                                        </p:tgtEl>
                                        <p:attrNameLst>
                                          <p:attrName>style.visibility</p:attrName>
                                        </p:attrNameLst>
                                      </p:cBhvr>
                                      <p:to>
                                        <p:strVal val="visible"/>
                                      </p:to>
                                    </p:set>
                                    <p:anim calcmode="lin" valueType="num">
                                      <p:cBhvr additive="base">
                                        <p:cTn id="40" dur="500" fill="hold"/>
                                        <p:tgtEl>
                                          <p:spTgt spid="27"/>
                                        </p:tgtEl>
                                        <p:attrNameLst>
                                          <p:attrName>ppt_x</p:attrName>
                                        </p:attrNameLst>
                                      </p:cBhvr>
                                      <p:tavLst>
                                        <p:tav tm="0">
                                          <p:val>
                                            <p:strVal val="0-#ppt_w/2"/>
                                          </p:val>
                                        </p:tav>
                                        <p:tav tm="100000">
                                          <p:val>
                                            <p:strVal val="#ppt_x"/>
                                          </p:val>
                                        </p:tav>
                                      </p:tavLst>
                                    </p:anim>
                                    <p:anim calcmode="lin" valueType="num">
                                      <p:cBhvr additive="base">
                                        <p:cTn id="41" dur="500" fill="hold"/>
                                        <p:tgtEl>
                                          <p:spTgt spid="27"/>
                                        </p:tgtEl>
                                        <p:attrNameLst>
                                          <p:attrName>ppt_y</p:attrName>
                                        </p:attrNameLst>
                                      </p:cBhvr>
                                      <p:tavLst>
                                        <p:tav tm="0">
                                          <p:val>
                                            <p:strVal val="#ppt_y"/>
                                          </p:val>
                                        </p:tav>
                                        <p:tav tm="100000">
                                          <p:val>
                                            <p:strVal val="#ppt_y"/>
                                          </p:val>
                                        </p:tav>
                                      </p:tavLst>
                                    </p:anim>
                                  </p:childTnLst>
                                </p:cTn>
                              </p:par>
                            </p:childTnLst>
                          </p:cTn>
                        </p:par>
                        <p:par>
                          <p:cTn id="42" fill="hold">
                            <p:stCondLst>
                              <p:cond delay="4750"/>
                            </p:stCondLst>
                            <p:childTnLst>
                              <p:par>
                                <p:cTn id="43" presetID="22" presetClass="entr" presetSubtype="8" fill="hold" grpId="0" nodeType="afterEffect">
                                  <p:stCondLst>
                                    <p:cond delay="0"/>
                                  </p:stCondLst>
                                  <p:childTnLst>
                                    <p:set>
                                      <p:cBhvr>
                                        <p:cTn id="44" dur="1" fill="hold">
                                          <p:stCondLst>
                                            <p:cond delay="0"/>
                                          </p:stCondLst>
                                        </p:cTn>
                                        <p:tgtEl>
                                          <p:spTgt spid="28"/>
                                        </p:tgtEl>
                                        <p:attrNameLst>
                                          <p:attrName>style.visibility</p:attrName>
                                        </p:attrNameLst>
                                      </p:cBhvr>
                                      <p:to>
                                        <p:strVal val="visible"/>
                                      </p:to>
                                    </p:set>
                                    <p:animEffect transition="in" filter="wipe(left)">
                                      <p:cBhvr>
                                        <p:cTn id="45" dur="500"/>
                                        <p:tgtEl>
                                          <p:spTgt spid="28"/>
                                        </p:tgtEl>
                                      </p:cBhvr>
                                    </p:animEffect>
                                  </p:childTnLst>
                                </p:cTn>
                              </p:par>
                            </p:childTnLst>
                          </p:cTn>
                        </p:par>
                        <p:par>
                          <p:cTn id="46" fill="hold">
                            <p:stCondLst>
                              <p:cond delay="5250"/>
                            </p:stCondLst>
                            <p:childTnLst>
                              <p:par>
                                <p:cTn id="47" presetID="21" presetClass="entr" presetSubtype="1" fill="hold" grpId="0" nodeType="afterEffect">
                                  <p:stCondLst>
                                    <p:cond delay="250"/>
                                  </p:stCondLst>
                                  <p:childTnLst>
                                    <p:set>
                                      <p:cBhvr>
                                        <p:cTn id="48" dur="1" fill="hold">
                                          <p:stCondLst>
                                            <p:cond delay="0"/>
                                          </p:stCondLst>
                                        </p:cTn>
                                        <p:tgtEl>
                                          <p:spTgt spid="30"/>
                                        </p:tgtEl>
                                        <p:attrNameLst>
                                          <p:attrName>style.visibility</p:attrName>
                                        </p:attrNameLst>
                                      </p:cBhvr>
                                      <p:to>
                                        <p:strVal val="visible"/>
                                      </p:to>
                                    </p:set>
                                    <p:animEffect transition="in" filter="wheel(1)">
                                      <p:cBhvr>
                                        <p:cTn id="49" dur="1000"/>
                                        <p:tgtEl>
                                          <p:spTgt spid="30"/>
                                        </p:tgtEl>
                                      </p:cBhvr>
                                    </p:animEffect>
                                  </p:childTnLst>
                                </p:cTn>
                              </p:par>
                            </p:childTnLst>
                          </p:cTn>
                        </p:par>
                        <p:par>
                          <p:cTn id="50" fill="hold">
                            <p:stCondLst>
                              <p:cond delay="6500"/>
                            </p:stCondLst>
                            <p:childTnLst>
                              <p:par>
                                <p:cTn id="51" presetID="16" presetClass="entr" presetSubtype="37" fill="hold" grpId="0" nodeType="afterEffect">
                                  <p:stCondLst>
                                    <p:cond delay="0"/>
                                  </p:stCondLst>
                                  <p:childTnLst>
                                    <p:set>
                                      <p:cBhvr>
                                        <p:cTn id="52" dur="1" fill="hold">
                                          <p:stCondLst>
                                            <p:cond delay="0"/>
                                          </p:stCondLst>
                                        </p:cTn>
                                        <p:tgtEl>
                                          <p:spTgt spid="31"/>
                                        </p:tgtEl>
                                        <p:attrNameLst>
                                          <p:attrName>style.visibility</p:attrName>
                                        </p:attrNameLst>
                                      </p:cBhvr>
                                      <p:to>
                                        <p:strVal val="visible"/>
                                      </p:to>
                                    </p:set>
                                    <p:animEffect transition="in" filter="barn(outVertical)">
                                      <p:cBhvr>
                                        <p:cTn id="53" dur="500"/>
                                        <p:tgtEl>
                                          <p:spTgt spid="31"/>
                                        </p:tgtEl>
                                      </p:cBhvr>
                                    </p:animEffect>
                                  </p:childTnLst>
                                </p:cTn>
                              </p:par>
                            </p:childTnLst>
                          </p:cTn>
                        </p:par>
                        <p:par>
                          <p:cTn id="54" fill="hold">
                            <p:stCondLst>
                              <p:cond delay="7000"/>
                            </p:stCondLst>
                            <p:childTnLst>
                              <p:par>
                                <p:cTn id="55" presetID="2" presetClass="entr" presetSubtype="8" decel="100000" fill="hold" grpId="0" nodeType="afterEffect">
                                  <p:stCondLst>
                                    <p:cond delay="0"/>
                                  </p:stCondLst>
                                  <p:childTnLst>
                                    <p:set>
                                      <p:cBhvr>
                                        <p:cTn id="56" dur="1" fill="hold">
                                          <p:stCondLst>
                                            <p:cond delay="0"/>
                                          </p:stCondLst>
                                        </p:cTn>
                                        <p:tgtEl>
                                          <p:spTgt spid="34"/>
                                        </p:tgtEl>
                                        <p:attrNameLst>
                                          <p:attrName>style.visibility</p:attrName>
                                        </p:attrNameLst>
                                      </p:cBhvr>
                                      <p:to>
                                        <p:strVal val="visible"/>
                                      </p:to>
                                    </p:set>
                                    <p:anim calcmode="lin" valueType="num">
                                      <p:cBhvr additive="base">
                                        <p:cTn id="57" dur="500" fill="hold"/>
                                        <p:tgtEl>
                                          <p:spTgt spid="34"/>
                                        </p:tgtEl>
                                        <p:attrNameLst>
                                          <p:attrName>ppt_x</p:attrName>
                                        </p:attrNameLst>
                                      </p:cBhvr>
                                      <p:tavLst>
                                        <p:tav tm="0">
                                          <p:val>
                                            <p:strVal val="0-#ppt_w/2"/>
                                          </p:val>
                                        </p:tav>
                                        <p:tav tm="100000">
                                          <p:val>
                                            <p:strVal val="#ppt_x"/>
                                          </p:val>
                                        </p:tav>
                                      </p:tavLst>
                                    </p:anim>
                                    <p:anim calcmode="lin" valueType="num">
                                      <p:cBhvr additive="base">
                                        <p:cTn id="58" dur="500" fill="hold"/>
                                        <p:tgtEl>
                                          <p:spTgt spid="34"/>
                                        </p:tgtEl>
                                        <p:attrNameLst>
                                          <p:attrName>ppt_y</p:attrName>
                                        </p:attrNameLst>
                                      </p:cBhvr>
                                      <p:tavLst>
                                        <p:tav tm="0">
                                          <p:val>
                                            <p:strVal val="#ppt_y"/>
                                          </p:val>
                                        </p:tav>
                                        <p:tav tm="100000">
                                          <p:val>
                                            <p:strVal val="#ppt_y"/>
                                          </p:val>
                                        </p:tav>
                                      </p:tavLst>
                                    </p:anim>
                                  </p:childTnLst>
                                </p:cTn>
                              </p:par>
                              <p:par>
                                <p:cTn id="59" presetID="2" presetClass="entr" presetSubtype="8" decel="100000" fill="hold" grpId="0" nodeType="withEffect">
                                  <p:stCondLst>
                                    <p:cond delay="0"/>
                                  </p:stCondLst>
                                  <p:childTnLst>
                                    <p:set>
                                      <p:cBhvr>
                                        <p:cTn id="60" dur="1" fill="hold">
                                          <p:stCondLst>
                                            <p:cond delay="0"/>
                                          </p:stCondLst>
                                        </p:cTn>
                                        <p:tgtEl>
                                          <p:spTgt spid="32"/>
                                        </p:tgtEl>
                                        <p:attrNameLst>
                                          <p:attrName>style.visibility</p:attrName>
                                        </p:attrNameLst>
                                      </p:cBhvr>
                                      <p:to>
                                        <p:strVal val="visible"/>
                                      </p:to>
                                    </p:set>
                                    <p:anim calcmode="lin" valueType="num">
                                      <p:cBhvr additive="base">
                                        <p:cTn id="61" dur="500" fill="hold"/>
                                        <p:tgtEl>
                                          <p:spTgt spid="32"/>
                                        </p:tgtEl>
                                        <p:attrNameLst>
                                          <p:attrName>ppt_x</p:attrName>
                                        </p:attrNameLst>
                                      </p:cBhvr>
                                      <p:tavLst>
                                        <p:tav tm="0">
                                          <p:val>
                                            <p:strVal val="0-#ppt_w/2"/>
                                          </p:val>
                                        </p:tav>
                                        <p:tav tm="100000">
                                          <p:val>
                                            <p:strVal val="#ppt_x"/>
                                          </p:val>
                                        </p:tav>
                                      </p:tavLst>
                                    </p:anim>
                                    <p:anim calcmode="lin" valueType="num">
                                      <p:cBhvr additive="base">
                                        <p:cTn id="62" dur="500" fill="hold"/>
                                        <p:tgtEl>
                                          <p:spTgt spid="32"/>
                                        </p:tgtEl>
                                        <p:attrNameLst>
                                          <p:attrName>ppt_y</p:attrName>
                                        </p:attrNameLst>
                                      </p:cBhvr>
                                      <p:tavLst>
                                        <p:tav tm="0">
                                          <p:val>
                                            <p:strVal val="#ppt_y"/>
                                          </p:val>
                                        </p:tav>
                                        <p:tav tm="100000">
                                          <p:val>
                                            <p:strVal val="#ppt_y"/>
                                          </p:val>
                                        </p:tav>
                                      </p:tavLst>
                                    </p:anim>
                                  </p:childTnLst>
                                </p:cTn>
                              </p:par>
                            </p:childTnLst>
                          </p:cTn>
                        </p:par>
                        <p:par>
                          <p:cTn id="63" fill="hold">
                            <p:stCondLst>
                              <p:cond delay="7500"/>
                            </p:stCondLst>
                            <p:childTnLst>
                              <p:par>
                                <p:cTn id="64" presetID="22" presetClass="entr" presetSubtype="8" fill="hold" grpId="0" nodeType="afterEffect">
                                  <p:stCondLst>
                                    <p:cond delay="0"/>
                                  </p:stCondLst>
                                  <p:childTnLst>
                                    <p:set>
                                      <p:cBhvr>
                                        <p:cTn id="65" dur="1" fill="hold">
                                          <p:stCondLst>
                                            <p:cond delay="0"/>
                                          </p:stCondLst>
                                        </p:cTn>
                                        <p:tgtEl>
                                          <p:spTgt spid="33"/>
                                        </p:tgtEl>
                                        <p:attrNameLst>
                                          <p:attrName>style.visibility</p:attrName>
                                        </p:attrNameLst>
                                      </p:cBhvr>
                                      <p:to>
                                        <p:strVal val="visible"/>
                                      </p:to>
                                    </p:set>
                                    <p:animEffect transition="in" filter="wipe(left)">
                                      <p:cBhvr>
                                        <p:cTn id="66" dur="500"/>
                                        <p:tgtEl>
                                          <p:spTgt spid="33"/>
                                        </p:tgtEl>
                                      </p:cBhvr>
                                    </p:animEffect>
                                  </p:childTnLst>
                                </p:cTn>
                              </p:par>
                            </p:childTnLst>
                          </p:cTn>
                        </p:par>
                        <p:par>
                          <p:cTn id="67" fill="hold">
                            <p:stCondLst>
                              <p:cond delay="8000"/>
                            </p:stCondLst>
                            <p:childTnLst>
                              <p:par>
                                <p:cTn id="68" presetID="21" presetClass="entr" presetSubtype="1" fill="hold" grpId="0" nodeType="afterEffect">
                                  <p:stCondLst>
                                    <p:cond delay="250"/>
                                  </p:stCondLst>
                                  <p:childTnLst>
                                    <p:set>
                                      <p:cBhvr>
                                        <p:cTn id="69" dur="1" fill="hold">
                                          <p:stCondLst>
                                            <p:cond delay="0"/>
                                          </p:stCondLst>
                                        </p:cTn>
                                        <p:tgtEl>
                                          <p:spTgt spid="35"/>
                                        </p:tgtEl>
                                        <p:attrNameLst>
                                          <p:attrName>style.visibility</p:attrName>
                                        </p:attrNameLst>
                                      </p:cBhvr>
                                      <p:to>
                                        <p:strVal val="visible"/>
                                      </p:to>
                                    </p:set>
                                    <p:animEffect transition="in" filter="wheel(1)">
                                      <p:cBhvr>
                                        <p:cTn id="70" dur="1000"/>
                                        <p:tgtEl>
                                          <p:spTgt spid="35"/>
                                        </p:tgtEl>
                                      </p:cBhvr>
                                    </p:animEffect>
                                  </p:childTnLst>
                                </p:cTn>
                              </p:par>
                            </p:childTnLst>
                          </p:cTn>
                        </p:par>
                        <p:par>
                          <p:cTn id="71" fill="hold">
                            <p:stCondLst>
                              <p:cond delay="9250"/>
                            </p:stCondLst>
                            <p:childTnLst>
                              <p:par>
                                <p:cTn id="72" presetID="16" presetClass="entr" presetSubtype="37" fill="hold" grpId="0" nodeType="afterEffect">
                                  <p:stCondLst>
                                    <p:cond delay="0"/>
                                  </p:stCondLst>
                                  <p:childTnLst>
                                    <p:set>
                                      <p:cBhvr>
                                        <p:cTn id="73" dur="1" fill="hold">
                                          <p:stCondLst>
                                            <p:cond delay="0"/>
                                          </p:stCondLst>
                                        </p:cTn>
                                        <p:tgtEl>
                                          <p:spTgt spid="36"/>
                                        </p:tgtEl>
                                        <p:attrNameLst>
                                          <p:attrName>style.visibility</p:attrName>
                                        </p:attrNameLst>
                                      </p:cBhvr>
                                      <p:to>
                                        <p:strVal val="visible"/>
                                      </p:to>
                                    </p:set>
                                    <p:animEffect transition="in" filter="barn(outVertical)">
                                      <p:cBhvr>
                                        <p:cTn id="74" dur="500"/>
                                        <p:tgtEl>
                                          <p:spTgt spid="36"/>
                                        </p:tgtEl>
                                      </p:cBhvr>
                                    </p:animEffect>
                                  </p:childTnLst>
                                </p:cTn>
                              </p:par>
                            </p:childTnLst>
                          </p:cTn>
                        </p:par>
                        <p:par>
                          <p:cTn id="75" fill="hold">
                            <p:stCondLst>
                              <p:cond delay="9750"/>
                            </p:stCondLst>
                            <p:childTnLst>
                              <p:par>
                                <p:cTn id="76" presetID="2" presetClass="entr" presetSubtype="8" decel="100000" fill="hold" grpId="0" nodeType="afterEffect">
                                  <p:stCondLst>
                                    <p:cond delay="0"/>
                                  </p:stCondLst>
                                  <p:childTnLst>
                                    <p:set>
                                      <p:cBhvr>
                                        <p:cTn id="77" dur="1" fill="hold">
                                          <p:stCondLst>
                                            <p:cond delay="0"/>
                                          </p:stCondLst>
                                        </p:cTn>
                                        <p:tgtEl>
                                          <p:spTgt spid="39"/>
                                        </p:tgtEl>
                                        <p:attrNameLst>
                                          <p:attrName>style.visibility</p:attrName>
                                        </p:attrNameLst>
                                      </p:cBhvr>
                                      <p:to>
                                        <p:strVal val="visible"/>
                                      </p:to>
                                    </p:set>
                                    <p:anim calcmode="lin" valueType="num">
                                      <p:cBhvr additive="base">
                                        <p:cTn id="78" dur="500" fill="hold"/>
                                        <p:tgtEl>
                                          <p:spTgt spid="39"/>
                                        </p:tgtEl>
                                        <p:attrNameLst>
                                          <p:attrName>ppt_x</p:attrName>
                                        </p:attrNameLst>
                                      </p:cBhvr>
                                      <p:tavLst>
                                        <p:tav tm="0">
                                          <p:val>
                                            <p:strVal val="0-#ppt_w/2"/>
                                          </p:val>
                                        </p:tav>
                                        <p:tav tm="100000">
                                          <p:val>
                                            <p:strVal val="#ppt_x"/>
                                          </p:val>
                                        </p:tav>
                                      </p:tavLst>
                                    </p:anim>
                                    <p:anim calcmode="lin" valueType="num">
                                      <p:cBhvr additive="base">
                                        <p:cTn id="79" dur="500" fill="hold"/>
                                        <p:tgtEl>
                                          <p:spTgt spid="39"/>
                                        </p:tgtEl>
                                        <p:attrNameLst>
                                          <p:attrName>ppt_y</p:attrName>
                                        </p:attrNameLst>
                                      </p:cBhvr>
                                      <p:tavLst>
                                        <p:tav tm="0">
                                          <p:val>
                                            <p:strVal val="#ppt_y"/>
                                          </p:val>
                                        </p:tav>
                                        <p:tav tm="100000">
                                          <p:val>
                                            <p:strVal val="#ppt_y"/>
                                          </p:val>
                                        </p:tav>
                                      </p:tavLst>
                                    </p:anim>
                                  </p:childTnLst>
                                </p:cTn>
                              </p:par>
                              <p:par>
                                <p:cTn id="80" presetID="2" presetClass="entr" presetSubtype="8" decel="100000" fill="hold" grpId="0" nodeType="withEffect">
                                  <p:stCondLst>
                                    <p:cond delay="0"/>
                                  </p:stCondLst>
                                  <p:childTnLst>
                                    <p:set>
                                      <p:cBhvr>
                                        <p:cTn id="81" dur="1" fill="hold">
                                          <p:stCondLst>
                                            <p:cond delay="0"/>
                                          </p:stCondLst>
                                        </p:cTn>
                                        <p:tgtEl>
                                          <p:spTgt spid="37"/>
                                        </p:tgtEl>
                                        <p:attrNameLst>
                                          <p:attrName>style.visibility</p:attrName>
                                        </p:attrNameLst>
                                      </p:cBhvr>
                                      <p:to>
                                        <p:strVal val="visible"/>
                                      </p:to>
                                    </p:set>
                                    <p:anim calcmode="lin" valueType="num">
                                      <p:cBhvr additive="base">
                                        <p:cTn id="82" dur="500" fill="hold"/>
                                        <p:tgtEl>
                                          <p:spTgt spid="37"/>
                                        </p:tgtEl>
                                        <p:attrNameLst>
                                          <p:attrName>ppt_x</p:attrName>
                                        </p:attrNameLst>
                                      </p:cBhvr>
                                      <p:tavLst>
                                        <p:tav tm="0">
                                          <p:val>
                                            <p:strVal val="0-#ppt_w/2"/>
                                          </p:val>
                                        </p:tav>
                                        <p:tav tm="100000">
                                          <p:val>
                                            <p:strVal val="#ppt_x"/>
                                          </p:val>
                                        </p:tav>
                                      </p:tavLst>
                                    </p:anim>
                                    <p:anim calcmode="lin" valueType="num">
                                      <p:cBhvr additive="base">
                                        <p:cTn id="83" dur="500" fill="hold"/>
                                        <p:tgtEl>
                                          <p:spTgt spid="37"/>
                                        </p:tgtEl>
                                        <p:attrNameLst>
                                          <p:attrName>ppt_y</p:attrName>
                                        </p:attrNameLst>
                                      </p:cBhvr>
                                      <p:tavLst>
                                        <p:tav tm="0">
                                          <p:val>
                                            <p:strVal val="#ppt_y"/>
                                          </p:val>
                                        </p:tav>
                                        <p:tav tm="100000">
                                          <p:val>
                                            <p:strVal val="#ppt_y"/>
                                          </p:val>
                                        </p:tav>
                                      </p:tavLst>
                                    </p:anim>
                                  </p:childTnLst>
                                </p:cTn>
                              </p:par>
                            </p:childTnLst>
                          </p:cTn>
                        </p:par>
                        <p:par>
                          <p:cTn id="84" fill="hold">
                            <p:stCondLst>
                              <p:cond delay="10250"/>
                            </p:stCondLst>
                            <p:childTnLst>
                              <p:par>
                                <p:cTn id="85" presetID="22" presetClass="entr" presetSubtype="8" fill="hold" grpId="0" nodeType="afterEffect">
                                  <p:stCondLst>
                                    <p:cond delay="0"/>
                                  </p:stCondLst>
                                  <p:childTnLst>
                                    <p:set>
                                      <p:cBhvr>
                                        <p:cTn id="86" dur="1" fill="hold">
                                          <p:stCondLst>
                                            <p:cond delay="0"/>
                                          </p:stCondLst>
                                        </p:cTn>
                                        <p:tgtEl>
                                          <p:spTgt spid="38"/>
                                        </p:tgtEl>
                                        <p:attrNameLst>
                                          <p:attrName>style.visibility</p:attrName>
                                        </p:attrNameLst>
                                      </p:cBhvr>
                                      <p:to>
                                        <p:strVal val="visible"/>
                                      </p:to>
                                    </p:set>
                                    <p:animEffect transition="in" filter="wipe(left)">
                                      <p:cBhvr>
                                        <p:cTn id="87" dur="500"/>
                                        <p:tgtEl>
                                          <p:spTgt spid="38"/>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9" grpId="0" animBg="1"/>
      <p:bldP spid="11" grpId="0" animBg="1"/>
      <p:bldP spid="15" grpId="0" animBg="1"/>
      <p:bldP spid="16" grpId="0">
        <p:tmplLst>
          <p:tmpl>
            <p:tnLst>
              <p:par>
                <p:cTn presetID="22" presetClass="entr" presetSubtype="8" fill="hold" nodeType="afterEffect">
                  <p:stCondLst>
                    <p:cond delay="0"/>
                  </p:stCondLst>
                  <p:childTnLst>
                    <p:set>
                      <p:cBhvr>
                        <p:cTn dur="1" fill="hold">
                          <p:stCondLst>
                            <p:cond delay="0"/>
                          </p:stCondLst>
                        </p:cTn>
                        <p:tgtEl>
                          <p:spTgt spid="16"/>
                        </p:tgtEl>
                        <p:attrNameLst>
                          <p:attrName>style.visibility</p:attrName>
                        </p:attrNameLst>
                      </p:cBhvr>
                      <p:to>
                        <p:strVal val="visible"/>
                      </p:to>
                    </p:set>
                    <p:animEffect transition="in" filter="wipe(left)">
                      <p:cBhvr>
                        <p:cTn dur="500"/>
                        <p:tgtEl>
                          <p:spTgt spid="16"/>
                        </p:tgtEl>
                      </p:cBhvr>
                    </p:animEffect>
                  </p:childTnLst>
                </p:cTn>
              </p:par>
            </p:tnLst>
          </p:tmpl>
        </p:tmplLst>
      </p:bldP>
      <p:bldP spid="17" grpId="0">
        <p:tmplLst>
          <p:tmpl>
            <p:tnLst>
              <p:par>
                <p:cTn presetID="2" presetClass="entr" presetSubtype="8" decel="100000" fill="hold" nodeType="afterEffect">
                  <p:stCondLst>
                    <p:cond delay="0"/>
                  </p:stCondLst>
                  <p:childTnLst>
                    <p:set>
                      <p:cBhvr>
                        <p:cTn dur="1" fill="hold">
                          <p:stCondLst>
                            <p:cond delay="0"/>
                          </p:stCondLst>
                        </p:cTn>
                        <p:tgtEl>
                          <p:spTgt spid="17"/>
                        </p:tgtEl>
                        <p:attrNameLst>
                          <p:attrName>style.visibility</p:attrName>
                        </p:attrNameLst>
                      </p:cBhvr>
                      <p:to>
                        <p:strVal val="visible"/>
                      </p:to>
                    </p:set>
                    <p:anim calcmode="lin" valueType="num">
                      <p:cBhvr additive="base">
                        <p:cTn dur="500" fill="hold"/>
                        <p:tgtEl>
                          <p:spTgt spid="17"/>
                        </p:tgtEl>
                        <p:attrNameLst>
                          <p:attrName>ppt_x</p:attrName>
                        </p:attrNameLst>
                      </p:cBhvr>
                      <p:tavLst>
                        <p:tav tm="0">
                          <p:val>
                            <p:strVal val="0-#ppt_w/2"/>
                          </p:val>
                        </p:tav>
                        <p:tav tm="100000">
                          <p:val>
                            <p:strVal val="#ppt_x"/>
                          </p:val>
                        </p:tav>
                      </p:tavLst>
                    </p:anim>
                    <p:anim calcmode="lin" valueType="num">
                      <p:cBhvr additive="base">
                        <p:cTn dur="500" fill="hold"/>
                        <p:tgtEl>
                          <p:spTgt spid="17"/>
                        </p:tgtEl>
                        <p:attrNameLst>
                          <p:attrName>ppt_y</p:attrName>
                        </p:attrNameLst>
                      </p:cBhvr>
                      <p:tavLst>
                        <p:tav tm="0">
                          <p:val>
                            <p:strVal val="#ppt_y"/>
                          </p:val>
                        </p:tav>
                        <p:tav tm="100000">
                          <p:val>
                            <p:strVal val="#ppt_y"/>
                          </p:val>
                        </p:tav>
                      </p:tavLst>
                    </p:anim>
                  </p:childTnLst>
                </p:cTn>
              </p:par>
            </p:tnLst>
          </p:tmpl>
        </p:tmplLst>
      </p:bldP>
      <p:bldP spid="24" grpId="0" animBg="1"/>
      <p:bldP spid="25" grpId="0" animBg="1"/>
      <p:bldP spid="27" grpId="0" animBg="1"/>
      <p:bldP spid="28" grpId="0">
        <p:tmplLst>
          <p:tmpl>
            <p:tnLst>
              <p:par>
                <p:cTn presetID="22" presetClass="entr" presetSubtype="8" fill="hold" nodeType="afterEffect">
                  <p:stCondLst>
                    <p:cond delay="0"/>
                  </p:stCondLst>
                  <p:childTnLst>
                    <p:set>
                      <p:cBhvr>
                        <p:cTn dur="1" fill="hold">
                          <p:stCondLst>
                            <p:cond delay="0"/>
                          </p:stCondLst>
                        </p:cTn>
                        <p:tgtEl>
                          <p:spTgt spid="28"/>
                        </p:tgtEl>
                        <p:attrNameLst>
                          <p:attrName>style.visibility</p:attrName>
                        </p:attrNameLst>
                      </p:cBhvr>
                      <p:to>
                        <p:strVal val="visible"/>
                      </p:to>
                    </p:set>
                    <p:animEffect transition="in" filter="wipe(left)">
                      <p:cBhvr>
                        <p:cTn dur="500"/>
                        <p:tgtEl>
                          <p:spTgt spid="28"/>
                        </p:tgtEl>
                      </p:cBhvr>
                    </p:animEffect>
                  </p:childTnLst>
                </p:cTn>
              </p:par>
            </p:tnLst>
          </p:tmpl>
        </p:tmplLst>
      </p:bldP>
      <p:bldP spid="29" grpId="0">
        <p:tmplLst>
          <p:tmpl>
            <p:tnLst>
              <p:par>
                <p:cTn presetID="2" presetClass="entr" presetSubtype="8" decel="100000" fill="hold" nodeType="afterEffect">
                  <p:stCondLst>
                    <p:cond delay="0"/>
                  </p:stCondLst>
                  <p:childTnLst>
                    <p:set>
                      <p:cBhvr>
                        <p:cTn dur="1" fill="hold">
                          <p:stCondLst>
                            <p:cond delay="0"/>
                          </p:stCondLst>
                        </p:cTn>
                        <p:tgtEl>
                          <p:spTgt spid="29"/>
                        </p:tgtEl>
                        <p:attrNameLst>
                          <p:attrName>style.visibility</p:attrName>
                        </p:attrNameLst>
                      </p:cBhvr>
                      <p:to>
                        <p:strVal val="visible"/>
                      </p:to>
                    </p:set>
                    <p:anim calcmode="lin" valueType="num">
                      <p:cBhvr additive="base">
                        <p:cTn dur="500" fill="hold"/>
                        <p:tgtEl>
                          <p:spTgt spid="29"/>
                        </p:tgtEl>
                        <p:attrNameLst>
                          <p:attrName>ppt_x</p:attrName>
                        </p:attrNameLst>
                      </p:cBhvr>
                      <p:tavLst>
                        <p:tav tm="0">
                          <p:val>
                            <p:strVal val="0-#ppt_w/2"/>
                          </p:val>
                        </p:tav>
                        <p:tav tm="100000">
                          <p:val>
                            <p:strVal val="#ppt_x"/>
                          </p:val>
                        </p:tav>
                      </p:tavLst>
                    </p:anim>
                    <p:anim calcmode="lin" valueType="num">
                      <p:cBhvr additive="base">
                        <p:cTn dur="500" fill="hold"/>
                        <p:tgtEl>
                          <p:spTgt spid="29"/>
                        </p:tgtEl>
                        <p:attrNameLst>
                          <p:attrName>ppt_y</p:attrName>
                        </p:attrNameLst>
                      </p:cBhvr>
                      <p:tavLst>
                        <p:tav tm="0">
                          <p:val>
                            <p:strVal val="#ppt_y"/>
                          </p:val>
                        </p:tav>
                        <p:tav tm="100000">
                          <p:val>
                            <p:strVal val="#ppt_y"/>
                          </p:val>
                        </p:tav>
                      </p:tavLst>
                    </p:anim>
                  </p:childTnLst>
                </p:cTn>
              </p:par>
            </p:tnLst>
          </p:tmpl>
        </p:tmplLst>
      </p:bldP>
      <p:bldP spid="30" grpId="0" animBg="1"/>
      <p:bldP spid="31" grpId="0" animBg="1"/>
      <p:bldP spid="32" grpId="0" animBg="1"/>
      <p:bldP spid="33" grpId="0">
        <p:tmplLst>
          <p:tmpl>
            <p:tnLst>
              <p:par>
                <p:cTn presetID="22" presetClass="entr" presetSubtype="8" fill="hold" nodeType="afterEffect">
                  <p:stCondLst>
                    <p:cond delay="0"/>
                  </p:stCondLst>
                  <p:childTnLst>
                    <p:set>
                      <p:cBhvr>
                        <p:cTn dur="1" fill="hold">
                          <p:stCondLst>
                            <p:cond delay="0"/>
                          </p:stCondLst>
                        </p:cTn>
                        <p:tgtEl>
                          <p:spTgt spid="33"/>
                        </p:tgtEl>
                        <p:attrNameLst>
                          <p:attrName>style.visibility</p:attrName>
                        </p:attrNameLst>
                      </p:cBhvr>
                      <p:to>
                        <p:strVal val="visible"/>
                      </p:to>
                    </p:set>
                    <p:animEffect transition="in" filter="wipe(left)">
                      <p:cBhvr>
                        <p:cTn dur="500"/>
                        <p:tgtEl>
                          <p:spTgt spid="33"/>
                        </p:tgtEl>
                      </p:cBhvr>
                    </p:animEffect>
                  </p:childTnLst>
                </p:cTn>
              </p:par>
            </p:tnLst>
          </p:tmpl>
        </p:tmplLst>
      </p:bldP>
      <p:bldP spid="34" grpId="0">
        <p:tmplLst>
          <p:tmpl>
            <p:tnLst>
              <p:par>
                <p:cTn presetID="2" presetClass="entr" presetSubtype="8" decel="100000" fill="hold" nodeType="afterEffect">
                  <p:stCondLst>
                    <p:cond delay="0"/>
                  </p:stCondLst>
                  <p:childTnLst>
                    <p:set>
                      <p:cBhvr>
                        <p:cTn dur="1" fill="hold">
                          <p:stCondLst>
                            <p:cond delay="0"/>
                          </p:stCondLst>
                        </p:cTn>
                        <p:tgtEl>
                          <p:spTgt spid="34"/>
                        </p:tgtEl>
                        <p:attrNameLst>
                          <p:attrName>style.visibility</p:attrName>
                        </p:attrNameLst>
                      </p:cBhvr>
                      <p:to>
                        <p:strVal val="visible"/>
                      </p:to>
                    </p:set>
                    <p:anim calcmode="lin" valueType="num">
                      <p:cBhvr additive="base">
                        <p:cTn dur="500" fill="hold"/>
                        <p:tgtEl>
                          <p:spTgt spid="34"/>
                        </p:tgtEl>
                        <p:attrNameLst>
                          <p:attrName>ppt_x</p:attrName>
                        </p:attrNameLst>
                      </p:cBhvr>
                      <p:tavLst>
                        <p:tav tm="0">
                          <p:val>
                            <p:strVal val="0-#ppt_w/2"/>
                          </p:val>
                        </p:tav>
                        <p:tav tm="100000">
                          <p:val>
                            <p:strVal val="#ppt_x"/>
                          </p:val>
                        </p:tav>
                      </p:tavLst>
                    </p:anim>
                    <p:anim calcmode="lin" valueType="num">
                      <p:cBhvr additive="base">
                        <p:cTn dur="500" fill="hold"/>
                        <p:tgtEl>
                          <p:spTgt spid="34"/>
                        </p:tgtEl>
                        <p:attrNameLst>
                          <p:attrName>ppt_y</p:attrName>
                        </p:attrNameLst>
                      </p:cBhvr>
                      <p:tavLst>
                        <p:tav tm="0">
                          <p:val>
                            <p:strVal val="#ppt_y"/>
                          </p:val>
                        </p:tav>
                        <p:tav tm="100000">
                          <p:val>
                            <p:strVal val="#ppt_y"/>
                          </p:val>
                        </p:tav>
                      </p:tavLst>
                    </p:anim>
                  </p:childTnLst>
                </p:cTn>
              </p:par>
            </p:tnLst>
          </p:tmpl>
        </p:tmplLst>
      </p:bldP>
      <p:bldP spid="35" grpId="0" animBg="1"/>
      <p:bldP spid="36" grpId="0" animBg="1"/>
      <p:bldP spid="37" grpId="0" animBg="1"/>
      <p:bldP spid="38" grpId="0">
        <p:tmplLst>
          <p:tmpl>
            <p:tnLst>
              <p:par>
                <p:cTn presetID="22" presetClass="entr" presetSubtype="8" fill="hold" nodeType="afterEffect">
                  <p:stCondLst>
                    <p:cond delay="0"/>
                  </p:stCondLst>
                  <p:childTnLst>
                    <p:set>
                      <p:cBhvr>
                        <p:cTn dur="1" fill="hold">
                          <p:stCondLst>
                            <p:cond delay="0"/>
                          </p:stCondLst>
                        </p:cTn>
                        <p:tgtEl>
                          <p:spTgt spid="38"/>
                        </p:tgtEl>
                        <p:attrNameLst>
                          <p:attrName>style.visibility</p:attrName>
                        </p:attrNameLst>
                      </p:cBhvr>
                      <p:to>
                        <p:strVal val="visible"/>
                      </p:to>
                    </p:set>
                    <p:animEffect transition="in" filter="wipe(left)">
                      <p:cBhvr>
                        <p:cTn dur="500"/>
                        <p:tgtEl>
                          <p:spTgt spid="38"/>
                        </p:tgtEl>
                      </p:cBhvr>
                    </p:animEffect>
                  </p:childTnLst>
                </p:cTn>
              </p:par>
            </p:tnLst>
          </p:tmpl>
        </p:tmplLst>
      </p:bldP>
      <p:bldP spid="39" grpId="0">
        <p:tmplLst>
          <p:tmpl>
            <p:tnLst>
              <p:par>
                <p:cTn presetID="2" presetClass="entr" presetSubtype="8" decel="100000" fill="hold" nodeType="afterEffect">
                  <p:stCondLst>
                    <p:cond delay="0"/>
                  </p:stCondLst>
                  <p:childTnLst>
                    <p:set>
                      <p:cBhvr>
                        <p:cTn dur="1" fill="hold">
                          <p:stCondLst>
                            <p:cond delay="0"/>
                          </p:stCondLst>
                        </p:cTn>
                        <p:tgtEl>
                          <p:spTgt spid="39"/>
                        </p:tgtEl>
                        <p:attrNameLst>
                          <p:attrName>style.visibility</p:attrName>
                        </p:attrNameLst>
                      </p:cBhvr>
                      <p:to>
                        <p:strVal val="visible"/>
                      </p:to>
                    </p:set>
                    <p:anim calcmode="lin" valueType="num">
                      <p:cBhvr additive="base">
                        <p:cTn dur="500" fill="hold"/>
                        <p:tgtEl>
                          <p:spTgt spid="39"/>
                        </p:tgtEl>
                        <p:attrNameLst>
                          <p:attrName>ppt_x</p:attrName>
                        </p:attrNameLst>
                      </p:cBhvr>
                      <p:tavLst>
                        <p:tav tm="0">
                          <p:val>
                            <p:strVal val="0-#ppt_w/2"/>
                          </p:val>
                        </p:tav>
                        <p:tav tm="100000">
                          <p:val>
                            <p:strVal val="#ppt_x"/>
                          </p:val>
                        </p:tav>
                      </p:tavLst>
                    </p:anim>
                    <p:anim calcmode="lin" valueType="num">
                      <p:cBhvr additive="base">
                        <p:cTn dur="500" fill="hold"/>
                        <p:tgtEl>
                          <p:spTgt spid="39"/>
                        </p:tgtEl>
                        <p:attrNameLst>
                          <p:attrName>ppt_y</p:attrName>
                        </p:attrNameLst>
                      </p:cBhvr>
                      <p:tavLst>
                        <p:tav tm="0">
                          <p:val>
                            <p:strVal val="#ppt_y"/>
                          </p:val>
                        </p:tav>
                        <p:tav tm="100000">
                          <p:val>
                            <p:strVal val="#ppt_y"/>
                          </p:val>
                        </p:tav>
                      </p:tavLst>
                    </p:anim>
                  </p:childTnLst>
                </p:cTn>
              </p:par>
            </p:tnLst>
          </p:tmpl>
        </p:tmplLst>
      </p:bldP>
    </p:bldLst>
  </p:timing>
</p:sldLayout>
</file>

<file path=ppt/slideMasters/_rels/slideMaster1.xml.rels><?xml version="1.0" encoding="UTF-8" standalone="yes"?>
<Relationships xmlns="http://schemas.openxmlformats.org/package/2006/relationships"><Relationship Id="rId8" Type="http://schemas.openxmlformats.org/officeDocument/2006/relationships/image" Target="../media/image1.jpg"/><Relationship Id="rId3" Type="http://schemas.openxmlformats.org/officeDocument/2006/relationships/slideLayout" Target="../slideLayouts/slideLayout3.xml"/><Relationship Id="rId7"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4" Type="http://schemas.openxmlformats.org/officeDocument/2006/relationships/slideLayout" Target="../slideLayouts/slideLayout4.xml"/></Relationships>
</file>

<file path=ppt/slideMasters/_rels/slideMaster2.xml.rels><?xml version="1.0" encoding="UTF-8" standalone="yes"?>
<Relationships xmlns="http://schemas.openxmlformats.org/package/2006/relationships"><Relationship Id="rId8" Type="http://schemas.openxmlformats.org/officeDocument/2006/relationships/slideLayout" Target="../slideLayouts/slideLayout14.xml"/><Relationship Id="rId13" Type="http://schemas.openxmlformats.org/officeDocument/2006/relationships/slideLayout" Target="../slideLayouts/slideLayout19.xml"/><Relationship Id="rId18" Type="http://schemas.openxmlformats.org/officeDocument/2006/relationships/image" Target="../media/image1.jpg"/><Relationship Id="rId3" Type="http://schemas.openxmlformats.org/officeDocument/2006/relationships/slideLayout" Target="../slideLayouts/slideLayout9.xml"/><Relationship Id="rId7" Type="http://schemas.openxmlformats.org/officeDocument/2006/relationships/slideLayout" Target="../slideLayouts/slideLayout13.xml"/><Relationship Id="rId12" Type="http://schemas.openxmlformats.org/officeDocument/2006/relationships/slideLayout" Target="../slideLayouts/slideLayout18.xml"/><Relationship Id="rId17" Type="http://schemas.openxmlformats.org/officeDocument/2006/relationships/theme" Target="../theme/theme2.xml"/><Relationship Id="rId2" Type="http://schemas.openxmlformats.org/officeDocument/2006/relationships/slideLayout" Target="../slideLayouts/slideLayout8.xml"/><Relationship Id="rId16" Type="http://schemas.openxmlformats.org/officeDocument/2006/relationships/slideLayout" Target="../slideLayouts/slideLayout22.xml"/><Relationship Id="rId1" Type="http://schemas.openxmlformats.org/officeDocument/2006/relationships/slideLayout" Target="../slideLayouts/slideLayout7.xml"/><Relationship Id="rId6" Type="http://schemas.openxmlformats.org/officeDocument/2006/relationships/slideLayout" Target="../slideLayouts/slideLayout12.xml"/><Relationship Id="rId11" Type="http://schemas.openxmlformats.org/officeDocument/2006/relationships/slideLayout" Target="../slideLayouts/slideLayout17.xml"/><Relationship Id="rId5" Type="http://schemas.openxmlformats.org/officeDocument/2006/relationships/slideLayout" Target="../slideLayouts/slideLayout11.xml"/><Relationship Id="rId15" Type="http://schemas.openxmlformats.org/officeDocument/2006/relationships/slideLayout" Target="../slideLayouts/slideLayout21.xml"/><Relationship Id="rId10" Type="http://schemas.openxmlformats.org/officeDocument/2006/relationships/slideLayout" Target="../slideLayouts/slideLayout16.xml"/><Relationship Id="rId4" Type="http://schemas.openxmlformats.org/officeDocument/2006/relationships/slideLayout" Target="../slideLayouts/slideLayout10.xml"/><Relationship Id="rId9" Type="http://schemas.openxmlformats.org/officeDocument/2006/relationships/slideLayout" Target="../slideLayouts/slideLayout15.xml"/><Relationship Id="rId14" Type="http://schemas.openxmlformats.org/officeDocument/2006/relationships/slideLayout" Target="../slideLayouts/slideLayout20.xml"/></Relationships>
</file>

<file path=ppt/slideMasters/_rels/slideMaster3.xml.rels><?xml version="1.0" encoding="UTF-8" standalone="yes"?>
<Relationships xmlns="http://schemas.openxmlformats.org/package/2006/relationships"><Relationship Id="rId8" Type="http://schemas.openxmlformats.org/officeDocument/2006/relationships/slideLayout" Target="../slideLayouts/slideLayout30.xml"/><Relationship Id="rId13" Type="http://schemas.openxmlformats.org/officeDocument/2006/relationships/slideLayout" Target="../slideLayouts/slideLayout35.xml"/><Relationship Id="rId18" Type="http://schemas.openxmlformats.org/officeDocument/2006/relationships/slideLayout" Target="../slideLayouts/slideLayout40.xml"/><Relationship Id="rId26" Type="http://schemas.openxmlformats.org/officeDocument/2006/relationships/slideLayout" Target="../slideLayouts/slideLayout48.xml"/><Relationship Id="rId39" Type="http://schemas.openxmlformats.org/officeDocument/2006/relationships/theme" Target="../theme/theme3.xml"/><Relationship Id="rId3" Type="http://schemas.openxmlformats.org/officeDocument/2006/relationships/slideLayout" Target="../slideLayouts/slideLayout25.xml"/><Relationship Id="rId21" Type="http://schemas.openxmlformats.org/officeDocument/2006/relationships/slideLayout" Target="../slideLayouts/slideLayout43.xml"/><Relationship Id="rId34" Type="http://schemas.openxmlformats.org/officeDocument/2006/relationships/slideLayout" Target="../slideLayouts/slideLayout56.xml"/><Relationship Id="rId7" Type="http://schemas.openxmlformats.org/officeDocument/2006/relationships/slideLayout" Target="../slideLayouts/slideLayout29.xml"/><Relationship Id="rId12" Type="http://schemas.openxmlformats.org/officeDocument/2006/relationships/slideLayout" Target="../slideLayouts/slideLayout34.xml"/><Relationship Id="rId17" Type="http://schemas.openxmlformats.org/officeDocument/2006/relationships/slideLayout" Target="../slideLayouts/slideLayout39.xml"/><Relationship Id="rId25" Type="http://schemas.openxmlformats.org/officeDocument/2006/relationships/slideLayout" Target="../slideLayouts/slideLayout47.xml"/><Relationship Id="rId33" Type="http://schemas.openxmlformats.org/officeDocument/2006/relationships/slideLayout" Target="../slideLayouts/slideLayout55.xml"/><Relationship Id="rId38" Type="http://schemas.openxmlformats.org/officeDocument/2006/relationships/slideLayout" Target="../slideLayouts/slideLayout60.xml"/><Relationship Id="rId2" Type="http://schemas.openxmlformats.org/officeDocument/2006/relationships/slideLayout" Target="../slideLayouts/slideLayout24.xml"/><Relationship Id="rId16" Type="http://schemas.openxmlformats.org/officeDocument/2006/relationships/slideLayout" Target="../slideLayouts/slideLayout38.xml"/><Relationship Id="rId20" Type="http://schemas.openxmlformats.org/officeDocument/2006/relationships/slideLayout" Target="../slideLayouts/slideLayout42.xml"/><Relationship Id="rId29" Type="http://schemas.openxmlformats.org/officeDocument/2006/relationships/slideLayout" Target="../slideLayouts/slideLayout51.xml"/><Relationship Id="rId41" Type="http://schemas.openxmlformats.org/officeDocument/2006/relationships/image" Target="../media/image18.png"/><Relationship Id="rId1" Type="http://schemas.openxmlformats.org/officeDocument/2006/relationships/slideLayout" Target="../slideLayouts/slideLayout23.xml"/><Relationship Id="rId6" Type="http://schemas.openxmlformats.org/officeDocument/2006/relationships/slideLayout" Target="../slideLayouts/slideLayout28.xml"/><Relationship Id="rId11" Type="http://schemas.openxmlformats.org/officeDocument/2006/relationships/slideLayout" Target="../slideLayouts/slideLayout33.xml"/><Relationship Id="rId24" Type="http://schemas.openxmlformats.org/officeDocument/2006/relationships/slideLayout" Target="../slideLayouts/slideLayout46.xml"/><Relationship Id="rId32" Type="http://schemas.openxmlformats.org/officeDocument/2006/relationships/slideLayout" Target="../slideLayouts/slideLayout54.xml"/><Relationship Id="rId37" Type="http://schemas.openxmlformats.org/officeDocument/2006/relationships/slideLayout" Target="../slideLayouts/slideLayout59.xml"/><Relationship Id="rId40" Type="http://schemas.openxmlformats.org/officeDocument/2006/relationships/image" Target="../media/image1.jpg"/><Relationship Id="rId5" Type="http://schemas.openxmlformats.org/officeDocument/2006/relationships/slideLayout" Target="../slideLayouts/slideLayout27.xml"/><Relationship Id="rId15" Type="http://schemas.openxmlformats.org/officeDocument/2006/relationships/slideLayout" Target="../slideLayouts/slideLayout37.xml"/><Relationship Id="rId23" Type="http://schemas.openxmlformats.org/officeDocument/2006/relationships/slideLayout" Target="../slideLayouts/slideLayout45.xml"/><Relationship Id="rId28" Type="http://schemas.openxmlformats.org/officeDocument/2006/relationships/slideLayout" Target="../slideLayouts/slideLayout50.xml"/><Relationship Id="rId36" Type="http://schemas.openxmlformats.org/officeDocument/2006/relationships/slideLayout" Target="../slideLayouts/slideLayout58.xml"/><Relationship Id="rId10" Type="http://schemas.openxmlformats.org/officeDocument/2006/relationships/slideLayout" Target="../slideLayouts/slideLayout32.xml"/><Relationship Id="rId19" Type="http://schemas.openxmlformats.org/officeDocument/2006/relationships/slideLayout" Target="../slideLayouts/slideLayout41.xml"/><Relationship Id="rId31" Type="http://schemas.openxmlformats.org/officeDocument/2006/relationships/slideLayout" Target="../slideLayouts/slideLayout53.xml"/><Relationship Id="rId4" Type="http://schemas.openxmlformats.org/officeDocument/2006/relationships/slideLayout" Target="../slideLayouts/slideLayout26.xml"/><Relationship Id="rId9" Type="http://schemas.openxmlformats.org/officeDocument/2006/relationships/slideLayout" Target="../slideLayouts/slideLayout31.xml"/><Relationship Id="rId14" Type="http://schemas.openxmlformats.org/officeDocument/2006/relationships/slideLayout" Target="../slideLayouts/slideLayout36.xml"/><Relationship Id="rId22" Type="http://schemas.openxmlformats.org/officeDocument/2006/relationships/slideLayout" Target="../slideLayouts/slideLayout44.xml"/><Relationship Id="rId27" Type="http://schemas.openxmlformats.org/officeDocument/2006/relationships/slideLayout" Target="../slideLayouts/slideLayout49.xml"/><Relationship Id="rId30" Type="http://schemas.openxmlformats.org/officeDocument/2006/relationships/slideLayout" Target="../slideLayouts/slideLayout52.xml"/><Relationship Id="rId35" Type="http://schemas.openxmlformats.org/officeDocument/2006/relationships/slideLayout" Target="../slideLayouts/slideLayout57.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solidFill>
        <a:effectLst/>
      </p:bgPr>
    </p:bg>
    <p:spTree>
      <p:nvGrpSpPr>
        <p:cNvPr id="1" name=""/>
        <p:cNvGrpSpPr/>
        <p:nvPr/>
      </p:nvGrpSpPr>
      <p:grpSpPr>
        <a:xfrm>
          <a:off x="0" y="0"/>
          <a:ext cx="0" cy="0"/>
          <a:chOff x="0" y="0"/>
          <a:chExt cx="0" cy="0"/>
        </a:xfrm>
      </p:grpSpPr>
      <p:pic>
        <p:nvPicPr>
          <p:cNvPr id="4" name="図 3"/>
          <p:cNvPicPr>
            <a:picLocks noChangeAspect="1"/>
          </p:cNvPicPr>
          <p:nvPr/>
        </p:nvPicPr>
        <p:blipFill>
          <a:blip r:embed="rId8">
            <a:extLst>
              <a:ext uri="{28A0092B-C50C-407E-A947-70E740481C1C}">
                <a14:useLocalDpi xmlns:a14="http://schemas.microsoft.com/office/drawing/2010/main" val="0"/>
              </a:ext>
            </a:extLst>
          </a:blip>
          <a:stretch>
            <a:fillRect/>
          </a:stretch>
        </p:blipFill>
        <p:spPr>
          <a:xfrm>
            <a:off x="-1" y="445"/>
            <a:ext cx="18286412" cy="10286107"/>
          </a:xfrm>
          <a:prstGeom prst="rect">
            <a:avLst/>
          </a:prstGeom>
        </p:spPr>
      </p:pic>
      <p:sp>
        <p:nvSpPr>
          <p:cNvPr id="3" name="テキスト プレースホルダー 2"/>
          <p:cNvSpPr>
            <a:spLocks noGrp="1"/>
          </p:cNvSpPr>
          <p:nvPr>
            <p:ph type="body" idx="1"/>
          </p:nvPr>
        </p:nvSpPr>
        <p:spPr>
          <a:xfrm>
            <a:off x="914321" y="1738139"/>
            <a:ext cx="16457772" cy="7451107"/>
          </a:xfrm>
          <a:prstGeom prst="rect">
            <a:avLst/>
          </a:prstGeom>
        </p:spPr>
        <p:txBody>
          <a:bodyPr vert="horz" lIns="163275" tIns="81638" rIns="163275" bIns="81638" rtlCol="0">
            <a:normAutofit/>
          </a:bodyPr>
          <a:lstStyle/>
          <a:p>
            <a:pPr lvl="0"/>
            <a:r>
              <a:rPr kumimoji="1" lang="en-US" altLang="ja-JP" dirty="0" smtClean="0"/>
              <a:t>Master Text</a:t>
            </a:r>
            <a:endParaRPr kumimoji="1" lang="ja-JP" altLang="en-US" dirty="0" smtClean="0"/>
          </a:p>
        </p:txBody>
      </p:sp>
    </p:spTree>
    <p:extLst>
      <p:ext uri="{BB962C8B-B14F-4D97-AF65-F5344CB8AC3E}">
        <p14:creationId xmlns:p14="http://schemas.microsoft.com/office/powerpoint/2010/main" val="3141239010"/>
      </p:ext>
    </p:extLst>
  </p:cSld>
  <p:clrMap bg1="lt1" tx1="dk1" bg2="lt2" tx2="dk2" accent1="accent1" accent2="accent2" accent3="accent3" accent4="accent4" accent5="accent5" accent6="accent6" hlink="hlink" folHlink="folHlink"/>
  <p:sldLayoutIdLst>
    <p:sldLayoutId id="2147483659" r:id="rId1"/>
    <p:sldLayoutId id="2147483677" r:id="rId2"/>
    <p:sldLayoutId id="2147483685" r:id="rId3"/>
    <p:sldLayoutId id="2147483690" r:id="rId4"/>
    <p:sldLayoutId id="2147483722" r:id="rId5"/>
    <p:sldLayoutId id="2147483748" r:id="rId6"/>
  </p:sldLayoutIdLst>
  <p:timing>
    <p:tnLst>
      <p:par>
        <p:cTn id="1" dur="indefinite" restart="never" nodeType="tmRoot"/>
      </p:par>
    </p:tnLst>
  </p:timing>
  <p:hf hdr="0" dt="0"/>
  <p:txStyles>
    <p:titleStyle>
      <a:lvl1pPr algn="l" defTabSz="1632753" rtl="0" eaLnBrk="1" latinLnBrk="0" hangingPunct="1">
        <a:spcBef>
          <a:spcPct val="0"/>
        </a:spcBef>
        <a:buNone/>
        <a:defRPr kumimoji="1" sz="5400" kern="1200">
          <a:solidFill>
            <a:schemeClr val="bg1"/>
          </a:solidFill>
          <a:latin typeface="+mj-lt"/>
          <a:ea typeface="+mj-ea"/>
          <a:cs typeface="+mj-cs"/>
        </a:defRPr>
      </a:lvl1pPr>
    </p:titleStyle>
    <p:bodyStyle>
      <a:lvl1pPr marL="0" indent="0" algn="l" defTabSz="1632753" rtl="0" eaLnBrk="1" latinLnBrk="0" hangingPunct="1">
        <a:spcBef>
          <a:spcPct val="20000"/>
        </a:spcBef>
        <a:buFont typeface="Arial" panose="020B0604020202020204" pitchFamily="34" charset="0"/>
        <a:buNone/>
        <a:defRPr kumimoji="1" sz="2400" kern="1200">
          <a:solidFill>
            <a:schemeClr val="bg1"/>
          </a:solidFill>
          <a:latin typeface="+mn-lt"/>
          <a:ea typeface="+mn-ea"/>
          <a:cs typeface="+mn-cs"/>
        </a:defRPr>
      </a:lvl1pPr>
      <a:lvl2pPr marL="1326612" indent="-510235"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2pPr>
      <a:lvl3pPr marL="2040941"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3pPr>
      <a:lvl4pPr marL="2857317"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4pPr>
      <a:lvl5pPr marL="3673693"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5pPr>
      <a:lvl6pPr marL="4490070"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6pPr>
      <a:lvl7pPr marL="5306446"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7pPr>
      <a:lvl8pPr marL="6122822"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8pPr>
      <a:lvl9pPr marL="6939199"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9pPr>
    </p:bodyStyle>
    <p:otherStyle>
      <a:defPPr>
        <a:defRPr lang="ja-JP"/>
      </a:defPPr>
      <a:lvl1pPr marL="0" algn="l" defTabSz="1632753" rtl="0" eaLnBrk="1" latinLnBrk="0" hangingPunct="1">
        <a:defRPr kumimoji="1" sz="3200" kern="1200">
          <a:solidFill>
            <a:schemeClr val="tx1"/>
          </a:solidFill>
          <a:latin typeface="+mn-lt"/>
          <a:ea typeface="+mn-ea"/>
          <a:cs typeface="+mn-cs"/>
        </a:defRPr>
      </a:lvl1pPr>
      <a:lvl2pPr marL="816376" algn="l" defTabSz="1632753" rtl="0" eaLnBrk="1" latinLnBrk="0" hangingPunct="1">
        <a:defRPr kumimoji="1" sz="3200" kern="1200">
          <a:solidFill>
            <a:schemeClr val="tx1"/>
          </a:solidFill>
          <a:latin typeface="+mn-lt"/>
          <a:ea typeface="+mn-ea"/>
          <a:cs typeface="+mn-cs"/>
        </a:defRPr>
      </a:lvl2pPr>
      <a:lvl3pPr marL="1632753" algn="l" defTabSz="1632753" rtl="0" eaLnBrk="1" latinLnBrk="0" hangingPunct="1">
        <a:defRPr kumimoji="1" sz="3200" kern="1200">
          <a:solidFill>
            <a:schemeClr val="tx1"/>
          </a:solidFill>
          <a:latin typeface="+mn-lt"/>
          <a:ea typeface="+mn-ea"/>
          <a:cs typeface="+mn-cs"/>
        </a:defRPr>
      </a:lvl3pPr>
      <a:lvl4pPr marL="2449129" algn="l" defTabSz="1632753" rtl="0" eaLnBrk="1" latinLnBrk="0" hangingPunct="1">
        <a:defRPr kumimoji="1" sz="3200" kern="1200">
          <a:solidFill>
            <a:schemeClr val="tx1"/>
          </a:solidFill>
          <a:latin typeface="+mn-lt"/>
          <a:ea typeface="+mn-ea"/>
          <a:cs typeface="+mn-cs"/>
        </a:defRPr>
      </a:lvl4pPr>
      <a:lvl5pPr marL="3265505" algn="l" defTabSz="1632753" rtl="0" eaLnBrk="1" latinLnBrk="0" hangingPunct="1">
        <a:defRPr kumimoji="1" sz="3200" kern="1200">
          <a:solidFill>
            <a:schemeClr val="tx1"/>
          </a:solidFill>
          <a:latin typeface="+mn-lt"/>
          <a:ea typeface="+mn-ea"/>
          <a:cs typeface="+mn-cs"/>
        </a:defRPr>
      </a:lvl5pPr>
      <a:lvl6pPr marL="4081882" algn="l" defTabSz="1632753" rtl="0" eaLnBrk="1" latinLnBrk="0" hangingPunct="1">
        <a:defRPr kumimoji="1" sz="3200" kern="1200">
          <a:solidFill>
            <a:schemeClr val="tx1"/>
          </a:solidFill>
          <a:latin typeface="+mn-lt"/>
          <a:ea typeface="+mn-ea"/>
          <a:cs typeface="+mn-cs"/>
        </a:defRPr>
      </a:lvl6pPr>
      <a:lvl7pPr marL="4898258" algn="l" defTabSz="1632753" rtl="0" eaLnBrk="1" latinLnBrk="0" hangingPunct="1">
        <a:defRPr kumimoji="1" sz="3200" kern="1200">
          <a:solidFill>
            <a:schemeClr val="tx1"/>
          </a:solidFill>
          <a:latin typeface="+mn-lt"/>
          <a:ea typeface="+mn-ea"/>
          <a:cs typeface="+mn-cs"/>
        </a:defRPr>
      </a:lvl7pPr>
      <a:lvl8pPr marL="5714634" algn="l" defTabSz="1632753" rtl="0" eaLnBrk="1" latinLnBrk="0" hangingPunct="1">
        <a:defRPr kumimoji="1" sz="3200" kern="1200">
          <a:solidFill>
            <a:schemeClr val="tx1"/>
          </a:solidFill>
          <a:latin typeface="+mn-lt"/>
          <a:ea typeface="+mn-ea"/>
          <a:cs typeface="+mn-cs"/>
        </a:defRPr>
      </a:lvl8pPr>
      <a:lvl9pPr marL="6531011" algn="l" defTabSz="1632753" rtl="0" eaLnBrk="1" latinLnBrk="0" hangingPunct="1">
        <a:defRPr kumimoji="1" sz="32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1"/>
        </a:solidFill>
        <a:effectLst/>
      </p:bgPr>
    </p:bg>
    <p:spTree>
      <p:nvGrpSpPr>
        <p:cNvPr id="1" name=""/>
        <p:cNvGrpSpPr/>
        <p:nvPr/>
      </p:nvGrpSpPr>
      <p:grpSpPr>
        <a:xfrm>
          <a:off x="0" y="0"/>
          <a:ext cx="0" cy="0"/>
          <a:chOff x="0" y="0"/>
          <a:chExt cx="0" cy="0"/>
        </a:xfrm>
      </p:grpSpPr>
      <p:pic>
        <p:nvPicPr>
          <p:cNvPr id="4" name="図 3"/>
          <p:cNvPicPr>
            <a:picLocks noChangeAspect="1"/>
          </p:cNvPicPr>
          <p:nvPr/>
        </p:nvPicPr>
        <p:blipFill>
          <a:blip r:embed="rId18">
            <a:extLst>
              <a:ext uri="{28A0092B-C50C-407E-A947-70E740481C1C}">
                <a14:useLocalDpi xmlns:a14="http://schemas.microsoft.com/office/drawing/2010/main" val="0"/>
              </a:ext>
            </a:extLst>
          </a:blip>
          <a:stretch>
            <a:fillRect/>
          </a:stretch>
        </p:blipFill>
        <p:spPr>
          <a:xfrm>
            <a:off x="-1" y="445"/>
            <a:ext cx="18286412" cy="10286107"/>
          </a:xfrm>
          <a:prstGeom prst="rect">
            <a:avLst/>
          </a:prstGeom>
        </p:spPr>
      </p:pic>
      <p:sp>
        <p:nvSpPr>
          <p:cNvPr id="3" name="テキスト プレースホルダー 2"/>
          <p:cNvSpPr>
            <a:spLocks noGrp="1"/>
          </p:cNvSpPr>
          <p:nvPr>
            <p:ph type="body" idx="1"/>
          </p:nvPr>
        </p:nvSpPr>
        <p:spPr>
          <a:xfrm>
            <a:off x="914321" y="1738139"/>
            <a:ext cx="16457772" cy="7451107"/>
          </a:xfrm>
          <a:prstGeom prst="rect">
            <a:avLst/>
          </a:prstGeom>
        </p:spPr>
        <p:txBody>
          <a:bodyPr vert="horz" lIns="163275" tIns="81638" rIns="163275" bIns="81638" rtlCol="0">
            <a:normAutofit/>
          </a:bodyPr>
          <a:lstStyle/>
          <a:p>
            <a:pPr lvl="0"/>
            <a:r>
              <a:rPr kumimoji="1" lang="en-US" altLang="ja-JP" dirty="0" smtClean="0"/>
              <a:t>Master Text</a:t>
            </a:r>
            <a:endParaRPr kumimoji="1" lang="ja-JP" altLang="en-US" dirty="0" smtClean="0"/>
          </a:p>
        </p:txBody>
      </p:sp>
      <p:sp>
        <p:nvSpPr>
          <p:cNvPr id="5" name="フッター プレースホルダー 5"/>
          <p:cNvSpPr>
            <a:spLocks noGrp="1"/>
          </p:cNvSpPr>
          <p:nvPr>
            <p:ph type="ftr" sz="quarter" idx="3"/>
          </p:nvPr>
        </p:nvSpPr>
        <p:spPr>
          <a:xfrm>
            <a:off x="5002747" y="9607996"/>
            <a:ext cx="8280920" cy="547688"/>
          </a:xfrm>
          <a:prstGeom prst="rect">
            <a:avLst/>
          </a:prstGeom>
        </p:spPr>
        <p:txBody>
          <a:bodyPr vert="horz" lIns="91440" tIns="45720" rIns="91440" bIns="45720" rtlCol="0" anchor="ctr"/>
          <a:lstStyle>
            <a:lvl1pPr algn="ctr">
              <a:defRPr sz="1800">
                <a:solidFill>
                  <a:schemeClr val="bg1"/>
                </a:solidFill>
              </a:defRPr>
            </a:lvl1pPr>
          </a:lstStyle>
          <a:p>
            <a:r>
              <a:rPr lang="en-US" altLang="ja-JP" smtClean="0"/>
              <a:t>The Power of PowerPoint | thepopp.com</a:t>
            </a:r>
            <a:endParaRPr lang="ja-JP" altLang="en-US" dirty="0"/>
          </a:p>
        </p:txBody>
      </p:sp>
      <p:sp>
        <p:nvSpPr>
          <p:cNvPr id="6" name="スライド番号プレースホルダー 6"/>
          <p:cNvSpPr>
            <a:spLocks noGrp="1"/>
          </p:cNvSpPr>
          <p:nvPr>
            <p:ph type="sldNum" sz="quarter" idx="4"/>
          </p:nvPr>
        </p:nvSpPr>
        <p:spPr>
          <a:xfrm>
            <a:off x="13832001" y="9607996"/>
            <a:ext cx="4267200" cy="547688"/>
          </a:xfrm>
          <a:prstGeom prst="rect">
            <a:avLst/>
          </a:prstGeom>
        </p:spPr>
        <p:txBody>
          <a:bodyPr vert="horz" lIns="91440" tIns="45720" rIns="91440" bIns="45720" rtlCol="0" anchor="ctr"/>
          <a:lstStyle>
            <a:lvl1pPr algn="r">
              <a:defRPr sz="3600">
                <a:solidFill>
                  <a:schemeClr val="bg1"/>
                </a:solidFill>
              </a:defRPr>
            </a:lvl1pPr>
          </a:lstStyle>
          <a:p>
            <a:fld id="{F95F845C-B07D-424A-A6EA-96D8F4A7E4C5}" type="slidenum">
              <a:rPr lang="ja-JP" altLang="en-US" smtClean="0"/>
              <a:pPr/>
              <a:t>‹#›</a:t>
            </a:fld>
            <a:endParaRPr lang="ja-JP" altLang="en-US"/>
          </a:p>
        </p:txBody>
      </p:sp>
    </p:spTree>
    <p:extLst>
      <p:ext uri="{BB962C8B-B14F-4D97-AF65-F5344CB8AC3E}">
        <p14:creationId xmlns:p14="http://schemas.microsoft.com/office/powerpoint/2010/main" val="711525266"/>
      </p:ext>
    </p:extLst>
  </p:cSld>
  <p:clrMap bg1="lt1" tx1="dk1" bg2="lt2" tx2="dk2" accent1="accent1" accent2="accent2" accent3="accent3" accent4="accent4" accent5="accent5" accent6="accent6" hlink="hlink" folHlink="folHlink"/>
  <p:sldLayoutIdLst>
    <p:sldLayoutId id="2147483674" r:id="rId1"/>
    <p:sldLayoutId id="2147483713" r:id="rId2"/>
    <p:sldLayoutId id="2147483726" r:id="rId3"/>
    <p:sldLayoutId id="2147483675" r:id="rId4"/>
    <p:sldLayoutId id="2147483728" r:id="rId5"/>
    <p:sldLayoutId id="2147483702" r:id="rId6"/>
    <p:sldLayoutId id="2147483682" r:id="rId7"/>
    <p:sldLayoutId id="2147483746" r:id="rId8"/>
    <p:sldLayoutId id="2147483719" r:id="rId9"/>
    <p:sldLayoutId id="2147483730" r:id="rId10"/>
    <p:sldLayoutId id="2147483743" r:id="rId11"/>
    <p:sldLayoutId id="2147483729" r:id="rId12"/>
    <p:sldLayoutId id="2147483723" r:id="rId13"/>
    <p:sldLayoutId id="2147483733" r:id="rId14"/>
    <p:sldLayoutId id="2147483737" r:id="rId15"/>
    <p:sldLayoutId id="2147483747" r:id="rId16"/>
  </p:sldLayoutIdLs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6"/>
                                        </p:tgtEl>
                                        <p:attrNameLst>
                                          <p:attrName>style.visibility</p:attrName>
                                        </p:attrNameLst>
                                      </p:cBhvr>
                                      <p:to>
                                        <p:strVal val="visible"/>
                                      </p:to>
                                    </p:set>
                                    <p:animEffect transition="in" filter="fade">
                                      <p:cBhvr>
                                        <p:cTn id="10"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Lst>
  </p:timing>
  <p:hf hdr="0" dt="0"/>
  <p:txStyles>
    <p:titleStyle>
      <a:lvl1pPr algn="l" defTabSz="1632753" rtl="0" eaLnBrk="1" latinLnBrk="0" hangingPunct="1">
        <a:spcBef>
          <a:spcPct val="0"/>
        </a:spcBef>
        <a:buNone/>
        <a:defRPr kumimoji="1" sz="5400" kern="1200">
          <a:solidFill>
            <a:schemeClr val="bg1"/>
          </a:solidFill>
          <a:latin typeface="+mj-lt"/>
          <a:ea typeface="+mj-ea"/>
          <a:cs typeface="+mj-cs"/>
        </a:defRPr>
      </a:lvl1pPr>
    </p:titleStyle>
    <p:bodyStyle>
      <a:lvl1pPr marL="0" indent="0" algn="l" defTabSz="1632753" rtl="0" eaLnBrk="1" latinLnBrk="0" hangingPunct="1">
        <a:spcBef>
          <a:spcPct val="20000"/>
        </a:spcBef>
        <a:buFont typeface="Arial" panose="020B0604020202020204" pitchFamily="34" charset="0"/>
        <a:buNone/>
        <a:defRPr kumimoji="1" sz="2400" kern="1200">
          <a:solidFill>
            <a:schemeClr val="bg1"/>
          </a:solidFill>
          <a:latin typeface="+mn-lt"/>
          <a:ea typeface="+mn-ea"/>
          <a:cs typeface="+mn-cs"/>
        </a:defRPr>
      </a:lvl1pPr>
      <a:lvl2pPr marL="1326612" indent="-510235"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2pPr>
      <a:lvl3pPr marL="2040941"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3pPr>
      <a:lvl4pPr marL="2857317"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4pPr>
      <a:lvl5pPr marL="3673693"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5pPr>
      <a:lvl6pPr marL="4490070"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6pPr>
      <a:lvl7pPr marL="5306446"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7pPr>
      <a:lvl8pPr marL="6122822"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8pPr>
      <a:lvl9pPr marL="6939199"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9pPr>
    </p:bodyStyle>
    <p:otherStyle>
      <a:defPPr>
        <a:defRPr lang="ja-JP"/>
      </a:defPPr>
      <a:lvl1pPr marL="0" algn="l" defTabSz="1632753" rtl="0" eaLnBrk="1" latinLnBrk="0" hangingPunct="1">
        <a:defRPr kumimoji="1" sz="3200" kern="1200">
          <a:solidFill>
            <a:schemeClr val="tx1"/>
          </a:solidFill>
          <a:latin typeface="+mn-lt"/>
          <a:ea typeface="+mn-ea"/>
          <a:cs typeface="+mn-cs"/>
        </a:defRPr>
      </a:lvl1pPr>
      <a:lvl2pPr marL="816376" algn="l" defTabSz="1632753" rtl="0" eaLnBrk="1" latinLnBrk="0" hangingPunct="1">
        <a:defRPr kumimoji="1" sz="3200" kern="1200">
          <a:solidFill>
            <a:schemeClr val="tx1"/>
          </a:solidFill>
          <a:latin typeface="+mn-lt"/>
          <a:ea typeface="+mn-ea"/>
          <a:cs typeface="+mn-cs"/>
        </a:defRPr>
      </a:lvl2pPr>
      <a:lvl3pPr marL="1632753" algn="l" defTabSz="1632753" rtl="0" eaLnBrk="1" latinLnBrk="0" hangingPunct="1">
        <a:defRPr kumimoji="1" sz="3200" kern="1200">
          <a:solidFill>
            <a:schemeClr val="tx1"/>
          </a:solidFill>
          <a:latin typeface="+mn-lt"/>
          <a:ea typeface="+mn-ea"/>
          <a:cs typeface="+mn-cs"/>
        </a:defRPr>
      </a:lvl3pPr>
      <a:lvl4pPr marL="2449129" algn="l" defTabSz="1632753" rtl="0" eaLnBrk="1" latinLnBrk="0" hangingPunct="1">
        <a:defRPr kumimoji="1" sz="3200" kern="1200">
          <a:solidFill>
            <a:schemeClr val="tx1"/>
          </a:solidFill>
          <a:latin typeface="+mn-lt"/>
          <a:ea typeface="+mn-ea"/>
          <a:cs typeface="+mn-cs"/>
        </a:defRPr>
      </a:lvl4pPr>
      <a:lvl5pPr marL="3265505" algn="l" defTabSz="1632753" rtl="0" eaLnBrk="1" latinLnBrk="0" hangingPunct="1">
        <a:defRPr kumimoji="1" sz="3200" kern="1200">
          <a:solidFill>
            <a:schemeClr val="tx1"/>
          </a:solidFill>
          <a:latin typeface="+mn-lt"/>
          <a:ea typeface="+mn-ea"/>
          <a:cs typeface="+mn-cs"/>
        </a:defRPr>
      </a:lvl5pPr>
      <a:lvl6pPr marL="4081882" algn="l" defTabSz="1632753" rtl="0" eaLnBrk="1" latinLnBrk="0" hangingPunct="1">
        <a:defRPr kumimoji="1" sz="3200" kern="1200">
          <a:solidFill>
            <a:schemeClr val="tx1"/>
          </a:solidFill>
          <a:latin typeface="+mn-lt"/>
          <a:ea typeface="+mn-ea"/>
          <a:cs typeface="+mn-cs"/>
        </a:defRPr>
      </a:lvl6pPr>
      <a:lvl7pPr marL="4898258" algn="l" defTabSz="1632753" rtl="0" eaLnBrk="1" latinLnBrk="0" hangingPunct="1">
        <a:defRPr kumimoji="1" sz="3200" kern="1200">
          <a:solidFill>
            <a:schemeClr val="tx1"/>
          </a:solidFill>
          <a:latin typeface="+mn-lt"/>
          <a:ea typeface="+mn-ea"/>
          <a:cs typeface="+mn-cs"/>
        </a:defRPr>
      </a:lvl7pPr>
      <a:lvl8pPr marL="5714634" algn="l" defTabSz="1632753" rtl="0" eaLnBrk="1" latinLnBrk="0" hangingPunct="1">
        <a:defRPr kumimoji="1" sz="3200" kern="1200">
          <a:solidFill>
            <a:schemeClr val="tx1"/>
          </a:solidFill>
          <a:latin typeface="+mn-lt"/>
          <a:ea typeface="+mn-ea"/>
          <a:cs typeface="+mn-cs"/>
        </a:defRPr>
      </a:lvl8pPr>
      <a:lvl9pPr marL="6531011" algn="l" defTabSz="1632753" rtl="0" eaLnBrk="1" latinLnBrk="0" hangingPunct="1">
        <a:defRPr kumimoji="1" sz="3200" kern="1200">
          <a:solidFill>
            <a:schemeClr val="tx1"/>
          </a:solidFill>
          <a:latin typeface="+mn-lt"/>
          <a:ea typeface="+mn-ea"/>
          <a:cs typeface="+mn-cs"/>
        </a:defRPr>
      </a:lvl9pPr>
    </p:otherStyle>
  </p:txStyles>
</p:sldMaster>
</file>

<file path=ppt/slideMasters/slideMaster3.xml><?xml version="1.0" encoding="utf-8"?>
<p:sldMaster xmlns:a="http://schemas.openxmlformats.org/drawingml/2006/main" xmlns:r="http://schemas.openxmlformats.org/officeDocument/2006/relationships" xmlns:p="http://schemas.openxmlformats.org/presentationml/2006/main" preserve="1">
  <p:cSld>
    <p:bg>
      <p:bgPr>
        <a:solidFill>
          <a:schemeClr val="tx1"/>
        </a:solidFill>
        <a:effectLst/>
      </p:bgPr>
    </p:bg>
    <p:spTree>
      <p:nvGrpSpPr>
        <p:cNvPr id="1" name=""/>
        <p:cNvGrpSpPr/>
        <p:nvPr/>
      </p:nvGrpSpPr>
      <p:grpSpPr>
        <a:xfrm>
          <a:off x="0" y="0"/>
          <a:ext cx="0" cy="0"/>
          <a:chOff x="0" y="0"/>
          <a:chExt cx="0" cy="0"/>
        </a:xfrm>
      </p:grpSpPr>
      <p:pic>
        <p:nvPicPr>
          <p:cNvPr id="4" name="図 3"/>
          <p:cNvPicPr>
            <a:picLocks noChangeAspect="1"/>
          </p:cNvPicPr>
          <p:nvPr/>
        </p:nvPicPr>
        <p:blipFill>
          <a:blip r:embed="rId40">
            <a:extLst>
              <a:ext uri="{28A0092B-C50C-407E-A947-70E740481C1C}">
                <a14:useLocalDpi xmlns:a14="http://schemas.microsoft.com/office/drawing/2010/main" val="0"/>
              </a:ext>
            </a:extLst>
          </a:blip>
          <a:stretch>
            <a:fillRect/>
          </a:stretch>
        </p:blipFill>
        <p:spPr>
          <a:xfrm>
            <a:off x="-1" y="445"/>
            <a:ext cx="18286412" cy="10286107"/>
          </a:xfrm>
          <a:prstGeom prst="rect">
            <a:avLst/>
          </a:prstGeom>
        </p:spPr>
      </p:pic>
      <p:pic>
        <p:nvPicPr>
          <p:cNvPr id="11" name="図 10"/>
          <p:cNvPicPr>
            <a:picLocks noChangeAspect="1"/>
          </p:cNvPicPr>
          <p:nvPr userDrawn="1"/>
        </p:nvPicPr>
        <p:blipFill rotWithShape="1">
          <a:blip r:embed="rId41">
            <a:extLst>
              <a:ext uri="{28A0092B-C50C-407E-A947-70E740481C1C}">
                <a14:useLocalDpi xmlns:a14="http://schemas.microsoft.com/office/drawing/2010/main" val="0"/>
              </a:ext>
            </a:extLst>
          </a:blip>
          <a:srcRect l="12009"/>
          <a:stretch/>
        </p:blipFill>
        <p:spPr>
          <a:xfrm>
            <a:off x="0" y="507267"/>
            <a:ext cx="11488017" cy="2011429"/>
          </a:xfrm>
          <a:prstGeom prst="rect">
            <a:avLst/>
          </a:prstGeom>
        </p:spPr>
      </p:pic>
      <p:sp>
        <p:nvSpPr>
          <p:cNvPr id="3" name="テキスト プレースホルダー 2"/>
          <p:cNvSpPr>
            <a:spLocks noGrp="1"/>
          </p:cNvSpPr>
          <p:nvPr>
            <p:ph type="body" idx="1"/>
          </p:nvPr>
        </p:nvSpPr>
        <p:spPr>
          <a:xfrm>
            <a:off x="914321" y="4855468"/>
            <a:ext cx="16457772" cy="4333778"/>
          </a:xfrm>
          <a:prstGeom prst="rect">
            <a:avLst/>
          </a:prstGeom>
        </p:spPr>
        <p:txBody>
          <a:bodyPr vert="horz" lIns="163275" tIns="81638" rIns="163275" bIns="81638" rtlCol="0">
            <a:normAutofit/>
          </a:bodyPr>
          <a:lstStyle/>
          <a:p>
            <a:pPr lvl="0"/>
            <a:r>
              <a:rPr kumimoji="1" lang="en-US" altLang="ja-JP" dirty="0" smtClean="0"/>
              <a:t>Master Text</a:t>
            </a:r>
            <a:endParaRPr kumimoji="1" lang="ja-JP" altLang="en-US" dirty="0" smtClean="0"/>
          </a:p>
        </p:txBody>
      </p:sp>
      <p:sp>
        <p:nvSpPr>
          <p:cNvPr id="5" name="フッター プレースホルダー 5"/>
          <p:cNvSpPr>
            <a:spLocks noGrp="1"/>
          </p:cNvSpPr>
          <p:nvPr>
            <p:ph type="ftr" sz="quarter" idx="3"/>
          </p:nvPr>
        </p:nvSpPr>
        <p:spPr>
          <a:xfrm>
            <a:off x="5002747" y="9607996"/>
            <a:ext cx="8280920" cy="547688"/>
          </a:xfrm>
          <a:prstGeom prst="rect">
            <a:avLst/>
          </a:prstGeom>
        </p:spPr>
        <p:txBody>
          <a:bodyPr vert="horz" lIns="91440" tIns="45720" rIns="91440" bIns="45720" rtlCol="0" anchor="ctr"/>
          <a:lstStyle>
            <a:lvl1pPr algn="ctr">
              <a:defRPr sz="1800">
                <a:solidFill>
                  <a:schemeClr val="bg1"/>
                </a:solidFill>
              </a:defRPr>
            </a:lvl1pPr>
          </a:lstStyle>
          <a:p>
            <a:r>
              <a:rPr lang="en-US" altLang="ja-JP" smtClean="0"/>
              <a:t>The Power of PowerPoint | thepopp.com</a:t>
            </a:r>
            <a:endParaRPr lang="ja-JP" altLang="en-US" dirty="0"/>
          </a:p>
        </p:txBody>
      </p:sp>
      <p:sp>
        <p:nvSpPr>
          <p:cNvPr id="6" name="スライド番号プレースホルダー 6"/>
          <p:cNvSpPr>
            <a:spLocks noGrp="1"/>
          </p:cNvSpPr>
          <p:nvPr>
            <p:ph type="sldNum" sz="quarter" idx="4"/>
          </p:nvPr>
        </p:nvSpPr>
        <p:spPr>
          <a:xfrm>
            <a:off x="13832001" y="9607996"/>
            <a:ext cx="4267200" cy="547688"/>
          </a:xfrm>
          <a:prstGeom prst="rect">
            <a:avLst/>
          </a:prstGeom>
        </p:spPr>
        <p:txBody>
          <a:bodyPr vert="horz" lIns="91440" tIns="45720" rIns="91440" bIns="45720" rtlCol="0" anchor="ctr"/>
          <a:lstStyle>
            <a:lvl1pPr algn="r">
              <a:defRPr sz="3600">
                <a:solidFill>
                  <a:schemeClr val="bg1"/>
                </a:solidFill>
              </a:defRPr>
            </a:lvl1pPr>
          </a:lstStyle>
          <a:p>
            <a:fld id="{F95F845C-B07D-424A-A6EA-96D8F4A7E4C5}" type="slidenum">
              <a:rPr lang="ja-JP" altLang="en-US" smtClean="0"/>
              <a:pPr/>
              <a:t>‹#›</a:t>
            </a:fld>
            <a:endParaRPr lang="ja-JP" altLang="en-US"/>
          </a:p>
        </p:txBody>
      </p:sp>
      <p:sp>
        <p:nvSpPr>
          <p:cNvPr id="2" name="タイトル プレースホルダー 1"/>
          <p:cNvSpPr>
            <a:spLocks noGrp="1"/>
          </p:cNvSpPr>
          <p:nvPr>
            <p:ph type="title"/>
          </p:nvPr>
        </p:nvSpPr>
        <p:spPr>
          <a:xfrm rot="21420000">
            <a:off x="913261" y="718611"/>
            <a:ext cx="10305779" cy="1232222"/>
          </a:xfrm>
          <a:prstGeom prst="rect">
            <a:avLst/>
          </a:prstGeom>
        </p:spPr>
        <p:txBody>
          <a:bodyPr vert="horz" lIns="91440" tIns="45720" rIns="91440" bIns="45720" rtlCol="0" anchor="ctr">
            <a:normAutofit/>
          </a:bodyPr>
          <a:lstStyle/>
          <a:p>
            <a:r>
              <a:rPr kumimoji="1" lang="en-US" altLang="ja-JP" dirty="0" smtClean="0"/>
              <a:t>SLIDE TITLE GOES HERE</a:t>
            </a:r>
            <a:endParaRPr kumimoji="1" lang="ja-JP" altLang="en-US" dirty="0"/>
          </a:p>
        </p:txBody>
      </p:sp>
    </p:spTree>
    <p:extLst>
      <p:ext uri="{BB962C8B-B14F-4D97-AF65-F5344CB8AC3E}">
        <p14:creationId xmlns:p14="http://schemas.microsoft.com/office/powerpoint/2010/main" val="1115492227"/>
      </p:ext>
    </p:extLst>
  </p:cSld>
  <p:clrMap bg1="lt1" tx1="dk1" bg2="lt2" tx2="dk2" accent1="accent1" accent2="accent2" accent3="accent3" accent4="accent4" accent5="accent5" accent6="accent6" hlink="hlink" folHlink="folHlink"/>
  <p:sldLayoutIdLst>
    <p:sldLayoutId id="2147483687" r:id="rId1"/>
    <p:sldLayoutId id="2147483714" r:id="rId2"/>
    <p:sldLayoutId id="2147483741" r:id="rId3"/>
    <p:sldLayoutId id="2147483740" r:id="rId4"/>
    <p:sldLayoutId id="2147483716" r:id="rId5"/>
    <p:sldLayoutId id="2147483691" r:id="rId6"/>
    <p:sldLayoutId id="2147483725" r:id="rId7"/>
    <p:sldLayoutId id="2147483693" r:id="rId8"/>
    <p:sldLayoutId id="2147483694" r:id="rId9"/>
    <p:sldLayoutId id="2147483696" r:id="rId10"/>
    <p:sldLayoutId id="2147483689" r:id="rId11"/>
    <p:sldLayoutId id="2147483698" r:id="rId12"/>
    <p:sldLayoutId id="2147483697" r:id="rId13"/>
    <p:sldLayoutId id="2147483699" r:id="rId14"/>
    <p:sldLayoutId id="2147483704" r:id="rId15"/>
    <p:sldLayoutId id="2147483688" r:id="rId16"/>
    <p:sldLayoutId id="2147483695" r:id="rId17"/>
    <p:sldLayoutId id="2147483703" r:id="rId18"/>
    <p:sldLayoutId id="2147483705" r:id="rId19"/>
    <p:sldLayoutId id="2147483707" r:id="rId20"/>
    <p:sldLayoutId id="2147483708" r:id="rId21"/>
    <p:sldLayoutId id="2147483709" r:id="rId22"/>
    <p:sldLayoutId id="2147483715" r:id="rId23"/>
    <p:sldLayoutId id="2147483710" r:id="rId24"/>
    <p:sldLayoutId id="2147483711" r:id="rId25"/>
    <p:sldLayoutId id="2147483717" r:id="rId26"/>
    <p:sldLayoutId id="2147483712" r:id="rId27"/>
    <p:sldLayoutId id="2147483718" r:id="rId28"/>
    <p:sldLayoutId id="2147483720" r:id="rId29"/>
    <p:sldLayoutId id="2147483739" r:id="rId30"/>
    <p:sldLayoutId id="2147483724" r:id="rId31"/>
    <p:sldLayoutId id="2147483721" r:id="rId32"/>
    <p:sldLayoutId id="2147483734" r:id="rId33"/>
    <p:sldLayoutId id="2147483735" r:id="rId34"/>
    <p:sldLayoutId id="2147483742" r:id="rId35"/>
    <p:sldLayoutId id="2147483738" r:id="rId36"/>
    <p:sldLayoutId id="2147483744" r:id="rId37"/>
    <p:sldLayoutId id="2147483745" r:id="rId38"/>
  </p:sldLayoutIdLs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10" presetClass="entr" presetSubtype="0" fill="hold" grpId="0" nodeType="withEffect">
                                  <p:stCondLst>
                                    <p:cond delay="0"/>
                                  </p:stCondLst>
                                  <p:childTnLst>
                                    <p:set>
                                      <p:cBhvr>
                                        <p:cTn id="6" dur="1" fill="hold">
                                          <p:stCondLst>
                                            <p:cond delay="0"/>
                                          </p:stCondLst>
                                        </p:cTn>
                                        <p:tgtEl>
                                          <p:spTgt spid="5"/>
                                        </p:tgtEl>
                                        <p:attrNameLst>
                                          <p:attrName>style.visibility</p:attrName>
                                        </p:attrNameLst>
                                      </p:cBhvr>
                                      <p:to>
                                        <p:strVal val="visible"/>
                                      </p:to>
                                    </p:set>
                                    <p:animEffect transition="in" filter="fade">
                                      <p:cBhvr>
                                        <p:cTn id="7" dur="500"/>
                                        <p:tgtEl>
                                          <p:spTgt spid="5"/>
                                        </p:tgtEl>
                                      </p:cBhvr>
                                    </p:animEffect>
                                  </p:childTnLst>
                                </p:cTn>
                              </p:par>
                              <p:par>
                                <p:cTn id="8" presetID="10" presetClass="entr" presetSubtype="0" fill="hold" grpId="0" nodeType="withEffect">
                                  <p:stCondLst>
                                    <p:cond delay="0"/>
                                  </p:stCondLst>
                                  <p:childTnLst>
                                    <p:set>
                                      <p:cBhvr>
                                        <p:cTn id="9" dur="1" fill="hold">
                                          <p:stCondLst>
                                            <p:cond delay="0"/>
                                          </p:stCondLst>
                                        </p:cTn>
                                        <p:tgtEl>
                                          <p:spTgt spid="6"/>
                                        </p:tgtEl>
                                        <p:attrNameLst>
                                          <p:attrName>style.visibility</p:attrName>
                                        </p:attrNameLst>
                                      </p:cBhvr>
                                      <p:to>
                                        <p:strVal val="visible"/>
                                      </p:to>
                                    </p:set>
                                    <p:animEffect transition="in" filter="fade">
                                      <p:cBhvr>
                                        <p:cTn id="10" dur="500"/>
                                        <p:tgtEl>
                                          <p:spTgt spid="6"/>
                                        </p:tgtEl>
                                      </p:cBhvr>
                                    </p:animEffect>
                                  </p:childTnLst>
                                </p:cTn>
                              </p:par>
                              <p:par>
                                <p:cTn id="11" presetID="2" presetClass="entr" presetSubtype="8" decel="100000" fill="hold" grpId="0" nodeType="withEffect">
                                  <p:stCondLst>
                                    <p:cond delay="0"/>
                                  </p:stCondLst>
                                  <p:childTnLst>
                                    <p:set>
                                      <p:cBhvr>
                                        <p:cTn id="12" dur="1" fill="hold">
                                          <p:stCondLst>
                                            <p:cond delay="0"/>
                                          </p:stCondLst>
                                        </p:cTn>
                                        <p:tgtEl>
                                          <p:spTgt spid="2"/>
                                        </p:tgtEl>
                                        <p:attrNameLst>
                                          <p:attrName>style.visibility</p:attrName>
                                        </p:attrNameLst>
                                      </p:cBhvr>
                                      <p:to>
                                        <p:strVal val="visible"/>
                                      </p:to>
                                    </p:set>
                                    <p:anim calcmode="lin" valueType="num">
                                      <p:cBhvr additive="base">
                                        <p:cTn id="13" dur="500" fill="hold"/>
                                        <p:tgtEl>
                                          <p:spTgt spid="2"/>
                                        </p:tgtEl>
                                        <p:attrNameLst>
                                          <p:attrName>ppt_x</p:attrName>
                                        </p:attrNameLst>
                                      </p:cBhvr>
                                      <p:tavLst>
                                        <p:tav tm="0">
                                          <p:val>
                                            <p:strVal val="0-#ppt_w/2"/>
                                          </p:val>
                                        </p:tav>
                                        <p:tav tm="100000">
                                          <p:val>
                                            <p:strVal val="#ppt_x"/>
                                          </p:val>
                                        </p:tav>
                                      </p:tavLst>
                                    </p:anim>
                                    <p:anim calcmode="lin" valueType="num">
                                      <p:cBhvr additive="base">
                                        <p:cTn id="14" dur="500" fill="hold"/>
                                        <p:tgtEl>
                                          <p:spTgt spid="2"/>
                                        </p:tgtEl>
                                        <p:attrNameLst>
                                          <p:attrName>ppt_y</p:attrName>
                                        </p:attrNameLst>
                                      </p:cBhvr>
                                      <p:tavLst>
                                        <p:tav tm="0">
                                          <p:val>
                                            <p:strVal val="#ppt_y"/>
                                          </p:val>
                                        </p:tav>
                                        <p:tav tm="100000">
                                          <p:val>
                                            <p:strVal val="#ppt_y"/>
                                          </p:val>
                                        </p:tav>
                                      </p:tavLst>
                                    </p:anim>
                                  </p:childTnLst>
                                </p:cTn>
                              </p:par>
                              <p:par>
                                <p:cTn id="15" presetID="2" presetClass="entr" presetSubtype="8" decel="100000" fill="hold" nodeType="withEffect">
                                  <p:stCondLst>
                                    <p:cond delay="0"/>
                                  </p:stCondLst>
                                  <p:childTnLst>
                                    <p:set>
                                      <p:cBhvr>
                                        <p:cTn id="16" dur="1" fill="hold">
                                          <p:stCondLst>
                                            <p:cond delay="0"/>
                                          </p:stCondLst>
                                        </p:cTn>
                                        <p:tgtEl>
                                          <p:spTgt spid="11"/>
                                        </p:tgtEl>
                                        <p:attrNameLst>
                                          <p:attrName>style.visibility</p:attrName>
                                        </p:attrNameLst>
                                      </p:cBhvr>
                                      <p:to>
                                        <p:strVal val="visible"/>
                                      </p:to>
                                    </p:set>
                                    <p:anim calcmode="lin" valueType="num">
                                      <p:cBhvr additive="base">
                                        <p:cTn id="17" dur="500" fill="hold"/>
                                        <p:tgtEl>
                                          <p:spTgt spid="11"/>
                                        </p:tgtEl>
                                        <p:attrNameLst>
                                          <p:attrName>ppt_x</p:attrName>
                                        </p:attrNameLst>
                                      </p:cBhvr>
                                      <p:tavLst>
                                        <p:tav tm="0">
                                          <p:val>
                                            <p:strVal val="0-#ppt_w/2"/>
                                          </p:val>
                                        </p:tav>
                                        <p:tav tm="100000">
                                          <p:val>
                                            <p:strVal val="#ppt_x"/>
                                          </p:val>
                                        </p:tav>
                                      </p:tavLst>
                                    </p:anim>
                                    <p:anim calcmode="lin" valueType="num">
                                      <p:cBhvr additive="base">
                                        <p:cTn id="18" dur="500" fill="hold"/>
                                        <p:tgtEl>
                                          <p:spTgt spid="11"/>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5" grpId="0"/>
      <p:bldP spid="6" grpId="0"/>
      <p:bldP spid="2" grpId="0"/>
    </p:bldLst>
  </p:timing>
  <p:hf hdr="0" dt="0"/>
  <p:txStyles>
    <p:titleStyle>
      <a:lvl1pPr algn="r" defTabSz="1632753" rtl="0" eaLnBrk="1" latinLnBrk="0" hangingPunct="1">
        <a:spcBef>
          <a:spcPct val="0"/>
        </a:spcBef>
        <a:buNone/>
        <a:defRPr kumimoji="1" sz="5400" kern="1000" spc="1000" baseline="0">
          <a:solidFill>
            <a:schemeClr val="tx1"/>
          </a:solidFill>
          <a:latin typeface="+mj-lt"/>
          <a:ea typeface="+mj-ea"/>
          <a:cs typeface="+mj-cs"/>
        </a:defRPr>
      </a:lvl1pPr>
    </p:titleStyle>
    <p:bodyStyle>
      <a:lvl1pPr marL="0" indent="0" algn="l" defTabSz="1632753" rtl="0" eaLnBrk="1" latinLnBrk="0" hangingPunct="1">
        <a:spcBef>
          <a:spcPct val="20000"/>
        </a:spcBef>
        <a:buFont typeface="Arial" panose="020B0604020202020204" pitchFamily="34" charset="0"/>
        <a:buNone/>
        <a:defRPr kumimoji="1" sz="2400" kern="1200">
          <a:solidFill>
            <a:schemeClr val="bg1"/>
          </a:solidFill>
          <a:latin typeface="+mn-lt"/>
          <a:ea typeface="+mn-ea"/>
          <a:cs typeface="+mn-cs"/>
        </a:defRPr>
      </a:lvl1pPr>
      <a:lvl2pPr marL="1326612" indent="-510235"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2pPr>
      <a:lvl3pPr marL="2040941"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3pPr>
      <a:lvl4pPr marL="2857317"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4pPr>
      <a:lvl5pPr marL="3673693" indent="-408188" algn="l" defTabSz="1632753" rtl="0" eaLnBrk="1" latinLnBrk="0" hangingPunct="1">
        <a:spcBef>
          <a:spcPct val="20000"/>
        </a:spcBef>
        <a:buFont typeface="Arial" panose="020B0604020202020204" pitchFamily="34" charset="0"/>
        <a:buChar char="»"/>
        <a:defRPr kumimoji="1" sz="2400" kern="1200">
          <a:solidFill>
            <a:schemeClr val="tx1"/>
          </a:solidFill>
          <a:latin typeface="+mn-lt"/>
          <a:ea typeface="+mn-ea"/>
          <a:cs typeface="+mn-cs"/>
        </a:defRPr>
      </a:lvl5pPr>
      <a:lvl6pPr marL="4490070"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6pPr>
      <a:lvl7pPr marL="5306446"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7pPr>
      <a:lvl8pPr marL="6122822"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8pPr>
      <a:lvl9pPr marL="6939199" indent="-408188" algn="l" defTabSz="1632753" rtl="0" eaLnBrk="1" latinLnBrk="0" hangingPunct="1">
        <a:spcBef>
          <a:spcPct val="20000"/>
        </a:spcBef>
        <a:buFont typeface="Arial" panose="020B0604020202020204" pitchFamily="34" charset="0"/>
        <a:buChar char="•"/>
        <a:defRPr kumimoji="1" sz="3600" kern="1200">
          <a:solidFill>
            <a:schemeClr val="tx1"/>
          </a:solidFill>
          <a:latin typeface="+mn-lt"/>
          <a:ea typeface="+mn-ea"/>
          <a:cs typeface="+mn-cs"/>
        </a:defRPr>
      </a:lvl9pPr>
    </p:bodyStyle>
    <p:otherStyle>
      <a:defPPr>
        <a:defRPr lang="ja-JP"/>
      </a:defPPr>
      <a:lvl1pPr marL="0" algn="l" defTabSz="1632753" rtl="0" eaLnBrk="1" latinLnBrk="0" hangingPunct="1">
        <a:defRPr kumimoji="1" sz="3200" kern="1200">
          <a:solidFill>
            <a:schemeClr val="tx1"/>
          </a:solidFill>
          <a:latin typeface="+mn-lt"/>
          <a:ea typeface="+mn-ea"/>
          <a:cs typeface="+mn-cs"/>
        </a:defRPr>
      </a:lvl1pPr>
      <a:lvl2pPr marL="816376" algn="l" defTabSz="1632753" rtl="0" eaLnBrk="1" latinLnBrk="0" hangingPunct="1">
        <a:defRPr kumimoji="1" sz="3200" kern="1200">
          <a:solidFill>
            <a:schemeClr val="tx1"/>
          </a:solidFill>
          <a:latin typeface="+mn-lt"/>
          <a:ea typeface="+mn-ea"/>
          <a:cs typeface="+mn-cs"/>
        </a:defRPr>
      </a:lvl2pPr>
      <a:lvl3pPr marL="1632753" algn="l" defTabSz="1632753" rtl="0" eaLnBrk="1" latinLnBrk="0" hangingPunct="1">
        <a:defRPr kumimoji="1" sz="3200" kern="1200">
          <a:solidFill>
            <a:schemeClr val="tx1"/>
          </a:solidFill>
          <a:latin typeface="+mn-lt"/>
          <a:ea typeface="+mn-ea"/>
          <a:cs typeface="+mn-cs"/>
        </a:defRPr>
      </a:lvl3pPr>
      <a:lvl4pPr marL="2449129" algn="l" defTabSz="1632753" rtl="0" eaLnBrk="1" latinLnBrk="0" hangingPunct="1">
        <a:defRPr kumimoji="1" sz="3200" kern="1200">
          <a:solidFill>
            <a:schemeClr val="tx1"/>
          </a:solidFill>
          <a:latin typeface="+mn-lt"/>
          <a:ea typeface="+mn-ea"/>
          <a:cs typeface="+mn-cs"/>
        </a:defRPr>
      </a:lvl4pPr>
      <a:lvl5pPr marL="3265505" algn="l" defTabSz="1632753" rtl="0" eaLnBrk="1" latinLnBrk="0" hangingPunct="1">
        <a:defRPr kumimoji="1" sz="3200" kern="1200">
          <a:solidFill>
            <a:schemeClr val="tx1"/>
          </a:solidFill>
          <a:latin typeface="+mn-lt"/>
          <a:ea typeface="+mn-ea"/>
          <a:cs typeface="+mn-cs"/>
        </a:defRPr>
      </a:lvl5pPr>
      <a:lvl6pPr marL="4081882" algn="l" defTabSz="1632753" rtl="0" eaLnBrk="1" latinLnBrk="0" hangingPunct="1">
        <a:defRPr kumimoji="1" sz="3200" kern="1200">
          <a:solidFill>
            <a:schemeClr val="tx1"/>
          </a:solidFill>
          <a:latin typeface="+mn-lt"/>
          <a:ea typeface="+mn-ea"/>
          <a:cs typeface="+mn-cs"/>
        </a:defRPr>
      </a:lvl6pPr>
      <a:lvl7pPr marL="4898258" algn="l" defTabSz="1632753" rtl="0" eaLnBrk="1" latinLnBrk="0" hangingPunct="1">
        <a:defRPr kumimoji="1" sz="3200" kern="1200">
          <a:solidFill>
            <a:schemeClr val="tx1"/>
          </a:solidFill>
          <a:latin typeface="+mn-lt"/>
          <a:ea typeface="+mn-ea"/>
          <a:cs typeface="+mn-cs"/>
        </a:defRPr>
      </a:lvl7pPr>
      <a:lvl8pPr marL="5714634" algn="l" defTabSz="1632753" rtl="0" eaLnBrk="1" latinLnBrk="0" hangingPunct="1">
        <a:defRPr kumimoji="1" sz="3200" kern="1200">
          <a:solidFill>
            <a:schemeClr val="tx1"/>
          </a:solidFill>
          <a:latin typeface="+mn-lt"/>
          <a:ea typeface="+mn-ea"/>
          <a:cs typeface="+mn-cs"/>
        </a:defRPr>
      </a:lvl8pPr>
      <a:lvl9pPr marL="6531011" algn="l" defTabSz="1632753" rtl="0" eaLnBrk="1" latinLnBrk="0" hangingPunct="1">
        <a:defRPr kumimoji="1" sz="32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4.xml.rels><?xml version="1.0" encoding="UTF-8" standalone="yes"?>
<Relationships xmlns="http://schemas.openxmlformats.org/package/2006/relationships"><Relationship Id="rId2" Type="http://schemas.openxmlformats.org/officeDocument/2006/relationships/image" Target="../media/image24.png"/><Relationship Id="rId1" Type="http://schemas.openxmlformats.org/officeDocument/2006/relationships/slideLayout" Target="../slideLayouts/slideLayout5.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8.xml"/></Relationships>
</file>

<file path=ppt/slides/_rels/slide6.xml.rels><?xml version="1.0" encoding="UTF-8" standalone="yes"?>
<Relationships xmlns="http://schemas.openxmlformats.org/package/2006/relationships"><Relationship Id="rId3" Type="http://schemas.openxmlformats.org/officeDocument/2006/relationships/image" Target="../media/image26.png"/><Relationship Id="rId2" Type="http://schemas.openxmlformats.org/officeDocument/2006/relationships/image" Target="../media/image25.png"/><Relationship Id="rId1" Type="http://schemas.openxmlformats.org/officeDocument/2006/relationships/slideLayout" Target="../slideLayouts/slideLayout32.xml"/><Relationship Id="rId6" Type="http://schemas.openxmlformats.org/officeDocument/2006/relationships/image" Target="../media/image29.png"/><Relationship Id="rId5" Type="http://schemas.openxmlformats.org/officeDocument/2006/relationships/image" Target="../media/image28.png"/><Relationship Id="rId4" Type="http://schemas.openxmlformats.org/officeDocument/2006/relationships/image" Target="../media/image2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0.xml"/></Relationships>
</file>

<file path=ppt/slides/_rels/slide8.xml.rels><?xml version="1.0" encoding="UTF-8" standalone="yes"?>
<Relationships xmlns="http://schemas.openxmlformats.org/package/2006/relationships"><Relationship Id="rId2" Type="http://schemas.openxmlformats.org/officeDocument/2006/relationships/image" Target="../media/image30.png"/><Relationship Id="rId1" Type="http://schemas.openxmlformats.org/officeDocument/2006/relationships/slideLayout" Target="../slideLayouts/slideLayout5.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40.xml"/></Relationships>
</file>

<file path=ppt/slides/_rels/slide13.xml.rels><?xml version="1.0" encoding="UTF-8" standalone="yes"?>
<Relationships xmlns="http://schemas.openxmlformats.org/package/2006/relationships"><Relationship Id="rId3" Type="http://schemas.openxmlformats.org/officeDocument/2006/relationships/image" Target="../media/image31.png"/><Relationship Id="rId2" Type="http://schemas.openxmlformats.org/officeDocument/2006/relationships/notesSlide" Target="../notesSlides/notesSlide1.xml"/><Relationship Id="rId1" Type="http://schemas.openxmlformats.org/officeDocument/2006/relationships/slideLayout" Target="../slideLayouts/slideLayout39.xml"/><Relationship Id="rId5" Type="http://schemas.openxmlformats.org/officeDocument/2006/relationships/image" Target="../media/image33.png"/><Relationship Id="rId4" Type="http://schemas.openxmlformats.org/officeDocument/2006/relationships/image" Target="../media/image32.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48.xml"/></Relationships>
</file>

<file path=ppt/slides/_rels/slide17.xml.rels><?xml version="1.0" encoding="UTF-8" standalone="yes"?>
<Relationships xmlns="http://schemas.openxmlformats.org/package/2006/relationships"><Relationship Id="rId3" Type="http://schemas.openxmlformats.org/officeDocument/2006/relationships/image" Target="../media/image35.png"/><Relationship Id="rId2" Type="http://schemas.openxmlformats.org/officeDocument/2006/relationships/image" Target="../media/image34.png"/><Relationship Id="rId1" Type="http://schemas.openxmlformats.org/officeDocument/2006/relationships/slideLayout" Target="../slideLayouts/slideLayout41.xml"/><Relationship Id="rId4" Type="http://schemas.openxmlformats.org/officeDocument/2006/relationships/image" Target="../media/image3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4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0.xml"/></Relationships>
</file>

<file path=ppt/slides/_rels/slide20.xml.rels><?xml version="1.0" encoding="UTF-8" standalone="yes"?>
<Relationships xmlns="http://schemas.openxmlformats.org/package/2006/relationships"><Relationship Id="rId3" Type="http://schemas.openxmlformats.org/officeDocument/2006/relationships/image" Target="../media/image38.png"/><Relationship Id="rId2" Type="http://schemas.openxmlformats.org/officeDocument/2006/relationships/image" Target="../media/image37.png"/><Relationship Id="rId1" Type="http://schemas.openxmlformats.org/officeDocument/2006/relationships/slideLayout" Target="../slideLayouts/slideLayout42.xml"/><Relationship Id="rId5" Type="http://schemas.openxmlformats.org/officeDocument/2006/relationships/image" Target="../media/image40.png"/><Relationship Id="rId4" Type="http://schemas.openxmlformats.org/officeDocument/2006/relationships/image" Target="../media/image39.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6.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4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3.xml"/></Relationships>
</file>

<file path=ppt/slides/_rels/slide24.xml.rels><?xml version="1.0" encoding="UTF-8" standalone="yes"?>
<Relationships xmlns="http://schemas.openxmlformats.org/package/2006/relationships"><Relationship Id="rId2" Type="http://schemas.openxmlformats.org/officeDocument/2006/relationships/image" Target="../media/image41.png"/><Relationship Id="rId1" Type="http://schemas.openxmlformats.org/officeDocument/2006/relationships/slideLayout" Target="../slideLayouts/slideLayout5.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34.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9.xml"/></Relationships>
</file>

<file path=ppt/slides/_rels/slide30.xml.rels><?xml version="1.0" encoding="UTF-8" standalone="yes"?>
<Relationships xmlns="http://schemas.openxmlformats.org/package/2006/relationships"><Relationship Id="rId2" Type="http://schemas.openxmlformats.org/officeDocument/2006/relationships/image" Target="../media/image42.png"/><Relationship Id="rId1" Type="http://schemas.openxmlformats.org/officeDocument/2006/relationships/slideLayout" Target="../slideLayouts/slideLayout5.xml"/></Relationships>
</file>

<file path=ppt/slides/_rels/slide31.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15.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4.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51.xml"/></Relationships>
</file>

<file path=ppt/slides/_rels/slide34.xml.rels><?xml version="1.0" encoding="UTF-8" standalone="yes"?>
<Relationships xmlns="http://schemas.openxmlformats.org/package/2006/relationships"><Relationship Id="rId3" Type="http://schemas.openxmlformats.org/officeDocument/2006/relationships/image" Target="../media/image44.png"/><Relationship Id="rId2" Type="http://schemas.openxmlformats.org/officeDocument/2006/relationships/image" Target="../media/image43.png"/><Relationship Id="rId1" Type="http://schemas.openxmlformats.org/officeDocument/2006/relationships/slideLayout" Target="../slideLayouts/slideLayout16.xml"/><Relationship Id="rId6" Type="http://schemas.openxmlformats.org/officeDocument/2006/relationships/image" Target="../media/image47.png"/><Relationship Id="rId5" Type="http://schemas.openxmlformats.org/officeDocument/2006/relationships/image" Target="../media/image46.png"/><Relationship Id="rId4" Type="http://schemas.openxmlformats.org/officeDocument/2006/relationships/image" Target="../media/image45.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54.xml"/></Relationships>
</file>

<file path=ppt/slides/_rels/slide36.xml.rels><?xml version="1.0" encoding="UTF-8" standalone="yes"?>
<Relationships xmlns="http://schemas.openxmlformats.org/package/2006/relationships"><Relationship Id="rId3" Type="http://schemas.openxmlformats.org/officeDocument/2006/relationships/image" Target="../media/image49.png"/><Relationship Id="rId7" Type="http://schemas.openxmlformats.org/officeDocument/2006/relationships/image" Target="../media/image53.png"/><Relationship Id="rId2" Type="http://schemas.openxmlformats.org/officeDocument/2006/relationships/image" Target="../media/image48.png"/><Relationship Id="rId1" Type="http://schemas.openxmlformats.org/officeDocument/2006/relationships/slideLayout" Target="../slideLayouts/slideLayout21.xml"/><Relationship Id="rId6" Type="http://schemas.openxmlformats.org/officeDocument/2006/relationships/image" Target="../media/image52.png"/><Relationship Id="rId5" Type="http://schemas.openxmlformats.org/officeDocument/2006/relationships/image" Target="../media/image51.png"/><Relationship Id="rId4" Type="http://schemas.openxmlformats.org/officeDocument/2006/relationships/image" Target="../media/image50.png"/></Relationships>
</file>

<file path=ppt/slides/_rels/slide37.xml.rels><?xml version="1.0" encoding="UTF-8" standalone="yes"?>
<Relationships xmlns="http://schemas.openxmlformats.org/package/2006/relationships"><Relationship Id="rId3" Type="http://schemas.openxmlformats.org/officeDocument/2006/relationships/image" Target="../media/image55.png"/><Relationship Id="rId7" Type="http://schemas.openxmlformats.org/officeDocument/2006/relationships/image" Target="../media/image59.png"/><Relationship Id="rId2" Type="http://schemas.openxmlformats.org/officeDocument/2006/relationships/image" Target="../media/image54.png"/><Relationship Id="rId1" Type="http://schemas.openxmlformats.org/officeDocument/2006/relationships/slideLayout" Target="../slideLayouts/slideLayout29.xml"/><Relationship Id="rId6" Type="http://schemas.openxmlformats.org/officeDocument/2006/relationships/image" Target="../media/image58.png"/><Relationship Id="rId5" Type="http://schemas.openxmlformats.org/officeDocument/2006/relationships/image" Target="../media/image57.png"/><Relationship Id="rId4" Type="http://schemas.openxmlformats.org/officeDocument/2006/relationships/image" Target="../media/image56.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55.xml"/></Relationships>
</file>

<file path=ppt/slides/_rels/slide39.xml.rels><?xml version="1.0" encoding="UTF-8" standalone="yes"?>
<Relationships xmlns="http://schemas.openxmlformats.org/package/2006/relationships"><Relationship Id="rId3" Type="http://schemas.openxmlformats.org/officeDocument/2006/relationships/image" Target="../media/image61.png"/><Relationship Id="rId2" Type="http://schemas.openxmlformats.org/officeDocument/2006/relationships/image" Target="../media/image60.png"/><Relationship Id="rId1" Type="http://schemas.openxmlformats.org/officeDocument/2006/relationships/slideLayout" Target="../slideLayouts/slideLayout56.xml"/><Relationship Id="rId5" Type="http://schemas.openxmlformats.org/officeDocument/2006/relationships/image" Target="../media/image63.png"/><Relationship Id="rId4" Type="http://schemas.openxmlformats.org/officeDocument/2006/relationships/image" Target="../media/image62.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7.xml"/></Relationships>
</file>

<file path=ppt/slides/_rels/slide41.xml.rels><?xml version="1.0" encoding="UTF-8" standalone="yes"?>
<Relationships xmlns="http://schemas.openxmlformats.org/package/2006/relationships"><Relationship Id="rId2" Type="http://schemas.openxmlformats.org/officeDocument/2006/relationships/image" Target="../media/image64.png"/><Relationship Id="rId1" Type="http://schemas.openxmlformats.org/officeDocument/2006/relationships/slideLayout" Target="../slideLayouts/slideLayout50.xml"/></Relationships>
</file>

<file path=ppt/slides/_rels/slide42.xml.rels><?xml version="1.0" encoding="UTF-8" standalone="yes"?>
<Relationships xmlns="http://schemas.openxmlformats.org/package/2006/relationships"><Relationship Id="rId2" Type="http://schemas.openxmlformats.org/officeDocument/2006/relationships/image" Target="../media/image65.png"/><Relationship Id="rId1" Type="http://schemas.openxmlformats.org/officeDocument/2006/relationships/slideLayout" Target="../slideLayouts/slideLayout5.xml"/></Relationships>
</file>

<file path=ppt/slides/_rels/slide43.xml.rels><?xml version="1.0" encoding="UTF-8" standalone="yes"?>
<Relationships xmlns="http://schemas.openxmlformats.org/package/2006/relationships"><Relationship Id="rId3" Type="http://schemas.openxmlformats.org/officeDocument/2006/relationships/image" Target="../media/image67.png"/><Relationship Id="rId2" Type="http://schemas.openxmlformats.org/officeDocument/2006/relationships/image" Target="../media/image66.png"/><Relationship Id="rId1" Type="http://schemas.openxmlformats.org/officeDocument/2006/relationships/slideLayout" Target="../slideLayouts/slideLayout52.xml"/><Relationship Id="rId4" Type="http://schemas.openxmlformats.org/officeDocument/2006/relationships/image" Target="../media/image68.png"/></Relationships>
</file>

<file path=ppt/slides/_rels/slide44.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60.xml"/><Relationship Id="rId5" Type="http://schemas.openxmlformats.org/officeDocument/2006/relationships/chart" Target="../charts/chart4.xml"/><Relationship Id="rId4" Type="http://schemas.openxmlformats.org/officeDocument/2006/relationships/chart" Target="../charts/chart3.xml"/></Relationships>
</file>

<file path=ppt/slides/_rels/slide45.xml.rels><?xml version="1.0" encoding="UTF-8" standalone="yes"?>
<Relationships xmlns="http://schemas.openxmlformats.org/package/2006/relationships"><Relationship Id="rId1" Type="http://schemas.openxmlformats.org/officeDocument/2006/relationships/slideLayout" Target="../slideLayouts/slideLayout53.xml"/></Relationships>
</file>

<file path=ppt/slides/_rels/slide46.xml.rels><?xml version="1.0" encoding="UTF-8" standalone="yes"?>
<Relationships xmlns="http://schemas.openxmlformats.org/package/2006/relationships"><Relationship Id="rId3" Type="http://schemas.openxmlformats.org/officeDocument/2006/relationships/chart" Target="../charts/chart6.xml"/><Relationship Id="rId2" Type="http://schemas.openxmlformats.org/officeDocument/2006/relationships/chart" Target="../charts/chart5.xml"/><Relationship Id="rId1" Type="http://schemas.openxmlformats.org/officeDocument/2006/relationships/slideLayout" Target="../slideLayouts/slideLayout59.xml"/></Relationships>
</file>

<file path=ppt/slides/_rels/slide47.xml.rels><?xml version="1.0" encoding="UTF-8" standalone="yes"?>
<Relationships xmlns="http://schemas.openxmlformats.org/package/2006/relationships"><Relationship Id="rId2" Type="http://schemas.openxmlformats.org/officeDocument/2006/relationships/chart" Target="../charts/chart7.xml"/><Relationship Id="rId1" Type="http://schemas.openxmlformats.org/officeDocument/2006/relationships/slideLayout" Target="../slideLayouts/slideLayout58.xml"/></Relationships>
</file>

<file path=ppt/slides/_rels/slide48.xml.rels><?xml version="1.0" encoding="UTF-8" standalone="yes"?>
<Relationships xmlns="http://schemas.openxmlformats.org/package/2006/relationships"><Relationship Id="rId2" Type="http://schemas.openxmlformats.org/officeDocument/2006/relationships/chart" Target="../charts/chart8.xml"/><Relationship Id="rId1" Type="http://schemas.openxmlformats.org/officeDocument/2006/relationships/slideLayout" Target="../slideLayouts/slideLayout17.xml"/></Relationships>
</file>

<file path=ppt/slides/_rels/slide49.xml.rels><?xml version="1.0" encoding="UTF-8" standalone="yes"?>
<Relationships xmlns="http://schemas.openxmlformats.org/package/2006/relationships"><Relationship Id="rId3" Type="http://schemas.openxmlformats.org/officeDocument/2006/relationships/image" Target="../media/image70.png"/><Relationship Id="rId7" Type="http://schemas.openxmlformats.org/officeDocument/2006/relationships/image" Target="../media/image74.png"/><Relationship Id="rId2" Type="http://schemas.openxmlformats.org/officeDocument/2006/relationships/image" Target="../media/image69.png"/><Relationship Id="rId1" Type="http://schemas.openxmlformats.org/officeDocument/2006/relationships/slideLayout" Target="../slideLayouts/slideLayout57.xml"/><Relationship Id="rId6" Type="http://schemas.openxmlformats.org/officeDocument/2006/relationships/image" Target="../media/image73.png"/><Relationship Id="rId5" Type="http://schemas.openxmlformats.org/officeDocument/2006/relationships/image" Target="../media/image72.png"/><Relationship Id="rId4" Type="http://schemas.openxmlformats.org/officeDocument/2006/relationships/image" Target="../media/image71.png"/></Relationships>
</file>

<file path=ppt/slides/_rels/slide50.xml.rels><?xml version="1.0" encoding="UTF-8" standalone="yes"?>
<Relationships xmlns="http://schemas.openxmlformats.org/package/2006/relationships"><Relationship Id="rId1" Type="http://schemas.openxmlformats.org/officeDocument/2006/relationships/slideLayout" Target="../slideLayouts/slideLayout22.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52.xml.rels><?xml version="1.0" encoding="UTF-8" standalone="yes"?>
<Relationships xmlns="http://schemas.openxmlformats.org/package/2006/relationships"><Relationship Id="rId3" Type="http://schemas.openxmlformats.org/officeDocument/2006/relationships/hyperlink" Target="https://www.google.com/fonts/specimen/Ropa+Sans" TargetMode="External"/><Relationship Id="rId2" Type="http://schemas.openxmlformats.org/officeDocument/2006/relationships/hyperlink" Target="http://www.flaticon.com/packs/material-design/" TargetMode="External"/><Relationship Id="rId1" Type="http://schemas.openxmlformats.org/officeDocument/2006/relationships/slideLayout" Target="../slideLayouts/slideLayout14.xml"/><Relationship Id="rId5" Type="http://schemas.openxmlformats.org/officeDocument/2006/relationships/hyperlink" Target="https://www.flickr.com/photos/profilerehab/" TargetMode="External"/><Relationship Id="rId4" Type="http://schemas.openxmlformats.org/officeDocument/2006/relationships/hyperlink" Target="https://www.google.com/fonts/specimen/Reenie+Beanie" TargetMode="Externa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テキスト プレースホルダー 1"/>
          <p:cNvSpPr>
            <a:spLocks noGrp="1"/>
          </p:cNvSpPr>
          <p:nvPr>
            <p:ph type="body" sz="quarter" idx="10"/>
          </p:nvPr>
        </p:nvSpPr>
        <p:spPr/>
        <p:txBody>
          <a:bodyPr/>
          <a:lstStyle/>
          <a:p>
            <a:r>
              <a:rPr lang="en-US" dirty="0" smtClean="0"/>
              <a:t>Download and install </a:t>
            </a:r>
            <a:r>
              <a:rPr lang="en-US" dirty="0" err="1" smtClean="0"/>
              <a:t>Ropa</a:t>
            </a:r>
            <a:r>
              <a:rPr lang="en-US" dirty="0" smtClean="0"/>
              <a:t> </a:t>
            </a:r>
            <a:r>
              <a:rPr lang="en-US" dirty="0"/>
              <a:t>Sans &amp; Reenie </a:t>
            </a:r>
            <a:r>
              <a:rPr lang="en-US" dirty="0" smtClean="0"/>
              <a:t>Beanie before editing this template (need to restart PowerPoint after installing them). There are links on the last slide.</a:t>
            </a:r>
          </a:p>
          <a:p>
            <a:r>
              <a:rPr lang="en-US" altLang="ja-JP" dirty="0"/>
              <a:t>Do not sell or distribute this template</a:t>
            </a:r>
            <a:r>
              <a:rPr lang="en-US" altLang="ja-JP" dirty="0" smtClean="0"/>
              <a:t>.</a:t>
            </a:r>
          </a:p>
          <a:p>
            <a:r>
              <a:rPr lang="en-US" dirty="0" smtClean="0"/>
              <a:t>Select a slide and hit Enter, and you don’t have to erase all texts and icons. </a:t>
            </a:r>
          </a:p>
          <a:p>
            <a:r>
              <a:rPr lang="en-US" dirty="0" smtClean="0"/>
              <a:t>To customize slides, open Slide Master from “View” tab. Most layouts and animations are defined in “Layout” function of Slide Master.</a:t>
            </a:r>
          </a:p>
          <a:p>
            <a:r>
              <a:rPr lang="en-US" dirty="0" smtClean="0"/>
              <a:t>Enjoy!</a:t>
            </a:r>
          </a:p>
        </p:txBody>
      </p:sp>
      <p:sp>
        <p:nvSpPr>
          <p:cNvPr id="3" name="テキスト プレースホルダー 2"/>
          <p:cNvSpPr>
            <a:spLocks noGrp="1"/>
          </p:cNvSpPr>
          <p:nvPr>
            <p:ph type="body" sz="quarter" idx="11"/>
          </p:nvPr>
        </p:nvSpPr>
        <p:spPr/>
        <p:txBody>
          <a:bodyPr/>
          <a:lstStyle/>
          <a:p>
            <a:r>
              <a:rPr lang="en-US" altLang="ja-JP" dirty="0" smtClean="0"/>
              <a:t>Notes :)</a:t>
            </a:r>
            <a:endParaRPr kumimoji="1" lang="ja-JP" altLang="en-US" dirty="0"/>
          </a:p>
        </p:txBody>
      </p:sp>
    </p:spTree>
    <p:extLst>
      <p:ext uri="{BB962C8B-B14F-4D97-AF65-F5344CB8AC3E}">
        <p14:creationId xmlns:p14="http://schemas.microsoft.com/office/powerpoint/2010/main" val="2511918392"/>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タイトル 3"/>
          <p:cNvSpPr>
            <a:spLocks noGrp="1"/>
          </p:cNvSpPr>
          <p:nvPr>
            <p:ph type="title"/>
          </p:nvPr>
        </p:nvSpPr>
        <p:spPr/>
        <p:txBody>
          <a:bodyPr>
            <a:normAutofit/>
          </a:bodyPr>
          <a:lstStyle/>
          <a:p>
            <a:r>
              <a:rPr lang="en-US" altLang="ja-JP" dirty="0" smtClean="0"/>
              <a:t>RIGEL</a:t>
            </a:r>
            <a:endParaRPr kumimoji="1" lang="ja-JP" altLang="en-US" dirty="0"/>
          </a:p>
        </p:txBody>
      </p:sp>
      <p:sp>
        <p:nvSpPr>
          <p:cNvPr id="6" name="テキスト プレースホルダー 5"/>
          <p:cNvSpPr>
            <a:spLocks noGrp="1"/>
          </p:cNvSpPr>
          <p:nvPr>
            <p:ph type="body" sz="quarter" idx="12"/>
          </p:nvPr>
        </p:nvSpPr>
        <p:spPr/>
        <p:txBody>
          <a:bodyPr/>
          <a:lstStyle/>
          <a:p>
            <a:r>
              <a:rPr lang="en-US" altLang="ja-JP" dirty="0" smtClean="0"/>
              <a:t>POWERPOINT TEMPLATE</a:t>
            </a:r>
            <a:endParaRPr kumimoji="1" lang="ja-JP" altLang="en-US" dirty="0"/>
          </a:p>
        </p:txBody>
      </p:sp>
      <p:sp>
        <p:nvSpPr>
          <p:cNvPr id="7" name="テキスト プレースホルダー 6"/>
          <p:cNvSpPr>
            <a:spLocks noGrp="1"/>
          </p:cNvSpPr>
          <p:nvPr>
            <p:ph type="body" sz="quarter" idx="13"/>
          </p:nvPr>
        </p:nvSpPr>
        <p:spPr/>
        <p:txBody>
          <a:bodyPr>
            <a:normAutofit/>
          </a:bodyPr>
          <a:lstStyle/>
          <a:p>
            <a:r>
              <a:rPr kumimoji="1" lang="en-US" altLang="ja-JP" dirty="0" smtClean="0"/>
              <a:t>Jun Akizaki</a:t>
            </a:r>
            <a:endParaRPr kumimoji="1" lang="ja-JP" altLang="en-US" dirty="0"/>
          </a:p>
        </p:txBody>
      </p:sp>
      <p:sp>
        <p:nvSpPr>
          <p:cNvPr id="2" name="テキスト プレースホルダー 1"/>
          <p:cNvSpPr>
            <a:spLocks noGrp="1"/>
          </p:cNvSpPr>
          <p:nvPr>
            <p:ph type="body" sz="quarter" idx="14"/>
          </p:nvPr>
        </p:nvSpPr>
        <p:spPr/>
        <p:txBody>
          <a:bodyPr/>
          <a:lstStyle/>
          <a:p>
            <a:r>
              <a:rPr lang="en-US" altLang="ja-JP" dirty="0" smtClean="0"/>
              <a:t>The Power of PowerPoint | thepopp.com</a:t>
            </a:r>
            <a:endParaRPr kumimoji="1" lang="ja-JP" altLang="en-US" dirty="0"/>
          </a:p>
        </p:txBody>
      </p:sp>
    </p:spTree>
    <p:extLst>
      <p:ext uri="{BB962C8B-B14F-4D97-AF65-F5344CB8AC3E}">
        <p14:creationId xmlns:p14="http://schemas.microsoft.com/office/powerpoint/2010/main" val="729215371"/>
      </p:ext>
    </p:extLst>
  </p:cSld>
  <p:clrMapOvr>
    <a:masterClrMapping/>
  </p:clrMapOvr>
  <mc:AlternateContent xmlns:mc="http://schemas.openxmlformats.org/markup-compatibility/2006" xmlns:p14="http://schemas.microsoft.com/office/powerpoint/2010/main">
    <mc:Choice Requires="p14">
      <p:transition spd="med" p14:dur="700" advTm="4784">
        <p:fade/>
      </p:transition>
    </mc:Choice>
    <mc:Fallback xmlns="">
      <p:transition spd="med" advTm="4784">
        <p:fade/>
      </p:transition>
    </mc:Fallback>
  </mc:AlternateContent>
  <p:timing>
    <p:tnLst>
      <p:par>
        <p:cTn id="1" dur="indefinite" restart="never" nodeType="tmRoot"/>
      </p:par>
    </p:tnLst>
  </p:timing>
  <p:extLst mod="1">
    <p:ext uri="{E180D4A7-C9FB-4DFB-919C-405C955672EB}">
      <p14:showEvtLst xmlns:p14="http://schemas.microsoft.com/office/powerpoint/2010/main">
        <p14:playEvt time="2451" objId="8"/>
      </p14:showEvtLst>
    </p:ext>
  </p:extLst>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タイトル 1"/>
          <p:cNvSpPr>
            <a:spLocks noGrp="1"/>
          </p:cNvSpPr>
          <p:nvPr>
            <p:ph type="title"/>
          </p:nvPr>
        </p:nvSpPr>
        <p:spPr/>
        <p:txBody>
          <a:bodyPr/>
          <a:lstStyle/>
          <a:p>
            <a:r>
              <a:rPr lang="en-US" altLang="ja-JP" dirty="0" smtClean="0"/>
              <a:t>LET’S BEGIN NOW!</a:t>
            </a:r>
            <a:endParaRPr kumimoji="1" lang="ja-JP" altLang="en-US" dirty="0"/>
          </a:p>
        </p:txBody>
      </p:sp>
      <p:sp>
        <p:nvSpPr>
          <p:cNvPr id="3" name="テキスト プレースホルダー 2"/>
          <p:cNvSpPr>
            <a:spLocks noGrp="1"/>
          </p:cNvSpPr>
          <p:nvPr>
            <p:ph type="body" sz="quarter" idx="13"/>
          </p:nvPr>
        </p:nvSpPr>
        <p:spPr/>
        <p:txBody>
          <a:bodyPr/>
          <a:lstStyle/>
          <a:p>
            <a:r>
              <a:rPr lang="en-US" altLang="ja-JP" dirty="0"/>
              <a:t>Nonumes iudicabit vituperatoribus vis ne, eos id unum reque. In vis quem debet semper, pri tibique assueverit ei. Stet eripuit ut his, ius ut discere denique menandri, ei nec affert corrumpit elaboraret. </a:t>
            </a:r>
            <a:endParaRPr lang="en-US" altLang="ja-JP" dirty="0" smtClean="0"/>
          </a:p>
          <a:p>
            <a:r>
              <a:rPr lang="en-US" altLang="ja-JP" dirty="0" smtClean="0"/>
              <a:t>Nullam </a:t>
            </a:r>
            <a:r>
              <a:rPr lang="en-US" altLang="ja-JP" dirty="0"/>
              <a:t>utroque inermis nam id, id vis aperiam quaerendum.</a:t>
            </a:r>
            <a:endParaRPr kumimoji="1" lang="ja-JP" altLang="en-US" dirty="0"/>
          </a:p>
        </p:txBody>
      </p:sp>
      <p:sp>
        <p:nvSpPr>
          <p:cNvPr id="4" name="フッター プレースホルダー 3"/>
          <p:cNvSpPr>
            <a:spLocks noGrp="1"/>
          </p:cNvSpPr>
          <p:nvPr>
            <p:ph type="ftr" sz="quarter" idx="10"/>
          </p:nvPr>
        </p:nvSpPr>
        <p:spPr/>
        <p:txBody>
          <a:bodyPr/>
          <a:lstStyle/>
          <a:p>
            <a:r>
              <a:rPr lang="en-US" altLang="ja-JP" smtClean="0"/>
              <a:t>The Power of PowerPoint | thepopp.com</a:t>
            </a:r>
            <a:endParaRPr lang="ja-JP" altLang="en-US" dirty="0"/>
          </a:p>
        </p:txBody>
      </p:sp>
      <p:sp>
        <p:nvSpPr>
          <p:cNvPr id="5" name="スライド番号プレースホルダー 4"/>
          <p:cNvSpPr>
            <a:spLocks noGrp="1"/>
          </p:cNvSpPr>
          <p:nvPr>
            <p:ph type="sldNum" sz="quarter" idx="11"/>
          </p:nvPr>
        </p:nvSpPr>
        <p:spPr/>
        <p:txBody>
          <a:bodyPr/>
          <a:lstStyle/>
          <a:p>
            <a:fld id="{F95F845C-B07D-424A-A6EA-96D8F4A7E4C5}" type="slidenum">
              <a:rPr lang="ja-JP" altLang="en-US" smtClean="0"/>
              <a:pPr/>
              <a:t>3</a:t>
            </a:fld>
            <a:endParaRPr lang="ja-JP" altLang="en-US"/>
          </a:p>
        </p:txBody>
      </p:sp>
    </p:spTree>
    <p:extLst>
      <p:ext uri="{BB962C8B-B14F-4D97-AF65-F5344CB8AC3E}">
        <p14:creationId xmlns:p14="http://schemas.microsoft.com/office/powerpoint/2010/main" val="1168399753"/>
      </p:ext>
    </p:extLst>
  </p:cSld>
  <p:clrMapOvr>
    <a:masterClrMapping/>
  </p:clrMapOvr>
  <mc:AlternateContent xmlns:mc="http://schemas.openxmlformats.org/markup-compatibility/2006" xmlns:p14="http://schemas.microsoft.com/office/powerpoint/2010/main">
    <mc:Choice Requires="p14">
      <p:transition spd="slow" p14:dur="900" advTm="4951">
        <p14:warp dir="in"/>
      </p:transition>
    </mc:Choice>
    <mc:Fallback xmlns="">
      <p:transition spd="slow" advTm="4951">
        <p:fade/>
      </p:transition>
    </mc:Fallback>
  </mc:AlternateContent>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図プレースホルダー 4"/>
          <p:cNvSpPr>
            <a:spLocks noGrp="1"/>
          </p:cNvSpPr>
          <p:nvPr>
            <p:ph type="pic" sz="quarter" idx="10"/>
          </p:nvPr>
        </p:nvSpPr>
        <p:spPr/>
      </p:sp>
      <p:sp>
        <p:nvSpPr>
          <p:cNvPr id="2" name="テキスト プレースホルダー 1"/>
          <p:cNvSpPr>
            <a:spLocks noGrp="1"/>
          </p:cNvSpPr>
          <p:nvPr>
            <p:ph type="body" sz="quarter" idx="11"/>
          </p:nvPr>
        </p:nvSpPr>
        <p:spPr/>
        <p:txBody>
          <a:bodyPr/>
          <a:lstStyle/>
          <a:p>
            <a:endParaRPr kumimoji="1" lang="ja-JP" altLang="en-US" dirty="0"/>
          </a:p>
        </p:txBody>
      </p:sp>
      <p:sp>
        <p:nvSpPr>
          <p:cNvPr id="4" name="タイトル 3"/>
          <p:cNvSpPr>
            <a:spLocks noGrp="1"/>
          </p:cNvSpPr>
          <p:nvPr>
            <p:ph type="title"/>
          </p:nvPr>
        </p:nvSpPr>
        <p:spPr/>
        <p:txBody>
          <a:bodyPr/>
          <a:lstStyle/>
          <a:p>
            <a:r>
              <a:rPr kumimoji="1" lang="en-US" altLang="ja-JP" dirty="0" smtClean="0"/>
              <a:t>INTRODUCTION</a:t>
            </a:r>
            <a:endParaRPr kumimoji="1" lang="ja-JP" altLang="en-US" dirty="0"/>
          </a:p>
        </p:txBody>
      </p:sp>
      <p:sp>
        <p:nvSpPr>
          <p:cNvPr id="3" name="テキスト プレースホルダー 2"/>
          <p:cNvSpPr>
            <a:spLocks noGrp="1"/>
          </p:cNvSpPr>
          <p:nvPr>
            <p:ph type="body" sz="quarter" idx="12"/>
          </p:nvPr>
        </p:nvSpPr>
        <p:spPr/>
        <p:txBody>
          <a:bodyPr/>
          <a:lstStyle/>
          <a:p>
            <a:r>
              <a:rPr lang="en-US" altLang="ja-JP" dirty="0"/>
              <a:t>SECTION 1</a:t>
            </a:r>
            <a:endParaRPr lang="ja-JP" altLang="en-US" dirty="0"/>
          </a:p>
        </p:txBody>
      </p:sp>
      <p:pic>
        <p:nvPicPr>
          <p:cNvPr id="7" name="図プレースホルダー 6"/>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t="50" b="50"/>
          <a:stretch>
            <a:fillRect/>
          </a:stretch>
        </p:blipFill>
        <p:spPr/>
      </p:pic>
    </p:spTree>
    <p:extLst>
      <p:ext uri="{BB962C8B-B14F-4D97-AF65-F5344CB8AC3E}">
        <p14:creationId xmlns:p14="http://schemas.microsoft.com/office/powerpoint/2010/main" val="894135627"/>
      </p:ext>
    </p:extLst>
  </p:cSld>
  <p:clrMapOvr>
    <a:masterClrMapping/>
  </p:clrMapOvr>
  <mc:AlternateContent xmlns:mc="http://schemas.openxmlformats.org/markup-compatibility/2006" xmlns:p14="http://schemas.microsoft.com/office/powerpoint/2010/main">
    <mc:Choice Requires="p14">
      <p:transition spd="slow" p14:dur="1600" advTm="3168">
        <p14:gallery dir="l"/>
      </p:transition>
    </mc:Choice>
    <mc:Fallback xmlns="">
      <p:transition spd="slow" advTm="3168">
        <p:fade/>
      </p:transition>
    </mc:Fallback>
  </mc:AlternateContent>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タイトル 4"/>
          <p:cNvSpPr>
            <a:spLocks noGrp="1"/>
          </p:cNvSpPr>
          <p:nvPr>
            <p:ph type="title"/>
          </p:nvPr>
        </p:nvSpPr>
        <p:spPr/>
        <p:txBody>
          <a:bodyPr/>
          <a:lstStyle/>
          <a:p>
            <a:r>
              <a:rPr kumimoji="1" lang="en-US" altLang="ja-JP" dirty="0" smtClean="0"/>
              <a:t>HELLO! I AM…</a:t>
            </a:r>
            <a:endParaRPr kumimoji="1" lang="ja-JP" altLang="en-US" dirty="0"/>
          </a:p>
        </p:txBody>
      </p:sp>
      <p:sp>
        <p:nvSpPr>
          <p:cNvPr id="13" name="フッター プレースホルダー 12"/>
          <p:cNvSpPr>
            <a:spLocks noGrp="1"/>
          </p:cNvSpPr>
          <p:nvPr>
            <p:ph type="ftr" sz="quarter" idx="10"/>
          </p:nvPr>
        </p:nvSpPr>
        <p:spPr/>
        <p:txBody>
          <a:bodyPr/>
          <a:lstStyle/>
          <a:p>
            <a:r>
              <a:rPr lang="en-US" altLang="ja-JP" smtClean="0"/>
              <a:t>The Power of PowerPoint | thepopp.com</a:t>
            </a:r>
            <a:endParaRPr lang="ja-JP" altLang="en-US" dirty="0"/>
          </a:p>
        </p:txBody>
      </p:sp>
      <p:sp>
        <p:nvSpPr>
          <p:cNvPr id="14" name="スライド番号プレースホルダー 13"/>
          <p:cNvSpPr>
            <a:spLocks noGrp="1"/>
          </p:cNvSpPr>
          <p:nvPr>
            <p:ph type="sldNum" sz="quarter" idx="11"/>
          </p:nvPr>
        </p:nvSpPr>
        <p:spPr/>
        <p:txBody>
          <a:bodyPr/>
          <a:lstStyle/>
          <a:p>
            <a:fld id="{F95F845C-B07D-424A-A6EA-96D8F4A7E4C5}" type="slidenum">
              <a:rPr lang="ja-JP" altLang="en-US" smtClean="0"/>
              <a:pPr/>
              <a:t>5</a:t>
            </a:fld>
            <a:endParaRPr lang="ja-JP" altLang="en-US"/>
          </a:p>
        </p:txBody>
      </p:sp>
      <p:sp>
        <p:nvSpPr>
          <p:cNvPr id="6" name="テキスト プレースホルダー 5"/>
          <p:cNvSpPr>
            <a:spLocks noGrp="1"/>
          </p:cNvSpPr>
          <p:nvPr>
            <p:ph type="body" sz="quarter" idx="13"/>
          </p:nvPr>
        </p:nvSpPr>
        <p:spPr/>
        <p:txBody>
          <a:bodyPr/>
          <a:lstStyle/>
          <a:p>
            <a:r>
              <a:rPr lang="en-US" altLang="ja-JP" dirty="0"/>
              <a:t>At per nonumes veritus sententiae, cum magna reque in. Dicta corpora oportere an nam, pro nemore honestatis at. Est timeam utamur constituam cu. </a:t>
            </a:r>
            <a:endParaRPr lang="en-US" altLang="ja-JP" dirty="0" smtClean="0"/>
          </a:p>
          <a:p>
            <a:r>
              <a:rPr lang="en-US" altLang="ja-JP" dirty="0" err="1" smtClean="0"/>
              <a:t>Graecis</a:t>
            </a:r>
            <a:r>
              <a:rPr lang="en-US" altLang="ja-JP" dirty="0" smtClean="0"/>
              <a:t> </a:t>
            </a:r>
            <a:r>
              <a:rPr lang="en-US" altLang="ja-JP" dirty="0"/>
              <a:t>phaedrum maluisset vim ex, vim molestie intellegam repudiandae ei, tantas contentiones et vis. </a:t>
            </a:r>
          </a:p>
        </p:txBody>
      </p:sp>
      <p:sp>
        <p:nvSpPr>
          <p:cNvPr id="2" name="テキスト プレースホルダー 1"/>
          <p:cNvSpPr>
            <a:spLocks noGrp="1"/>
          </p:cNvSpPr>
          <p:nvPr>
            <p:ph type="body" sz="quarter" idx="21"/>
          </p:nvPr>
        </p:nvSpPr>
        <p:spPr/>
        <p:txBody>
          <a:bodyPr/>
          <a:lstStyle/>
          <a:p>
            <a:endParaRPr kumimoji="1" lang="ja-JP" altLang="en-US"/>
          </a:p>
        </p:txBody>
      </p:sp>
      <p:sp>
        <p:nvSpPr>
          <p:cNvPr id="3" name="テキスト プレースホルダー 2"/>
          <p:cNvSpPr>
            <a:spLocks noGrp="1"/>
          </p:cNvSpPr>
          <p:nvPr>
            <p:ph type="body" sz="quarter" idx="22"/>
          </p:nvPr>
        </p:nvSpPr>
        <p:spPr/>
        <p:txBody>
          <a:bodyPr/>
          <a:lstStyle/>
          <a:p>
            <a:r>
              <a:rPr lang="en-US" altLang="ja-JP" dirty="0" smtClean="0"/>
              <a:t>CLARENCE BROWN</a:t>
            </a:r>
            <a:endParaRPr kumimoji="1" lang="ja-JP" altLang="en-US" dirty="0"/>
          </a:p>
        </p:txBody>
      </p:sp>
      <p:sp>
        <p:nvSpPr>
          <p:cNvPr id="4" name="テキスト プレースホルダー 3"/>
          <p:cNvSpPr>
            <a:spLocks noGrp="1"/>
          </p:cNvSpPr>
          <p:nvPr>
            <p:ph type="body" sz="quarter" idx="23"/>
          </p:nvPr>
        </p:nvSpPr>
        <p:spPr/>
        <p:txBody>
          <a:bodyPr/>
          <a:lstStyle/>
          <a:p>
            <a:r>
              <a:rPr kumimoji="1" lang="en-US" altLang="ja-JP" dirty="0" smtClean="0"/>
              <a:t>DESIGNER &amp; DIRECTOR</a:t>
            </a:r>
            <a:endParaRPr kumimoji="1" lang="ja-JP" altLang="en-US" dirty="0"/>
          </a:p>
        </p:txBody>
      </p:sp>
      <p:sp>
        <p:nvSpPr>
          <p:cNvPr id="7" name="図プレースホルダー 6"/>
          <p:cNvSpPr>
            <a:spLocks noGrp="1"/>
          </p:cNvSpPr>
          <p:nvPr>
            <p:ph type="pic" sz="quarter" idx="20"/>
          </p:nvPr>
        </p:nvSpPr>
        <p:spPr/>
      </p:sp>
    </p:spTree>
    <p:extLst>
      <p:ext uri="{BB962C8B-B14F-4D97-AF65-F5344CB8AC3E}">
        <p14:creationId xmlns:p14="http://schemas.microsoft.com/office/powerpoint/2010/main" val="3444191396"/>
      </p:ext>
    </p:extLst>
  </p:cSld>
  <p:clrMapOvr>
    <a:masterClrMapping/>
  </p:clrMapOvr>
  <mc:AlternateContent xmlns:mc="http://schemas.openxmlformats.org/markup-compatibility/2006" xmlns:p14="http://schemas.microsoft.com/office/powerpoint/2010/main">
    <mc:Choice Requires="p14">
      <p:transition spd="slow" p14:dur="800" advTm="4003">
        <p14:flythrough/>
      </p:transition>
    </mc:Choice>
    <mc:Fallback xmlns="">
      <p:transition spd="slow" advTm="4003">
        <p:fade/>
      </p:transition>
    </mc:Fallback>
  </mc:AlternateContent>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タイトル 8"/>
          <p:cNvSpPr>
            <a:spLocks noGrp="1"/>
          </p:cNvSpPr>
          <p:nvPr>
            <p:ph type="title"/>
          </p:nvPr>
        </p:nvSpPr>
        <p:spPr/>
        <p:txBody>
          <a:bodyPr/>
          <a:lstStyle/>
          <a:p>
            <a:r>
              <a:rPr kumimoji="1" lang="en-US" altLang="ja-JP" dirty="0" smtClean="0"/>
              <a:t>TODAY’S AGENDA</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6</a:t>
            </a:fld>
            <a:endParaRPr lang="ja-JP" altLang="en-US"/>
          </a:p>
        </p:txBody>
      </p:sp>
      <p:sp>
        <p:nvSpPr>
          <p:cNvPr id="10" name="テキスト プレースホルダー 9"/>
          <p:cNvSpPr>
            <a:spLocks noGrp="1"/>
          </p:cNvSpPr>
          <p:nvPr>
            <p:ph type="body" sz="quarter" idx="13"/>
          </p:nvPr>
        </p:nvSpPr>
        <p:spPr/>
        <p:txBody>
          <a:bodyPr/>
          <a:lstStyle/>
          <a:p>
            <a:r>
              <a:rPr lang="en-US" altLang="ja-JP" dirty="0"/>
              <a:t>Et nam veritus delicata, quod pertinacia ei eam. Admodum assentior his id, sumo abhorreant quo et. </a:t>
            </a:r>
            <a:endParaRPr kumimoji="1" lang="ja-JP" altLang="en-US" dirty="0"/>
          </a:p>
        </p:txBody>
      </p:sp>
      <p:sp>
        <p:nvSpPr>
          <p:cNvPr id="11" name="テキスト プレースホルダー 10"/>
          <p:cNvSpPr>
            <a:spLocks noGrp="1"/>
          </p:cNvSpPr>
          <p:nvPr>
            <p:ph type="body" sz="quarter" idx="14"/>
          </p:nvPr>
        </p:nvSpPr>
        <p:spPr/>
        <p:txBody>
          <a:bodyPr/>
          <a:lstStyle/>
          <a:p>
            <a:r>
              <a:rPr kumimoji="1" lang="en-US" altLang="ja-JP" dirty="0" smtClean="0"/>
              <a:t>ABOUT US</a:t>
            </a:r>
            <a:endParaRPr kumimoji="1" lang="ja-JP" altLang="en-US" dirty="0"/>
          </a:p>
        </p:txBody>
      </p:sp>
      <p:pic>
        <p:nvPicPr>
          <p:cNvPr id="49" name="図プレースホルダー 48"/>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a:stretch>
            <a:fillRect/>
          </a:stretch>
        </p:blipFill>
        <p:spPr/>
      </p:pic>
      <p:sp>
        <p:nvSpPr>
          <p:cNvPr id="13" name="テキスト プレースホルダー 12"/>
          <p:cNvSpPr>
            <a:spLocks noGrp="1"/>
          </p:cNvSpPr>
          <p:nvPr>
            <p:ph type="body" sz="quarter" idx="16"/>
          </p:nvPr>
        </p:nvSpPr>
        <p:spPr/>
        <p:txBody>
          <a:bodyPr/>
          <a:lstStyle/>
          <a:p>
            <a:r>
              <a:rPr lang="en-US" altLang="ja-JP" dirty="0"/>
              <a:t>Te mutat erroribus nec, scripta accumsan voluptatum ad sed.</a:t>
            </a:r>
            <a:endParaRPr kumimoji="1" lang="ja-JP" altLang="en-US" dirty="0"/>
          </a:p>
        </p:txBody>
      </p:sp>
      <p:sp>
        <p:nvSpPr>
          <p:cNvPr id="14" name="テキスト プレースホルダー 13"/>
          <p:cNvSpPr>
            <a:spLocks noGrp="1"/>
          </p:cNvSpPr>
          <p:nvPr>
            <p:ph type="body" sz="quarter" idx="17"/>
          </p:nvPr>
        </p:nvSpPr>
        <p:spPr/>
        <p:txBody>
          <a:bodyPr/>
          <a:lstStyle/>
          <a:p>
            <a:r>
              <a:rPr lang="en-US" altLang="ja-JP" dirty="0" smtClean="0"/>
              <a:t>PORTFOLIO</a:t>
            </a:r>
            <a:endParaRPr kumimoji="1" lang="ja-JP" altLang="en-US" dirty="0"/>
          </a:p>
        </p:txBody>
      </p:sp>
      <p:sp>
        <p:nvSpPr>
          <p:cNvPr id="16" name="テキスト プレースホルダー 15"/>
          <p:cNvSpPr>
            <a:spLocks noGrp="1"/>
          </p:cNvSpPr>
          <p:nvPr>
            <p:ph type="body" sz="quarter" idx="19"/>
          </p:nvPr>
        </p:nvSpPr>
        <p:spPr/>
        <p:txBody>
          <a:bodyPr/>
          <a:lstStyle/>
          <a:p>
            <a:r>
              <a:rPr lang="en-US" altLang="ja-JP" dirty="0"/>
              <a:t>His at sapientem democritum, ad pri movet viderer philosophia.</a:t>
            </a:r>
            <a:endParaRPr kumimoji="1" lang="ja-JP" altLang="en-US" dirty="0"/>
          </a:p>
        </p:txBody>
      </p:sp>
      <p:sp>
        <p:nvSpPr>
          <p:cNvPr id="17" name="テキスト プレースホルダー 16"/>
          <p:cNvSpPr>
            <a:spLocks noGrp="1"/>
          </p:cNvSpPr>
          <p:nvPr>
            <p:ph type="body" sz="quarter" idx="20"/>
          </p:nvPr>
        </p:nvSpPr>
        <p:spPr/>
        <p:txBody>
          <a:bodyPr/>
          <a:lstStyle/>
          <a:p>
            <a:r>
              <a:rPr lang="en-US" altLang="ja-JP" dirty="0" smtClean="0"/>
              <a:t>NEW IDEAS</a:t>
            </a:r>
            <a:endParaRPr kumimoji="1" lang="ja-JP" altLang="en-US" dirty="0"/>
          </a:p>
        </p:txBody>
      </p:sp>
      <p:sp>
        <p:nvSpPr>
          <p:cNvPr id="19" name="テキスト プレースホルダー 18"/>
          <p:cNvSpPr>
            <a:spLocks noGrp="1"/>
          </p:cNvSpPr>
          <p:nvPr>
            <p:ph type="body" sz="quarter" idx="22"/>
          </p:nvPr>
        </p:nvSpPr>
        <p:spPr/>
        <p:txBody>
          <a:bodyPr/>
          <a:lstStyle/>
          <a:p>
            <a:r>
              <a:rPr lang="en-US" altLang="ja-JP" dirty="0"/>
              <a:t>Eum ad reque eripuit philosophia, eu eum sonet dictas, te modo ignota voluptatibus nec.</a:t>
            </a:r>
            <a:endParaRPr kumimoji="1" lang="ja-JP" altLang="en-US" dirty="0"/>
          </a:p>
        </p:txBody>
      </p:sp>
      <p:sp>
        <p:nvSpPr>
          <p:cNvPr id="20" name="テキスト プレースホルダー 19"/>
          <p:cNvSpPr>
            <a:spLocks noGrp="1"/>
          </p:cNvSpPr>
          <p:nvPr>
            <p:ph type="body" sz="quarter" idx="23"/>
          </p:nvPr>
        </p:nvSpPr>
        <p:spPr/>
        <p:txBody>
          <a:bodyPr/>
          <a:lstStyle/>
          <a:p>
            <a:r>
              <a:rPr kumimoji="1" lang="en-US" altLang="ja-JP" dirty="0" smtClean="0"/>
              <a:t>ANALYSIS</a:t>
            </a:r>
            <a:endParaRPr kumimoji="1" lang="ja-JP" altLang="en-US" dirty="0"/>
          </a:p>
        </p:txBody>
      </p:sp>
      <p:sp>
        <p:nvSpPr>
          <p:cNvPr id="22" name="テキスト プレースホルダー 21"/>
          <p:cNvSpPr>
            <a:spLocks noGrp="1"/>
          </p:cNvSpPr>
          <p:nvPr>
            <p:ph type="body" sz="quarter" idx="25"/>
          </p:nvPr>
        </p:nvSpPr>
        <p:spPr/>
        <p:txBody>
          <a:bodyPr/>
          <a:lstStyle/>
          <a:p>
            <a:r>
              <a:rPr lang="en-US" altLang="ja-JP" dirty="0"/>
              <a:t>Ius et oblique neglegentur. In per mucius consequat. Est nostrud tincidunt an. </a:t>
            </a:r>
            <a:endParaRPr kumimoji="1" lang="ja-JP" altLang="en-US" dirty="0"/>
          </a:p>
        </p:txBody>
      </p:sp>
      <p:sp>
        <p:nvSpPr>
          <p:cNvPr id="23" name="テキスト プレースホルダー 22"/>
          <p:cNvSpPr>
            <a:spLocks noGrp="1"/>
          </p:cNvSpPr>
          <p:nvPr>
            <p:ph type="body" sz="quarter" idx="26"/>
          </p:nvPr>
        </p:nvSpPr>
        <p:spPr/>
        <p:txBody>
          <a:bodyPr/>
          <a:lstStyle/>
          <a:p>
            <a:r>
              <a:rPr kumimoji="1" lang="en-US" altLang="ja-JP" dirty="0" smtClean="0"/>
              <a:t>CONTACT US</a:t>
            </a:r>
            <a:endParaRPr kumimoji="1" lang="ja-JP" altLang="en-US" dirty="0"/>
          </a:p>
        </p:txBody>
      </p:sp>
      <p:pic>
        <p:nvPicPr>
          <p:cNvPr id="43" name="図プレースホルダー 42"/>
          <p:cNvPicPr>
            <a:picLocks noGrp="1" noChangeAspect="1"/>
          </p:cNvPicPr>
          <p:nvPr>
            <p:ph type="pic" sz="quarter" idx="27"/>
          </p:nvPr>
        </p:nvPicPr>
        <p:blipFill>
          <a:blip r:embed="rId3" cstate="print">
            <a:extLst>
              <a:ext uri="{28A0092B-C50C-407E-A947-70E740481C1C}">
                <a14:useLocalDpi xmlns:a14="http://schemas.microsoft.com/office/drawing/2010/main" val="0"/>
              </a:ext>
            </a:extLst>
          </a:blip>
          <a:srcRect t="78" b="78"/>
          <a:stretch>
            <a:fillRect/>
          </a:stretch>
        </p:blipFill>
        <p:spPr/>
      </p:pic>
      <p:pic>
        <p:nvPicPr>
          <p:cNvPr id="6" name="図プレースホルダー 5"/>
          <p:cNvPicPr>
            <a:picLocks noGrp="1" noChangeAspect="1"/>
          </p:cNvPicPr>
          <p:nvPr>
            <p:ph type="pic" sz="quarter" idx="24"/>
          </p:nvPr>
        </p:nvPicPr>
        <p:blipFill>
          <a:blip r:embed="rId4" cstate="print">
            <a:extLst>
              <a:ext uri="{28A0092B-C50C-407E-A947-70E740481C1C}">
                <a14:useLocalDpi xmlns:a14="http://schemas.microsoft.com/office/drawing/2010/main" val="0"/>
              </a:ext>
            </a:extLst>
          </a:blip>
          <a:srcRect t="121" b="121"/>
          <a:stretch>
            <a:fillRect/>
          </a:stretch>
        </p:blipFill>
        <p:spPr/>
      </p:pic>
      <p:pic>
        <p:nvPicPr>
          <p:cNvPr id="8" name="図プレースホルダー 7"/>
          <p:cNvPicPr>
            <a:picLocks noGrp="1" noChangeAspect="1"/>
          </p:cNvPicPr>
          <p:nvPr>
            <p:ph type="pic" sz="quarter" idx="21"/>
          </p:nvPr>
        </p:nvPicPr>
        <p:blipFill>
          <a:blip r:embed="rId5" cstate="print">
            <a:extLst>
              <a:ext uri="{28A0092B-C50C-407E-A947-70E740481C1C}">
                <a14:useLocalDpi xmlns:a14="http://schemas.microsoft.com/office/drawing/2010/main" val="0"/>
              </a:ext>
            </a:extLst>
          </a:blip>
          <a:srcRect/>
          <a:stretch>
            <a:fillRect/>
          </a:stretch>
        </p:blipFill>
        <p:spPr/>
      </p:pic>
      <p:pic>
        <p:nvPicPr>
          <p:cNvPr id="15" name="図プレースホルダー 14"/>
          <p:cNvPicPr>
            <a:picLocks noGrp="1" noChangeAspect="1"/>
          </p:cNvPicPr>
          <p:nvPr>
            <p:ph type="pic" sz="quarter" idx="18"/>
          </p:nvPr>
        </p:nvPicPr>
        <p:blipFill>
          <a:blip r:embed="rId6" cstate="print">
            <a:extLst>
              <a:ext uri="{28A0092B-C50C-407E-A947-70E740481C1C}">
                <a14:useLocalDpi xmlns:a14="http://schemas.microsoft.com/office/drawing/2010/main" val="0"/>
              </a:ext>
            </a:extLst>
          </a:blip>
          <a:srcRect l="121" r="121"/>
          <a:stretch>
            <a:fillRect/>
          </a:stretch>
        </p:blipFill>
        <p:spPr/>
      </p:pic>
    </p:spTree>
    <p:extLst>
      <p:ext uri="{BB962C8B-B14F-4D97-AF65-F5344CB8AC3E}">
        <p14:creationId xmlns:p14="http://schemas.microsoft.com/office/powerpoint/2010/main" val="3082078295"/>
      </p:ext>
    </p:extLst>
  </p:cSld>
  <p:clrMapOvr>
    <a:masterClrMapping/>
  </p:clrMapOvr>
  <mc:AlternateContent xmlns:mc="http://schemas.openxmlformats.org/markup-compatibility/2006" xmlns:p14="http://schemas.microsoft.com/office/powerpoint/2010/main">
    <mc:Choice Requires="p14">
      <p:transition spd="slow" p14:dur="1250" advTm="9369">
        <p14:flip dir="r"/>
      </p:transition>
    </mc:Choice>
    <mc:Fallback xmlns="">
      <p:transition spd="slow" advTm="9369">
        <p:fade/>
      </p:transition>
    </mc:Fallback>
  </mc:AlternateContent>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タイトル 19"/>
          <p:cNvSpPr>
            <a:spLocks noGrp="1"/>
          </p:cNvSpPr>
          <p:nvPr>
            <p:ph type="title"/>
          </p:nvPr>
        </p:nvSpPr>
        <p:spPr/>
        <p:txBody>
          <a:bodyPr/>
          <a:lstStyle/>
          <a:p>
            <a:r>
              <a:rPr kumimoji="1" lang="en-US" altLang="ja-JP" dirty="0" smtClean="0"/>
              <a:t>TABLE OF CONTENTS</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7</a:t>
            </a:fld>
            <a:endParaRPr lang="ja-JP" altLang="en-US"/>
          </a:p>
        </p:txBody>
      </p:sp>
      <p:sp>
        <p:nvSpPr>
          <p:cNvPr id="21" name="テキスト プレースホルダー 20"/>
          <p:cNvSpPr>
            <a:spLocks noGrp="1"/>
          </p:cNvSpPr>
          <p:nvPr>
            <p:ph type="body" sz="quarter" idx="14"/>
          </p:nvPr>
        </p:nvSpPr>
        <p:spPr/>
        <p:txBody>
          <a:bodyPr/>
          <a:lstStyle/>
          <a:p>
            <a:r>
              <a:rPr kumimoji="1" lang="en-US" altLang="ja-JP" dirty="0" smtClean="0"/>
              <a:t>INTRODUCTION</a:t>
            </a:r>
            <a:endParaRPr kumimoji="1" lang="ja-JP" altLang="en-US" dirty="0"/>
          </a:p>
        </p:txBody>
      </p:sp>
      <p:sp>
        <p:nvSpPr>
          <p:cNvPr id="22" name="テキスト プレースホルダー 21"/>
          <p:cNvSpPr>
            <a:spLocks noGrp="1"/>
          </p:cNvSpPr>
          <p:nvPr>
            <p:ph type="body" sz="quarter" idx="15"/>
          </p:nvPr>
        </p:nvSpPr>
        <p:spPr/>
        <p:txBody>
          <a:bodyPr/>
          <a:lstStyle/>
          <a:p>
            <a:r>
              <a:rPr lang="en-US" altLang="ja-JP" dirty="0" smtClean="0"/>
              <a:t>Before beginning</a:t>
            </a:r>
            <a:endParaRPr kumimoji="1" lang="ja-JP" altLang="en-US" dirty="0"/>
          </a:p>
        </p:txBody>
      </p:sp>
      <p:sp>
        <p:nvSpPr>
          <p:cNvPr id="23" name="テキスト プレースホルダー 22"/>
          <p:cNvSpPr>
            <a:spLocks noGrp="1"/>
          </p:cNvSpPr>
          <p:nvPr>
            <p:ph type="body" sz="quarter" idx="16"/>
          </p:nvPr>
        </p:nvSpPr>
        <p:spPr/>
        <p:txBody>
          <a:bodyPr/>
          <a:lstStyle/>
          <a:p>
            <a:r>
              <a:rPr kumimoji="1" lang="en-US" altLang="ja-JP" dirty="0" smtClean="0"/>
              <a:t>OUR SERVICES</a:t>
            </a:r>
            <a:endParaRPr kumimoji="1" lang="ja-JP" altLang="en-US" dirty="0"/>
          </a:p>
        </p:txBody>
      </p:sp>
      <p:sp>
        <p:nvSpPr>
          <p:cNvPr id="24" name="テキスト プレースホルダー 23"/>
          <p:cNvSpPr>
            <a:spLocks noGrp="1"/>
          </p:cNvSpPr>
          <p:nvPr>
            <p:ph type="body" sz="quarter" idx="17"/>
          </p:nvPr>
        </p:nvSpPr>
        <p:spPr/>
        <p:txBody>
          <a:bodyPr/>
          <a:lstStyle/>
          <a:p>
            <a:r>
              <a:rPr lang="en-US" altLang="ja-JP" dirty="0" smtClean="0"/>
              <a:t>What we do</a:t>
            </a:r>
            <a:endParaRPr kumimoji="1" lang="ja-JP" altLang="en-US" dirty="0"/>
          </a:p>
        </p:txBody>
      </p:sp>
      <p:sp>
        <p:nvSpPr>
          <p:cNvPr id="25" name="テキスト プレースホルダー 24"/>
          <p:cNvSpPr>
            <a:spLocks noGrp="1"/>
          </p:cNvSpPr>
          <p:nvPr>
            <p:ph type="body" sz="quarter" idx="18"/>
          </p:nvPr>
        </p:nvSpPr>
        <p:spPr/>
        <p:txBody>
          <a:bodyPr/>
          <a:lstStyle/>
          <a:p>
            <a:r>
              <a:rPr kumimoji="1" lang="en-US" altLang="ja-JP" dirty="0" smtClean="0"/>
              <a:t>PORTFOLIO</a:t>
            </a:r>
            <a:endParaRPr kumimoji="1" lang="ja-JP" altLang="en-US" dirty="0"/>
          </a:p>
        </p:txBody>
      </p:sp>
      <p:sp>
        <p:nvSpPr>
          <p:cNvPr id="26" name="テキスト プレースホルダー 25"/>
          <p:cNvSpPr>
            <a:spLocks noGrp="1"/>
          </p:cNvSpPr>
          <p:nvPr>
            <p:ph type="body" sz="quarter" idx="19"/>
          </p:nvPr>
        </p:nvSpPr>
        <p:spPr/>
        <p:txBody>
          <a:bodyPr/>
          <a:lstStyle/>
          <a:p>
            <a:r>
              <a:rPr lang="en-US" altLang="ja-JP" dirty="0" smtClean="0"/>
              <a:t>Our projects and products</a:t>
            </a:r>
            <a:endParaRPr kumimoji="1" lang="ja-JP" altLang="en-US" dirty="0"/>
          </a:p>
        </p:txBody>
      </p:sp>
      <p:sp>
        <p:nvSpPr>
          <p:cNvPr id="27" name="テキスト プレースホルダー 26"/>
          <p:cNvSpPr>
            <a:spLocks noGrp="1"/>
          </p:cNvSpPr>
          <p:nvPr>
            <p:ph type="body" sz="quarter" idx="20"/>
          </p:nvPr>
        </p:nvSpPr>
        <p:spPr/>
        <p:txBody>
          <a:bodyPr/>
          <a:lstStyle/>
          <a:p>
            <a:r>
              <a:rPr kumimoji="1" lang="en-US" altLang="ja-JP" dirty="0" smtClean="0"/>
              <a:t>NEW IDEAS</a:t>
            </a:r>
            <a:endParaRPr kumimoji="1" lang="ja-JP" altLang="en-US" dirty="0"/>
          </a:p>
        </p:txBody>
      </p:sp>
      <p:sp>
        <p:nvSpPr>
          <p:cNvPr id="28" name="テキスト プレースホルダー 27"/>
          <p:cNvSpPr>
            <a:spLocks noGrp="1"/>
          </p:cNvSpPr>
          <p:nvPr>
            <p:ph type="body" sz="quarter" idx="21"/>
          </p:nvPr>
        </p:nvSpPr>
        <p:spPr/>
        <p:txBody>
          <a:bodyPr/>
          <a:lstStyle/>
          <a:p>
            <a:r>
              <a:rPr kumimoji="1" lang="en-US" altLang="ja-JP" dirty="0" smtClean="0"/>
              <a:t>New proposal</a:t>
            </a:r>
            <a:endParaRPr kumimoji="1" lang="ja-JP" altLang="en-US" dirty="0"/>
          </a:p>
        </p:txBody>
      </p:sp>
      <p:sp>
        <p:nvSpPr>
          <p:cNvPr id="29" name="テキスト プレースホルダー 28"/>
          <p:cNvSpPr>
            <a:spLocks noGrp="1"/>
          </p:cNvSpPr>
          <p:nvPr>
            <p:ph type="body" sz="quarter" idx="22"/>
          </p:nvPr>
        </p:nvSpPr>
        <p:spPr/>
        <p:txBody>
          <a:bodyPr/>
          <a:lstStyle/>
          <a:p>
            <a:r>
              <a:rPr lang="en-US" altLang="ja-JP" dirty="0" smtClean="0"/>
              <a:t>ANALYSIS</a:t>
            </a:r>
            <a:endParaRPr kumimoji="1" lang="ja-JP" altLang="en-US" dirty="0"/>
          </a:p>
        </p:txBody>
      </p:sp>
      <p:sp>
        <p:nvSpPr>
          <p:cNvPr id="30" name="テキスト プレースホルダー 29"/>
          <p:cNvSpPr>
            <a:spLocks noGrp="1"/>
          </p:cNvSpPr>
          <p:nvPr>
            <p:ph type="body" sz="quarter" idx="23"/>
          </p:nvPr>
        </p:nvSpPr>
        <p:spPr/>
        <p:txBody>
          <a:bodyPr/>
          <a:lstStyle/>
          <a:p>
            <a:r>
              <a:rPr kumimoji="1" lang="en-US" altLang="ja-JP" dirty="0" smtClean="0"/>
              <a:t>Data marketing</a:t>
            </a:r>
            <a:endParaRPr kumimoji="1" lang="ja-JP" altLang="en-US" dirty="0"/>
          </a:p>
        </p:txBody>
      </p:sp>
      <p:sp>
        <p:nvSpPr>
          <p:cNvPr id="31" name="テキスト プレースホルダー 30"/>
          <p:cNvSpPr>
            <a:spLocks noGrp="1"/>
          </p:cNvSpPr>
          <p:nvPr>
            <p:ph type="body" sz="quarter" idx="24"/>
          </p:nvPr>
        </p:nvSpPr>
        <p:spPr/>
        <p:txBody>
          <a:bodyPr/>
          <a:lstStyle/>
          <a:p>
            <a:r>
              <a:rPr kumimoji="1" lang="en-US" altLang="ja-JP" dirty="0" smtClean="0"/>
              <a:t>CONTACT US</a:t>
            </a:r>
            <a:endParaRPr kumimoji="1" lang="ja-JP" altLang="en-US" dirty="0"/>
          </a:p>
        </p:txBody>
      </p:sp>
      <p:sp>
        <p:nvSpPr>
          <p:cNvPr id="32" name="テキスト プレースホルダー 31"/>
          <p:cNvSpPr>
            <a:spLocks noGrp="1"/>
          </p:cNvSpPr>
          <p:nvPr>
            <p:ph type="body" sz="quarter" idx="25"/>
          </p:nvPr>
        </p:nvSpPr>
        <p:spPr/>
        <p:txBody>
          <a:bodyPr/>
          <a:lstStyle/>
          <a:p>
            <a:r>
              <a:rPr kumimoji="1" lang="en-US" altLang="ja-JP" dirty="0" smtClean="0"/>
              <a:t>Keep in touch</a:t>
            </a:r>
            <a:endParaRPr kumimoji="1" lang="ja-JP" altLang="en-US" dirty="0"/>
          </a:p>
        </p:txBody>
      </p:sp>
    </p:spTree>
    <p:extLst>
      <p:ext uri="{BB962C8B-B14F-4D97-AF65-F5344CB8AC3E}">
        <p14:creationId xmlns:p14="http://schemas.microsoft.com/office/powerpoint/2010/main" val="926950512"/>
      </p:ext>
    </p:extLst>
  </p:cSld>
  <p:clrMapOvr>
    <a:masterClrMapping/>
  </p:clrMapOvr>
  <mc:AlternateContent xmlns:mc="http://schemas.openxmlformats.org/markup-compatibility/2006" xmlns:p14="http://schemas.microsoft.com/office/powerpoint/2010/main">
    <mc:Choice Requires="p14">
      <p:transition spd="slow" p14:dur="1250" advTm="10349">
        <p14:flip dir="r"/>
      </p:transition>
    </mc:Choice>
    <mc:Fallback xmlns="">
      <p:transition spd="slow" advTm="10349">
        <p:fade/>
      </p:transition>
    </mc:Fallback>
  </mc:AlternateContent>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図プレースホルダー 5"/>
          <p:cNvSpPr>
            <a:spLocks noGrp="1"/>
          </p:cNvSpPr>
          <p:nvPr>
            <p:ph type="pic" sz="quarter" idx="10"/>
          </p:nvPr>
        </p:nvSpPr>
        <p:spPr/>
      </p:sp>
      <p:sp>
        <p:nvSpPr>
          <p:cNvPr id="2" name="テキスト プレースホルダー 1"/>
          <p:cNvSpPr>
            <a:spLocks noGrp="1"/>
          </p:cNvSpPr>
          <p:nvPr>
            <p:ph type="body" sz="quarter" idx="11"/>
          </p:nvPr>
        </p:nvSpPr>
        <p:spPr/>
        <p:txBody>
          <a:bodyPr/>
          <a:lstStyle/>
          <a:p>
            <a:endParaRPr kumimoji="1" lang="ja-JP" altLang="en-US" dirty="0"/>
          </a:p>
        </p:txBody>
      </p:sp>
      <p:sp>
        <p:nvSpPr>
          <p:cNvPr id="4" name="タイトル 3"/>
          <p:cNvSpPr>
            <a:spLocks noGrp="1"/>
          </p:cNvSpPr>
          <p:nvPr>
            <p:ph type="title"/>
          </p:nvPr>
        </p:nvSpPr>
        <p:spPr/>
        <p:txBody>
          <a:bodyPr/>
          <a:lstStyle/>
          <a:p>
            <a:r>
              <a:rPr kumimoji="1" lang="en-US" altLang="ja-JP" dirty="0" smtClean="0"/>
              <a:t>ABOUT US</a:t>
            </a:r>
            <a:endParaRPr kumimoji="1" lang="ja-JP" altLang="en-US" dirty="0"/>
          </a:p>
        </p:txBody>
      </p:sp>
      <p:sp>
        <p:nvSpPr>
          <p:cNvPr id="3" name="テキスト プレースホルダー 2"/>
          <p:cNvSpPr>
            <a:spLocks noGrp="1"/>
          </p:cNvSpPr>
          <p:nvPr>
            <p:ph type="body" sz="quarter" idx="12"/>
          </p:nvPr>
        </p:nvSpPr>
        <p:spPr/>
        <p:txBody>
          <a:bodyPr/>
          <a:lstStyle/>
          <a:p>
            <a:r>
              <a:rPr lang="en-US" altLang="ja-JP" dirty="0"/>
              <a:t>SECTION 2</a:t>
            </a:r>
            <a:endParaRPr lang="ja-JP" altLang="en-US" dirty="0"/>
          </a:p>
        </p:txBody>
      </p:sp>
      <p:pic>
        <p:nvPicPr>
          <p:cNvPr id="5" name="図プレースホルダー 4"/>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t="50" b="50"/>
          <a:stretch>
            <a:fillRect/>
          </a:stretch>
        </p:blipFill>
        <p:spPr/>
      </p:pic>
    </p:spTree>
    <p:extLst>
      <p:ext uri="{BB962C8B-B14F-4D97-AF65-F5344CB8AC3E}">
        <p14:creationId xmlns:p14="http://schemas.microsoft.com/office/powerpoint/2010/main" val="811094166"/>
      </p:ext>
    </p:extLst>
  </p:cSld>
  <p:clrMapOvr>
    <a:masterClrMapping/>
  </p:clrMapOvr>
  <mc:AlternateContent xmlns:mc="http://schemas.openxmlformats.org/markup-compatibility/2006" xmlns:p14="http://schemas.microsoft.com/office/powerpoint/2010/main">
    <mc:Choice Requires="p14">
      <p:transition spd="slow" p14:dur="1600" advTm="3030">
        <p14:gallery dir="l"/>
      </p:transition>
    </mc:Choice>
    <mc:Fallback xmlns="">
      <p:transition spd="slow" advTm="3030">
        <p:fade/>
      </p:transition>
    </mc:Fallback>
  </mc:AlternateContent>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テキスト プレースホルダー 11"/>
          <p:cNvSpPr>
            <a:spLocks noGrp="1"/>
          </p:cNvSpPr>
          <p:nvPr>
            <p:ph type="body" sz="quarter" idx="13"/>
          </p:nvPr>
        </p:nvSpPr>
        <p:spPr/>
        <p:txBody>
          <a:bodyPr/>
          <a:lstStyle/>
          <a:p>
            <a:r>
              <a:rPr lang="en-US" altLang="ja-JP" dirty="0"/>
              <a:t>Mel no novum disputando, dico nulla debitis cu qui. Ex vel eligendi similique, per ne modus altera ocurreret. Sit cu veniam intellegebat, mazim instructior voluptatibus eu duo, sea bonorum ponderum te. At tale suas vitae nec, at eam novum noluisse invidunt. Vis aperiam postulant delicatissimi ut, quas denique ei qui, mel an lorem inermis</a:t>
            </a:r>
            <a:r>
              <a:rPr lang="en-US" altLang="ja-JP" dirty="0" smtClean="0"/>
              <a:t>.</a:t>
            </a:r>
            <a:endParaRPr lang="en-US" altLang="ja-JP" dirty="0"/>
          </a:p>
          <a:p>
            <a:r>
              <a:rPr lang="en-US" altLang="ja-JP" dirty="0"/>
              <a:t>Te quidam reprehendunt est. Eum an propriae nominavi, veniam quidam alterum cu qui, an labore vocibus nominati usu. Nec in saepe incorrupte efficiendi. Duo in minim deterruisset, et his altera scaevola periculis. Vis libris debitis no, nobis munere voluptatum ne usu, vel ne solet constituto. Simul commodo laoreet vix in, libris perpetua quo in, te prima nominati est</a:t>
            </a:r>
            <a:r>
              <a:rPr lang="en-US" altLang="ja-JP" dirty="0" smtClean="0"/>
              <a:t>.</a:t>
            </a:r>
            <a:endParaRPr kumimoji="1" lang="ja-JP" altLang="en-US" dirty="0"/>
          </a:p>
        </p:txBody>
      </p:sp>
      <p:sp>
        <p:nvSpPr>
          <p:cNvPr id="11" name="タイトル 10"/>
          <p:cNvSpPr>
            <a:spLocks noGrp="1"/>
          </p:cNvSpPr>
          <p:nvPr>
            <p:ph type="title"/>
          </p:nvPr>
        </p:nvSpPr>
        <p:spPr/>
        <p:txBody>
          <a:bodyPr/>
          <a:lstStyle/>
          <a:p>
            <a:r>
              <a:rPr kumimoji="1" lang="en-US" altLang="ja-JP" dirty="0" smtClean="0"/>
              <a:t>YOUR VISION,</a:t>
            </a:r>
            <a:br>
              <a:rPr kumimoji="1" lang="en-US" altLang="ja-JP" dirty="0" smtClean="0"/>
            </a:br>
            <a:r>
              <a:rPr lang="en-US" altLang="ja-JP" dirty="0" smtClean="0"/>
              <a:t>OUR FUTURE.</a:t>
            </a:r>
            <a:endParaRPr kumimoji="1" lang="ja-JP" altLang="en-US" dirty="0"/>
          </a:p>
        </p:txBody>
      </p:sp>
      <p:sp>
        <p:nvSpPr>
          <p:cNvPr id="13" name="スライド番号プレースホルダー 12"/>
          <p:cNvSpPr>
            <a:spLocks noGrp="1"/>
          </p:cNvSpPr>
          <p:nvPr>
            <p:ph type="sldNum" sz="quarter" idx="11"/>
          </p:nvPr>
        </p:nvSpPr>
        <p:spPr/>
        <p:txBody>
          <a:bodyPr/>
          <a:lstStyle/>
          <a:p>
            <a:fld id="{F95F845C-B07D-424A-A6EA-96D8F4A7E4C5}" type="slidenum">
              <a:rPr lang="ja-JP" altLang="en-US" smtClean="0"/>
              <a:pPr/>
              <a:t>9</a:t>
            </a:fld>
            <a:endParaRPr lang="ja-JP" altLang="en-US"/>
          </a:p>
        </p:txBody>
      </p:sp>
    </p:spTree>
    <p:extLst>
      <p:ext uri="{BB962C8B-B14F-4D97-AF65-F5344CB8AC3E}">
        <p14:creationId xmlns:p14="http://schemas.microsoft.com/office/powerpoint/2010/main" val="1013289358"/>
      </p:ext>
    </p:extLst>
  </p:cSld>
  <p:clrMapOvr>
    <a:masterClrMapping/>
  </p:clrMapOvr>
  <mc:AlternateContent xmlns:mc="http://schemas.openxmlformats.org/markup-compatibility/2006" xmlns:p14="http://schemas.microsoft.com/office/powerpoint/2010/main">
    <mc:Choice Requires="p14">
      <p:transition spd="slow" p14:dur="800" advTm="2861">
        <p14:flythrough/>
      </p:transition>
    </mc:Choice>
    <mc:Fallback xmlns="">
      <p:transition spd="slow" advTm="2861">
        <p:fade/>
      </p:transition>
    </mc:Fallback>
  </mc:AlternateContent>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テキスト プレースホルダー 8"/>
          <p:cNvSpPr>
            <a:spLocks noGrp="1"/>
          </p:cNvSpPr>
          <p:nvPr>
            <p:ph type="body" sz="quarter" idx="13"/>
          </p:nvPr>
        </p:nvSpPr>
        <p:spPr/>
        <p:txBody>
          <a:bodyPr/>
          <a:lstStyle/>
          <a:p>
            <a:r>
              <a:rPr lang="en-US" altLang="ja-JP" dirty="0"/>
              <a:t>In duis gubergren incorrupte pri. Vel integre facilisi atomorum et, in eam cibo maiorum. Dolor indoctum at sed. </a:t>
            </a:r>
            <a:endParaRPr lang="en-US" altLang="ja-JP" dirty="0" smtClean="0"/>
          </a:p>
          <a:p>
            <a:r>
              <a:rPr lang="en-US" altLang="ja-JP" dirty="0" smtClean="0"/>
              <a:t>Omnis </a:t>
            </a:r>
            <a:r>
              <a:rPr lang="en-US" altLang="ja-JP" dirty="0"/>
              <a:t>delicatissimi mel ad, mea lucilius hendrerit interpretaris ei, latine sapientem id cum. </a:t>
            </a:r>
            <a:endParaRPr lang="en-US" altLang="ja-JP" dirty="0" smtClean="0"/>
          </a:p>
        </p:txBody>
      </p:sp>
      <p:sp>
        <p:nvSpPr>
          <p:cNvPr id="8" name="タイトル 7"/>
          <p:cNvSpPr>
            <a:spLocks noGrp="1"/>
          </p:cNvSpPr>
          <p:nvPr>
            <p:ph type="title"/>
          </p:nvPr>
        </p:nvSpPr>
        <p:spPr/>
        <p:txBody>
          <a:bodyPr/>
          <a:lstStyle/>
          <a:p>
            <a:r>
              <a:rPr lang="en-US" altLang="ja-JP" dirty="0" smtClean="0"/>
              <a:t>WELCOME MESSAGE</a:t>
            </a:r>
            <a:endParaRPr kumimoji="1" lang="ja-JP" altLang="en-US" dirty="0"/>
          </a:p>
        </p:txBody>
      </p:sp>
      <p:sp>
        <p:nvSpPr>
          <p:cNvPr id="4" name="フッター プレースホルダー 3"/>
          <p:cNvSpPr>
            <a:spLocks noGrp="1"/>
          </p:cNvSpPr>
          <p:nvPr>
            <p:ph type="ftr" sz="quarter" idx="10"/>
          </p:nvPr>
        </p:nvSpPr>
        <p:spPr/>
        <p:txBody>
          <a:bodyPr/>
          <a:lstStyle/>
          <a:p>
            <a:r>
              <a:rPr lang="en-US" altLang="ja-JP" smtClean="0"/>
              <a:t>The Power of PowerPoint | thepopp.com</a:t>
            </a:r>
            <a:endParaRPr lang="ja-JP" altLang="en-US" dirty="0"/>
          </a:p>
        </p:txBody>
      </p:sp>
      <p:sp>
        <p:nvSpPr>
          <p:cNvPr id="5" name="スライド番号プレースホルダー 4"/>
          <p:cNvSpPr>
            <a:spLocks noGrp="1"/>
          </p:cNvSpPr>
          <p:nvPr>
            <p:ph type="sldNum" sz="quarter" idx="11"/>
          </p:nvPr>
        </p:nvSpPr>
        <p:spPr/>
        <p:txBody>
          <a:bodyPr/>
          <a:lstStyle/>
          <a:p>
            <a:fld id="{F95F845C-B07D-424A-A6EA-96D8F4A7E4C5}" type="slidenum">
              <a:rPr lang="ja-JP" altLang="en-US" smtClean="0"/>
              <a:pPr/>
              <a:t>10</a:t>
            </a:fld>
            <a:endParaRPr lang="ja-JP" altLang="en-US"/>
          </a:p>
        </p:txBody>
      </p:sp>
      <p:sp>
        <p:nvSpPr>
          <p:cNvPr id="11" name="テキスト プレースホルダー 10"/>
          <p:cNvSpPr>
            <a:spLocks noGrp="1"/>
          </p:cNvSpPr>
          <p:nvPr>
            <p:ph type="body" sz="quarter" idx="21"/>
          </p:nvPr>
        </p:nvSpPr>
        <p:spPr/>
        <p:txBody>
          <a:bodyPr/>
          <a:lstStyle/>
          <a:p>
            <a:endParaRPr kumimoji="1" lang="ja-JP" altLang="en-US"/>
          </a:p>
        </p:txBody>
      </p:sp>
      <p:sp>
        <p:nvSpPr>
          <p:cNvPr id="12" name="テキスト プレースホルダー 11"/>
          <p:cNvSpPr>
            <a:spLocks noGrp="1"/>
          </p:cNvSpPr>
          <p:nvPr>
            <p:ph type="body" sz="quarter" idx="23"/>
          </p:nvPr>
        </p:nvSpPr>
        <p:spPr/>
        <p:txBody>
          <a:bodyPr/>
          <a:lstStyle/>
          <a:p>
            <a:r>
              <a:rPr lang="en-US" altLang="ja-JP" dirty="0" smtClean="0"/>
              <a:t>CEO: BERNARDO BERTOLUCCI</a:t>
            </a:r>
            <a:endParaRPr kumimoji="1" lang="ja-JP" altLang="en-US" dirty="0"/>
          </a:p>
        </p:txBody>
      </p:sp>
      <p:sp>
        <p:nvSpPr>
          <p:cNvPr id="10" name="図プレースホルダー 9"/>
          <p:cNvSpPr>
            <a:spLocks noGrp="1"/>
          </p:cNvSpPr>
          <p:nvPr>
            <p:ph type="pic" sz="quarter" idx="20"/>
          </p:nvPr>
        </p:nvSpPr>
        <p:spPr/>
      </p:sp>
    </p:spTree>
    <p:extLst>
      <p:ext uri="{BB962C8B-B14F-4D97-AF65-F5344CB8AC3E}">
        <p14:creationId xmlns:p14="http://schemas.microsoft.com/office/powerpoint/2010/main" val="3132541086"/>
      </p:ext>
    </p:extLst>
  </p:cSld>
  <p:clrMapOvr>
    <a:masterClrMapping/>
  </p:clrMapOvr>
  <mc:AlternateContent xmlns:mc="http://schemas.openxmlformats.org/markup-compatibility/2006" xmlns:p14="http://schemas.microsoft.com/office/powerpoint/2010/main">
    <mc:Choice Requires="p14">
      <p:transition spd="slow" p14:dur="1250" advTm="3448">
        <p14:flip dir="r"/>
      </p:transition>
    </mc:Choice>
    <mc:Fallback xmlns="">
      <p:transition spd="slow" advTm="3448">
        <p:fade/>
      </p:transition>
    </mc:Fallback>
  </mc:AlternateContent>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テキスト プレースホルダー 1"/>
          <p:cNvSpPr>
            <a:spLocks noGrp="1"/>
          </p:cNvSpPr>
          <p:nvPr>
            <p:ph type="body" sz="quarter" idx="13"/>
          </p:nvPr>
        </p:nvSpPr>
        <p:spPr/>
        <p:txBody>
          <a:bodyPr/>
          <a:lstStyle/>
          <a:p>
            <a:r>
              <a:rPr lang="en-US" altLang="ja-JP" dirty="0" err="1"/>
              <a:t>Primis</a:t>
            </a:r>
            <a:r>
              <a:rPr lang="en-US" altLang="ja-JP" dirty="0"/>
              <a:t> </a:t>
            </a:r>
            <a:r>
              <a:rPr lang="en-US" altLang="ja-JP" dirty="0" err="1"/>
              <a:t>possit</a:t>
            </a:r>
            <a:r>
              <a:rPr lang="en-US" altLang="ja-JP" dirty="0"/>
              <a:t> </a:t>
            </a:r>
            <a:r>
              <a:rPr lang="en-US" altLang="ja-JP" dirty="0" err="1"/>
              <a:t>pri</a:t>
            </a:r>
            <a:r>
              <a:rPr lang="en-US" altLang="ja-JP" dirty="0"/>
              <a:t> at, </a:t>
            </a:r>
            <a:r>
              <a:rPr lang="en-US" altLang="ja-JP" dirty="0" err="1"/>
              <a:t>virtute</a:t>
            </a:r>
            <a:r>
              <a:rPr lang="en-US" altLang="ja-JP" dirty="0"/>
              <a:t> </a:t>
            </a:r>
            <a:r>
              <a:rPr lang="en-US" altLang="ja-JP" dirty="0" err="1"/>
              <a:t>sapientem</a:t>
            </a:r>
            <a:r>
              <a:rPr lang="en-US" altLang="ja-JP" dirty="0"/>
              <a:t> </a:t>
            </a:r>
            <a:r>
              <a:rPr lang="en-US" altLang="ja-JP" dirty="0" err="1"/>
              <a:t>te</a:t>
            </a:r>
            <a:r>
              <a:rPr lang="en-US" altLang="ja-JP" dirty="0"/>
              <a:t> </a:t>
            </a:r>
            <a:r>
              <a:rPr lang="en-US" altLang="ja-JP" dirty="0" err="1"/>
              <a:t>eum</a:t>
            </a:r>
            <a:r>
              <a:rPr lang="en-US" altLang="ja-JP" dirty="0"/>
              <a:t>. </a:t>
            </a:r>
            <a:r>
              <a:rPr lang="en-US" altLang="ja-JP" dirty="0" err="1"/>
              <a:t>Nec</a:t>
            </a:r>
            <a:r>
              <a:rPr lang="en-US" altLang="ja-JP" dirty="0"/>
              <a:t> </a:t>
            </a:r>
            <a:r>
              <a:rPr lang="en-US" altLang="ja-JP" dirty="0" err="1"/>
              <a:t>sint</a:t>
            </a:r>
            <a:r>
              <a:rPr lang="en-US" altLang="ja-JP" dirty="0"/>
              <a:t> mundi an, </a:t>
            </a:r>
            <a:r>
              <a:rPr lang="en-US" altLang="ja-JP" dirty="0" err="1"/>
              <a:t>nisl</a:t>
            </a:r>
            <a:r>
              <a:rPr lang="en-US" altLang="ja-JP" dirty="0"/>
              <a:t> </a:t>
            </a:r>
            <a:r>
              <a:rPr lang="en-US" altLang="ja-JP" dirty="0" err="1"/>
              <a:t>congue</a:t>
            </a:r>
            <a:r>
              <a:rPr lang="en-US" altLang="ja-JP" dirty="0"/>
              <a:t> </a:t>
            </a:r>
            <a:r>
              <a:rPr lang="en-US" altLang="ja-JP" dirty="0" err="1"/>
              <a:t>probatus</a:t>
            </a:r>
            <a:r>
              <a:rPr lang="en-US" altLang="ja-JP" dirty="0"/>
              <a:t> id </a:t>
            </a:r>
            <a:r>
              <a:rPr lang="en-US" altLang="ja-JP" dirty="0" err="1"/>
              <a:t>mel</a:t>
            </a:r>
            <a:r>
              <a:rPr lang="en-US" altLang="ja-JP" dirty="0"/>
              <a:t>, </a:t>
            </a:r>
            <a:r>
              <a:rPr lang="en-US" altLang="ja-JP" dirty="0" err="1"/>
              <a:t>ius</a:t>
            </a:r>
            <a:r>
              <a:rPr lang="en-US" altLang="ja-JP" dirty="0"/>
              <a:t> </a:t>
            </a:r>
            <a:r>
              <a:rPr lang="en-US" altLang="ja-JP" dirty="0" err="1"/>
              <a:t>facete</a:t>
            </a:r>
            <a:r>
              <a:rPr lang="en-US" altLang="ja-JP" dirty="0"/>
              <a:t> </a:t>
            </a:r>
            <a:r>
              <a:rPr lang="en-US" altLang="ja-JP" dirty="0" err="1"/>
              <a:t>ullamcorper</a:t>
            </a:r>
            <a:r>
              <a:rPr lang="en-US" altLang="ja-JP" dirty="0"/>
              <a:t> </a:t>
            </a:r>
            <a:r>
              <a:rPr lang="en-US" altLang="ja-JP" dirty="0" err="1"/>
              <a:t>ut.</a:t>
            </a:r>
            <a:r>
              <a:rPr lang="en-US" altLang="ja-JP" dirty="0"/>
              <a:t> </a:t>
            </a:r>
          </a:p>
          <a:p>
            <a:r>
              <a:rPr lang="en-US" altLang="ja-JP" dirty="0" err="1"/>
              <a:t>Sed</a:t>
            </a:r>
            <a:r>
              <a:rPr lang="en-US" altLang="ja-JP" dirty="0"/>
              <a:t> </a:t>
            </a:r>
            <a:r>
              <a:rPr lang="en-US" altLang="ja-JP" dirty="0" err="1"/>
              <a:t>cibo</a:t>
            </a:r>
            <a:r>
              <a:rPr lang="en-US" altLang="ja-JP" dirty="0"/>
              <a:t> </a:t>
            </a:r>
            <a:r>
              <a:rPr lang="en-US" altLang="ja-JP" dirty="0" err="1"/>
              <a:t>explicari</a:t>
            </a:r>
            <a:r>
              <a:rPr lang="en-US" altLang="ja-JP" dirty="0"/>
              <a:t> </a:t>
            </a:r>
            <a:r>
              <a:rPr lang="en-US" altLang="ja-JP" dirty="0" err="1"/>
              <a:t>consectetuer</a:t>
            </a:r>
            <a:r>
              <a:rPr lang="en-US" altLang="ja-JP" dirty="0"/>
              <a:t> no, ne vis minim </a:t>
            </a:r>
            <a:r>
              <a:rPr lang="en-US" altLang="ja-JP" dirty="0" err="1"/>
              <a:t>regione</a:t>
            </a:r>
            <a:r>
              <a:rPr lang="en-US" altLang="ja-JP" dirty="0"/>
              <a:t>. Mea </a:t>
            </a:r>
            <a:r>
              <a:rPr lang="en-US" altLang="ja-JP" dirty="0" err="1"/>
              <a:t>te</a:t>
            </a:r>
            <a:r>
              <a:rPr lang="en-US" altLang="ja-JP" dirty="0"/>
              <a:t> posse minim </a:t>
            </a:r>
            <a:r>
              <a:rPr lang="en-US" altLang="ja-JP" dirty="0" err="1"/>
              <a:t>adolescens</a:t>
            </a:r>
            <a:r>
              <a:rPr lang="en-US" altLang="ja-JP" dirty="0"/>
              <a:t>, </a:t>
            </a:r>
            <a:r>
              <a:rPr lang="en-US" altLang="ja-JP" dirty="0" err="1"/>
              <a:t>reprimique</a:t>
            </a:r>
            <a:r>
              <a:rPr lang="en-US" altLang="ja-JP" dirty="0"/>
              <a:t> </a:t>
            </a:r>
            <a:r>
              <a:rPr lang="en-US" altLang="ja-JP" dirty="0" err="1"/>
              <a:t>deterruisset</a:t>
            </a:r>
            <a:r>
              <a:rPr lang="en-US" altLang="ja-JP" dirty="0"/>
              <a:t> </a:t>
            </a:r>
            <a:r>
              <a:rPr lang="en-US" altLang="ja-JP" dirty="0" err="1"/>
              <a:t>pri</a:t>
            </a:r>
            <a:r>
              <a:rPr lang="en-US" altLang="ja-JP" dirty="0"/>
              <a:t> </a:t>
            </a:r>
            <a:r>
              <a:rPr lang="en-US" altLang="ja-JP" dirty="0" err="1"/>
              <a:t>ei</a:t>
            </a:r>
            <a:r>
              <a:rPr lang="en-US" altLang="ja-JP" dirty="0"/>
              <a:t>, </a:t>
            </a:r>
            <a:r>
              <a:rPr lang="en-US" altLang="ja-JP" dirty="0" err="1"/>
              <a:t>omittantur</a:t>
            </a:r>
            <a:r>
              <a:rPr lang="en-US" altLang="ja-JP" dirty="0"/>
              <a:t> </a:t>
            </a:r>
            <a:r>
              <a:rPr lang="en-US" altLang="ja-JP" dirty="0" err="1"/>
              <a:t>theophrastus</a:t>
            </a:r>
            <a:r>
              <a:rPr lang="en-US" altLang="ja-JP" dirty="0"/>
              <a:t> cu </a:t>
            </a:r>
            <a:r>
              <a:rPr lang="en-US" altLang="ja-JP" dirty="0" err="1"/>
              <a:t>mel</a:t>
            </a:r>
            <a:r>
              <a:rPr lang="en-US" altLang="ja-JP" dirty="0"/>
              <a:t>. </a:t>
            </a:r>
            <a:endParaRPr lang="ja-JP" altLang="en-US" dirty="0"/>
          </a:p>
        </p:txBody>
      </p:sp>
      <p:sp>
        <p:nvSpPr>
          <p:cNvPr id="29" name="テキスト プレースホルダー 28"/>
          <p:cNvSpPr>
            <a:spLocks noGrp="1"/>
          </p:cNvSpPr>
          <p:nvPr>
            <p:ph type="body" sz="quarter" idx="28"/>
          </p:nvPr>
        </p:nvSpPr>
        <p:spPr/>
        <p:txBody>
          <a:bodyPr/>
          <a:lstStyle/>
          <a:p>
            <a:endParaRPr lang="en-US"/>
          </a:p>
        </p:txBody>
      </p:sp>
      <p:sp>
        <p:nvSpPr>
          <p:cNvPr id="30" name="図プレースホルダー 29"/>
          <p:cNvSpPr>
            <a:spLocks noGrp="1"/>
          </p:cNvSpPr>
          <p:nvPr>
            <p:ph type="pic" sz="quarter" idx="29"/>
          </p:nvPr>
        </p:nvSpPr>
        <p:spPr/>
      </p:sp>
      <p:sp>
        <p:nvSpPr>
          <p:cNvPr id="5" name="フッター プレースホルダー 4"/>
          <p:cNvSpPr>
            <a:spLocks noGrp="1"/>
          </p:cNvSpPr>
          <p:nvPr>
            <p:ph type="ftr" sz="quarter" idx="10"/>
          </p:nvPr>
        </p:nvSpPr>
        <p:spPr/>
        <p:txBody>
          <a:bodyPr/>
          <a:lstStyle/>
          <a:p>
            <a:r>
              <a:rPr lang="en-US" altLang="ja-JP" smtClean="0"/>
              <a:t>The Power of PowerPoint | thepopp.com</a:t>
            </a:r>
            <a:endParaRPr lang="ja-JP" altLang="en-US" dirty="0"/>
          </a:p>
        </p:txBody>
      </p:sp>
      <p:sp>
        <p:nvSpPr>
          <p:cNvPr id="6" name="スライド番号プレースホルダー 5"/>
          <p:cNvSpPr>
            <a:spLocks noGrp="1"/>
          </p:cNvSpPr>
          <p:nvPr>
            <p:ph type="sldNum" sz="quarter" idx="11"/>
          </p:nvPr>
        </p:nvSpPr>
        <p:spPr/>
        <p:txBody>
          <a:bodyPr/>
          <a:lstStyle/>
          <a:p>
            <a:fld id="{F95F845C-B07D-424A-A6EA-96D8F4A7E4C5}" type="slidenum">
              <a:rPr lang="ja-JP" altLang="en-US" smtClean="0"/>
              <a:pPr/>
              <a:t>11</a:t>
            </a:fld>
            <a:endParaRPr lang="ja-JP" altLang="en-US"/>
          </a:p>
        </p:txBody>
      </p:sp>
      <p:sp>
        <p:nvSpPr>
          <p:cNvPr id="16" name="テキスト プレースホルダー 15"/>
          <p:cNvSpPr>
            <a:spLocks noGrp="1"/>
          </p:cNvSpPr>
          <p:nvPr>
            <p:ph type="body" sz="quarter" idx="21"/>
          </p:nvPr>
        </p:nvSpPr>
        <p:spPr/>
        <p:txBody>
          <a:bodyPr/>
          <a:lstStyle/>
          <a:p>
            <a:r>
              <a:rPr lang="en-US" dirty="0" smtClean="0"/>
              <a:t> </a:t>
            </a:r>
          </a:p>
        </p:txBody>
      </p:sp>
      <p:sp>
        <p:nvSpPr>
          <p:cNvPr id="17" name="図プレースホルダー 16"/>
          <p:cNvSpPr>
            <a:spLocks noGrp="1"/>
          </p:cNvSpPr>
          <p:nvPr>
            <p:ph type="pic" sz="quarter" idx="20"/>
          </p:nvPr>
        </p:nvSpPr>
        <p:spPr/>
      </p:sp>
      <p:sp>
        <p:nvSpPr>
          <p:cNvPr id="22" name="テキスト プレースホルダー 21"/>
          <p:cNvSpPr>
            <a:spLocks noGrp="1"/>
          </p:cNvSpPr>
          <p:nvPr>
            <p:ph type="body" sz="quarter" idx="22"/>
          </p:nvPr>
        </p:nvSpPr>
        <p:spPr/>
        <p:txBody>
          <a:bodyPr/>
          <a:lstStyle/>
          <a:p>
            <a:endParaRPr lang="en-US"/>
          </a:p>
        </p:txBody>
      </p:sp>
      <p:sp>
        <p:nvSpPr>
          <p:cNvPr id="23" name="図プレースホルダー 22"/>
          <p:cNvSpPr>
            <a:spLocks noGrp="1"/>
          </p:cNvSpPr>
          <p:nvPr>
            <p:ph type="pic" sz="quarter" idx="23"/>
          </p:nvPr>
        </p:nvSpPr>
        <p:spPr/>
      </p:sp>
      <p:sp>
        <p:nvSpPr>
          <p:cNvPr id="25" name="テキスト プレースホルダー 24"/>
          <p:cNvSpPr>
            <a:spLocks noGrp="1"/>
          </p:cNvSpPr>
          <p:nvPr>
            <p:ph type="body" sz="quarter" idx="24"/>
          </p:nvPr>
        </p:nvSpPr>
        <p:spPr/>
        <p:txBody>
          <a:bodyPr/>
          <a:lstStyle/>
          <a:p>
            <a:endParaRPr lang="en-US"/>
          </a:p>
        </p:txBody>
      </p:sp>
      <p:sp>
        <p:nvSpPr>
          <p:cNvPr id="26" name="図プレースホルダー 25"/>
          <p:cNvSpPr>
            <a:spLocks noGrp="1"/>
          </p:cNvSpPr>
          <p:nvPr>
            <p:ph type="pic" sz="quarter" idx="25"/>
          </p:nvPr>
        </p:nvSpPr>
        <p:spPr/>
      </p:sp>
      <p:sp>
        <p:nvSpPr>
          <p:cNvPr id="27" name="テキスト プレースホルダー 26"/>
          <p:cNvSpPr>
            <a:spLocks noGrp="1"/>
          </p:cNvSpPr>
          <p:nvPr>
            <p:ph type="body" sz="quarter" idx="26"/>
          </p:nvPr>
        </p:nvSpPr>
        <p:spPr/>
        <p:txBody>
          <a:bodyPr/>
          <a:lstStyle/>
          <a:p>
            <a:endParaRPr lang="en-US"/>
          </a:p>
        </p:txBody>
      </p:sp>
      <p:sp>
        <p:nvSpPr>
          <p:cNvPr id="28" name="図プレースホルダー 27"/>
          <p:cNvSpPr>
            <a:spLocks noGrp="1"/>
          </p:cNvSpPr>
          <p:nvPr>
            <p:ph type="pic" sz="quarter" idx="27"/>
          </p:nvPr>
        </p:nvSpPr>
        <p:spPr/>
      </p:sp>
      <p:sp>
        <p:nvSpPr>
          <p:cNvPr id="15" name="タイトル 14"/>
          <p:cNvSpPr>
            <a:spLocks noGrp="1"/>
          </p:cNvSpPr>
          <p:nvPr>
            <p:ph type="title"/>
          </p:nvPr>
        </p:nvSpPr>
        <p:spPr/>
        <p:txBody>
          <a:bodyPr/>
          <a:lstStyle/>
          <a:p>
            <a:r>
              <a:rPr lang="en-US" altLang="ja-JP" dirty="0"/>
              <a:t>OUR AWESOME PROJECTS</a:t>
            </a:r>
            <a:endParaRPr lang="en-US" dirty="0"/>
          </a:p>
        </p:txBody>
      </p:sp>
      <p:sp>
        <p:nvSpPr>
          <p:cNvPr id="31" name="テキスト プレースホルダー 30"/>
          <p:cNvSpPr>
            <a:spLocks noGrp="1"/>
          </p:cNvSpPr>
          <p:nvPr>
            <p:ph type="body" sz="quarter" idx="30"/>
          </p:nvPr>
        </p:nvSpPr>
        <p:spPr/>
        <p:txBody>
          <a:bodyPr/>
          <a:lstStyle/>
          <a:p>
            <a:r>
              <a:rPr lang="en-US" dirty="0"/>
              <a:t>“I HAVE NOT FAILED. </a:t>
            </a:r>
          </a:p>
          <a:p>
            <a:r>
              <a:rPr lang="en-US" dirty="0"/>
              <a:t>I’VE JUST FOUND 10,000 WAYS THAT WON’T WORK</a:t>
            </a:r>
            <a:r>
              <a:rPr lang="en-US" dirty="0" smtClean="0"/>
              <a:t>”</a:t>
            </a:r>
            <a:endParaRPr lang="en-US" dirty="0"/>
          </a:p>
        </p:txBody>
      </p:sp>
    </p:spTree>
    <p:extLst>
      <p:ext uri="{BB962C8B-B14F-4D97-AF65-F5344CB8AC3E}">
        <p14:creationId xmlns:p14="http://schemas.microsoft.com/office/powerpoint/2010/main" val="287799953"/>
      </p:ext>
    </p:extLst>
  </p:cSld>
  <p:clrMapOvr>
    <a:masterClrMapping/>
  </p:clrMapOvr>
  <mc:AlternateContent xmlns:mc="http://schemas.openxmlformats.org/markup-compatibility/2006" xmlns:p14="http://schemas.microsoft.com/office/powerpoint/2010/main">
    <mc:Choice Requires="p14">
      <p:transition spd="slow" p14:dur="1250" advTm="4451">
        <p14:flip dir="r"/>
      </p:transition>
    </mc:Choice>
    <mc:Fallback xmlns="">
      <p:transition spd="slow" advTm="4451">
        <p:fade/>
      </p:transition>
    </mc:Fallback>
  </mc:AlternateContent>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タイトル 4"/>
          <p:cNvSpPr>
            <a:spLocks noGrp="1"/>
          </p:cNvSpPr>
          <p:nvPr>
            <p:ph type="title"/>
          </p:nvPr>
        </p:nvSpPr>
        <p:spPr/>
        <p:txBody>
          <a:bodyPr/>
          <a:lstStyle/>
          <a:p>
            <a:r>
              <a:rPr kumimoji="1" lang="en-US" altLang="ja-JP" dirty="0" smtClean="0"/>
              <a:t>MEET OUR TEAM</a:t>
            </a:r>
            <a:endParaRPr kumimoji="1" lang="ja-JP" altLang="en-US" dirty="0"/>
          </a:p>
        </p:txBody>
      </p:sp>
      <p:sp>
        <p:nvSpPr>
          <p:cNvPr id="2" name="スライド番号プレースホルダー 1"/>
          <p:cNvSpPr>
            <a:spLocks noGrp="1"/>
          </p:cNvSpPr>
          <p:nvPr>
            <p:ph type="sldNum" sz="quarter" idx="11"/>
          </p:nvPr>
        </p:nvSpPr>
        <p:spPr/>
        <p:txBody>
          <a:bodyPr/>
          <a:lstStyle/>
          <a:p>
            <a:fld id="{F95F845C-B07D-424A-A6EA-96D8F4A7E4C5}" type="slidenum">
              <a:rPr lang="ja-JP" altLang="en-US" smtClean="0"/>
              <a:pPr/>
              <a:t>12</a:t>
            </a:fld>
            <a:endParaRPr lang="ja-JP" altLang="en-US"/>
          </a:p>
        </p:txBody>
      </p:sp>
      <p:sp>
        <p:nvSpPr>
          <p:cNvPr id="6" name="テキスト プレースホルダー 5"/>
          <p:cNvSpPr>
            <a:spLocks noGrp="1"/>
          </p:cNvSpPr>
          <p:nvPr>
            <p:ph type="body" sz="quarter" idx="13"/>
          </p:nvPr>
        </p:nvSpPr>
        <p:spPr/>
        <p:txBody>
          <a:bodyPr/>
          <a:lstStyle/>
          <a:p>
            <a:r>
              <a:rPr lang="en-US" altLang="ja-JP" dirty="0"/>
              <a:t>Ne duo consul fastidii, nibh vulputate expetendis et mea, iusto nemore intellegat et his.</a:t>
            </a:r>
            <a:endParaRPr kumimoji="1" lang="ja-JP" altLang="en-US" dirty="0"/>
          </a:p>
        </p:txBody>
      </p:sp>
      <p:sp>
        <p:nvSpPr>
          <p:cNvPr id="8" name="テキスト プレースホルダー 7"/>
          <p:cNvSpPr>
            <a:spLocks noGrp="1"/>
          </p:cNvSpPr>
          <p:nvPr>
            <p:ph type="body" sz="quarter" idx="23"/>
          </p:nvPr>
        </p:nvSpPr>
        <p:spPr/>
        <p:txBody>
          <a:bodyPr/>
          <a:lstStyle/>
          <a:p>
            <a:r>
              <a:rPr lang="en-US" altLang="ja-JP" dirty="0" smtClean="0"/>
              <a:t>ANDREW ADAMSON</a:t>
            </a:r>
            <a:endParaRPr lang="en-US" altLang="ja-JP" dirty="0"/>
          </a:p>
        </p:txBody>
      </p:sp>
      <p:sp>
        <p:nvSpPr>
          <p:cNvPr id="10" name="テキスト プレースホルダー 9"/>
          <p:cNvSpPr>
            <a:spLocks noGrp="1"/>
          </p:cNvSpPr>
          <p:nvPr>
            <p:ph type="body" sz="quarter" idx="25"/>
          </p:nvPr>
        </p:nvSpPr>
        <p:spPr/>
        <p:txBody>
          <a:bodyPr/>
          <a:lstStyle/>
          <a:p>
            <a:r>
              <a:rPr lang="en-US" altLang="ja-JP" dirty="0"/>
              <a:t>At partem efficiantur nec, tollit accusata principes pri </a:t>
            </a:r>
            <a:r>
              <a:rPr lang="en-US" altLang="ja-JP" dirty="0" smtClean="0"/>
              <a:t>et.</a:t>
            </a:r>
            <a:endParaRPr kumimoji="1" lang="ja-JP" altLang="en-US" dirty="0"/>
          </a:p>
        </p:txBody>
      </p:sp>
      <p:sp>
        <p:nvSpPr>
          <p:cNvPr id="11" name="テキスト プレースホルダー 10"/>
          <p:cNvSpPr>
            <a:spLocks noGrp="1"/>
          </p:cNvSpPr>
          <p:nvPr>
            <p:ph type="body" sz="quarter" idx="26"/>
          </p:nvPr>
        </p:nvSpPr>
        <p:spPr/>
        <p:txBody>
          <a:bodyPr/>
          <a:lstStyle/>
          <a:p>
            <a:r>
              <a:rPr lang="en-US" altLang="ja-JP" dirty="0" smtClean="0"/>
              <a:t>JANE ARDEN</a:t>
            </a:r>
            <a:endParaRPr lang="en-US" altLang="ja-JP" dirty="0"/>
          </a:p>
        </p:txBody>
      </p:sp>
      <p:sp>
        <p:nvSpPr>
          <p:cNvPr id="13" name="テキスト プレースホルダー 12"/>
          <p:cNvSpPr>
            <a:spLocks noGrp="1"/>
          </p:cNvSpPr>
          <p:nvPr>
            <p:ph type="body" sz="quarter" idx="28"/>
          </p:nvPr>
        </p:nvSpPr>
        <p:spPr/>
        <p:txBody>
          <a:bodyPr/>
          <a:lstStyle/>
          <a:p>
            <a:r>
              <a:rPr lang="en-US" altLang="ja-JP" dirty="0"/>
              <a:t>Eam everti percipit ne. In eos impetus qualisque, aliquando consetetur ea pri. </a:t>
            </a:r>
            <a:endParaRPr kumimoji="1" lang="ja-JP" altLang="en-US" dirty="0"/>
          </a:p>
        </p:txBody>
      </p:sp>
      <p:sp>
        <p:nvSpPr>
          <p:cNvPr id="14" name="テキスト プレースホルダー 13"/>
          <p:cNvSpPr>
            <a:spLocks noGrp="1"/>
          </p:cNvSpPr>
          <p:nvPr>
            <p:ph type="body" sz="quarter" idx="29"/>
          </p:nvPr>
        </p:nvSpPr>
        <p:spPr/>
        <p:txBody>
          <a:bodyPr/>
          <a:lstStyle/>
          <a:p>
            <a:r>
              <a:rPr lang="en-US" altLang="ja-JP" dirty="0" smtClean="0"/>
              <a:t>DENYS ARCAND</a:t>
            </a:r>
            <a:endParaRPr lang="en-US" altLang="ja-JP" dirty="0"/>
          </a:p>
        </p:txBody>
      </p:sp>
      <p:sp>
        <p:nvSpPr>
          <p:cNvPr id="16" name="テキスト プレースホルダー 15"/>
          <p:cNvSpPr>
            <a:spLocks noGrp="1"/>
          </p:cNvSpPr>
          <p:nvPr>
            <p:ph type="body" sz="quarter" idx="31"/>
          </p:nvPr>
        </p:nvSpPr>
        <p:spPr/>
        <p:txBody>
          <a:bodyPr>
            <a:normAutofit/>
          </a:bodyPr>
          <a:lstStyle/>
          <a:p>
            <a:r>
              <a:rPr lang="en-US" altLang="ja-JP" dirty="0"/>
              <a:t>Ex vim impedit accommodare, labitur constituto deseruisse duo ea, error tibique sensibus id eam.</a:t>
            </a:r>
            <a:endParaRPr kumimoji="1" lang="ja-JP" altLang="en-US" dirty="0"/>
          </a:p>
        </p:txBody>
      </p:sp>
      <p:sp>
        <p:nvSpPr>
          <p:cNvPr id="17" name="テキスト プレースホルダー 16"/>
          <p:cNvSpPr>
            <a:spLocks noGrp="1"/>
          </p:cNvSpPr>
          <p:nvPr>
            <p:ph type="body" sz="quarter" idx="32"/>
          </p:nvPr>
        </p:nvSpPr>
        <p:spPr/>
        <p:txBody>
          <a:bodyPr/>
          <a:lstStyle/>
          <a:p>
            <a:r>
              <a:rPr lang="en-US" altLang="ja-JP" dirty="0" smtClean="0"/>
              <a:t>HÉLÈNE FILLIÈRES</a:t>
            </a:r>
            <a:endParaRPr kumimoji="1" lang="ja-JP" altLang="en-US" dirty="0"/>
          </a:p>
        </p:txBody>
      </p:sp>
      <p:sp>
        <p:nvSpPr>
          <p:cNvPr id="40" name="フッター プレースホルダー 39"/>
          <p:cNvSpPr>
            <a:spLocks noGrp="1"/>
          </p:cNvSpPr>
          <p:nvPr>
            <p:ph type="ftr" sz="quarter" idx="10"/>
          </p:nvPr>
        </p:nvSpPr>
        <p:spPr/>
        <p:txBody>
          <a:bodyPr/>
          <a:lstStyle/>
          <a:p>
            <a:r>
              <a:rPr lang="en-US" altLang="ja-JP" smtClean="0"/>
              <a:t>The Power of PowerPoint | thepopp.com</a:t>
            </a:r>
            <a:endParaRPr lang="ja-JP" altLang="en-US" dirty="0"/>
          </a:p>
        </p:txBody>
      </p:sp>
      <p:sp>
        <p:nvSpPr>
          <p:cNvPr id="3" name="図プレースホルダー 2"/>
          <p:cNvSpPr>
            <a:spLocks noGrp="1"/>
          </p:cNvSpPr>
          <p:nvPr>
            <p:ph type="pic" sz="quarter" idx="20"/>
          </p:nvPr>
        </p:nvSpPr>
        <p:spPr/>
      </p:sp>
      <p:sp>
        <p:nvSpPr>
          <p:cNvPr id="4" name="図プレースホルダー 3"/>
          <p:cNvSpPr>
            <a:spLocks noGrp="1"/>
          </p:cNvSpPr>
          <p:nvPr>
            <p:ph type="pic" sz="quarter" idx="24"/>
          </p:nvPr>
        </p:nvSpPr>
        <p:spPr/>
      </p:sp>
      <p:sp>
        <p:nvSpPr>
          <p:cNvPr id="7" name="図プレースホルダー 6"/>
          <p:cNvSpPr>
            <a:spLocks noGrp="1"/>
          </p:cNvSpPr>
          <p:nvPr>
            <p:ph type="pic" sz="quarter" idx="27"/>
          </p:nvPr>
        </p:nvSpPr>
        <p:spPr/>
      </p:sp>
      <p:sp>
        <p:nvSpPr>
          <p:cNvPr id="9" name="図プレースホルダー 8"/>
          <p:cNvSpPr>
            <a:spLocks noGrp="1"/>
          </p:cNvSpPr>
          <p:nvPr>
            <p:ph type="pic" sz="quarter" idx="30"/>
          </p:nvPr>
        </p:nvSpPr>
        <p:spPr/>
      </p:sp>
    </p:spTree>
    <p:extLst>
      <p:ext uri="{BB962C8B-B14F-4D97-AF65-F5344CB8AC3E}">
        <p14:creationId xmlns:p14="http://schemas.microsoft.com/office/powerpoint/2010/main" val="1045583471"/>
      </p:ext>
    </p:extLst>
  </p:cSld>
  <p:clrMapOvr>
    <a:masterClrMapping/>
  </p:clrMapOvr>
  <mc:AlternateContent xmlns:mc="http://schemas.openxmlformats.org/markup-compatibility/2006" xmlns:p14="http://schemas.microsoft.com/office/powerpoint/2010/main">
    <mc:Choice Requires="p14">
      <p:transition spd="slow" p14:dur="1250" advTm="10219">
        <p14:flip dir="r"/>
      </p:transition>
    </mc:Choice>
    <mc:Fallback xmlns="">
      <p:transition spd="slow" advTm="10219">
        <p:fade/>
      </p:transition>
    </mc:Fallback>
  </mc:AlternateContent>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タイトル 9"/>
          <p:cNvSpPr>
            <a:spLocks noGrp="1"/>
          </p:cNvSpPr>
          <p:nvPr>
            <p:ph type="title"/>
          </p:nvPr>
        </p:nvSpPr>
        <p:spPr/>
        <p:txBody>
          <a:bodyPr/>
          <a:lstStyle/>
          <a:p>
            <a:r>
              <a:rPr kumimoji="1" lang="en-US" altLang="ja-JP" dirty="0" smtClean="0"/>
              <a:t>OUR SPECIALIST</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13</a:t>
            </a:fld>
            <a:endParaRPr lang="ja-JP" altLang="en-US"/>
          </a:p>
        </p:txBody>
      </p:sp>
      <p:sp>
        <p:nvSpPr>
          <p:cNvPr id="11" name="テキスト プレースホルダー 10"/>
          <p:cNvSpPr>
            <a:spLocks noGrp="1"/>
          </p:cNvSpPr>
          <p:nvPr>
            <p:ph type="body" sz="quarter" idx="13"/>
          </p:nvPr>
        </p:nvSpPr>
        <p:spPr/>
        <p:txBody>
          <a:bodyPr/>
          <a:lstStyle/>
          <a:p>
            <a:r>
              <a:rPr lang="en-US" altLang="ja-JP" dirty="0"/>
              <a:t>Nonumes iudicabit vituperatoribus vis ne, eos id unum reque. In vis quem debet semper, pri tibique assueverit ei. Stet eripuit ut his, ius ut discere denique </a:t>
            </a:r>
            <a:r>
              <a:rPr lang="en-US" altLang="ja-JP" dirty="0" smtClean="0"/>
              <a:t>menandri.</a:t>
            </a:r>
            <a:endParaRPr kumimoji="1" lang="ja-JP" altLang="en-US" dirty="0"/>
          </a:p>
        </p:txBody>
      </p:sp>
      <p:sp>
        <p:nvSpPr>
          <p:cNvPr id="15" name="テキスト プレースホルダー 14"/>
          <p:cNvSpPr>
            <a:spLocks noGrp="1"/>
          </p:cNvSpPr>
          <p:nvPr>
            <p:ph type="body" sz="quarter" idx="21"/>
          </p:nvPr>
        </p:nvSpPr>
        <p:spPr/>
        <p:txBody>
          <a:bodyPr/>
          <a:lstStyle/>
          <a:p>
            <a:r>
              <a:rPr kumimoji="1" lang="en-US" altLang="ja-JP" dirty="0" smtClean="0"/>
              <a:t> </a:t>
            </a:r>
            <a:endParaRPr kumimoji="1" lang="ja-JP" altLang="en-US" dirty="0"/>
          </a:p>
        </p:txBody>
      </p:sp>
      <p:sp>
        <p:nvSpPr>
          <p:cNvPr id="16" name="テキスト プレースホルダー 15"/>
          <p:cNvSpPr>
            <a:spLocks noGrp="1"/>
          </p:cNvSpPr>
          <p:nvPr>
            <p:ph type="body" sz="quarter" idx="22"/>
          </p:nvPr>
        </p:nvSpPr>
        <p:spPr/>
        <p:txBody>
          <a:bodyPr/>
          <a:lstStyle/>
          <a:p>
            <a:r>
              <a:rPr lang="en-US" altLang="ja-JP" dirty="0" smtClean="0"/>
              <a:t>NANA DJORDJADZE</a:t>
            </a:r>
            <a:endParaRPr lang="en-US" altLang="ja-JP" dirty="0"/>
          </a:p>
        </p:txBody>
      </p:sp>
      <p:sp>
        <p:nvSpPr>
          <p:cNvPr id="17" name="テキスト プレースホルダー 16"/>
          <p:cNvSpPr>
            <a:spLocks noGrp="1"/>
          </p:cNvSpPr>
          <p:nvPr>
            <p:ph type="body" sz="quarter" idx="23"/>
          </p:nvPr>
        </p:nvSpPr>
        <p:spPr/>
        <p:txBody>
          <a:bodyPr/>
          <a:lstStyle/>
          <a:p>
            <a:r>
              <a:rPr kumimoji="1" lang="en-US" altLang="ja-JP" dirty="0" smtClean="0"/>
              <a:t>DESIGN</a:t>
            </a:r>
            <a:endParaRPr kumimoji="1" lang="ja-JP" altLang="en-US" dirty="0"/>
          </a:p>
        </p:txBody>
      </p:sp>
      <p:pic>
        <p:nvPicPr>
          <p:cNvPr id="21" name="図プレースホルダー 20"/>
          <p:cNvPicPr>
            <a:picLocks noGrp="1" noChangeAspect="1"/>
          </p:cNvPicPr>
          <p:nvPr>
            <p:ph type="pic" sz="quarter" idx="15"/>
          </p:nvPr>
        </p:nvPicPr>
        <p:blipFill>
          <a:blip r:embed="rId3" cstate="print">
            <a:extLst>
              <a:ext uri="{28A0092B-C50C-407E-A947-70E740481C1C}">
                <a14:useLocalDpi xmlns:a14="http://schemas.microsoft.com/office/drawing/2010/main" val="0"/>
              </a:ext>
            </a:extLst>
          </a:blip>
          <a:srcRect t="78" b="78"/>
          <a:stretch>
            <a:fillRect/>
          </a:stretch>
        </p:blipFill>
        <p:spPr/>
      </p:pic>
      <p:sp>
        <p:nvSpPr>
          <p:cNvPr id="19" name="テキスト プレースホルダー 18"/>
          <p:cNvSpPr>
            <a:spLocks noGrp="1"/>
          </p:cNvSpPr>
          <p:nvPr>
            <p:ph type="body" sz="quarter" idx="24"/>
          </p:nvPr>
        </p:nvSpPr>
        <p:spPr/>
        <p:txBody>
          <a:bodyPr/>
          <a:lstStyle/>
          <a:p>
            <a:r>
              <a:rPr kumimoji="1" lang="en-US" altLang="ja-JP" dirty="0" smtClean="0"/>
              <a:t>MANAGEMENT</a:t>
            </a:r>
            <a:endParaRPr kumimoji="1" lang="ja-JP" altLang="en-US" dirty="0"/>
          </a:p>
        </p:txBody>
      </p:sp>
      <p:pic>
        <p:nvPicPr>
          <p:cNvPr id="22" name="図プレースホルダー 21"/>
          <p:cNvPicPr>
            <a:picLocks noGrp="1" noChangeAspect="1"/>
          </p:cNvPicPr>
          <p:nvPr>
            <p:ph type="pic" sz="quarter" idx="25"/>
          </p:nvPr>
        </p:nvPicPr>
        <p:blipFill>
          <a:blip r:embed="rId4" cstate="print">
            <a:extLst>
              <a:ext uri="{28A0092B-C50C-407E-A947-70E740481C1C}">
                <a14:useLocalDpi xmlns:a14="http://schemas.microsoft.com/office/drawing/2010/main" val="0"/>
              </a:ext>
            </a:extLst>
          </a:blip>
          <a:srcRect/>
          <a:stretch>
            <a:fillRect/>
          </a:stretch>
        </p:blipFill>
        <p:spPr/>
      </p:pic>
      <p:sp>
        <p:nvSpPr>
          <p:cNvPr id="5" name="テキスト プレースホルダー 4"/>
          <p:cNvSpPr>
            <a:spLocks noGrp="1"/>
          </p:cNvSpPr>
          <p:nvPr>
            <p:ph type="body" sz="quarter" idx="26"/>
          </p:nvPr>
        </p:nvSpPr>
        <p:spPr/>
        <p:txBody>
          <a:bodyPr/>
          <a:lstStyle/>
          <a:p>
            <a:r>
              <a:rPr kumimoji="1" lang="en-US" altLang="ja-JP" dirty="0" smtClean="0"/>
              <a:t>COMMUNCIATION</a:t>
            </a:r>
            <a:endParaRPr kumimoji="1" lang="ja-JP" altLang="en-US" dirty="0"/>
          </a:p>
        </p:txBody>
      </p:sp>
      <p:pic>
        <p:nvPicPr>
          <p:cNvPr id="23" name="図プレースホルダー 22"/>
          <p:cNvPicPr>
            <a:picLocks noGrp="1" noChangeAspect="1"/>
          </p:cNvPicPr>
          <p:nvPr>
            <p:ph type="pic" sz="quarter" idx="27"/>
          </p:nvPr>
        </p:nvPicPr>
        <p:blipFill>
          <a:blip r:embed="rId5" cstate="print">
            <a:extLst>
              <a:ext uri="{28A0092B-C50C-407E-A947-70E740481C1C}">
                <a14:useLocalDpi xmlns:a14="http://schemas.microsoft.com/office/drawing/2010/main" val="0"/>
              </a:ext>
            </a:extLst>
          </a:blip>
          <a:srcRect/>
          <a:stretch>
            <a:fillRect/>
          </a:stretch>
        </p:blipFill>
        <p:spPr/>
      </p:pic>
      <p:sp>
        <p:nvSpPr>
          <p:cNvPr id="25" name="正方形/長方形 24"/>
          <p:cNvSpPr/>
          <p:nvPr/>
        </p:nvSpPr>
        <p:spPr>
          <a:xfrm>
            <a:off x="9593256" y="6084900"/>
            <a:ext cx="5310590" cy="225025"/>
          </a:xfrm>
          <a:prstGeom prst="rect">
            <a:avLst/>
          </a:prstGeom>
          <a:solidFill>
            <a:schemeClr val="tx2">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6" name="正方形/長方形 25"/>
          <p:cNvSpPr/>
          <p:nvPr/>
        </p:nvSpPr>
        <p:spPr>
          <a:xfrm>
            <a:off x="9593256" y="6866336"/>
            <a:ext cx="5310590" cy="225025"/>
          </a:xfrm>
          <a:prstGeom prst="rect">
            <a:avLst/>
          </a:prstGeom>
          <a:solidFill>
            <a:schemeClr val="tx2">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7" name="正方形/長方形 26"/>
          <p:cNvSpPr/>
          <p:nvPr/>
        </p:nvSpPr>
        <p:spPr>
          <a:xfrm>
            <a:off x="9593256" y="7647772"/>
            <a:ext cx="5310590" cy="225025"/>
          </a:xfrm>
          <a:prstGeom prst="rect">
            <a:avLst/>
          </a:prstGeom>
          <a:solidFill>
            <a:schemeClr val="tx2">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8" name="正方形/長方形 27"/>
          <p:cNvSpPr/>
          <p:nvPr/>
        </p:nvSpPr>
        <p:spPr>
          <a:xfrm>
            <a:off x="9593256" y="8429208"/>
            <a:ext cx="5310590" cy="225025"/>
          </a:xfrm>
          <a:prstGeom prst="rect">
            <a:avLst/>
          </a:prstGeom>
          <a:solidFill>
            <a:schemeClr val="tx2">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29" name="正方形/長方形 28"/>
          <p:cNvSpPr/>
          <p:nvPr/>
        </p:nvSpPr>
        <p:spPr>
          <a:xfrm>
            <a:off x="9593256" y="6084900"/>
            <a:ext cx="4725525" cy="225025"/>
          </a:xfrm>
          <a:prstGeom prst="rect">
            <a:avLst/>
          </a:prstGeom>
          <a:pattFill prst="wdUpDiag">
            <a:fgClr>
              <a:schemeClr val="bg2">
                <a:lumMod val="75000"/>
              </a:schemeClr>
            </a:fgClr>
            <a:bgClr>
              <a:schemeClr val="bg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0" name="正方形/長方形 29"/>
          <p:cNvSpPr/>
          <p:nvPr/>
        </p:nvSpPr>
        <p:spPr>
          <a:xfrm>
            <a:off x="9593256" y="6866336"/>
            <a:ext cx="4590510" cy="225025"/>
          </a:xfrm>
          <a:prstGeom prst="rect">
            <a:avLst/>
          </a:prstGeom>
          <a:pattFill prst="wdUpDiag">
            <a:fgClr>
              <a:schemeClr val="bg2">
                <a:lumMod val="75000"/>
              </a:schemeClr>
            </a:fgClr>
            <a:bgClr>
              <a:schemeClr val="bg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1" name="正方形/長方形 30"/>
          <p:cNvSpPr/>
          <p:nvPr/>
        </p:nvSpPr>
        <p:spPr>
          <a:xfrm>
            <a:off x="9593256" y="7647772"/>
            <a:ext cx="3465385" cy="225025"/>
          </a:xfrm>
          <a:prstGeom prst="rect">
            <a:avLst/>
          </a:prstGeom>
          <a:pattFill prst="wdUpDiag">
            <a:fgClr>
              <a:schemeClr val="bg2">
                <a:lumMod val="75000"/>
              </a:schemeClr>
            </a:fgClr>
            <a:bgClr>
              <a:schemeClr val="bg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2" name="正方形/長方形 31"/>
          <p:cNvSpPr/>
          <p:nvPr/>
        </p:nvSpPr>
        <p:spPr>
          <a:xfrm>
            <a:off x="9593256" y="8429208"/>
            <a:ext cx="4950550" cy="225025"/>
          </a:xfrm>
          <a:prstGeom prst="rect">
            <a:avLst/>
          </a:prstGeom>
          <a:pattFill prst="wdUpDiag">
            <a:fgClr>
              <a:schemeClr val="bg2">
                <a:lumMod val="75000"/>
              </a:schemeClr>
            </a:fgClr>
            <a:bgClr>
              <a:schemeClr val="bg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3" name="テキスト ボックス 32"/>
          <p:cNvSpPr txBox="1"/>
          <p:nvPr/>
        </p:nvSpPr>
        <p:spPr>
          <a:xfrm>
            <a:off x="15098757" y="5949885"/>
            <a:ext cx="1736373" cy="461665"/>
          </a:xfrm>
          <a:prstGeom prst="rect">
            <a:avLst/>
          </a:prstGeom>
          <a:noFill/>
          <a:effectLst>
            <a:outerShdw blurRad="50800" dist="38100" dir="2700000" algn="tl" rotWithShape="0">
              <a:schemeClr val="tx1">
                <a:alpha val="75000"/>
              </a:schemeClr>
            </a:outerShdw>
          </a:effectLst>
        </p:spPr>
        <p:txBody>
          <a:bodyPr wrap="none" rtlCol="0">
            <a:spAutoFit/>
          </a:bodyPr>
          <a:lstStyle/>
          <a:p>
            <a:r>
              <a:rPr lang="en-US" altLang="ja-JP" sz="2400" dirty="0" smtClean="0">
                <a:solidFill>
                  <a:schemeClr val="bg2">
                    <a:lumMod val="75000"/>
                  </a:schemeClr>
                </a:solidFill>
              </a:rPr>
              <a:t>Photography</a:t>
            </a:r>
            <a:endParaRPr kumimoji="1" lang="ja-JP" altLang="en-US" sz="2400" dirty="0">
              <a:solidFill>
                <a:schemeClr val="bg2">
                  <a:lumMod val="75000"/>
                </a:schemeClr>
              </a:solidFill>
            </a:endParaRPr>
          </a:p>
        </p:txBody>
      </p:sp>
      <p:sp>
        <p:nvSpPr>
          <p:cNvPr id="34" name="テキスト ボックス 33"/>
          <p:cNvSpPr txBox="1"/>
          <p:nvPr/>
        </p:nvSpPr>
        <p:spPr>
          <a:xfrm>
            <a:off x="15098757" y="6735495"/>
            <a:ext cx="1649811" cy="461665"/>
          </a:xfrm>
          <a:prstGeom prst="rect">
            <a:avLst/>
          </a:prstGeom>
          <a:noFill/>
          <a:effectLst>
            <a:outerShdw blurRad="50800" dist="38100" dir="2700000" algn="tl" rotWithShape="0">
              <a:schemeClr val="tx1">
                <a:alpha val="75000"/>
              </a:schemeClr>
            </a:outerShdw>
          </a:effectLst>
        </p:spPr>
        <p:txBody>
          <a:bodyPr wrap="none" rtlCol="0">
            <a:spAutoFit/>
          </a:bodyPr>
          <a:lstStyle/>
          <a:p>
            <a:r>
              <a:rPr lang="en-US" altLang="ja-JP" sz="2400" dirty="0" smtClean="0">
                <a:solidFill>
                  <a:schemeClr val="bg2">
                    <a:lumMod val="75000"/>
                  </a:schemeClr>
                </a:solidFill>
              </a:rPr>
              <a:t>Web Design</a:t>
            </a:r>
            <a:endParaRPr kumimoji="1" lang="ja-JP" altLang="en-US" sz="2400" dirty="0">
              <a:solidFill>
                <a:schemeClr val="bg2">
                  <a:lumMod val="75000"/>
                </a:schemeClr>
              </a:solidFill>
            </a:endParaRPr>
          </a:p>
        </p:txBody>
      </p:sp>
      <p:sp>
        <p:nvSpPr>
          <p:cNvPr id="35" name="テキスト ボックス 34"/>
          <p:cNvSpPr txBox="1"/>
          <p:nvPr/>
        </p:nvSpPr>
        <p:spPr>
          <a:xfrm>
            <a:off x="15098757" y="7521105"/>
            <a:ext cx="917239" cy="461665"/>
          </a:xfrm>
          <a:prstGeom prst="rect">
            <a:avLst/>
          </a:prstGeom>
          <a:noFill/>
          <a:effectLst>
            <a:outerShdw blurRad="50800" dist="38100" dir="2700000" algn="tl" rotWithShape="0">
              <a:schemeClr val="tx1">
                <a:alpha val="75000"/>
              </a:schemeClr>
            </a:outerShdw>
          </a:effectLst>
        </p:spPr>
        <p:txBody>
          <a:bodyPr wrap="none" rtlCol="0">
            <a:spAutoFit/>
          </a:bodyPr>
          <a:lstStyle/>
          <a:p>
            <a:r>
              <a:rPr lang="en-US" altLang="ja-JP" sz="2400" dirty="0" smtClean="0">
                <a:solidFill>
                  <a:schemeClr val="bg2">
                    <a:lumMod val="75000"/>
                  </a:schemeClr>
                </a:solidFill>
              </a:rPr>
              <a:t>Model</a:t>
            </a:r>
            <a:endParaRPr kumimoji="1" lang="ja-JP" altLang="en-US" sz="2400" dirty="0">
              <a:solidFill>
                <a:schemeClr val="bg2">
                  <a:lumMod val="75000"/>
                </a:schemeClr>
              </a:solidFill>
            </a:endParaRPr>
          </a:p>
        </p:txBody>
      </p:sp>
      <p:sp>
        <p:nvSpPr>
          <p:cNvPr id="36" name="テキスト ボックス 35"/>
          <p:cNvSpPr txBox="1"/>
          <p:nvPr/>
        </p:nvSpPr>
        <p:spPr>
          <a:xfrm>
            <a:off x="15098757" y="8306715"/>
            <a:ext cx="1516762" cy="461665"/>
          </a:xfrm>
          <a:prstGeom prst="rect">
            <a:avLst/>
          </a:prstGeom>
          <a:noFill/>
          <a:effectLst>
            <a:outerShdw blurRad="50800" dist="38100" dir="2700000" algn="tl" rotWithShape="0">
              <a:schemeClr val="tx1">
                <a:alpha val="75000"/>
              </a:schemeClr>
            </a:outerShdw>
          </a:effectLst>
        </p:spPr>
        <p:txBody>
          <a:bodyPr wrap="none" rtlCol="0">
            <a:spAutoFit/>
          </a:bodyPr>
          <a:lstStyle/>
          <a:p>
            <a:r>
              <a:rPr lang="en-US" altLang="ja-JP" sz="2400" dirty="0">
                <a:solidFill>
                  <a:schemeClr val="bg2">
                    <a:lumMod val="75000"/>
                  </a:schemeClr>
                </a:solidFill>
              </a:rPr>
              <a:t>Experience</a:t>
            </a:r>
            <a:endParaRPr kumimoji="1" lang="ja-JP" altLang="en-US" sz="2400" dirty="0">
              <a:solidFill>
                <a:schemeClr val="bg2">
                  <a:lumMod val="75000"/>
                </a:schemeClr>
              </a:solidFill>
            </a:endParaRPr>
          </a:p>
        </p:txBody>
      </p:sp>
      <p:sp>
        <p:nvSpPr>
          <p:cNvPr id="37" name="正方形/長方形 36"/>
          <p:cNvSpPr/>
          <p:nvPr/>
        </p:nvSpPr>
        <p:spPr>
          <a:xfrm>
            <a:off x="9593256" y="9210646"/>
            <a:ext cx="5310590" cy="225025"/>
          </a:xfrm>
          <a:prstGeom prst="rect">
            <a:avLst/>
          </a:prstGeom>
          <a:solidFill>
            <a:schemeClr val="tx2">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8" name="正方形/長方形 37"/>
          <p:cNvSpPr/>
          <p:nvPr/>
        </p:nvSpPr>
        <p:spPr>
          <a:xfrm>
            <a:off x="9593256" y="9210646"/>
            <a:ext cx="4950550" cy="225025"/>
          </a:xfrm>
          <a:prstGeom prst="rect">
            <a:avLst/>
          </a:prstGeom>
          <a:pattFill prst="wdUpDiag">
            <a:fgClr>
              <a:schemeClr val="bg2">
                <a:lumMod val="75000"/>
              </a:schemeClr>
            </a:fgClr>
            <a:bgClr>
              <a:schemeClr val="bg2">
                <a:lumMod val="50000"/>
              </a:schemeClr>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kumimoji="1" lang="ja-JP" altLang="en-US"/>
          </a:p>
        </p:txBody>
      </p:sp>
      <p:sp>
        <p:nvSpPr>
          <p:cNvPr id="39" name="テキスト ボックス 38"/>
          <p:cNvSpPr txBox="1"/>
          <p:nvPr/>
        </p:nvSpPr>
        <p:spPr>
          <a:xfrm>
            <a:off x="15098757" y="9092325"/>
            <a:ext cx="2066591" cy="461665"/>
          </a:xfrm>
          <a:prstGeom prst="rect">
            <a:avLst/>
          </a:prstGeom>
          <a:noFill/>
          <a:effectLst>
            <a:outerShdw blurRad="50800" dist="38100" dir="2700000" algn="tl" rotWithShape="0">
              <a:schemeClr val="tx1">
                <a:alpha val="75000"/>
              </a:schemeClr>
            </a:outerShdw>
          </a:effectLst>
        </p:spPr>
        <p:txBody>
          <a:bodyPr wrap="none" rtlCol="0">
            <a:spAutoFit/>
          </a:bodyPr>
          <a:lstStyle/>
          <a:p>
            <a:r>
              <a:rPr lang="en-US" altLang="ja-JP" sz="2400" dirty="0" smtClean="0">
                <a:solidFill>
                  <a:schemeClr val="bg2">
                    <a:lumMod val="75000"/>
                  </a:schemeClr>
                </a:solidFill>
              </a:rPr>
              <a:t>Communication</a:t>
            </a:r>
            <a:endParaRPr kumimoji="1" lang="ja-JP" altLang="en-US" sz="2400" dirty="0">
              <a:solidFill>
                <a:schemeClr val="bg2">
                  <a:lumMod val="75000"/>
                </a:schemeClr>
              </a:solidFill>
            </a:endParaRPr>
          </a:p>
        </p:txBody>
      </p:sp>
      <p:sp>
        <p:nvSpPr>
          <p:cNvPr id="7" name="図プレースホルダー 6"/>
          <p:cNvSpPr>
            <a:spLocks noGrp="1"/>
          </p:cNvSpPr>
          <p:nvPr>
            <p:ph type="pic" sz="quarter" idx="20"/>
          </p:nvPr>
        </p:nvSpPr>
        <p:spPr/>
      </p:sp>
    </p:spTree>
    <p:extLst>
      <p:ext uri="{BB962C8B-B14F-4D97-AF65-F5344CB8AC3E}">
        <p14:creationId xmlns:p14="http://schemas.microsoft.com/office/powerpoint/2010/main" val="3199481145"/>
      </p:ext>
    </p:extLst>
  </p:cSld>
  <p:clrMapOvr>
    <a:masterClrMapping/>
  </p:clrMapOvr>
  <mc:AlternateContent xmlns:mc="http://schemas.openxmlformats.org/markup-compatibility/2006" xmlns:p14="http://schemas.microsoft.com/office/powerpoint/2010/main">
    <mc:Choice Requires="p14">
      <p:transition spd="slow" p14:dur="1250" advTm="10650">
        <p14:flip dir="r"/>
      </p:transition>
    </mc:Choice>
    <mc:Fallback xmlns="">
      <p:transition spd="slow" advTm="10650">
        <p:fade/>
      </p:transition>
    </mc:Fallback>
  </mc:AlternateContent>
  <p:timing>
    <p:tnLst>
      <p:par>
        <p:cTn id="1" dur="indefinite" restart="never" nodeType="tmRoot">
          <p:childTnLst>
            <p:seq concurrent="1" nextAc="seek">
              <p:cTn id="2" dur="indefinite" nodeType="mainSeq">
                <p:childTnLst>
                  <p:par>
                    <p:cTn id="3" fill="hold">
                      <p:stCondLst>
                        <p:cond delay="indefinite"/>
                        <p:cond evt="onBegin" delay="0">
                          <p:tn val="2"/>
                        </p:cond>
                      </p:stCondLst>
                      <p:childTnLst>
                        <p:par>
                          <p:cTn id="4" fill="hold">
                            <p:stCondLst>
                              <p:cond delay="0"/>
                            </p:stCondLst>
                            <p:childTnLst>
                              <p:par>
                                <p:cTn id="5" presetID="2" presetClass="entr" presetSubtype="2" decel="100000" fill="hold" grpId="0" nodeType="withEffect">
                                  <p:stCondLst>
                                    <p:cond delay="0"/>
                                  </p:stCondLst>
                                  <p:childTnLst>
                                    <p:set>
                                      <p:cBhvr>
                                        <p:cTn id="6" dur="1" fill="hold">
                                          <p:stCondLst>
                                            <p:cond delay="0"/>
                                          </p:stCondLst>
                                        </p:cTn>
                                        <p:tgtEl>
                                          <p:spTgt spid="25"/>
                                        </p:tgtEl>
                                        <p:attrNameLst>
                                          <p:attrName>style.visibility</p:attrName>
                                        </p:attrNameLst>
                                      </p:cBhvr>
                                      <p:to>
                                        <p:strVal val="visible"/>
                                      </p:to>
                                    </p:set>
                                    <p:anim calcmode="lin" valueType="num">
                                      <p:cBhvr additive="base">
                                        <p:cTn id="7" dur="500" fill="hold"/>
                                        <p:tgtEl>
                                          <p:spTgt spid="25"/>
                                        </p:tgtEl>
                                        <p:attrNameLst>
                                          <p:attrName>ppt_x</p:attrName>
                                        </p:attrNameLst>
                                      </p:cBhvr>
                                      <p:tavLst>
                                        <p:tav tm="0">
                                          <p:val>
                                            <p:strVal val="1+#ppt_w/2"/>
                                          </p:val>
                                        </p:tav>
                                        <p:tav tm="100000">
                                          <p:val>
                                            <p:strVal val="#ppt_x"/>
                                          </p:val>
                                        </p:tav>
                                      </p:tavLst>
                                    </p:anim>
                                    <p:anim calcmode="lin" valueType="num">
                                      <p:cBhvr additive="base">
                                        <p:cTn id="8" dur="500" fill="hold"/>
                                        <p:tgtEl>
                                          <p:spTgt spid="25"/>
                                        </p:tgtEl>
                                        <p:attrNameLst>
                                          <p:attrName>ppt_y</p:attrName>
                                        </p:attrNameLst>
                                      </p:cBhvr>
                                      <p:tavLst>
                                        <p:tav tm="0">
                                          <p:val>
                                            <p:strVal val="#ppt_y"/>
                                          </p:val>
                                        </p:tav>
                                        <p:tav tm="100000">
                                          <p:val>
                                            <p:strVal val="#ppt_y"/>
                                          </p:val>
                                        </p:tav>
                                      </p:tavLst>
                                    </p:anim>
                                  </p:childTnLst>
                                </p:cTn>
                              </p:par>
                              <p:par>
                                <p:cTn id="9" presetID="2" presetClass="entr" presetSubtype="2" decel="100000" fill="hold" grpId="0" nodeType="withEffect">
                                  <p:stCondLst>
                                    <p:cond delay="250"/>
                                  </p:stCondLst>
                                  <p:childTnLst>
                                    <p:set>
                                      <p:cBhvr>
                                        <p:cTn id="10" dur="1" fill="hold">
                                          <p:stCondLst>
                                            <p:cond delay="0"/>
                                          </p:stCondLst>
                                        </p:cTn>
                                        <p:tgtEl>
                                          <p:spTgt spid="29"/>
                                        </p:tgtEl>
                                        <p:attrNameLst>
                                          <p:attrName>style.visibility</p:attrName>
                                        </p:attrNameLst>
                                      </p:cBhvr>
                                      <p:to>
                                        <p:strVal val="visible"/>
                                      </p:to>
                                    </p:set>
                                    <p:anim calcmode="lin" valueType="num">
                                      <p:cBhvr additive="base">
                                        <p:cTn id="11" dur="500" fill="hold"/>
                                        <p:tgtEl>
                                          <p:spTgt spid="29"/>
                                        </p:tgtEl>
                                        <p:attrNameLst>
                                          <p:attrName>ppt_x</p:attrName>
                                        </p:attrNameLst>
                                      </p:cBhvr>
                                      <p:tavLst>
                                        <p:tav tm="0">
                                          <p:val>
                                            <p:strVal val="1+#ppt_w/2"/>
                                          </p:val>
                                        </p:tav>
                                        <p:tav tm="100000">
                                          <p:val>
                                            <p:strVal val="#ppt_x"/>
                                          </p:val>
                                        </p:tav>
                                      </p:tavLst>
                                    </p:anim>
                                    <p:anim calcmode="lin" valueType="num">
                                      <p:cBhvr additive="base">
                                        <p:cTn id="12" dur="500" fill="hold"/>
                                        <p:tgtEl>
                                          <p:spTgt spid="29"/>
                                        </p:tgtEl>
                                        <p:attrNameLst>
                                          <p:attrName>ppt_y</p:attrName>
                                        </p:attrNameLst>
                                      </p:cBhvr>
                                      <p:tavLst>
                                        <p:tav tm="0">
                                          <p:val>
                                            <p:strVal val="#ppt_y"/>
                                          </p:val>
                                        </p:tav>
                                        <p:tav tm="100000">
                                          <p:val>
                                            <p:strVal val="#ppt_y"/>
                                          </p:val>
                                        </p:tav>
                                      </p:tavLst>
                                    </p:anim>
                                  </p:childTnLst>
                                </p:cTn>
                              </p:par>
                              <p:par>
                                <p:cTn id="13" presetID="2" presetClass="entr" presetSubtype="2" decel="100000" fill="hold" grpId="0" nodeType="withEffect">
                                  <p:stCondLst>
                                    <p:cond delay="500"/>
                                  </p:stCondLst>
                                  <p:childTnLst>
                                    <p:set>
                                      <p:cBhvr>
                                        <p:cTn id="14" dur="1" fill="hold">
                                          <p:stCondLst>
                                            <p:cond delay="0"/>
                                          </p:stCondLst>
                                        </p:cTn>
                                        <p:tgtEl>
                                          <p:spTgt spid="33"/>
                                        </p:tgtEl>
                                        <p:attrNameLst>
                                          <p:attrName>style.visibility</p:attrName>
                                        </p:attrNameLst>
                                      </p:cBhvr>
                                      <p:to>
                                        <p:strVal val="visible"/>
                                      </p:to>
                                    </p:set>
                                    <p:anim calcmode="lin" valueType="num">
                                      <p:cBhvr additive="base">
                                        <p:cTn id="15" dur="500" fill="hold"/>
                                        <p:tgtEl>
                                          <p:spTgt spid="33"/>
                                        </p:tgtEl>
                                        <p:attrNameLst>
                                          <p:attrName>ppt_x</p:attrName>
                                        </p:attrNameLst>
                                      </p:cBhvr>
                                      <p:tavLst>
                                        <p:tav tm="0">
                                          <p:val>
                                            <p:strVal val="1+#ppt_w/2"/>
                                          </p:val>
                                        </p:tav>
                                        <p:tav tm="100000">
                                          <p:val>
                                            <p:strVal val="#ppt_x"/>
                                          </p:val>
                                        </p:tav>
                                      </p:tavLst>
                                    </p:anim>
                                    <p:anim calcmode="lin" valueType="num">
                                      <p:cBhvr additive="base">
                                        <p:cTn id="16" dur="500" fill="hold"/>
                                        <p:tgtEl>
                                          <p:spTgt spid="33"/>
                                        </p:tgtEl>
                                        <p:attrNameLst>
                                          <p:attrName>ppt_y</p:attrName>
                                        </p:attrNameLst>
                                      </p:cBhvr>
                                      <p:tavLst>
                                        <p:tav tm="0">
                                          <p:val>
                                            <p:strVal val="#ppt_y"/>
                                          </p:val>
                                        </p:tav>
                                        <p:tav tm="100000">
                                          <p:val>
                                            <p:strVal val="#ppt_y"/>
                                          </p:val>
                                        </p:tav>
                                      </p:tavLst>
                                    </p:anim>
                                  </p:childTnLst>
                                </p:cTn>
                              </p:par>
                            </p:childTnLst>
                          </p:cTn>
                        </p:par>
                        <p:par>
                          <p:cTn id="17" fill="hold">
                            <p:stCondLst>
                              <p:cond delay="1000"/>
                            </p:stCondLst>
                            <p:childTnLst>
                              <p:par>
                                <p:cTn id="18" presetID="2" presetClass="entr" presetSubtype="2" decel="100000" fill="hold" grpId="0" nodeType="afterEffect">
                                  <p:stCondLst>
                                    <p:cond delay="0"/>
                                  </p:stCondLst>
                                  <p:childTnLst>
                                    <p:set>
                                      <p:cBhvr>
                                        <p:cTn id="19" dur="1" fill="hold">
                                          <p:stCondLst>
                                            <p:cond delay="0"/>
                                          </p:stCondLst>
                                        </p:cTn>
                                        <p:tgtEl>
                                          <p:spTgt spid="26"/>
                                        </p:tgtEl>
                                        <p:attrNameLst>
                                          <p:attrName>style.visibility</p:attrName>
                                        </p:attrNameLst>
                                      </p:cBhvr>
                                      <p:to>
                                        <p:strVal val="visible"/>
                                      </p:to>
                                    </p:set>
                                    <p:anim calcmode="lin" valueType="num">
                                      <p:cBhvr additive="base">
                                        <p:cTn id="20" dur="500" fill="hold"/>
                                        <p:tgtEl>
                                          <p:spTgt spid="26"/>
                                        </p:tgtEl>
                                        <p:attrNameLst>
                                          <p:attrName>ppt_x</p:attrName>
                                        </p:attrNameLst>
                                      </p:cBhvr>
                                      <p:tavLst>
                                        <p:tav tm="0">
                                          <p:val>
                                            <p:strVal val="1+#ppt_w/2"/>
                                          </p:val>
                                        </p:tav>
                                        <p:tav tm="100000">
                                          <p:val>
                                            <p:strVal val="#ppt_x"/>
                                          </p:val>
                                        </p:tav>
                                      </p:tavLst>
                                    </p:anim>
                                    <p:anim calcmode="lin" valueType="num">
                                      <p:cBhvr additive="base">
                                        <p:cTn id="21" dur="500" fill="hold"/>
                                        <p:tgtEl>
                                          <p:spTgt spid="26"/>
                                        </p:tgtEl>
                                        <p:attrNameLst>
                                          <p:attrName>ppt_y</p:attrName>
                                        </p:attrNameLst>
                                      </p:cBhvr>
                                      <p:tavLst>
                                        <p:tav tm="0">
                                          <p:val>
                                            <p:strVal val="#ppt_y"/>
                                          </p:val>
                                        </p:tav>
                                        <p:tav tm="100000">
                                          <p:val>
                                            <p:strVal val="#ppt_y"/>
                                          </p:val>
                                        </p:tav>
                                      </p:tavLst>
                                    </p:anim>
                                  </p:childTnLst>
                                </p:cTn>
                              </p:par>
                              <p:par>
                                <p:cTn id="22" presetID="2" presetClass="entr" presetSubtype="2" decel="100000" fill="hold" grpId="0" nodeType="withEffect">
                                  <p:stCondLst>
                                    <p:cond delay="250"/>
                                  </p:stCondLst>
                                  <p:childTnLst>
                                    <p:set>
                                      <p:cBhvr>
                                        <p:cTn id="23" dur="1" fill="hold">
                                          <p:stCondLst>
                                            <p:cond delay="0"/>
                                          </p:stCondLst>
                                        </p:cTn>
                                        <p:tgtEl>
                                          <p:spTgt spid="30"/>
                                        </p:tgtEl>
                                        <p:attrNameLst>
                                          <p:attrName>style.visibility</p:attrName>
                                        </p:attrNameLst>
                                      </p:cBhvr>
                                      <p:to>
                                        <p:strVal val="visible"/>
                                      </p:to>
                                    </p:set>
                                    <p:anim calcmode="lin" valueType="num">
                                      <p:cBhvr additive="base">
                                        <p:cTn id="24" dur="500" fill="hold"/>
                                        <p:tgtEl>
                                          <p:spTgt spid="30"/>
                                        </p:tgtEl>
                                        <p:attrNameLst>
                                          <p:attrName>ppt_x</p:attrName>
                                        </p:attrNameLst>
                                      </p:cBhvr>
                                      <p:tavLst>
                                        <p:tav tm="0">
                                          <p:val>
                                            <p:strVal val="1+#ppt_w/2"/>
                                          </p:val>
                                        </p:tav>
                                        <p:tav tm="100000">
                                          <p:val>
                                            <p:strVal val="#ppt_x"/>
                                          </p:val>
                                        </p:tav>
                                      </p:tavLst>
                                    </p:anim>
                                    <p:anim calcmode="lin" valueType="num">
                                      <p:cBhvr additive="base">
                                        <p:cTn id="25" dur="500" fill="hold"/>
                                        <p:tgtEl>
                                          <p:spTgt spid="30"/>
                                        </p:tgtEl>
                                        <p:attrNameLst>
                                          <p:attrName>ppt_y</p:attrName>
                                        </p:attrNameLst>
                                      </p:cBhvr>
                                      <p:tavLst>
                                        <p:tav tm="0">
                                          <p:val>
                                            <p:strVal val="#ppt_y"/>
                                          </p:val>
                                        </p:tav>
                                        <p:tav tm="100000">
                                          <p:val>
                                            <p:strVal val="#ppt_y"/>
                                          </p:val>
                                        </p:tav>
                                      </p:tavLst>
                                    </p:anim>
                                  </p:childTnLst>
                                </p:cTn>
                              </p:par>
                              <p:par>
                                <p:cTn id="26" presetID="2" presetClass="entr" presetSubtype="2" decel="100000" fill="hold" grpId="0" nodeType="withEffect">
                                  <p:stCondLst>
                                    <p:cond delay="500"/>
                                  </p:stCondLst>
                                  <p:childTnLst>
                                    <p:set>
                                      <p:cBhvr>
                                        <p:cTn id="27" dur="1" fill="hold">
                                          <p:stCondLst>
                                            <p:cond delay="0"/>
                                          </p:stCondLst>
                                        </p:cTn>
                                        <p:tgtEl>
                                          <p:spTgt spid="34"/>
                                        </p:tgtEl>
                                        <p:attrNameLst>
                                          <p:attrName>style.visibility</p:attrName>
                                        </p:attrNameLst>
                                      </p:cBhvr>
                                      <p:to>
                                        <p:strVal val="visible"/>
                                      </p:to>
                                    </p:set>
                                    <p:anim calcmode="lin" valueType="num">
                                      <p:cBhvr additive="base">
                                        <p:cTn id="28" dur="500" fill="hold"/>
                                        <p:tgtEl>
                                          <p:spTgt spid="34"/>
                                        </p:tgtEl>
                                        <p:attrNameLst>
                                          <p:attrName>ppt_x</p:attrName>
                                        </p:attrNameLst>
                                      </p:cBhvr>
                                      <p:tavLst>
                                        <p:tav tm="0">
                                          <p:val>
                                            <p:strVal val="1+#ppt_w/2"/>
                                          </p:val>
                                        </p:tav>
                                        <p:tav tm="100000">
                                          <p:val>
                                            <p:strVal val="#ppt_x"/>
                                          </p:val>
                                        </p:tav>
                                      </p:tavLst>
                                    </p:anim>
                                    <p:anim calcmode="lin" valueType="num">
                                      <p:cBhvr additive="base">
                                        <p:cTn id="29" dur="500" fill="hold"/>
                                        <p:tgtEl>
                                          <p:spTgt spid="34"/>
                                        </p:tgtEl>
                                        <p:attrNameLst>
                                          <p:attrName>ppt_y</p:attrName>
                                        </p:attrNameLst>
                                      </p:cBhvr>
                                      <p:tavLst>
                                        <p:tav tm="0">
                                          <p:val>
                                            <p:strVal val="#ppt_y"/>
                                          </p:val>
                                        </p:tav>
                                        <p:tav tm="100000">
                                          <p:val>
                                            <p:strVal val="#ppt_y"/>
                                          </p:val>
                                        </p:tav>
                                      </p:tavLst>
                                    </p:anim>
                                  </p:childTnLst>
                                </p:cTn>
                              </p:par>
                            </p:childTnLst>
                          </p:cTn>
                        </p:par>
                        <p:par>
                          <p:cTn id="30" fill="hold">
                            <p:stCondLst>
                              <p:cond delay="2000"/>
                            </p:stCondLst>
                            <p:childTnLst>
                              <p:par>
                                <p:cTn id="31" presetID="2" presetClass="entr" presetSubtype="2" decel="100000" fill="hold" grpId="0" nodeType="afterEffect">
                                  <p:stCondLst>
                                    <p:cond delay="0"/>
                                  </p:stCondLst>
                                  <p:childTnLst>
                                    <p:set>
                                      <p:cBhvr>
                                        <p:cTn id="32" dur="1" fill="hold">
                                          <p:stCondLst>
                                            <p:cond delay="0"/>
                                          </p:stCondLst>
                                        </p:cTn>
                                        <p:tgtEl>
                                          <p:spTgt spid="27"/>
                                        </p:tgtEl>
                                        <p:attrNameLst>
                                          <p:attrName>style.visibility</p:attrName>
                                        </p:attrNameLst>
                                      </p:cBhvr>
                                      <p:to>
                                        <p:strVal val="visible"/>
                                      </p:to>
                                    </p:set>
                                    <p:anim calcmode="lin" valueType="num">
                                      <p:cBhvr additive="base">
                                        <p:cTn id="33" dur="500" fill="hold"/>
                                        <p:tgtEl>
                                          <p:spTgt spid="27"/>
                                        </p:tgtEl>
                                        <p:attrNameLst>
                                          <p:attrName>ppt_x</p:attrName>
                                        </p:attrNameLst>
                                      </p:cBhvr>
                                      <p:tavLst>
                                        <p:tav tm="0">
                                          <p:val>
                                            <p:strVal val="1+#ppt_w/2"/>
                                          </p:val>
                                        </p:tav>
                                        <p:tav tm="100000">
                                          <p:val>
                                            <p:strVal val="#ppt_x"/>
                                          </p:val>
                                        </p:tav>
                                      </p:tavLst>
                                    </p:anim>
                                    <p:anim calcmode="lin" valueType="num">
                                      <p:cBhvr additive="base">
                                        <p:cTn id="34" dur="500" fill="hold"/>
                                        <p:tgtEl>
                                          <p:spTgt spid="27"/>
                                        </p:tgtEl>
                                        <p:attrNameLst>
                                          <p:attrName>ppt_y</p:attrName>
                                        </p:attrNameLst>
                                      </p:cBhvr>
                                      <p:tavLst>
                                        <p:tav tm="0">
                                          <p:val>
                                            <p:strVal val="#ppt_y"/>
                                          </p:val>
                                        </p:tav>
                                        <p:tav tm="100000">
                                          <p:val>
                                            <p:strVal val="#ppt_y"/>
                                          </p:val>
                                        </p:tav>
                                      </p:tavLst>
                                    </p:anim>
                                  </p:childTnLst>
                                </p:cTn>
                              </p:par>
                              <p:par>
                                <p:cTn id="35" presetID="2" presetClass="entr" presetSubtype="2" decel="100000" fill="hold" grpId="0" nodeType="withEffect">
                                  <p:stCondLst>
                                    <p:cond delay="250"/>
                                  </p:stCondLst>
                                  <p:childTnLst>
                                    <p:set>
                                      <p:cBhvr>
                                        <p:cTn id="36" dur="1" fill="hold">
                                          <p:stCondLst>
                                            <p:cond delay="0"/>
                                          </p:stCondLst>
                                        </p:cTn>
                                        <p:tgtEl>
                                          <p:spTgt spid="31"/>
                                        </p:tgtEl>
                                        <p:attrNameLst>
                                          <p:attrName>style.visibility</p:attrName>
                                        </p:attrNameLst>
                                      </p:cBhvr>
                                      <p:to>
                                        <p:strVal val="visible"/>
                                      </p:to>
                                    </p:set>
                                    <p:anim calcmode="lin" valueType="num">
                                      <p:cBhvr additive="base">
                                        <p:cTn id="37" dur="500" fill="hold"/>
                                        <p:tgtEl>
                                          <p:spTgt spid="31"/>
                                        </p:tgtEl>
                                        <p:attrNameLst>
                                          <p:attrName>ppt_x</p:attrName>
                                        </p:attrNameLst>
                                      </p:cBhvr>
                                      <p:tavLst>
                                        <p:tav tm="0">
                                          <p:val>
                                            <p:strVal val="1+#ppt_w/2"/>
                                          </p:val>
                                        </p:tav>
                                        <p:tav tm="100000">
                                          <p:val>
                                            <p:strVal val="#ppt_x"/>
                                          </p:val>
                                        </p:tav>
                                      </p:tavLst>
                                    </p:anim>
                                    <p:anim calcmode="lin" valueType="num">
                                      <p:cBhvr additive="base">
                                        <p:cTn id="38" dur="500" fill="hold"/>
                                        <p:tgtEl>
                                          <p:spTgt spid="31"/>
                                        </p:tgtEl>
                                        <p:attrNameLst>
                                          <p:attrName>ppt_y</p:attrName>
                                        </p:attrNameLst>
                                      </p:cBhvr>
                                      <p:tavLst>
                                        <p:tav tm="0">
                                          <p:val>
                                            <p:strVal val="#ppt_y"/>
                                          </p:val>
                                        </p:tav>
                                        <p:tav tm="100000">
                                          <p:val>
                                            <p:strVal val="#ppt_y"/>
                                          </p:val>
                                        </p:tav>
                                      </p:tavLst>
                                    </p:anim>
                                  </p:childTnLst>
                                </p:cTn>
                              </p:par>
                              <p:par>
                                <p:cTn id="39" presetID="2" presetClass="entr" presetSubtype="2" decel="100000" fill="hold" grpId="0" nodeType="withEffect">
                                  <p:stCondLst>
                                    <p:cond delay="500"/>
                                  </p:stCondLst>
                                  <p:childTnLst>
                                    <p:set>
                                      <p:cBhvr>
                                        <p:cTn id="40" dur="1" fill="hold">
                                          <p:stCondLst>
                                            <p:cond delay="0"/>
                                          </p:stCondLst>
                                        </p:cTn>
                                        <p:tgtEl>
                                          <p:spTgt spid="35"/>
                                        </p:tgtEl>
                                        <p:attrNameLst>
                                          <p:attrName>style.visibility</p:attrName>
                                        </p:attrNameLst>
                                      </p:cBhvr>
                                      <p:to>
                                        <p:strVal val="visible"/>
                                      </p:to>
                                    </p:set>
                                    <p:anim calcmode="lin" valueType="num">
                                      <p:cBhvr additive="base">
                                        <p:cTn id="41" dur="500" fill="hold"/>
                                        <p:tgtEl>
                                          <p:spTgt spid="35"/>
                                        </p:tgtEl>
                                        <p:attrNameLst>
                                          <p:attrName>ppt_x</p:attrName>
                                        </p:attrNameLst>
                                      </p:cBhvr>
                                      <p:tavLst>
                                        <p:tav tm="0">
                                          <p:val>
                                            <p:strVal val="1+#ppt_w/2"/>
                                          </p:val>
                                        </p:tav>
                                        <p:tav tm="100000">
                                          <p:val>
                                            <p:strVal val="#ppt_x"/>
                                          </p:val>
                                        </p:tav>
                                      </p:tavLst>
                                    </p:anim>
                                    <p:anim calcmode="lin" valueType="num">
                                      <p:cBhvr additive="base">
                                        <p:cTn id="42" dur="500" fill="hold"/>
                                        <p:tgtEl>
                                          <p:spTgt spid="35"/>
                                        </p:tgtEl>
                                        <p:attrNameLst>
                                          <p:attrName>ppt_y</p:attrName>
                                        </p:attrNameLst>
                                      </p:cBhvr>
                                      <p:tavLst>
                                        <p:tav tm="0">
                                          <p:val>
                                            <p:strVal val="#ppt_y"/>
                                          </p:val>
                                        </p:tav>
                                        <p:tav tm="100000">
                                          <p:val>
                                            <p:strVal val="#ppt_y"/>
                                          </p:val>
                                        </p:tav>
                                      </p:tavLst>
                                    </p:anim>
                                  </p:childTnLst>
                                </p:cTn>
                              </p:par>
                            </p:childTnLst>
                          </p:cTn>
                        </p:par>
                        <p:par>
                          <p:cTn id="43" fill="hold">
                            <p:stCondLst>
                              <p:cond delay="3000"/>
                            </p:stCondLst>
                            <p:childTnLst>
                              <p:par>
                                <p:cTn id="44" presetID="2" presetClass="entr" presetSubtype="2" decel="100000" fill="hold" grpId="0" nodeType="afterEffect">
                                  <p:stCondLst>
                                    <p:cond delay="0"/>
                                  </p:stCondLst>
                                  <p:childTnLst>
                                    <p:set>
                                      <p:cBhvr>
                                        <p:cTn id="45" dur="1" fill="hold">
                                          <p:stCondLst>
                                            <p:cond delay="0"/>
                                          </p:stCondLst>
                                        </p:cTn>
                                        <p:tgtEl>
                                          <p:spTgt spid="28"/>
                                        </p:tgtEl>
                                        <p:attrNameLst>
                                          <p:attrName>style.visibility</p:attrName>
                                        </p:attrNameLst>
                                      </p:cBhvr>
                                      <p:to>
                                        <p:strVal val="visible"/>
                                      </p:to>
                                    </p:set>
                                    <p:anim calcmode="lin" valueType="num">
                                      <p:cBhvr additive="base">
                                        <p:cTn id="46" dur="500" fill="hold"/>
                                        <p:tgtEl>
                                          <p:spTgt spid="28"/>
                                        </p:tgtEl>
                                        <p:attrNameLst>
                                          <p:attrName>ppt_x</p:attrName>
                                        </p:attrNameLst>
                                      </p:cBhvr>
                                      <p:tavLst>
                                        <p:tav tm="0">
                                          <p:val>
                                            <p:strVal val="1+#ppt_w/2"/>
                                          </p:val>
                                        </p:tav>
                                        <p:tav tm="100000">
                                          <p:val>
                                            <p:strVal val="#ppt_x"/>
                                          </p:val>
                                        </p:tav>
                                      </p:tavLst>
                                    </p:anim>
                                    <p:anim calcmode="lin" valueType="num">
                                      <p:cBhvr additive="base">
                                        <p:cTn id="47" dur="500" fill="hold"/>
                                        <p:tgtEl>
                                          <p:spTgt spid="28"/>
                                        </p:tgtEl>
                                        <p:attrNameLst>
                                          <p:attrName>ppt_y</p:attrName>
                                        </p:attrNameLst>
                                      </p:cBhvr>
                                      <p:tavLst>
                                        <p:tav tm="0">
                                          <p:val>
                                            <p:strVal val="#ppt_y"/>
                                          </p:val>
                                        </p:tav>
                                        <p:tav tm="100000">
                                          <p:val>
                                            <p:strVal val="#ppt_y"/>
                                          </p:val>
                                        </p:tav>
                                      </p:tavLst>
                                    </p:anim>
                                  </p:childTnLst>
                                </p:cTn>
                              </p:par>
                              <p:par>
                                <p:cTn id="48" presetID="2" presetClass="entr" presetSubtype="2" decel="100000" fill="hold" grpId="0" nodeType="withEffect">
                                  <p:stCondLst>
                                    <p:cond delay="250"/>
                                  </p:stCondLst>
                                  <p:childTnLst>
                                    <p:set>
                                      <p:cBhvr>
                                        <p:cTn id="49" dur="1" fill="hold">
                                          <p:stCondLst>
                                            <p:cond delay="0"/>
                                          </p:stCondLst>
                                        </p:cTn>
                                        <p:tgtEl>
                                          <p:spTgt spid="32"/>
                                        </p:tgtEl>
                                        <p:attrNameLst>
                                          <p:attrName>style.visibility</p:attrName>
                                        </p:attrNameLst>
                                      </p:cBhvr>
                                      <p:to>
                                        <p:strVal val="visible"/>
                                      </p:to>
                                    </p:set>
                                    <p:anim calcmode="lin" valueType="num">
                                      <p:cBhvr additive="base">
                                        <p:cTn id="50" dur="500" fill="hold"/>
                                        <p:tgtEl>
                                          <p:spTgt spid="32"/>
                                        </p:tgtEl>
                                        <p:attrNameLst>
                                          <p:attrName>ppt_x</p:attrName>
                                        </p:attrNameLst>
                                      </p:cBhvr>
                                      <p:tavLst>
                                        <p:tav tm="0">
                                          <p:val>
                                            <p:strVal val="1+#ppt_w/2"/>
                                          </p:val>
                                        </p:tav>
                                        <p:tav tm="100000">
                                          <p:val>
                                            <p:strVal val="#ppt_x"/>
                                          </p:val>
                                        </p:tav>
                                      </p:tavLst>
                                    </p:anim>
                                    <p:anim calcmode="lin" valueType="num">
                                      <p:cBhvr additive="base">
                                        <p:cTn id="51" dur="500" fill="hold"/>
                                        <p:tgtEl>
                                          <p:spTgt spid="32"/>
                                        </p:tgtEl>
                                        <p:attrNameLst>
                                          <p:attrName>ppt_y</p:attrName>
                                        </p:attrNameLst>
                                      </p:cBhvr>
                                      <p:tavLst>
                                        <p:tav tm="0">
                                          <p:val>
                                            <p:strVal val="#ppt_y"/>
                                          </p:val>
                                        </p:tav>
                                        <p:tav tm="100000">
                                          <p:val>
                                            <p:strVal val="#ppt_y"/>
                                          </p:val>
                                        </p:tav>
                                      </p:tavLst>
                                    </p:anim>
                                  </p:childTnLst>
                                </p:cTn>
                              </p:par>
                              <p:par>
                                <p:cTn id="52" presetID="2" presetClass="entr" presetSubtype="2" decel="100000" fill="hold" grpId="0" nodeType="withEffect">
                                  <p:stCondLst>
                                    <p:cond delay="500"/>
                                  </p:stCondLst>
                                  <p:childTnLst>
                                    <p:set>
                                      <p:cBhvr>
                                        <p:cTn id="53" dur="1" fill="hold">
                                          <p:stCondLst>
                                            <p:cond delay="0"/>
                                          </p:stCondLst>
                                        </p:cTn>
                                        <p:tgtEl>
                                          <p:spTgt spid="36"/>
                                        </p:tgtEl>
                                        <p:attrNameLst>
                                          <p:attrName>style.visibility</p:attrName>
                                        </p:attrNameLst>
                                      </p:cBhvr>
                                      <p:to>
                                        <p:strVal val="visible"/>
                                      </p:to>
                                    </p:set>
                                    <p:anim calcmode="lin" valueType="num">
                                      <p:cBhvr additive="base">
                                        <p:cTn id="54" dur="500" fill="hold"/>
                                        <p:tgtEl>
                                          <p:spTgt spid="36"/>
                                        </p:tgtEl>
                                        <p:attrNameLst>
                                          <p:attrName>ppt_x</p:attrName>
                                        </p:attrNameLst>
                                      </p:cBhvr>
                                      <p:tavLst>
                                        <p:tav tm="0">
                                          <p:val>
                                            <p:strVal val="1+#ppt_w/2"/>
                                          </p:val>
                                        </p:tav>
                                        <p:tav tm="100000">
                                          <p:val>
                                            <p:strVal val="#ppt_x"/>
                                          </p:val>
                                        </p:tav>
                                      </p:tavLst>
                                    </p:anim>
                                    <p:anim calcmode="lin" valueType="num">
                                      <p:cBhvr additive="base">
                                        <p:cTn id="55" dur="500" fill="hold"/>
                                        <p:tgtEl>
                                          <p:spTgt spid="36"/>
                                        </p:tgtEl>
                                        <p:attrNameLst>
                                          <p:attrName>ppt_y</p:attrName>
                                        </p:attrNameLst>
                                      </p:cBhvr>
                                      <p:tavLst>
                                        <p:tav tm="0">
                                          <p:val>
                                            <p:strVal val="#ppt_y"/>
                                          </p:val>
                                        </p:tav>
                                        <p:tav tm="100000">
                                          <p:val>
                                            <p:strVal val="#ppt_y"/>
                                          </p:val>
                                        </p:tav>
                                      </p:tavLst>
                                    </p:anim>
                                  </p:childTnLst>
                                </p:cTn>
                              </p:par>
                            </p:childTnLst>
                          </p:cTn>
                        </p:par>
                        <p:par>
                          <p:cTn id="56" fill="hold">
                            <p:stCondLst>
                              <p:cond delay="4000"/>
                            </p:stCondLst>
                            <p:childTnLst>
                              <p:par>
                                <p:cTn id="57" presetID="2" presetClass="entr" presetSubtype="2" decel="100000" fill="hold" grpId="0" nodeType="afterEffect">
                                  <p:stCondLst>
                                    <p:cond delay="0"/>
                                  </p:stCondLst>
                                  <p:childTnLst>
                                    <p:set>
                                      <p:cBhvr>
                                        <p:cTn id="58" dur="1" fill="hold">
                                          <p:stCondLst>
                                            <p:cond delay="0"/>
                                          </p:stCondLst>
                                        </p:cTn>
                                        <p:tgtEl>
                                          <p:spTgt spid="37"/>
                                        </p:tgtEl>
                                        <p:attrNameLst>
                                          <p:attrName>style.visibility</p:attrName>
                                        </p:attrNameLst>
                                      </p:cBhvr>
                                      <p:to>
                                        <p:strVal val="visible"/>
                                      </p:to>
                                    </p:set>
                                    <p:anim calcmode="lin" valueType="num">
                                      <p:cBhvr additive="base">
                                        <p:cTn id="59" dur="500" fill="hold"/>
                                        <p:tgtEl>
                                          <p:spTgt spid="37"/>
                                        </p:tgtEl>
                                        <p:attrNameLst>
                                          <p:attrName>ppt_x</p:attrName>
                                        </p:attrNameLst>
                                      </p:cBhvr>
                                      <p:tavLst>
                                        <p:tav tm="0">
                                          <p:val>
                                            <p:strVal val="1+#ppt_w/2"/>
                                          </p:val>
                                        </p:tav>
                                        <p:tav tm="100000">
                                          <p:val>
                                            <p:strVal val="#ppt_x"/>
                                          </p:val>
                                        </p:tav>
                                      </p:tavLst>
                                    </p:anim>
                                    <p:anim calcmode="lin" valueType="num">
                                      <p:cBhvr additive="base">
                                        <p:cTn id="60" dur="500" fill="hold"/>
                                        <p:tgtEl>
                                          <p:spTgt spid="37"/>
                                        </p:tgtEl>
                                        <p:attrNameLst>
                                          <p:attrName>ppt_y</p:attrName>
                                        </p:attrNameLst>
                                      </p:cBhvr>
                                      <p:tavLst>
                                        <p:tav tm="0">
                                          <p:val>
                                            <p:strVal val="#ppt_y"/>
                                          </p:val>
                                        </p:tav>
                                        <p:tav tm="100000">
                                          <p:val>
                                            <p:strVal val="#ppt_y"/>
                                          </p:val>
                                        </p:tav>
                                      </p:tavLst>
                                    </p:anim>
                                  </p:childTnLst>
                                </p:cTn>
                              </p:par>
                              <p:par>
                                <p:cTn id="61" presetID="2" presetClass="entr" presetSubtype="2" decel="100000" fill="hold" grpId="0" nodeType="withEffect">
                                  <p:stCondLst>
                                    <p:cond delay="250"/>
                                  </p:stCondLst>
                                  <p:childTnLst>
                                    <p:set>
                                      <p:cBhvr>
                                        <p:cTn id="62" dur="1" fill="hold">
                                          <p:stCondLst>
                                            <p:cond delay="0"/>
                                          </p:stCondLst>
                                        </p:cTn>
                                        <p:tgtEl>
                                          <p:spTgt spid="38"/>
                                        </p:tgtEl>
                                        <p:attrNameLst>
                                          <p:attrName>style.visibility</p:attrName>
                                        </p:attrNameLst>
                                      </p:cBhvr>
                                      <p:to>
                                        <p:strVal val="visible"/>
                                      </p:to>
                                    </p:set>
                                    <p:anim calcmode="lin" valueType="num">
                                      <p:cBhvr additive="base">
                                        <p:cTn id="63" dur="500" fill="hold"/>
                                        <p:tgtEl>
                                          <p:spTgt spid="38"/>
                                        </p:tgtEl>
                                        <p:attrNameLst>
                                          <p:attrName>ppt_x</p:attrName>
                                        </p:attrNameLst>
                                      </p:cBhvr>
                                      <p:tavLst>
                                        <p:tav tm="0">
                                          <p:val>
                                            <p:strVal val="1+#ppt_w/2"/>
                                          </p:val>
                                        </p:tav>
                                        <p:tav tm="100000">
                                          <p:val>
                                            <p:strVal val="#ppt_x"/>
                                          </p:val>
                                        </p:tav>
                                      </p:tavLst>
                                    </p:anim>
                                    <p:anim calcmode="lin" valueType="num">
                                      <p:cBhvr additive="base">
                                        <p:cTn id="64" dur="500" fill="hold"/>
                                        <p:tgtEl>
                                          <p:spTgt spid="38"/>
                                        </p:tgtEl>
                                        <p:attrNameLst>
                                          <p:attrName>ppt_y</p:attrName>
                                        </p:attrNameLst>
                                      </p:cBhvr>
                                      <p:tavLst>
                                        <p:tav tm="0">
                                          <p:val>
                                            <p:strVal val="#ppt_y"/>
                                          </p:val>
                                        </p:tav>
                                        <p:tav tm="100000">
                                          <p:val>
                                            <p:strVal val="#ppt_y"/>
                                          </p:val>
                                        </p:tav>
                                      </p:tavLst>
                                    </p:anim>
                                  </p:childTnLst>
                                </p:cTn>
                              </p:par>
                              <p:par>
                                <p:cTn id="65" presetID="2" presetClass="entr" presetSubtype="2" decel="100000" fill="hold" grpId="0" nodeType="withEffect">
                                  <p:stCondLst>
                                    <p:cond delay="500"/>
                                  </p:stCondLst>
                                  <p:childTnLst>
                                    <p:set>
                                      <p:cBhvr>
                                        <p:cTn id="66" dur="1" fill="hold">
                                          <p:stCondLst>
                                            <p:cond delay="0"/>
                                          </p:stCondLst>
                                        </p:cTn>
                                        <p:tgtEl>
                                          <p:spTgt spid="39"/>
                                        </p:tgtEl>
                                        <p:attrNameLst>
                                          <p:attrName>style.visibility</p:attrName>
                                        </p:attrNameLst>
                                      </p:cBhvr>
                                      <p:to>
                                        <p:strVal val="visible"/>
                                      </p:to>
                                    </p:set>
                                    <p:anim calcmode="lin" valueType="num">
                                      <p:cBhvr additive="base">
                                        <p:cTn id="67" dur="500" fill="hold"/>
                                        <p:tgtEl>
                                          <p:spTgt spid="39"/>
                                        </p:tgtEl>
                                        <p:attrNameLst>
                                          <p:attrName>ppt_x</p:attrName>
                                        </p:attrNameLst>
                                      </p:cBhvr>
                                      <p:tavLst>
                                        <p:tav tm="0">
                                          <p:val>
                                            <p:strVal val="1+#ppt_w/2"/>
                                          </p:val>
                                        </p:tav>
                                        <p:tav tm="100000">
                                          <p:val>
                                            <p:strVal val="#ppt_x"/>
                                          </p:val>
                                        </p:tav>
                                      </p:tavLst>
                                    </p:anim>
                                    <p:anim calcmode="lin" valueType="num">
                                      <p:cBhvr additive="base">
                                        <p:cTn id="68" dur="500" fill="hold"/>
                                        <p:tgtEl>
                                          <p:spTgt spid="39"/>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25" grpId="0" animBg="1"/>
      <p:bldP spid="26" grpId="0" animBg="1"/>
      <p:bldP spid="27" grpId="0" animBg="1"/>
      <p:bldP spid="28" grpId="0" animBg="1"/>
      <p:bldP spid="29" grpId="0" animBg="1"/>
      <p:bldP spid="30" grpId="0" animBg="1"/>
      <p:bldP spid="31" grpId="0" animBg="1"/>
      <p:bldP spid="32" grpId="0" animBg="1"/>
      <p:bldP spid="33" grpId="0"/>
      <p:bldP spid="34" grpId="0"/>
      <p:bldP spid="35" grpId="0"/>
      <p:bldP spid="36" grpId="0"/>
      <p:bldP spid="37" grpId="0" animBg="1"/>
      <p:bldP spid="38" grpId="0" animBg="1"/>
      <p:bldP spid="39" grpId="0"/>
    </p:bld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図プレースホルダー 1"/>
          <p:cNvSpPr>
            <a:spLocks noGrp="1"/>
          </p:cNvSpPr>
          <p:nvPr>
            <p:ph type="pic" sz="quarter" idx="12"/>
          </p:nvPr>
        </p:nvSpPr>
        <p:spPr/>
      </p:sp>
      <p:sp>
        <p:nvSpPr>
          <p:cNvPr id="3" name="テキスト プレースホルダー 2"/>
          <p:cNvSpPr>
            <a:spLocks noGrp="1"/>
          </p:cNvSpPr>
          <p:nvPr>
            <p:ph type="body" sz="quarter" idx="15"/>
          </p:nvPr>
        </p:nvSpPr>
        <p:spPr/>
        <p:txBody>
          <a:bodyPr/>
          <a:lstStyle/>
          <a:p>
            <a:endParaRPr lang="en-US"/>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14</a:t>
            </a:fld>
            <a:endParaRPr lang="ja-JP" altLang="en-US"/>
          </a:p>
        </p:txBody>
      </p:sp>
      <p:sp>
        <p:nvSpPr>
          <p:cNvPr id="5" name="図プレースホルダー 4"/>
          <p:cNvSpPr>
            <a:spLocks noGrp="1"/>
          </p:cNvSpPr>
          <p:nvPr>
            <p:ph type="pic" sz="quarter" idx="13"/>
          </p:nvPr>
        </p:nvSpPr>
        <p:spPr/>
      </p:sp>
      <p:sp>
        <p:nvSpPr>
          <p:cNvPr id="6" name="図プレースホルダー 5"/>
          <p:cNvSpPr>
            <a:spLocks noGrp="1"/>
          </p:cNvSpPr>
          <p:nvPr>
            <p:ph type="pic" sz="quarter" idx="14"/>
          </p:nvPr>
        </p:nvSpPr>
        <p:spPr/>
      </p:sp>
      <p:sp>
        <p:nvSpPr>
          <p:cNvPr id="7" name="テキスト プレースホルダー 6"/>
          <p:cNvSpPr>
            <a:spLocks noGrp="1"/>
          </p:cNvSpPr>
          <p:nvPr>
            <p:ph type="body" sz="quarter" idx="16"/>
          </p:nvPr>
        </p:nvSpPr>
        <p:spPr/>
        <p:txBody>
          <a:bodyPr/>
          <a:lstStyle/>
          <a:p>
            <a:endParaRPr lang="en-US"/>
          </a:p>
        </p:txBody>
      </p:sp>
      <p:sp>
        <p:nvSpPr>
          <p:cNvPr id="8" name="テキスト プレースホルダー 7"/>
          <p:cNvSpPr>
            <a:spLocks noGrp="1"/>
          </p:cNvSpPr>
          <p:nvPr>
            <p:ph type="body" sz="quarter" idx="17"/>
          </p:nvPr>
        </p:nvSpPr>
        <p:spPr/>
        <p:txBody>
          <a:bodyPr/>
          <a:lstStyle/>
          <a:p>
            <a:endParaRPr lang="en-US"/>
          </a:p>
        </p:txBody>
      </p:sp>
      <p:sp>
        <p:nvSpPr>
          <p:cNvPr id="9" name="テキスト プレースホルダー 8"/>
          <p:cNvSpPr>
            <a:spLocks noGrp="1"/>
          </p:cNvSpPr>
          <p:nvPr>
            <p:ph type="body" sz="quarter" idx="27"/>
          </p:nvPr>
        </p:nvSpPr>
        <p:spPr/>
        <p:txBody>
          <a:bodyPr/>
          <a:lstStyle/>
          <a:p>
            <a:endParaRPr lang="en-US"/>
          </a:p>
        </p:txBody>
      </p:sp>
      <p:sp>
        <p:nvSpPr>
          <p:cNvPr id="10" name="図プレースホルダー 9"/>
          <p:cNvSpPr>
            <a:spLocks noGrp="1"/>
          </p:cNvSpPr>
          <p:nvPr>
            <p:ph type="pic" sz="quarter" idx="26"/>
          </p:nvPr>
        </p:nvSpPr>
        <p:spPr/>
      </p:sp>
      <p:sp>
        <p:nvSpPr>
          <p:cNvPr id="11" name="テキスト プレースホルダー 10"/>
          <p:cNvSpPr>
            <a:spLocks noGrp="1"/>
          </p:cNvSpPr>
          <p:nvPr>
            <p:ph type="body" sz="quarter" idx="28"/>
          </p:nvPr>
        </p:nvSpPr>
        <p:spPr/>
        <p:txBody>
          <a:bodyPr/>
          <a:lstStyle/>
          <a:p>
            <a:endParaRPr lang="en-US"/>
          </a:p>
        </p:txBody>
      </p:sp>
      <p:sp>
        <p:nvSpPr>
          <p:cNvPr id="12" name="図プレースホルダー 11"/>
          <p:cNvSpPr>
            <a:spLocks noGrp="1"/>
          </p:cNvSpPr>
          <p:nvPr>
            <p:ph type="pic" sz="quarter" idx="29"/>
          </p:nvPr>
        </p:nvSpPr>
        <p:spPr/>
      </p:sp>
      <p:sp>
        <p:nvSpPr>
          <p:cNvPr id="13" name="テキスト プレースホルダー 12"/>
          <p:cNvSpPr>
            <a:spLocks noGrp="1"/>
          </p:cNvSpPr>
          <p:nvPr>
            <p:ph type="body" sz="quarter" idx="30"/>
          </p:nvPr>
        </p:nvSpPr>
        <p:spPr/>
        <p:txBody>
          <a:bodyPr/>
          <a:lstStyle/>
          <a:p>
            <a:endParaRPr lang="en-US"/>
          </a:p>
        </p:txBody>
      </p:sp>
      <p:sp>
        <p:nvSpPr>
          <p:cNvPr id="14" name="図プレースホルダー 13"/>
          <p:cNvSpPr>
            <a:spLocks noGrp="1"/>
          </p:cNvSpPr>
          <p:nvPr>
            <p:ph type="pic" sz="quarter" idx="31"/>
          </p:nvPr>
        </p:nvSpPr>
        <p:spPr/>
      </p:sp>
      <p:sp>
        <p:nvSpPr>
          <p:cNvPr id="15" name="テキスト プレースホルダー 14"/>
          <p:cNvSpPr>
            <a:spLocks noGrp="1"/>
          </p:cNvSpPr>
          <p:nvPr>
            <p:ph type="body" sz="quarter" idx="32"/>
          </p:nvPr>
        </p:nvSpPr>
        <p:spPr/>
        <p:txBody>
          <a:bodyPr/>
          <a:lstStyle/>
          <a:p>
            <a:endParaRPr lang="en-US"/>
          </a:p>
        </p:txBody>
      </p:sp>
      <p:sp>
        <p:nvSpPr>
          <p:cNvPr id="16" name="テキスト プレースホルダー 15"/>
          <p:cNvSpPr>
            <a:spLocks noGrp="1"/>
          </p:cNvSpPr>
          <p:nvPr>
            <p:ph type="body" sz="quarter" idx="33"/>
          </p:nvPr>
        </p:nvSpPr>
        <p:spPr/>
        <p:txBody>
          <a:bodyPr/>
          <a:lstStyle/>
          <a:p>
            <a:endParaRPr lang="en-US"/>
          </a:p>
        </p:txBody>
      </p:sp>
      <p:sp>
        <p:nvSpPr>
          <p:cNvPr id="17" name="テキスト プレースホルダー 16"/>
          <p:cNvSpPr>
            <a:spLocks noGrp="1"/>
          </p:cNvSpPr>
          <p:nvPr>
            <p:ph type="body" sz="quarter" idx="34"/>
          </p:nvPr>
        </p:nvSpPr>
        <p:spPr/>
        <p:txBody>
          <a:bodyPr/>
          <a:lstStyle/>
          <a:p>
            <a:endParaRPr lang="en-US"/>
          </a:p>
        </p:txBody>
      </p:sp>
      <p:sp>
        <p:nvSpPr>
          <p:cNvPr id="18" name="テキスト プレースホルダー 17"/>
          <p:cNvSpPr>
            <a:spLocks noGrp="1"/>
          </p:cNvSpPr>
          <p:nvPr>
            <p:ph type="body" sz="quarter" idx="24"/>
          </p:nvPr>
        </p:nvSpPr>
        <p:spPr/>
        <p:txBody>
          <a:bodyPr/>
          <a:lstStyle/>
          <a:p>
            <a:endParaRPr lang="en-US"/>
          </a:p>
        </p:txBody>
      </p:sp>
      <p:sp>
        <p:nvSpPr>
          <p:cNvPr id="19" name="タイトル 18"/>
          <p:cNvSpPr>
            <a:spLocks noGrp="1"/>
          </p:cNvSpPr>
          <p:nvPr>
            <p:ph type="title"/>
          </p:nvPr>
        </p:nvSpPr>
        <p:spPr/>
        <p:txBody>
          <a:bodyPr/>
          <a:lstStyle/>
          <a:p>
            <a:endParaRPr lang="en-US"/>
          </a:p>
        </p:txBody>
      </p:sp>
    </p:spTree>
    <p:extLst>
      <p:ext uri="{BB962C8B-B14F-4D97-AF65-F5344CB8AC3E}">
        <p14:creationId xmlns:p14="http://schemas.microsoft.com/office/powerpoint/2010/main" val="294632205"/>
      </p:ext>
    </p:extLst>
  </p:cSld>
  <p:clrMapOvr>
    <a:masterClrMapping/>
  </p:clrMapOvr>
  <mc:AlternateContent xmlns:mc="http://schemas.openxmlformats.org/markup-compatibility/2006" xmlns:p14="http://schemas.microsoft.com/office/powerpoint/2010/main">
    <mc:Choice Requires="p14">
      <p:transition spd="slow" p14:dur="1250">
        <p14:flip dir="r"/>
      </p:transition>
    </mc:Choice>
    <mc:Fallback xmlns="">
      <p:transition spd="slow">
        <p:fade/>
      </p:transition>
    </mc:Fallback>
  </mc:AlternateContent>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タイトル 12"/>
          <p:cNvSpPr>
            <a:spLocks noGrp="1"/>
          </p:cNvSpPr>
          <p:nvPr>
            <p:ph type="title"/>
          </p:nvPr>
        </p:nvSpPr>
        <p:spPr/>
        <p:txBody>
          <a:bodyPr/>
          <a:lstStyle/>
          <a:p>
            <a:r>
              <a:rPr kumimoji="1" lang="en-US" altLang="ja-JP" dirty="0" smtClean="0"/>
              <a:t>OUR HISTORY</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15</a:t>
            </a:fld>
            <a:endParaRPr lang="ja-JP" altLang="en-US"/>
          </a:p>
        </p:txBody>
      </p:sp>
      <p:sp>
        <p:nvSpPr>
          <p:cNvPr id="15" name="テキスト プレースホルダー 14"/>
          <p:cNvSpPr>
            <a:spLocks noGrp="1"/>
          </p:cNvSpPr>
          <p:nvPr>
            <p:ph type="body" sz="quarter" idx="14"/>
          </p:nvPr>
        </p:nvSpPr>
        <p:spPr/>
        <p:txBody>
          <a:bodyPr/>
          <a:lstStyle/>
          <a:p>
            <a:r>
              <a:rPr kumimoji="1" lang="en-US" altLang="ja-JP" dirty="0" smtClean="0"/>
              <a:t>2004</a:t>
            </a:r>
          </a:p>
        </p:txBody>
      </p:sp>
      <p:sp>
        <p:nvSpPr>
          <p:cNvPr id="14" name="テキスト プレースホルダー 13"/>
          <p:cNvSpPr>
            <a:spLocks noGrp="1"/>
          </p:cNvSpPr>
          <p:nvPr>
            <p:ph type="body" sz="quarter" idx="13"/>
          </p:nvPr>
        </p:nvSpPr>
        <p:spPr/>
        <p:txBody>
          <a:bodyPr/>
          <a:lstStyle/>
          <a:p>
            <a:r>
              <a:rPr lang="en-US" altLang="ja-JP" dirty="0"/>
              <a:t>Ut eam vero qualisque, mutat munere civibus vim in, ne natum platonem his</a:t>
            </a:r>
            <a:endParaRPr lang="ja-JP" altLang="en-US" dirty="0"/>
          </a:p>
          <a:p>
            <a:r>
              <a:rPr lang="en-US" altLang="ja-JP" dirty="0"/>
              <a:t>Sonet facete vivendum ut </a:t>
            </a:r>
            <a:r>
              <a:rPr lang="en-US" altLang="ja-JP" dirty="0" smtClean="0"/>
              <a:t>vix</a:t>
            </a:r>
            <a:endParaRPr lang="en-US" altLang="ja-JP" dirty="0"/>
          </a:p>
        </p:txBody>
      </p:sp>
      <p:sp>
        <p:nvSpPr>
          <p:cNvPr id="18" name="テキスト プレースホルダー 17"/>
          <p:cNvSpPr>
            <a:spLocks noGrp="1"/>
          </p:cNvSpPr>
          <p:nvPr>
            <p:ph type="body" sz="quarter" idx="17"/>
          </p:nvPr>
        </p:nvSpPr>
        <p:spPr/>
        <p:txBody>
          <a:bodyPr/>
          <a:lstStyle/>
          <a:p>
            <a:r>
              <a:rPr kumimoji="1" lang="en-US" altLang="ja-JP" dirty="0" smtClean="0"/>
              <a:t>2006</a:t>
            </a:r>
            <a:endParaRPr kumimoji="1" lang="ja-JP" altLang="en-US" dirty="0"/>
          </a:p>
        </p:txBody>
      </p:sp>
      <p:sp>
        <p:nvSpPr>
          <p:cNvPr id="19" name="テキスト プレースホルダー 18"/>
          <p:cNvSpPr>
            <a:spLocks noGrp="1"/>
          </p:cNvSpPr>
          <p:nvPr>
            <p:ph type="body" sz="quarter" idx="18"/>
          </p:nvPr>
        </p:nvSpPr>
        <p:spPr/>
        <p:txBody>
          <a:bodyPr/>
          <a:lstStyle/>
          <a:p>
            <a:r>
              <a:rPr lang="en-US" altLang="ja-JP" dirty="0"/>
              <a:t>An vel reformidans theophrastus</a:t>
            </a:r>
          </a:p>
          <a:p>
            <a:r>
              <a:rPr lang="en-US" altLang="ja-JP" dirty="0"/>
              <a:t>His ex elit graecis explicari. Mea probo iracundia cu</a:t>
            </a:r>
            <a:endParaRPr lang="ja-JP" altLang="en-US" dirty="0"/>
          </a:p>
          <a:p>
            <a:r>
              <a:rPr lang="en-US" altLang="ja-JP" dirty="0"/>
              <a:t>Te usu dicit laboramus</a:t>
            </a:r>
            <a:endParaRPr kumimoji="1" lang="ja-JP" altLang="en-US" dirty="0"/>
          </a:p>
        </p:txBody>
      </p:sp>
      <p:sp>
        <p:nvSpPr>
          <p:cNvPr id="21" name="テキスト プレースホルダー 20"/>
          <p:cNvSpPr>
            <a:spLocks noGrp="1"/>
          </p:cNvSpPr>
          <p:nvPr>
            <p:ph type="body" sz="quarter" idx="20"/>
          </p:nvPr>
        </p:nvSpPr>
        <p:spPr/>
        <p:txBody>
          <a:bodyPr/>
          <a:lstStyle/>
          <a:p>
            <a:r>
              <a:rPr kumimoji="1" lang="en-US" altLang="ja-JP" dirty="0" smtClean="0"/>
              <a:t>2008</a:t>
            </a:r>
            <a:endParaRPr kumimoji="1" lang="ja-JP" altLang="en-US" dirty="0"/>
          </a:p>
        </p:txBody>
      </p:sp>
      <p:sp>
        <p:nvSpPr>
          <p:cNvPr id="22" name="テキスト プレースホルダー 21"/>
          <p:cNvSpPr>
            <a:spLocks noGrp="1"/>
          </p:cNvSpPr>
          <p:nvPr>
            <p:ph type="body" sz="quarter" idx="21"/>
          </p:nvPr>
        </p:nvSpPr>
        <p:spPr/>
        <p:txBody>
          <a:bodyPr/>
          <a:lstStyle/>
          <a:p>
            <a:r>
              <a:rPr lang="en-US" altLang="ja-JP" dirty="0"/>
              <a:t>Scripta dissentias pri ut. Vel et quas dicta antiopam, vis et quod errem</a:t>
            </a:r>
          </a:p>
          <a:p>
            <a:r>
              <a:rPr lang="en-US" altLang="ja-JP" dirty="0"/>
              <a:t>Ea dicunt labores recteque has, at pro idque augue </a:t>
            </a:r>
            <a:r>
              <a:rPr lang="en-US" altLang="ja-JP" dirty="0" smtClean="0"/>
              <a:t>placerat</a:t>
            </a:r>
            <a:endParaRPr lang="en-US" altLang="ja-JP" dirty="0"/>
          </a:p>
        </p:txBody>
      </p:sp>
      <p:sp>
        <p:nvSpPr>
          <p:cNvPr id="2" name="図プレースホルダー 1"/>
          <p:cNvSpPr>
            <a:spLocks noGrp="1"/>
          </p:cNvSpPr>
          <p:nvPr>
            <p:ph type="pic" sz="quarter" idx="15"/>
          </p:nvPr>
        </p:nvSpPr>
        <p:spPr/>
      </p:sp>
      <p:sp>
        <p:nvSpPr>
          <p:cNvPr id="5" name="図プレースホルダー 4"/>
          <p:cNvSpPr>
            <a:spLocks noGrp="1"/>
          </p:cNvSpPr>
          <p:nvPr>
            <p:ph type="pic" sz="quarter" idx="16"/>
          </p:nvPr>
        </p:nvSpPr>
        <p:spPr/>
      </p:sp>
      <p:sp>
        <p:nvSpPr>
          <p:cNvPr id="6" name="図プレースホルダー 5"/>
          <p:cNvSpPr>
            <a:spLocks noGrp="1"/>
          </p:cNvSpPr>
          <p:nvPr>
            <p:ph type="pic" sz="quarter" idx="19"/>
          </p:nvPr>
        </p:nvSpPr>
        <p:spPr/>
      </p:sp>
    </p:spTree>
    <p:extLst>
      <p:ext uri="{BB962C8B-B14F-4D97-AF65-F5344CB8AC3E}">
        <p14:creationId xmlns:p14="http://schemas.microsoft.com/office/powerpoint/2010/main" val="1805208903"/>
      </p:ext>
    </p:extLst>
  </p:cSld>
  <p:clrMapOvr>
    <a:masterClrMapping/>
  </p:clrMapOvr>
  <mc:AlternateContent xmlns:mc="http://schemas.openxmlformats.org/markup-compatibility/2006" xmlns:p14="http://schemas.microsoft.com/office/powerpoint/2010/main">
    <mc:Choice Requires="p14">
      <p:transition spd="slow" p14:dur="1250" advTm="5834">
        <p14:flip dir="r"/>
      </p:transition>
    </mc:Choice>
    <mc:Fallback xmlns="">
      <p:transition spd="slow" advTm="5834">
        <p:fade/>
      </p:transition>
    </mc:Fallback>
  </mc:AlternateContent>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タイトル 12"/>
          <p:cNvSpPr>
            <a:spLocks noGrp="1"/>
          </p:cNvSpPr>
          <p:nvPr>
            <p:ph type="title"/>
          </p:nvPr>
        </p:nvSpPr>
        <p:spPr/>
        <p:txBody>
          <a:bodyPr/>
          <a:lstStyle/>
          <a:p>
            <a:r>
              <a:rPr kumimoji="1" lang="en-US" altLang="ja-JP" dirty="0" smtClean="0"/>
              <a:t>OUR HISTORY</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16</a:t>
            </a:fld>
            <a:endParaRPr lang="ja-JP" altLang="en-US"/>
          </a:p>
        </p:txBody>
      </p:sp>
      <p:sp>
        <p:nvSpPr>
          <p:cNvPr id="14" name="テキスト プレースホルダー 13"/>
          <p:cNvSpPr>
            <a:spLocks noGrp="1"/>
          </p:cNvSpPr>
          <p:nvPr>
            <p:ph type="body" sz="quarter" idx="17"/>
          </p:nvPr>
        </p:nvSpPr>
        <p:spPr/>
        <p:txBody>
          <a:bodyPr/>
          <a:lstStyle/>
          <a:p>
            <a:r>
              <a:rPr lang="en-US" altLang="ja-JP" dirty="0" smtClean="0"/>
              <a:t>2010</a:t>
            </a:r>
            <a:endParaRPr lang="en-US" altLang="ja-JP" dirty="0"/>
          </a:p>
        </p:txBody>
      </p:sp>
      <p:sp>
        <p:nvSpPr>
          <p:cNvPr id="15" name="テキスト プレースホルダー 14"/>
          <p:cNvSpPr>
            <a:spLocks noGrp="1"/>
          </p:cNvSpPr>
          <p:nvPr>
            <p:ph type="body" sz="quarter" idx="18"/>
          </p:nvPr>
        </p:nvSpPr>
        <p:spPr/>
        <p:txBody>
          <a:bodyPr/>
          <a:lstStyle/>
          <a:p>
            <a:r>
              <a:rPr lang="en-US" altLang="ja-JP" dirty="0" err="1"/>
              <a:t>Ut</a:t>
            </a:r>
            <a:r>
              <a:rPr lang="en-US" altLang="ja-JP" dirty="0"/>
              <a:t> </a:t>
            </a:r>
            <a:r>
              <a:rPr lang="en-US" altLang="ja-JP" dirty="0" err="1"/>
              <a:t>eam</a:t>
            </a:r>
            <a:r>
              <a:rPr lang="en-US" altLang="ja-JP" dirty="0"/>
              <a:t> </a:t>
            </a:r>
            <a:r>
              <a:rPr lang="en-US" altLang="ja-JP" dirty="0" err="1"/>
              <a:t>vero</a:t>
            </a:r>
            <a:r>
              <a:rPr lang="en-US" altLang="ja-JP" dirty="0"/>
              <a:t> </a:t>
            </a:r>
            <a:r>
              <a:rPr lang="en-US" altLang="ja-JP" dirty="0" err="1"/>
              <a:t>qualisque</a:t>
            </a:r>
            <a:r>
              <a:rPr lang="en-US" altLang="ja-JP" dirty="0"/>
              <a:t>, </a:t>
            </a:r>
            <a:r>
              <a:rPr lang="en-US" altLang="ja-JP" dirty="0" err="1"/>
              <a:t>mutat</a:t>
            </a:r>
            <a:r>
              <a:rPr lang="en-US" altLang="ja-JP" dirty="0"/>
              <a:t> </a:t>
            </a:r>
            <a:r>
              <a:rPr lang="en-US" altLang="ja-JP" dirty="0" err="1"/>
              <a:t>munere</a:t>
            </a:r>
            <a:r>
              <a:rPr lang="en-US" altLang="ja-JP" dirty="0"/>
              <a:t> </a:t>
            </a:r>
            <a:r>
              <a:rPr lang="en-US" altLang="ja-JP" dirty="0" err="1"/>
              <a:t>civibus</a:t>
            </a:r>
            <a:r>
              <a:rPr lang="en-US" altLang="ja-JP" dirty="0"/>
              <a:t> vim in, ne </a:t>
            </a:r>
            <a:r>
              <a:rPr lang="en-US" altLang="ja-JP" dirty="0" err="1"/>
              <a:t>natum</a:t>
            </a:r>
            <a:r>
              <a:rPr lang="en-US" altLang="ja-JP" dirty="0"/>
              <a:t> </a:t>
            </a:r>
            <a:r>
              <a:rPr lang="en-US" altLang="ja-JP" dirty="0" err="1"/>
              <a:t>platonem</a:t>
            </a:r>
            <a:r>
              <a:rPr lang="en-US" altLang="ja-JP" dirty="0"/>
              <a:t> his</a:t>
            </a:r>
            <a:endParaRPr lang="ja-JP" altLang="en-US" dirty="0"/>
          </a:p>
          <a:p>
            <a:r>
              <a:rPr lang="en-US" altLang="ja-JP" dirty="0" err="1"/>
              <a:t>Sonet</a:t>
            </a:r>
            <a:r>
              <a:rPr lang="en-US" altLang="ja-JP" dirty="0"/>
              <a:t> </a:t>
            </a:r>
            <a:r>
              <a:rPr lang="en-US" altLang="ja-JP" dirty="0" err="1"/>
              <a:t>facete</a:t>
            </a:r>
            <a:r>
              <a:rPr lang="en-US" altLang="ja-JP" dirty="0"/>
              <a:t> </a:t>
            </a:r>
            <a:r>
              <a:rPr lang="en-US" altLang="ja-JP" dirty="0" err="1"/>
              <a:t>vivendum</a:t>
            </a:r>
            <a:r>
              <a:rPr lang="en-US" altLang="ja-JP" dirty="0"/>
              <a:t> </a:t>
            </a:r>
            <a:r>
              <a:rPr lang="en-US" altLang="ja-JP" dirty="0" err="1"/>
              <a:t>ut</a:t>
            </a:r>
            <a:r>
              <a:rPr lang="en-US" altLang="ja-JP" dirty="0"/>
              <a:t> </a:t>
            </a:r>
            <a:r>
              <a:rPr lang="en-US" altLang="ja-JP" dirty="0" err="1"/>
              <a:t>vix</a:t>
            </a:r>
            <a:endParaRPr lang="en-US" altLang="ja-JP" dirty="0"/>
          </a:p>
        </p:txBody>
      </p:sp>
      <p:sp>
        <p:nvSpPr>
          <p:cNvPr id="18" name="テキスト プレースホルダー 17"/>
          <p:cNvSpPr>
            <a:spLocks noGrp="1"/>
          </p:cNvSpPr>
          <p:nvPr>
            <p:ph type="body" sz="quarter" idx="20"/>
          </p:nvPr>
        </p:nvSpPr>
        <p:spPr/>
        <p:txBody>
          <a:bodyPr/>
          <a:lstStyle/>
          <a:p>
            <a:r>
              <a:rPr kumimoji="1" lang="en-US" altLang="ja-JP" dirty="0" smtClean="0"/>
              <a:t>2012</a:t>
            </a:r>
            <a:endParaRPr kumimoji="1" lang="ja-JP" altLang="en-US" dirty="0"/>
          </a:p>
        </p:txBody>
      </p:sp>
      <p:sp>
        <p:nvSpPr>
          <p:cNvPr id="19" name="テキスト プレースホルダー 18"/>
          <p:cNvSpPr>
            <a:spLocks noGrp="1"/>
          </p:cNvSpPr>
          <p:nvPr>
            <p:ph type="body" sz="quarter" idx="21"/>
          </p:nvPr>
        </p:nvSpPr>
        <p:spPr/>
        <p:txBody>
          <a:bodyPr/>
          <a:lstStyle/>
          <a:p>
            <a:r>
              <a:rPr lang="en-US" altLang="ja-JP" dirty="0"/>
              <a:t>An vel reformidans theophrastus</a:t>
            </a:r>
          </a:p>
          <a:p>
            <a:r>
              <a:rPr lang="en-US" altLang="ja-JP" dirty="0"/>
              <a:t>His ex elit graecis explicari. Mea probo iracundia cu</a:t>
            </a:r>
            <a:endParaRPr lang="ja-JP" altLang="en-US" dirty="0"/>
          </a:p>
          <a:p>
            <a:r>
              <a:rPr lang="en-US" altLang="ja-JP" dirty="0"/>
              <a:t>Te usu dicit laboramus</a:t>
            </a:r>
            <a:endParaRPr kumimoji="1" lang="ja-JP" altLang="en-US" dirty="0"/>
          </a:p>
        </p:txBody>
      </p:sp>
      <p:sp>
        <p:nvSpPr>
          <p:cNvPr id="21" name="テキスト プレースホルダー 20"/>
          <p:cNvSpPr>
            <a:spLocks noGrp="1"/>
          </p:cNvSpPr>
          <p:nvPr>
            <p:ph type="body" sz="quarter" idx="23"/>
          </p:nvPr>
        </p:nvSpPr>
        <p:spPr/>
        <p:txBody>
          <a:bodyPr/>
          <a:lstStyle/>
          <a:p>
            <a:r>
              <a:rPr kumimoji="1" lang="en-US" altLang="ja-JP" dirty="0" smtClean="0"/>
              <a:t>2014</a:t>
            </a:r>
            <a:endParaRPr kumimoji="1" lang="ja-JP" altLang="en-US" dirty="0"/>
          </a:p>
        </p:txBody>
      </p:sp>
      <p:sp>
        <p:nvSpPr>
          <p:cNvPr id="22" name="テキスト プレースホルダー 21"/>
          <p:cNvSpPr>
            <a:spLocks noGrp="1"/>
          </p:cNvSpPr>
          <p:nvPr>
            <p:ph type="body" sz="quarter" idx="24"/>
          </p:nvPr>
        </p:nvSpPr>
        <p:spPr/>
        <p:txBody>
          <a:bodyPr/>
          <a:lstStyle/>
          <a:p>
            <a:r>
              <a:rPr lang="en-US" altLang="ja-JP" dirty="0"/>
              <a:t>Scripta dissentias pri ut. Vel et quas dicta antiopam, vis et quod errem</a:t>
            </a:r>
          </a:p>
          <a:p>
            <a:r>
              <a:rPr lang="en-US" altLang="ja-JP" dirty="0"/>
              <a:t>Ea dicunt labores recteque has, at pro idque augue </a:t>
            </a:r>
            <a:r>
              <a:rPr lang="en-US" altLang="ja-JP" dirty="0" smtClean="0"/>
              <a:t>placerat</a:t>
            </a:r>
            <a:endParaRPr lang="en-US" altLang="ja-JP" dirty="0"/>
          </a:p>
        </p:txBody>
      </p:sp>
      <p:sp>
        <p:nvSpPr>
          <p:cNvPr id="2" name="図プレースホルダー 1"/>
          <p:cNvSpPr>
            <a:spLocks noGrp="1"/>
          </p:cNvSpPr>
          <p:nvPr>
            <p:ph type="pic" sz="quarter" idx="16"/>
          </p:nvPr>
        </p:nvSpPr>
        <p:spPr/>
      </p:sp>
      <p:sp>
        <p:nvSpPr>
          <p:cNvPr id="5" name="図プレースホルダー 4"/>
          <p:cNvSpPr>
            <a:spLocks noGrp="1"/>
          </p:cNvSpPr>
          <p:nvPr>
            <p:ph type="pic" sz="quarter" idx="19"/>
          </p:nvPr>
        </p:nvSpPr>
        <p:spPr/>
      </p:sp>
      <p:sp>
        <p:nvSpPr>
          <p:cNvPr id="6" name="図プレースホルダー 5"/>
          <p:cNvSpPr>
            <a:spLocks noGrp="1"/>
          </p:cNvSpPr>
          <p:nvPr>
            <p:ph type="pic" sz="quarter" idx="22"/>
          </p:nvPr>
        </p:nvSpPr>
        <p:spPr/>
      </p:sp>
    </p:spTree>
    <p:extLst>
      <p:ext uri="{BB962C8B-B14F-4D97-AF65-F5344CB8AC3E}">
        <p14:creationId xmlns:p14="http://schemas.microsoft.com/office/powerpoint/2010/main" val="1355324762"/>
      </p:ext>
    </p:extLst>
  </p:cSld>
  <p:clrMapOvr>
    <a:masterClrMapping/>
  </p:clrMapOvr>
  <mc:AlternateContent xmlns:mc="http://schemas.openxmlformats.org/markup-compatibility/2006" xmlns:p14="http://schemas.microsoft.com/office/powerpoint/2010/main">
    <mc:Choice Requires="p14">
      <p:transition spd="slow" p14:dur="1250" advTm="6398">
        <p14:flip dir="r"/>
      </p:transition>
    </mc:Choice>
    <mc:Fallback xmlns="">
      <p:transition spd="slow" advTm="6398">
        <p:fade/>
      </p:transition>
    </mc:Fallback>
  </mc:AlternateContent>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タイトル 14"/>
          <p:cNvSpPr>
            <a:spLocks noGrp="1"/>
          </p:cNvSpPr>
          <p:nvPr>
            <p:ph type="title"/>
          </p:nvPr>
        </p:nvSpPr>
        <p:spPr/>
        <p:txBody>
          <a:bodyPr/>
          <a:lstStyle/>
          <a:p>
            <a:r>
              <a:rPr kumimoji="1" lang="en-US" altLang="ja-JP" dirty="0" smtClean="0"/>
              <a:t>OUR SPACIALTIES</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17</a:t>
            </a:fld>
            <a:endParaRPr lang="ja-JP" altLang="en-US"/>
          </a:p>
        </p:txBody>
      </p:sp>
      <p:sp>
        <p:nvSpPr>
          <p:cNvPr id="17" name="テキスト プレースホルダー 16"/>
          <p:cNvSpPr>
            <a:spLocks noGrp="1"/>
          </p:cNvSpPr>
          <p:nvPr>
            <p:ph type="body" sz="quarter" idx="14"/>
          </p:nvPr>
        </p:nvSpPr>
        <p:spPr/>
        <p:txBody>
          <a:bodyPr/>
          <a:lstStyle/>
          <a:p>
            <a:r>
              <a:rPr kumimoji="1" lang="en-US" altLang="ja-JP" dirty="0" smtClean="0"/>
              <a:t>CREATIVITY</a:t>
            </a:r>
            <a:endParaRPr kumimoji="1" lang="ja-JP" altLang="en-US" dirty="0"/>
          </a:p>
        </p:txBody>
      </p:sp>
      <p:sp>
        <p:nvSpPr>
          <p:cNvPr id="18" name="テキスト プレースホルダー 17"/>
          <p:cNvSpPr>
            <a:spLocks noGrp="1"/>
          </p:cNvSpPr>
          <p:nvPr>
            <p:ph type="body" sz="quarter" idx="15"/>
          </p:nvPr>
        </p:nvSpPr>
        <p:spPr/>
        <p:txBody>
          <a:bodyPr/>
          <a:lstStyle/>
          <a:p>
            <a:r>
              <a:rPr lang="en-US" altLang="ja-JP" dirty="0"/>
              <a:t>Quidam efficiantur mea ex, quodsi eloquentiam theophrastus mea ex. Duo persius equidem id, inani ceteros persecuti cu </a:t>
            </a:r>
            <a:r>
              <a:rPr lang="en-US" altLang="ja-JP" dirty="0" smtClean="0"/>
              <a:t>vix.</a:t>
            </a:r>
            <a:endParaRPr kumimoji="1" lang="ja-JP" altLang="en-US" dirty="0"/>
          </a:p>
        </p:txBody>
      </p:sp>
      <p:pic>
        <p:nvPicPr>
          <p:cNvPr id="32" name="図プレースホルダー 31"/>
          <p:cNvPicPr>
            <a:picLocks noGrp="1" noChangeAspect="1"/>
          </p:cNvPicPr>
          <p:nvPr>
            <p:ph type="pic" sz="quarter" idx="16"/>
          </p:nvPr>
        </p:nvPicPr>
        <p:blipFill>
          <a:blip r:embed="rId2" cstate="print">
            <a:extLst>
              <a:ext uri="{28A0092B-C50C-407E-A947-70E740481C1C}">
                <a14:useLocalDpi xmlns:a14="http://schemas.microsoft.com/office/drawing/2010/main" val="0"/>
              </a:ext>
            </a:extLst>
          </a:blip>
          <a:srcRect t="71" b="71"/>
          <a:stretch>
            <a:fillRect/>
          </a:stretch>
        </p:blipFill>
        <p:spPr/>
      </p:pic>
      <p:sp>
        <p:nvSpPr>
          <p:cNvPr id="20" name="テキスト プレースホルダー 19"/>
          <p:cNvSpPr>
            <a:spLocks noGrp="1"/>
          </p:cNvSpPr>
          <p:nvPr>
            <p:ph type="body" sz="quarter" idx="17"/>
          </p:nvPr>
        </p:nvSpPr>
        <p:spPr/>
        <p:txBody>
          <a:bodyPr/>
          <a:lstStyle/>
          <a:p>
            <a:r>
              <a:rPr kumimoji="1" lang="en-US" altLang="ja-JP" dirty="0" smtClean="0"/>
              <a:t>WEB DESIGN</a:t>
            </a:r>
            <a:endParaRPr kumimoji="1" lang="ja-JP" altLang="en-US" dirty="0"/>
          </a:p>
        </p:txBody>
      </p:sp>
      <p:sp>
        <p:nvSpPr>
          <p:cNvPr id="21" name="テキスト プレースホルダー 20"/>
          <p:cNvSpPr>
            <a:spLocks noGrp="1"/>
          </p:cNvSpPr>
          <p:nvPr>
            <p:ph type="body" sz="quarter" idx="18"/>
          </p:nvPr>
        </p:nvSpPr>
        <p:spPr/>
        <p:txBody>
          <a:bodyPr/>
          <a:lstStyle/>
          <a:p>
            <a:r>
              <a:rPr lang="en-US" altLang="ja-JP" dirty="0"/>
              <a:t>Ius at dicam munere, odio nisl liberavisse cu vix. Ad libris evertitur intellegat nec, veniam euripidis id qui, nec et vero expetenda.</a:t>
            </a:r>
            <a:endParaRPr kumimoji="1" lang="ja-JP" altLang="en-US" dirty="0"/>
          </a:p>
        </p:txBody>
      </p:sp>
      <p:pic>
        <p:nvPicPr>
          <p:cNvPr id="29" name="図プレースホルダー 28"/>
          <p:cNvPicPr>
            <a:picLocks noGrp="1" noChangeAspect="1"/>
          </p:cNvPicPr>
          <p:nvPr>
            <p:ph type="pic" sz="quarter" idx="19"/>
          </p:nvPr>
        </p:nvPicPr>
        <p:blipFill>
          <a:blip r:embed="rId3" cstate="print">
            <a:extLst>
              <a:ext uri="{28A0092B-C50C-407E-A947-70E740481C1C}">
                <a14:useLocalDpi xmlns:a14="http://schemas.microsoft.com/office/drawing/2010/main" val="0"/>
              </a:ext>
            </a:extLst>
          </a:blip>
          <a:srcRect t="141" b="141"/>
          <a:stretch>
            <a:fillRect/>
          </a:stretch>
        </p:blipFill>
        <p:spPr/>
      </p:pic>
      <p:sp>
        <p:nvSpPr>
          <p:cNvPr id="23" name="テキスト プレースホルダー 22"/>
          <p:cNvSpPr>
            <a:spLocks noGrp="1"/>
          </p:cNvSpPr>
          <p:nvPr>
            <p:ph type="body" sz="quarter" idx="20"/>
          </p:nvPr>
        </p:nvSpPr>
        <p:spPr/>
        <p:txBody>
          <a:bodyPr/>
          <a:lstStyle/>
          <a:p>
            <a:r>
              <a:rPr kumimoji="1" lang="en-US" altLang="ja-JP" dirty="0" smtClean="0"/>
              <a:t>CONSULTANT</a:t>
            </a:r>
            <a:endParaRPr kumimoji="1" lang="ja-JP" altLang="en-US" dirty="0"/>
          </a:p>
        </p:txBody>
      </p:sp>
      <p:sp>
        <p:nvSpPr>
          <p:cNvPr id="24" name="テキスト プレースホルダー 23"/>
          <p:cNvSpPr>
            <a:spLocks noGrp="1"/>
          </p:cNvSpPr>
          <p:nvPr>
            <p:ph type="body" sz="quarter" idx="21"/>
          </p:nvPr>
        </p:nvSpPr>
        <p:spPr/>
        <p:txBody>
          <a:bodyPr/>
          <a:lstStyle/>
          <a:p>
            <a:r>
              <a:rPr lang="en-US" altLang="ja-JP" dirty="0"/>
              <a:t>Ius eu copiosae iudicabit democritum, quo stet disputationi et. Ut ponderum incorrupte nam. Et quis nisl eirmod has.</a:t>
            </a:r>
            <a:endParaRPr kumimoji="1" lang="ja-JP" altLang="en-US" dirty="0"/>
          </a:p>
        </p:txBody>
      </p:sp>
      <p:pic>
        <p:nvPicPr>
          <p:cNvPr id="28" name="図プレースホルダー 27"/>
          <p:cNvPicPr>
            <a:picLocks noGrp="1" noChangeAspect="1"/>
          </p:cNvPicPr>
          <p:nvPr>
            <p:ph type="pic" sz="quarter" idx="22"/>
          </p:nvPr>
        </p:nvPicPr>
        <p:blipFill>
          <a:blip r:embed="rId4" cstate="print">
            <a:extLst>
              <a:ext uri="{28A0092B-C50C-407E-A947-70E740481C1C}">
                <a14:useLocalDpi xmlns:a14="http://schemas.microsoft.com/office/drawing/2010/main" val="0"/>
              </a:ext>
            </a:extLst>
          </a:blip>
          <a:srcRect t="71" b="71"/>
          <a:stretch>
            <a:fillRect/>
          </a:stretch>
        </p:blipFill>
        <p:spPr/>
      </p:pic>
      <p:sp>
        <p:nvSpPr>
          <p:cNvPr id="16" name="テキスト プレースホルダー 15"/>
          <p:cNvSpPr>
            <a:spLocks noGrp="1"/>
          </p:cNvSpPr>
          <p:nvPr>
            <p:ph type="body" sz="quarter" idx="13"/>
          </p:nvPr>
        </p:nvSpPr>
        <p:spPr/>
        <p:txBody>
          <a:bodyPr/>
          <a:lstStyle/>
          <a:p>
            <a:r>
              <a:rPr lang="en-US" altLang="ja-JP" dirty="0"/>
              <a:t>In his dicant forensibus. No mutat corrumpit vix, nullam aperiri contentiones an sed, dico menandri sea ei. Dictas noluisse euripidis ea duo, eos te sonet conceptam. An mea prima nihil, malis vidisse quaestio nec ad. Ne sea errem delicata, errem quaerendum et ius. No persius dissentias has, pro lorem verterem an, cum ex erat etiam euismod</a:t>
            </a:r>
            <a:r>
              <a:rPr lang="en-US" altLang="ja-JP" dirty="0" smtClean="0"/>
              <a:t>.</a:t>
            </a:r>
            <a:endParaRPr lang="en-US" altLang="ja-JP" dirty="0"/>
          </a:p>
        </p:txBody>
      </p:sp>
    </p:spTree>
    <p:extLst>
      <p:ext uri="{BB962C8B-B14F-4D97-AF65-F5344CB8AC3E}">
        <p14:creationId xmlns:p14="http://schemas.microsoft.com/office/powerpoint/2010/main" val="228082586"/>
      </p:ext>
    </p:extLst>
  </p:cSld>
  <p:clrMapOvr>
    <a:masterClrMapping/>
  </p:clrMapOvr>
  <mc:AlternateContent xmlns:mc="http://schemas.openxmlformats.org/markup-compatibility/2006" xmlns:p14="http://schemas.microsoft.com/office/powerpoint/2010/main">
    <mc:Choice Requires="p14">
      <p:transition spd="slow" p14:dur="1250" advTm="6424">
        <p14:flip dir="r"/>
      </p:transition>
    </mc:Choice>
    <mc:Fallback xmlns="">
      <p:transition spd="slow" advTm="6424">
        <p:fade/>
      </p:transition>
    </mc:Fallback>
  </mc:AlternateContent>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タイトル 13"/>
          <p:cNvSpPr>
            <a:spLocks noGrp="1"/>
          </p:cNvSpPr>
          <p:nvPr>
            <p:ph type="title"/>
          </p:nvPr>
        </p:nvSpPr>
        <p:spPr/>
        <p:txBody>
          <a:bodyPr/>
          <a:lstStyle/>
          <a:p>
            <a:r>
              <a:rPr kumimoji="1" lang="en-US" altLang="ja-JP" dirty="0" smtClean="0"/>
              <a:t>OUR FUTURE PLAN</a:t>
            </a:r>
            <a:endParaRPr kumimoji="1" lang="ja-JP" altLang="en-US" dirty="0"/>
          </a:p>
        </p:txBody>
      </p:sp>
      <p:sp>
        <p:nvSpPr>
          <p:cNvPr id="4" name="フッター プレースホルダー 3"/>
          <p:cNvSpPr>
            <a:spLocks noGrp="1"/>
          </p:cNvSpPr>
          <p:nvPr>
            <p:ph type="ftr" sz="quarter" idx="10"/>
          </p:nvPr>
        </p:nvSpPr>
        <p:spPr/>
        <p:txBody>
          <a:bodyPr/>
          <a:lstStyle/>
          <a:p>
            <a:r>
              <a:rPr lang="en-US" altLang="ja-JP" smtClean="0"/>
              <a:t>The Power of PowerPoint | thepopp.com</a:t>
            </a:r>
            <a:endParaRPr lang="ja-JP" altLang="en-US" dirty="0"/>
          </a:p>
        </p:txBody>
      </p:sp>
      <p:sp>
        <p:nvSpPr>
          <p:cNvPr id="5" name="スライド番号プレースホルダー 4"/>
          <p:cNvSpPr>
            <a:spLocks noGrp="1"/>
          </p:cNvSpPr>
          <p:nvPr>
            <p:ph type="sldNum" sz="quarter" idx="11"/>
          </p:nvPr>
        </p:nvSpPr>
        <p:spPr/>
        <p:txBody>
          <a:bodyPr/>
          <a:lstStyle/>
          <a:p>
            <a:fld id="{F95F845C-B07D-424A-A6EA-96D8F4A7E4C5}" type="slidenum">
              <a:rPr lang="ja-JP" altLang="en-US" smtClean="0"/>
              <a:pPr/>
              <a:t>18</a:t>
            </a:fld>
            <a:endParaRPr lang="ja-JP" altLang="en-US"/>
          </a:p>
        </p:txBody>
      </p:sp>
      <p:sp>
        <p:nvSpPr>
          <p:cNvPr id="16" name="テキスト プレースホルダー 15"/>
          <p:cNvSpPr>
            <a:spLocks noGrp="1"/>
          </p:cNvSpPr>
          <p:nvPr>
            <p:ph type="body" sz="quarter" idx="14"/>
          </p:nvPr>
        </p:nvSpPr>
        <p:spPr/>
        <p:txBody>
          <a:bodyPr/>
          <a:lstStyle/>
          <a:p>
            <a:r>
              <a:rPr kumimoji="1" lang="en-US" altLang="ja-JP" dirty="0" smtClean="0"/>
              <a:t>2016</a:t>
            </a:r>
            <a:endParaRPr kumimoji="1" lang="ja-JP" altLang="en-US" dirty="0"/>
          </a:p>
        </p:txBody>
      </p:sp>
      <p:sp>
        <p:nvSpPr>
          <p:cNvPr id="17" name="テキスト プレースホルダー 16"/>
          <p:cNvSpPr>
            <a:spLocks noGrp="1"/>
          </p:cNvSpPr>
          <p:nvPr>
            <p:ph type="body" sz="quarter" idx="15"/>
          </p:nvPr>
        </p:nvSpPr>
        <p:spPr/>
        <p:txBody>
          <a:bodyPr/>
          <a:lstStyle/>
          <a:p>
            <a:r>
              <a:rPr kumimoji="1" lang="en-US" altLang="ja-JP" dirty="0" smtClean="0"/>
              <a:t>2018</a:t>
            </a:r>
            <a:endParaRPr kumimoji="1" lang="ja-JP" altLang="en-US" dirty="0"/>
          </a:p>
        </p:txBody>
      </p:sp>
      <p:sp>
        <p:nvSpPr>
          <p:cNvPr id="18" name="テキスト プレースホルダー 17"/>
          <p:cNvSpPr>
            <a:spLocks noGrp="1"/>
          </p:cNvSpPr>
          <p:nvPr>
            <p:ph type="body" sz="quarter" idx="16"/>
          </p:nvPr>
        </p:nvSpPr>
        <p:spPr/>
        <p:txBody>
          <a:bodyPr/>
          <a:lstStyle/>
          <a:p>
            <a:r>
              <a:rPr kumimoji="1" lang="en-US" altLang="ja-JP" dirty="0" smtClean="0"/>
              <a:t>2020</a:t>
            </a:r>
            <a:endParaRPr kumimoji="1" lang="ja-JP" altLang="en-US" dirty="0"/>
          </a:p>
        </p:txBody>
      </p:sp>
      <p:sp>
        <p:nvSpPr>
          <p:cNvPr id="19" name="テキスト プレースホルダー 18"/>
          <p:cNvSpPr>
            <a:spLocks noGrp="1"/>
          </p:cNvSpPr>
          <p:nvPr>
            <p:ph type="body" sz="quarter" idx="17"/>
          </p:nvPr>
        </p:nvSpPr>
        <p:spPr/>
        <p:txBody>
          <a:bodyPr/>
          <a:lstStyle/>
          <a:p>
            <a:r>
              <a:rPr kumimoji="1" lang="en-US" altLang="ja-JP" dirty="0" smtClean="0"/>
              <a:t>2022</a:t>
            </a:r>
            <a:endParaRPr kumimoji="1" lang="ja-JP" altLang="en-US" dirty="0"/>
          </a:p>
        </p:txBody>
      </p:sp>
      <p:sp>
        <p:nvSpPr>
          <p:cNvPr id="15" name="テキスト プレースホルダー 14"/>
          <p:cNvSpPr>
            <a:spLocks noGrp="1"/>
          </p:cNvSpPr>
          <p:nvPr>
            <p:ph type="body" sz="quarter" idx="13"/>
          </p:nvPr>
        </p:nvSpPr>
        <p:spPr/>
        <p:txBody>
          <a:bodyPr/>
          <a:lstStyle/>
          <a:p>
            <a:r>
              <a:rPr lang="en-US" altLang="ja-JP" dirty="0"/>
              <a:t>Scripta dissentias pri ut. Vel et quas dicta antiopam, vis et quod errem.</a:t>
            </a:r>
            <a:endParaRPr kumimoji="1" lang="ja-JP" altLang="en-US" dirty="0"/>
          </a:p>
        </p:txBody>
      </p:sp>
      <p:sp>
        <p:nvSpPr>
          <p:cNvPr id="20" name="テキスト プレースホルダー 19"/>
          <p:cNvSpPr>
            <a:spLocks noGrp="1"/>
          </p:cNvSpPr>
          <p:nvPr>
            <p:ph type="body" sz="quarter" idx="18"/>
          </p:nvPr>
        </p:nvSpPr>
        <p:spPr/>
        <p:txBody>
          <a:bodyPr/>
          <a:lstStyle/>
          <a:p>
            <a:r>
              <a:rPr lang="en-US" altLang="ja-JP" dirty="0"/>
              <a:t>Ea dicunt labores recteque has, at pro idque augue placerat, sit et prompta saperet dissentiet. Sonet </a:t>
            </a:r>
            <a:r>
              <a:rPr lang="en-US" altLang="ja-JP" dirty="0" smtClean="0"/>
              <a:t>facete.</a:t>
            </a:r>
            <a:endParaRPr lang="en-US" altLang="ja-JP" dirty="0"/>
          </a:p>
          <a:p>
            <a:endParaRPr kumimoji="1" lang="ja-JP" altLang="en-US" dirty="0"/>
          </a:p>
        </p:txBody>
      </p:sp>
      <p:sp>
        <p:nvSpPr>
          <p:cNvPr id="21" name="テキスト プレースホルダー 20"/>
          <p:cNvSpPr>
            <a:spLocks noGrp="1"/>
          </p:cNvSpPr>
          <p:nvPr>
            <p:ph type="body" sz="quarter" idx="19"/>
          </p:nvPr>
        </p:nvSpPr>
        <p:spPr/>
        <p:txBody>
          <a:bodyPr/>
          <a:lstStyle/>
          <a:p>
            <a:r>
              <a:rPr lang="en-US" altLang="ja-JP" dirty="0"/>
              <a:t>Te usu dicit laboramus, ad iracundia tincidunt interesset quo.</a:t>
            </a:r>
            <a:endParaRPr kumimoji="1" lang="ja-JP" altLang="en-US" dirty="0"/>
          </a:p>
        </p:txBody>
      </p:sp>
      <p:sp>
        <p:nvSpPr>
          <p:cNvPr id="22" name="テキスト プレースホルダー 21"/>
          <p:cNvSpPr>
            <a:spLocks noGrp="1"/>
          </p:cNvSpPr>
          <p:nvPr>
            <p:ph type="body" sz="quarter" idx="20"/>
          </p:nvPr>
        </p:nvSpPr>
        <p:spPr/>
        <p:txBody>
          <a:bodyPr/>
          <a:lstStyle/>
          <a:p>
            <a:r>
              <a:rPr lang="en-US" altLang="ja-JP" dirty="0"/>
              <a:t>Ut eam vero qualisque, mutat munere civibus vim in, ne natum platonem his. An vel reformidans theophrastus.</a:t>
            </a:r>
            <a:endParaRPr kumimoji="1" lang="ja-JP" altLang="en-US" dirty="0"/>
          </a:p>
        </p:txBody>
      </p:sp>
      <p:sp>
        <p:nvSpPr>
          <p:cNvPr id="23" name="テキスト プレースホルダー 22"/>
          <p:cNvSpPr>
            <a:spLocks noGrp="1"/>
          </p:cNvSpPr>
          <p:nvPr>
            <p:ph type="body" sz="quarter" idx="21"/>
          </p:nvPr>
        </p:nvSpPr>
        <p:spPr/>
        <p:txBody>
          <a:bodyPr/>
          <a:lstStyle/>
          <a:p>
            <a:r>
              <a:rPr kumimoji="1" lang="en-US" altLang="ja-JP" dirty="0" smtClean="0"/>
              <a:t>MORE CUSTOMERS</a:t>
            </a:r>
            <a:endParaRPr kumimoji="1" lang="ja-JP" altLang="en-US" dirty="0"/>
          </a:p>
        </p:txBody>
      </p:sp>
      <p:sp>
        <p:nvSpPr>
          <p:cNvPr id="24" name="テキスト プレースホルダー 23"/>
          <p:cNvSpPr>
            <a:spLocks noGrp="1"/>
          </p:cNvSpPr>
          <p:nvPr>
            <p:ph type="body" sz="quarter" idx="22"/>
          </p:nvPr>
        </p:nvSpPr>
        <p:spPr/>
        <p:txBody>
          <a:bodyPr/>
          <a:lstStyle/>
          <a:p>
            <a:r>
              <a:rPr kumimoji="1" lang="en-US" altLang="ja-JP" dirty="0" smtClean="0"/>
              <a:t>3 NEW PRODUCTS</a:t>
            </a:r>
            <a:endParaRPr kumimoji="1" lang="ja-JP" altLang="en-US" dirty="0"/>
          </a:p>
        </p:txBody>
      </p:sp>
      <p:sp>
        <p:nvSpPr>
          <p:cNvPr id="25" name="テキスト プレースホルダー 24"/>
          <p:cNvSpPr>
            <a:spLocks noGrp="1"/>
          </p:cNvSpPr>
          <p:nvPr>
            <p:ph type="body" sz="quarter" idx="23"/>
          </p:nvPr>
        </p:nvSpPr>
        <p:spPr/>
        <p:txBody>
          <a:bodyPr/>
          <a:lstStyle/>
          <a:p>
            <a:r>
              <a:rPr kumimoji="1" lang="en-US" altLang="ja-JP" dirty="0" smtClean="0"/>
              <a:t>GLOBALIZATION</a:t>
            </a:r>
            <a:endParaRPr kumimoji="1" lang="ja-JP" altLang="en-US" dirty="0"/>
          </a:p>
        </p:txBody>
      </p:sp>
      <p:sp>
        <p:nvSpPr>
          <p:cNvPr id="26" name="テキスト プレースホルダー 25"/>
          <p:cNvSpPr>
            <a:spLocks noGrp="1"/>
          </p:cNvSpPr>
          <p:nvPr>
            <p:ph type="body" sz="quarter" idx="24"/>
          </p:nvPr>
        </p:nvSpPr>
        <p:spPr/>
        <p:txBody>
          <a:bodyPr/>
          <a:lstStyle/>
          <a:p>
            <a:r>
              <a:rPr kumimoji="1" lang="en-US" altLang="ja-JP" dirty="0" smtClean="0"/>
              <a:t>NUMBER ONE</a:t>
            </a:r>
            <a:endParaRPr kumimoji="1" lang="ja-JP" altLang="en-US" dirty="0"/>
          </a:p>
        </p:txBody>
      </p:sp>
    </p:spTree>
    <p:extLst>
      <p:ext uri="{BB962C8B-B14F-4D97-AF65-F5344CB8AC3E}">
        <p14:creationId xmlns:p14="http://schemas.microsoft.com/office/powerpoint/2010/main" val="3308170729"/>
      </p:ext>
    </p:extLst>
  </p:cSld>
  <p:clrMapOvr>
    <a:masterClrMapping/>
  </p:clrMapOvr>
  <mc:AlternateContent xmlns:mc="http://schemas.openxmlformats.org/markup-compatibility/2006" xmlns:p14="http://schemas.microsoft.com/office/powerpoint/2010/main">
    <mc:Choice Requires="p14">
      <p:transition spd="slow" p14:dur="1250" advTm="6734">
        <p14:flip dir="r"/>
      </p:transition>
    </mc:Choice>
    <mc:Fallback xmlns="">
      <p:transition spd="slow" advTm="6734">
        <p:fade/>
      </p:transition>
    </mc:Fallback>
  </mc:AlternateContent>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19</a:t>
            </a:fld>
            <a:endParaRPr lang="ja-JP" altLang="en-US"/>
          </a:p>
        </p:txBody>
      </p:sp>
      <p:sp>
        <p:nvSpPr>
          <p:cNvPr id="14" name="テキスト プレースホルダー 13"/>
          <p:cNvSpPr>
            <a:spLocks noGrp="1"/>
          </p:cNvSpPr>
          <p:nvPr>
            <p:ph type="body" sz="quarter" idx="14"/>
          </p:nvPr>
        </p:nvSpPr>
        <p:spPr/>
        <p:txBody>
          <a:bodyPr/>
          <a:lstStyle/>
          <a:p>
            <a:r>
              <a:rPr lang="en-US" altLang="ja-JP" dirty="0"/>
              <a:t>MORE CUSTOMERS</a:t>
            </a:r>
            <a:endParaRPr lang="ja-JP" altLang="en-US" dirty="0"/>
          </a:p>
        </p:txBody>
      </p:sp>
      <p:sp>
        <p:nvSpPr>
          <p:cNvPr id="15" name="テキスト プレースホルダー 14"/>
          <p:cNvSpPr>
            <a:spLocks noGrp="1"/>
          </p:cNvSpPr>
          <p:nvPr>
            <p:ph type="body" sz="quarter" idx="15"/>
          </p:nvPr>
        </p:nvSpPr>
        <p:spPr/>
        <p:txBody>
          <a:bodyPr/>
          <a:lstStyle/>
          <a:p>
            <a:r>
              <a:rPr lang="en-US" dirty="0"/>
              <a:t>Vim </a:t>
            </a:r>
            <a:r>
              <a:rPr lang="en-US" dirty="0" err="1"/>
              <a:t>mucius</a:t>
            </a:r>
            <a:r>
              <a:rPr lang="en-US" dirty="0"/>
              <a:t> </a:t>
            </a:r>
            <a:r>
              <a:rPr lang="en-US" dirty="0" err="1"/>
              <a:t>labitur</a:t>
            </a:r>
            <a:r>
              <a:rPr lang="en-US" dirty="0"/>
              <a:t> ex, </a:t>
            </a:r>
            <a:r>
              <a:rPr lang="en-US" dirty="0" err="1"/>
              <a:t>veri</a:t>
            </a:r>
            <a:r>
              <a:rPr lang="en-US" dirty="0"/>
              <a:t> </a:t>
            </a:r>
            <a:r>
              <a:rPr lang="en-US" dirty="0" err="1"/>
              <a:t>erant</a:t>
            </a:r>
            <a:r>
              <a:rPr lang="en-US" dirty="0"/>
              <a:t> cu </a:t>
            </a:r>
            <a:r>
              <a:rPr lang="en-US" dirty="0" err="1"/>
              <a:t>pri</a:t>
            </a:r>
            <a:r>
              <a:rPr lang="en-US" dirty="0"/>
              <a:t>. Ne vim </a:t>
            </a:r>
            <a:r>
              <a:rPr lang="en-US" dirty="0" err="1"/>
              <a:t>prompta</a:t>
            </a:r>
            <a:r>
              <a:rPr lang="en-US" dirty="0"/>
              <a:t> </a:t>
            </a:r>
            <a:r>
              <a:rPr lang="en-US" dirty="0" err="1"/>
              <a:t>omittam</a:t>
            </a:r>
            <a:r>
              <a:rPr lang="en-US" dirty="0"/>
              <a:t>, has </a:t>
            </a:r>
            <a:r>
              <a:rPr lang="en-US" dirty="0" err="1"/>
              <a:t>velit</a:t>
            </a:r>
            <a:r>
              <a:rPr lang="en-US" dirty="0"/>
              <a:t> </a:t>
            </a:r>
            <a:r>
              <a:rPr lang="en-US" dirty="0" err="1"/>
              <a:t>essent</a:t>
            </a:r>
            <a:r>
              <a:rPr lang="en-US" dirty="0"/>
              <a:t> </a:t>
            </a:r>
            <a:r>
              <a:rPr lang="en-US" dirty="0" err="1"/>
              <a:t>tractatos</a:t>
            </a:r>
            <a:r>
              <a:rPr lang="en-US" dirty="0"/>
              <a:t> </a:t>
            </a:r>
            <a:r>
              <a:rPr lang="en-US" dirty="0" smtClean="0"/>
              <a:t>id.</a:t>
            </a:r>
            <a:endParaRPr lang="en-US" dirty="0"/>
          </a:p>
        </p:txBody>
      </p:sp>
      <p:sp>
        <p:nvSpPr>
          <p:cNvPr id="16" name="テキスト プレースホルダー 15"/>
          <p:cNvSpPr>
            <a:spLocks noGrp="1"/>
          </p:cNvSpPr>
          <p:nvPr>
            <p:ph type="body" sz="quarter" idx="16"/>
          </p:nvPr>
        </p:nvSpPr>
        <p:spPr/>
        <p:txBody>
          <a:bodyPr/>
          <a:lstStyle/>
          <a:p>
            <a:r>
              <a:rPr lang="en-US" altLang="ja-JP" dirty="0"/>
              <a:t>GLOBALIZATION</a:t>
            </a:r>
            <a:endParaRPr lang="ja-JP" altLang="en-US" dirty="0"/>
          </a:p>
        </p:txBody>
      </p:sp>
      <p:sp>
        <p:nvSpPr>
          <p:cNvPr id="17" name="テキスト プレースホルダー 16"/>
          <p:cNvSpPr>
            <a:spLocks noGrp="1"/>
          </p:cNvSpPr>
          <p:nvPr>
            <p:ph type="body" sz="quarter" idx="17"/>
          </p:nvPr>
        </p:nvSpPr>
        <p:spPr/>
        <p:txBody>
          <a:bodyPr/>
          <a:lstStyle/>
          <a:p>
            <a:r>
              <a:rPr lang="en-US" dirty="0" err="1"/>
              <a:t>Audiam</a:t>
            </a:r>
            <a:r>
              <a:rPr lang="en-US" dirty="0"/>
              <a:t> </a:t>
            </a:r>
            <a:r>
              <a:rPr lang="en-US" dirty="0" err="1"/>
              <a:t>habemus</a:t>
            </a:r>
            <a:r>
              <a:rPr lang="en-US" dirty="0"/>
              <a:t> </a:t>
            </a:r>
            <a:r>
              <a:rPr lang="en-US" dirty="0" err="1"/>
              <a:t>periculis</a:t>
            </a:r>
            <a:r>
              <a:rPr lang="en-US" dirty="0"/>
              <a:t> ne </a:t>
            </a:r>
            <a:r>
              <a:rPr lang="en-US" dirty="0" err="1"/>
              <a:t>nec</a:t>
            </a:r>
            <a:r>
              <a:rPr lang="en-US" dirty="0"/>
              <a:t>, pro at </a:t>
            </a:r>
            <a:r>
              <a:rPr lang="en-US" dirty="0" err="1"/>
              <a:t>blandit</a:t>
            </a:r>
            <a:r>
              <a:rPr lang="en-US" dirty="0"/>
              <a:t> </a:t>
            </a:r>
            <a:r>
              <a:rPr lang="en-US" dirty="0" err="1"/>
              <a:t>intellegat</a:t>
            </a:r>
            <a:r>
              <a:rPr lang="en-US" dirty="0"/>
              <a:t>. An his </a:t>
            </a:r>
            <a:r>
              <a:rPr lang="en-US" dirty="0" err="1"/>
              <a:t>tacimates</a:t>
            </a:r>
            <a:r>
              <a:rPr lang="en-US" dirty="0"/>
              <a:t> </a:t>
            </a:r>
            <a:r>
              <a:rPr lang="en-US" dirty="0" err="1"/>
              <a:t>pertinax</a:t>
            </a:r>
            <a:r>
              <a:rPr lang="en-US" dirty="0"/>
              <a:t> </a:t>
            </a:r>
            <a:r>
              <a:rPr lang="en-US" dirty="0" err="1"/>
              <a:t>theophrastus</a:t>
            </a:r>
            <a:r>
              <a:rPr lang="en-US" dirty="0"/>
              <a:t>.</a:t>
            </a:r>
          </a:p>
        </p:txBody>
      </p:sp>
      <p:sp>
        <p:nvSpPr>
          <p:cNvPr id="18" name="テキスト プレースホルダー 17"/>
          <p:cNvSpPr>
            <a:spLocks noGrp="1"/>
          </p:cNvSpPr>
          <p:nvPr>
            <p:ph type="body" sz="quarter" idx="18"/>
          </p:nvPr>
        </p:nvSpPr>
        <p:spPr/>
        <p:txBody>
          <a:bodyPr/>
          <a:lstStyle/>
          <a:p>
            <a:r>
              <a:rPr lang="en-US" altLang="ja-JP" dirty="0"/>
              <a:t>3 NEW PRODUCTS</a:t>
            </a:r>
            <a:endParaRPr lang="ja-JP" altLang="en-US" dirty="0"/>
          </a:p>
        </p:txBody>
      </p:sp>
      <p:sp>
        <p:nvSpPr>
          <p:cNvPr id="19" name="テキスト プレースホルダー 18"/>
          <p:cNvSpPr>
            <a:spLocks noGrp="1"/>
          </p:cNvSpPr>
          <p:nvPr>
            <p:ph type="body" sz="quarter" idx="19"/>
          </p:nvPr>
        </p:nvSpPr>
        <p:spPr/>
        <p:txBody>
          <a:bodyPr/>
          <a:lstStyle/>
          <a:p>
            <a:r>
              <a:rPr lang="en-US" dirty="0" err="1"/>
              <a:t>Pri</a:t>
            </a:r>
            <a:r>
              <a:rPr lang="en-US" dirty="0"/>
              <a:t> ad </a:t>
            </a:r>
            <a:r>
              <a:rPr lang="en-US" dirty="0" err="1"/>
              <a:t>falli</a:t>
            </a:r>
            <a:r>
              <a:rPr lang="en-US" dirty="0"/>
              <a:t> </a:t>
            </a:r>
            <a:r>
              <a:rPr lang="en-US" dirty="0" err="1"/>
              <a:t>reprimique</a:t>
            </a:r>
            <a:r>
              <a:rPr lang="en-US" dirty="0"/>
              <a:t> </a:t>
            </a:r>
            <a:r>
              <a:rPr lang="en-US" dirty="0" err="1"/>
              <a:t>instructior</a:t>
            </a:r>
            <a:r>
              <a:rPr lang="en-US" dirty="0"/>
              <a:t>. </a:t>
            </a:r>
            <a:r>
              <a:rPr lang="en-US" dirty="0" err="1"/>
              <a:t>Sed</a:t>
            </a:r>
            <a:r>
              <a:rPr lang="en-US" dirty="0"/>
              <a:t> </a:t>
            </a:r>
            <a:r>
              <a:rPr lang="en-US" dirty="0" err="1"/>
              <a:t>aliquid</a:t>
            </a:r>
            <a:r>
              <a:rPr lang="en-US" dirty="0"/>
              <a:t> </a:t>
            </a:r>
            <a:r>
              <a:rPr lang="en-US" dirty="0" err="1"/>
              <a:t>hendrerit</a:t>
            </a:r>
            <a:r>
              <a:rPr lang="en-US" dirty="0"/>
              <a:t> an, </a:t>
            </a:r>
            <a:r>
              <a:rPr lang="en-US" dirty="0" err="1"/>
              <a:t>mazim</a:t>
            </a:r>
            <a:r>
              <a:rPr lang="en-US" dirty="0"/>
              <a:t> </a:t>
            </a:r>
            <a:r>
              <a:rPr lang="en-US" dirty="0" err="1"/>
              <a:t>persius</a:t>
            </a:r>
            <a:r>
              <a:rPr lang="en-US" dirty="0"/>
              <a:t> pro </a:t>
            </a:r>
            <a:r>
              <a:rPr lang="en-US" dirty="0" err="1"/>
              <a:t>ut.</a:t>
            </a:r>
            <a:endParaRPr lang="en-US" dirty="0"/>
          </a:p>
        </p:txBody>
      </p:sp>
      <p:sp>
        <p:nvSpPr>
          <p:cNvPr id="20" name="テキスト プレースホルダー 19"/>
          <p:cNvSpPr>
            <a:spLocks noGrp="1"/>
          </p:cNvSpPr>
          <p:nvPr>
            <p:ph type="body" sz="quarter" idx="20"/>
          </p:nvPr>
        </p:nvSpPr>
        <p:spPr/>
        <p:txBody>
          <a:bodyPr/>
          <a:lstStyle/>
          <a:p>
            <a:r>
              <a:rPr lang="en-US" altLang="ja-JP" dirty="0"/>
              <a:t>NUMBER ONE</a:t>
            </a:r>
            <a:endParaRPr lang="ja-JP" altLang="en-US" dirty="0"/>
          </a:p>
        </p:txBody>
      </p:sp>
      <p:sp>
        <p:nvSpPr>
          <p:cNvPr id="21" name="テキスト プレースホルダー 20"/>
          <p:cNvSpPr>
            <a:spLocks noGrp="1"/>
          </p:cNvSpPr>
          <p:nvPr>
            <p:ph type="body" sz="quarter" idx="21"/>
          </p:nvPr>
        </p:nvSpPr>
        <p:spPr/>
        <p:txBody>
          <a:bodyPr/>
          <a:lstStyle/>
          <a:p>
            <a:r>
              <a:rPr lang="en-US" dirty="0" err="1"/>
              <a:t>Assum</a:t>
            </a:r>
            <a:r>
              <a:rPr lang="en-US" dirty="0"/>
              <a:t> </a:t>
            </a:r>
            <a:r>
              <a:rPr lang="en-US" dirty="0" err="1"/>
              <a:t>aliquando</a:t>
            </a:r>
            <a:r>
              <a:rPr lang="en-US" dirty="0"/>
              <a:t> </a:t>
            </a:r>
            <a:r>
              <a:rPr lang="en-US" dirty="0" err="1"/>
              <a:t>quaerendum</a:t>
            </a:r>
            <a:r>
              <a:rPr lang="en-US" dirty="0"/>
              <a:t> </a:t>
            </a:r>
            <a:r>
              <a:rPr lang="en-US" dirty="0" err="1"/>
              <a:t>ius</a:t>
            </a:r>
            <a:r>
              <a:rPr lang="en-US" dirty="0"/>
              <a:t> </a:t>
            </a:r>
            <a:r>
              <a:rPr lang="en-US" dirty="0" err="1"/>
              <a:t>te</a:t>
            </a:r>
            <a:r>
              <a:rPr lang="en-US" dirty="0"/>
              <a:t>, </a:t>
            </a:r>
            <a:r>
              <a:rPr lang="en-US" dirty="0" err="1"/>
              <a:t>populo</a:t>
            </a:r>
            <a:r>
              <a:rPr lang="en-US" dirty="0"/>
              <a:t> </a:t>
            </a:r>
            <a:r>
              <a:rPr lang="en-US" dirty="0" err="1"/>
              <a:t>laoreet</a:t>
            </a:r>
            <a:r>
              <a:rPr lang="en-US" dirty="0"/>
              <a:t> mandamus sea at. In </a:t>
            </a:r>
            <a:r>
              <a:rPr lang="en-US" dirty="0" err="1"/>
              <a:t>sed</a:t>
            </a:r>
            <a:r>
              <a:rPr lang="en-US" dirty="0"/>
              <a:t> </a:t>
            </a:r>
            <a:r>
              <a:rPr lang="en-US" dirty="0" err="1"/>
              <a:t>velit</a:t>
            </a:r>
            <a:r>
              <a:rPr lang="en-US" dirty="0"/>
              <a:t> </a:t>
            </a:r>
            <a:r>
              <a:rPr lang="en-US" dirty="0" err="1"/>
              <a:t>deleniti</a:t>
            </a:r>
            <a:r>
              <a:rPr lang="en-US" dirty="0"/>
              <a:t>.</a:t>
            </a:r>
          </a:p>
        </p:txBody>
      </p:sp>
      <p:sp>
        <p:nvSpPr>
          <p:cNvPr id="13" name="タイトル 12"/>
          <p:cNvSpPr>
            <a:spLocks noGrp="1"/>
          </p:cNvSpPr>
          <p:nvPr>
            <p:ph type="title"/>
          </p:nvPr>
        </p:nvSpPr>
        <p:spPr/>
        <p:txBody>
          <a:bodyPr/>
          <a:lstStyle/>
          <a:p>
            <a:r>
              <a:rPr lang="en-US" dirty="0" smtClean="0"/>
              <a:t>OUR MISSIONS</a:t>
            </a:r>
            <a:endParaRPr lang="en-US" dirty="0"/>
          </a:p>
        </p:txBody>
      </p:sp>
    </p:spTree>
    <p:extLst>
      <p:ext uri="{BB962C8B-B14F-4D97-AF65-F5344CB8AC3E}">
        <p14:creationId xmlns:p14="http://schemas.microsoft.com/office/powerpoint/2010/main" val="3918411871"/>
      </p:ext>
    </p:extLst>
  </p:cSld>
  <p:clrMapOvr>
    <a:masterClrMapping/>
  </p:clrMapOvr>
  <mc:AlternateContent xmlns:mc="http://schemas.openxmlformats.org/markup-compatibility/2006" xmlns:p14="http://schemas.microsoft.com/office/powerpoint/2010/main">
    <mc:Choice Requires="p14">
      <p:transition spd="slow" p14:dur="1250" advTm="9333">
        <p14:flip dir="r"/>
      </p:transition>
    </mc:Choice>
    <mc:Fallback xmlns="">
      <p:transition spd="slow" advTm="9333">
        <p:fade/>
      </p:transition>
    </mc:Fallback>
  </mc:AlternateContent>
  <p:timing>
    <p:tnLst>
      <p:par>
        <p:cTn id="1" dur="indefinite" restart="never" nodeType="tmRoot"/>
      </p:par>
    </p:tnLst>
  </p:timing>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 name="タイトル 25"/>
          <p:cNvSpPr>
            <a:spLocks noGrp="1"/>
          </p:cNvSpPr>
          <p:nvPr>
            <p:ph type="title"/>
          </p:nvPr>
        </p:nvSpPr>
        <p:spPr/>
        <p:txBody>
          <a:bodyPr/>
          <a:lstStyle/>
          <a:p>
            <a:r>
              <a:rPr kumimoji="1" lang="en-US" altLang="ja-JP" dirty="0" smtClean="0"/>
              <a:t>OUR SERVICES</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20</a:t>
            </a:fld>
            <a:endParaRPr lang="ja-JP" altLang="en-US"/>
          </a:p>
        </p:txBody>
      </p:sp>
      <p:sp>
        <p:nvSpPr>
          <p:cNvPr id="27" name="テキスト プレースホルダー 26"/>
          <p:cNvSpPr>
            <a:spLocks noGrp="1"/>
          </p:cNvSpPr>
          <p:nvPr>
            <p:ph type="body" sz="quarter" idx="14"/>
          </p:nvPr>
        </p:nvSpPr>
        <p:spPr/>
        <p:txBody>
          <a:bodyPr/>
          <a:lstStyle/>
          <a:p>
            <a:r>
              <a:rPr kumimoji="1" lang="en-US" altLang="ja-JP" dirty="0" smtClean="0"/>
              <a:t>EDUCATION</a:t>
            </a:r>
            <a:endParaRPr kumimoji="1" lang="ja-JP" altLang="en-US" dirty="0"/>
          </a:p>
        </p:txBody>
      </p:sp>
      <p:sp>
        <p:nvSpPr>
          <p:cNvPr id="28" name="テキスト プレースホルダー 27"/>
          <p:cNvSpPr>
            <a:spLocks noGrp="1"/>
          </p:cNvSpPr>
          <p:nvPr>
            <p:ph type="body" sz="quarter" idx="15"/>
          </p:nvPr>
        </p:nvSpPr>
        <p:spPr/>
        <p:txBody>
          <a:bodyPr/>
          <a:lstStyle/>
          <a:p>
            <a:r>
              <a:rPr lang="en-US" altLang="ja-JP" dirty="0"/>
              <a:t>Scripta dissentias pri ut. Vel et quas dicta antiopam, vis et quod errem. Ea dicunt labores recteque has, at pro idque augue placerat, sit et prompta saperet dissentiet.</a:t>
            </a:r>
            <a:endParaRPr kumimoji="1" lang="ja-JP" altLang="en-US" dirty="0"/>
          </a:p>
        </p:txBody>
      </p:sp>
      <p:sp>
        <p:nvSpPr>
          <p:cNvPr id="30" name="テキスト プレースホルダー 29"/>
          <p:cNvSpPr>
            <a:spLocks noGrp="1"/>
          </p:cNvSpPr>
          <p:nvPr>
            <p:ph type="body" sz="quarter" idx="17"/>
          </p:nvPr>
        </p:nvSpPr>
        <p:spPr/>
        <p:txBody>
          <a:bodyPr/>
          <a:lstStyle/>
          <a:p>
            <a:r>
              <a:rPr lang="en-US" altLang="ja-JP" dirty="0" smtClean="0"/>
              <a:t>ENGINEERING</a:t>
            </a:r>
            <a:endParaRPr kumimoji="1" lang="ja-JP" altLang="en-US" dirty="0"/>
          </a:p>
        </p:txBody>
      </p:sp>
      <p:sp>
        <p:nvSpPr>
          <p:cNvPr id="31" name="テキスト プレースホルダー 30"/>
          <p:cNvSpPr>
            <a:spLocks noGrp="1"/>
          </p:cNvSpPr>
          <p:nvPr>
            <p:ph type="body" sz="quarter" idx="18"/>
          </p:nvPr>
        </p:nvSpPr>
        <p:spPr/>
        <p:txBody>
          <a:bodyPr/>
          <a:lstStyle/>
          <a:p>
            <a:r>
              <a:rPr lang="en-US" altLang="ja-JP" dirty="0"/>
              <a:t>Te usu dicit laboramus, ad iracundia tincidunt interesset quo. Ut eam vero qualisque, mutat munere civibus vim in, ne natum platonem his.</a:t>
            </a:r>
            <a:endParaRPr kumimoji="1" lang="ja-JP" altLang="en-US" dirty="0"/>
          </a:p>
        </p:txBody>
      </p:sp>
      <p:pic>
        <p:nvPicPr>
          <p:cNvPr id="43" name="図プレースホルダー 42"/>
          <p:cNvPicPr>
            <a:picLocks noGrp="1" noChangeAspect="1"/>
          </p:cNvPicPr>
          <p:nvPr>
            <p:ph type="pic" sz="quarter" idx="19"/>
          </p:nvPr>
        </p:nvPicPr>
        <p:blipFill>
          <a:blip r:embed="rId2" cstate="print">
            <a:extLst>
              <a:ext uri="{28A0092B-C50C-407E-A947-70E740481C1C}">
                <a14:useLocalDpi xmlns:a14="http://schemas.microsoft.com/office/drawing/2010/main" val="0"/>
              </a:ext>
            </a:extLst>
          </a:blip>
          <a:srcRect t="71" b="71"/>
          <a:stretch>
            <a:fillRect/>
          </a:stretch>
        </p:blipFill>
        <p:spPr/>
      </p:pic>
      <p:sp>
        <p:nvSpPr>
          <p:cNvPr id="33" name="テキスト プレースホルダー 32"/>
          <p:cNvSpPr>
            <a:spLocks noGrp="1"/>
          </p:cNvSpPr>
          <p:nvPr>
            <p:ph type="body" sz="quarter" idx="20"/>
          </p:nvPr>
        </p:nvSpPr>
        <p:spPr/>
        <p:txBody>
          <a:bodyPr/>
          <a:lstStyle/>
          <a:p>
            <a:r>
              <a:rPr kumimoji="1" lang="en-US" altLang="ja-JP" dirty="0" smtClean="0"/>
              <a:t>ONLINE SHOP</a:t>
            </a:r>
            <a:endParaRPr kumimoji="1" lang="ja-JP" altLang="en-US" dirty="0"/>
          </a:p>
        </p:txBody>
      </p:sp>
      <p:sp>
        <p:nvSpPr>
          <p:cNvPr id="34" name="テキスト プレースホルダー 33"/>
          <p:cNvSpPr>
            <a:spLocks noGrp="1"/>
          </p:cNvSpPr>
          <p:nvPr>
            <p:ph type="body" sz="quarter" idx="21"/>
          </p:nvPr>
        </p:nvSpPr>
        <p:spPr/>
        <p:txBody>
          <a:bodyPr/>
          <a:lstStyle/>
          <a:p>
            <a:r>
              <a:rPr lang="en-US" altLang="ja-JP" dirty="0"/>
              <a:t>Cu eos natum scriptorem, an pro everti omittam, clita denique erroribus ut vix. Timeam democritum ex mei, mollis melius aeterno id mel.</a:t>
            </a:r>
            <a:endParaRPr kumimoji="1" lang="ja-JP" altLang="en-US" dirty="0"/>
          </a:p>
        </p:txBody>
      </p:sp>
      <p:pic>
        <p:nvPicPr>
          <p:cNvPr id="42" name="図プレースホルダー 41"/>
          <p:cNvPicPr>
            <a:picLocks noGrp="1" noChangeAspect="1"/>
          </p:cNvPicPr>
          <p:nvPr>
            <p:ph type="pic" sz="quarter" idx="22"/>
          </p:nvPr>
        </p:nvPicPr>
        <p:blipFill>
          <a:blip r:embed="rId3" cstate="print">
            <a:extLst>
              <a:ext uri="{28A0092B-C50C-407E-A947-70E740481C1C}">
                <a14:useLocalDpi xmlns:a14="http://schemas.microsoft.com/office/drawing/2010/main" val="0"/>
              </a:ext>
            </a:extLst>
          </a:blip>
          <a:srcRect/>
          <a:stretch>
            <a:fillRect/>
          </a:stretch>
        </p:blipFill>
        <p:spPr/>
      </p:pic>
      <p:sp>
        <p:nvSpPr>
          <p:cNvPr id="36" name="テキスト プレースホルダー 35"/>
          <p:cNvSpPr>
            <a:spLocks noGrp="1"/>
          </p:cNvSpPr>
          <p:nvPr>
            <p:ph type="body" sz="quarter" idx="23"/>
          </p:nvPr>
        </p:nvSpPr>
        <p:spPr/>
        <p:txBody>
          <a:bodyPr/>
          <a:lstStyle/>
          <a:p>
            <a:r>
              <a:rPr kumimoji="1" lang="en-US" altLang="ja-JP" dirty="0" smtClean="0"/>
              <a:t>MOBILE APPLICATION</a:t>
            </a:r>
            <a:endParaRPr kumimoji="1" lang="ja-JP" altLang="en-US" dirty="0"/>
          </a:p>
        </p:txBody>
      </p:sp>
      <p:sp>
        <p:nvSpPr>
          <p:cNvPr id="37" name="テキスト プレースホルダー 36"/>
          <p:cNvSpPr>
            <a:spLocks noGrp="1"/>
          </p:cNvSpPr>
          <p:nvPr>
            <p:ph type="body" sz="quarter" idx="24"/>
          </p:nvPr>
        </p:nvSpPr>
        <p:spPr/>
        <p:txBody>
          <a:bodyPr/>
          <a:lstStyle/>
          <a:p>
            <a:r>
              <a:rPr lang="en-US" altLang="ja-JP" dirty="0"/>
              <a:t>Eum in latine iudicabit, causae aliquando ad vix, nusquam appareat delicata ad per. Id regione ancillae duo, dolor mucius ceteros an vim.</a:t>
            </a:r>
            <a:endParaRPr kumimoji="1" lang="ja-JP" altLang="en-US" dirty="0"/>
          </a:p>
        </p:txBody>
      </p:sp>
      <p:pic>
        <p:nvPicPr>
          <p:cNvPr id="45" name="図プレースホルダー 44"/>
          <p:cNvPicPr>
            <a:picLocks noGrp="1" noChangeAspect="1"/>
          </p:cNvPicPr>
          <p:nvPr>
            <p:ph type="pic" sz="quarter" idx="25"/>
          </p:nvPr>
        </p:nvPicPr>
        <p:blipFill>
          <a:blip r:embed="rId4" cstate="print">
            <a:extLst>
              <a:ext uri="{28A0092B-C50C-407E-A947-70E740481C1C}">
                <a14:useLocalDpi xmlns:a14="http://schemas.microsoft.com/office/drawing/2010/main" val="0"/>
              </a:ext>
            </a:extLst>
          </a:blip>
          <a:srcRect t="71" b="71"/>
          <a:stretch>
            <a:fillRect/>
          </a:stretch>
        </p:blipFill>
        <p:spPr/>
      </p:pic>
      <p:pic>
        <p:nvPicPr>
          <p:cNvPr id="47" name="図プレースホルダー 46"/>
          <p:cNvPicPr>
            <a:picLocks noGrp="1" noChangeAspect="1"/>
          </p:cNvPicPr>
          <p:nvPr>
            <p:ph type="pic" sz="quarter" idx="16"/>
          </p:nvPr>
        </p:nvPicPr>
        <p:blipFill>
          <a:blip r:embed="rId5" cstate="print">
            <a:extLst>
              <a:ext uri="{28A0092B-C50C-407E-A947-70E740481C1C}">
                <a14:useLocalDpi xmlns:a14="http://schemas.microsoft.com/office/drawing/2010/main" val="0"/>
              </a:ext>
            </a:extLst>
          </a:blip>
          <a:srcRect/>
          <a:stretch>
            <a:fillRect/>
          </a:stretch>
        </p:blipFill>
        <p:spPr/>
      </p:pic>
    </p:spTree>
    <p:extLst>
      <p:ext uri="{BB962C8B-B14F-4D97-AF65-F5344CB8AC3E}">
        <p14:creationId xmlns:p14="http://schemas.microsoft.com/office/powerpoint/2010/main" val="3281213424"/>
      </p:ext>
    </p:extLst>
  </p:cSld>
  <p:clrMapOvr>
    <a:masterClrMapping/>
  </p:clrMapOvr>
  <mc:AlternateContent xmlns:mc="http://schemas.openxmlformats.org/markup-compatibility/2006" xmlns:p14="http://schemas.microsoft.com/office/powerpoint/2010/main">
    <mc:Choice Requires="p14">
      <p:transition spd="slow" p14:dur="1250" advTm="9418">
        <p14:flip dir="r"/>
      </p:transition>
    </mc:Choice>
    <mc:Fallback xmlns="">
      <p:transition spd="slow" advTm="9418">
        <p:fade/>
      </p:transition>
    </mc:Fallback>
  </mc:AlternateContent>
  <p:timing>
    <p:tnLst>
      <p:par>
        <p:cTn id="1" dur="indefinite" restart="never" nodeType="tmRoot"/>
      </p:par>
    </p:tnLst>
  </p:timing>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タイトル 12"/>
          <p:cNvSpPr>
            <a:spLocks noGrp="1"/>
          </p:cNvSpPr>
          <p:nvPr>
            <p:ph type="title"/>
          </p:nvPr>
        </p:nvSpPr>
        <p:spPr/>
        <p:txBody>
          <a:bodyPr/>
          <a:lstStyle/>
          <a:p>
            <a:r>
              <a:rPr kumimoji="1" lang="en-US" altLang="ja-JP" dirty="0" smtClean="0"/>
              <a:t>OUR NEW PROJECTS</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21</a:t>
            </a:fld>
            <a:endParaRPr lang="ja-JP" altLang="en-US"/>
          </a:p>
        </p:txBody>
      </p:sp>
      <p:sp>
        <p:nvSpPr>
          <p:cNvPr id="16" name="テキスト プレースホルダー 15"/>
          <p:cNvSpPr>
            <a:spLocks noGrp="1"/>
          </p:cNvSpPr>
          <p:nvPr>
            <p:ph type="body" sz="quarter" idx="21"/>
          </p:nvPr>
        </p:nvSpPr>
        <p:spPr/>
        <p:txBody>
          <a:bodyPr/>
          <a:lstStyle/>
          <a:p>
            <a:endParaRPr kumimoji="1" lang="ja-JP" altLang="en-US"/>
          </a:p>
        </p:txBody>
      </p:sp>
      <p:sp>
        <p:nvSpPr>
          <p:cNvPr id="14" name="テキスト プレースホルダー 13"/>
          <p:cNvSpPr>
            <a:spLocks noGrp="1"/>
          </p:cNvSpPr>
          <p:nvPr>
            <p:ph type="body" sz="quarter" idx="13"/>
          </p:nvPr>
        </p:nvSpPr>
        <p:spPr/>
        <p:txBody>
          <a:bodyPr/>
          <a:lstStyle/>
          <a:p>
            <a:r>
              <a:rPr lang="en-US" altLang="ja-JP" dirty="0"/>
              <a:t>In duis gubergren incorrupte pri. Vel integre facilisi atomorum et, in eam cibo maiorum. Dolor indoctum at sed. Omnis delicatissimi mel </a:t>
            </a:r>
            <a:r>
              <a:rPr lang="en-US" altLang="ja-JP" dirty="0" smtClean="0"/>
              <a:t>ad.</a:t>
            </a:r>
            <a:endParaRPr kumimoji="1" lang="ja-JP" altLang="en-US" dirty="0"/>
          </a:p>
        </p:txBody>
      </p:sp>
      <p:sp>
        <p:nvSpPr>
          <p:cNvPr id="17" name="テキスト プレースホルダー 16"/>
          <p:cNvSpPr>
            <a:spLocks noGrp="1"/>
          </p:cNvSpPr>
          <p:nvPr>
            <p:ph type="body" sz="quarter" idx="23"/>
          </p:nvPr>
        </p:nvSpPr>
        <p:spPr/>
        <p:txBody>
          <a:bodyPr/>
          <a:lstStyle/>
          <a:p>
            <a:r>
              <a:rPr kumimoji="1" lang="en-US" altLang="ja-JP" dirty="0" smtClean="0"/>
              <a:t>PUBLISHING</a:t>
            </a:r>
            <a:endParaRPr kumimoji="1" lang="ja-JP" altLang="en-US" dirty="0"/>
          </a:p>
        </p:txBody>
      </p:sp>
      <p:sp>
        <p:nvSpPr>
          <p:cNvPr id="18" name="テキスト プレースホルダー 17"/>
          <p:cNvSpPr>
            <a:spLocks noGrp="1"/>
          </p:cNvSpPr>
          <p:nvPr>
            <p:ph type="body" sz="quarter" idx="24"/>
          </p:nvPr>
        </p:nvSpPr>
        <p:spPr/>
        <p:txBody>
          <a:bodyPr/>
          <a:lstStyle/>
          <a:p>
            <a:endParaRPr kumimoji="1" lang="ja-JP" altLang="en-US"/>
          </a:p>
        </p:txBody>
      </p:sp>
      <p:sp>
        <p:nvSpPr>
          <p:cNvPr id="20" name="テキスト プレースホルダー 19"/>
          <p:cNvSpPr>
            <a:spLocks noGrp="1"/>
          </p:cNvSpPr>
          <p:nvPr>
            <p:ph type="body" sz="quarter" idx="26"/>
          </p:nvPr>
        </p:nvSpPr>
        <p:spPr/>
        <p:txBody>
          <a:bodyPr/>
          <a:lstStyle/>
          <a:p>
            <a:r>
              <a:rPr lang="en-US" altLang="ja-JP" dirty="0"/>
              <a:t>Ad phaedrum voluptatum cum, ne omnesque adversarium vix. Ea idque contentiones usu, ei porro ullum blandit mel. </a:t>
            </a:r>
            <a:endParaRPr kumimoji="1" lang="ja-JP" altLang="en-US" dirty="0"/>
          </a:p>
        </p:txBody>
      </p:sp>
      <p:sp>
        <p:nvSpPr>
          <p:cNvPr id="21" name="テキスト プレースホルダー 20"/>
          <p:cNvSpPr>
            <a:spLocks noGrp="1"/>
          </p:cNvSpPr>
          <p:nvPr>
            <p:ph type="body" sz="quarter" idx="27"/>
          </p:nvPr>
        </p:nvSpPr>
        <p:spPr/>
        <p:txBody>
          <a:bodyPr/>
          <a:lstStyle/>
          <a:p>
            <a:r>
              <a:rPr lang="en-US" altLang="ja-JP" dirty="0"/>
              <a:t>PHOTOGRAPHY</a:t>
            </a:r>
            <a:endParaRPr kumimoji="1" lang="ja-JP" altLang="en-US" dirty="0"/>
          </a:p>
        </p:txBody>
      </p:sp>
      <p:sp>
        <p:nvSpPr>
          <p:cNvPr id="22" name="テキスト プレースホルダー 21"/>
          <p:cNvSpPr>
            <a:spLocks noGrp="1"/>
          </p:cNvSpPr>
          <p:nvPr>
            <p:ph type="body" sz="quarter" idx="28"/>
          </p:nvPr>
        </p:nvSpPr>
        <p:spPr/>
        <p:txBody>
          <a:bodyPr/>
          <a:lstStyle/>
          <a:p>
            <a:endParaRPr kumimoji="1" lang="ja-JP" altLang="en-US"/>
          </a:p>
        </p:txBody>
      </p:sp>
      <p:sp>
        <p:nvSpPr>
          <p:cNvPr id="24" name="テキスト プレースホルダー 23"/>
          <p:cNvSpPr>
            <a:spLocks noGrp="1"/>
          </p:cNvSpPr>
          <p:nvPr>
            <p:ph type="body" sz="quarter" idx="30"/>
          </p:nvPr>
        </p:nvSpPr>
        <p:spPr/>
        <p:txBody>
          <a:bodyPr/>
          <a:lstStyle/>
          <a:p>
            <a:r>
              <a:rPr lang="en-US" altLang="ja-JP" dirty="0"/>
              <a:t>Cum at phaedrum postulant adolescens. Eam prompta labitur scriptorem eu, ei pri atqui delectus, nec nostrud mandamus prodesset ex.</a:t>
            </a:r>
            <a:endParaRPr kumimoji="1" lang="ja-JP" altLang="en-US" dirty="0"/>
          </a:p>
        </p:txBody>
      </p:sp>
      <p:sp>
        <p:nvSpPr>
          <p:cNvPr id="25" name="テキスト プレースホルダー 24"/>
          <p:cNvSpPr>
            <a:spLocks noGrp="1"/>
          </p:cNvSpPr>
          <p:nvPr>
            <p:ph type="body" sz="quarter" idx="31"/>
          </p:nvPr>
        </p:nvSpPr>
        <p:spPr/>
        <p:txBody>
          <a:bodyPr/>
          <a:lstStyle/>
          <a:p>
            <a:r>
              <a:rPr lang="en-US" altLang="ja-JP" dirty="0" smtClean="0"/>
              <a:t>PROMOTION</a:t>
            </a:r>
            <a:endParaRPr lang="ja-JP" altLang="en-US" dirty="0"/>
          </a:p>
        </p:txBody>
      </p:sp>
      <p:sp>
        <p:nvSpPr>
          <p:cNvPr id="10" name="図プレースホルダー 9"/>
          <p:cNvSpPr>
            <a:spLocks noGrp="1"/>
          </p:cNvSpPr>
          <p:nvPr>
            <p:ph type="pic" sz="quarter" idx="20"/>
          </p:nvPr>
        </p:nvSpPr>
        <p:spPr/>
      </p:sp>
      <p:sp>
        <p:nvSpPr>
          <p:cNvPr id="11" name="図プレースホルダー 10"/>
          <p:cNvSpPr>
            <a:spLocks noGrp="1"/>
          </p:cNvSpPr>
          <p:nvPr>
            <p:ph type="pic" sz="quarter" idx="25"/>
          </p:nvPr>
        </p:nvSpPr>
        <p:spPr/>
      </p:sp>
      <p:sp>
        <p:nvSpPr>
          <p:cNvPr id="12" name="図プレースホルダー 11"/>
          <p:cNvSpPr>
            <a:spLocks noGrp="1"/>
          </p:cNvSpPr>
          <p:nvPr>
            <p:ph type="pic" sz="quarter" idx="29"/>
          </p:nvPr>
        </p:nvSpPr>
        <p:spPr/>
      </p:sp>
    </p:spTree>
    <p:extLst>
      <p:ext uri="{BB962C8B-B14F-4D97-AF65-F5344CB8AC3E}">
        <p14:creationId xmlns:p14="http://schemas.microsoft.com/office/powerpoint/2010/main" val="4167932915"/>
      </p:ext>
    </p:extLst>
  </p:cSld>
  <p:clrMapOvr>
    <a:masterClrMapping/>
  </p:clrMapOvr>
  <mc:AlternateContent xmlns:mc="http://schemas.openxmlformats.org/markup-compatibility/2006" xmlns:p14="http://schemas.microsoft.com/office/powerpoint/2010/main">
    <mc:Choice Requires="p14">
      <p:transition spd="slow" p14:dur="1250" advTm="8688">
        <p14:flip dir="r"/>
      </p:transition>
    </mc:Choice>
    <mc:Fallback xmlns="">
      <p:transition spd="slow" advTm="8688">
        <p:fade/>
      </p:transition>
    </mc:Fallback>
  </mc:AlternateContent>
  <p:timing>
    <p:tnLst>
      <p:par>
        <p:cTn id="1" dur="indefinite" restart="never" nodeType="tmRoot"/>
      </p:par>
    </p:tnLst>
  </p:timing>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タイトル 14"/>
          <p:cNvSpPr>
            <a:spLocks noGrp="1"/>
          </p:cNvSpPr>
          <p:nvPr>
            <p:ph type="title"/>
          </p:nvPr>
        </p:nvSpPr>
        <p:spPr/>
        <p:txBody>
          <a:bodyPr/>
          <a:lstStyle/>
          <a:p>
            <a:r>
              <a:rPr kumimoji="1" lang="en-US" altLang="ja-JP" dirty="0" smtClean="0"/>
              <a:t>OUR PROCESS</a:t>
            </a:r>
            <a:endParaRPr kumimoji="1" lang="ja-JP" alt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22</a:t>
            </a:fld>
            <a:endParaRPr lang="ja-JP" altLang="en-US"/>
          </a:p>
        </p:txBody>
      </p:sp>
      <p:sp>
        <p:nvSpPr>
          <p:cNvPr id="17" name="テキスト プレースホルダー 16"/>
          <p:cNvSpPr>
            <a:spLocks noGrp="1"/>
          </p:cNvSpPr>
          <p:nvPr>
            <p:ph type="body" sz="quarter" idx="14"/>
          </p:nvPr>
        </p:nvSpPr>
        <p:spPr/>
        <p:txBody>
          <a:bodyPr/>
          <a:lstStyle/>
          <a:p>
            <a:r>
              <a:rPr lang="en-US" altLang="ja-JP" dirty="0" smtClean="0"/>
              <a:t>GENERATE</a:t>
            </a:r>
            <a:endParaRPr kumimoji="1" lang="ja-JP" altLang="en-US" dirty="0"/>
          </a:p>
        </p:txBody>
      </p:sp>
      <p:sp>
        <p:nvSpPr>
          <p:cNvPr id="16" name="テキスト プレースホルダー 15"/>
          <p:cNvSpPr>
            <a:spLocks noGrp="1"/>
          </p:cNvSpPr>
          <p:nvPr>
            <p:ph type="body" sz="quarter" idx="13"/>
          </p:nvPr>
        </p:nvSpPr>
        <p:spPr/>
        <p:txBody>
          <a:bodyPr/>
          <a:lstStyle/>
          <a:p>
            <a:r>
              <a:rPr lang="en-US" altLang="ja-JP" dirty="0"/>
              <a:t>Ius eu copiosae iudicabit democritum, quo stet disputationi et. Ut ponderum incorrupte nam. Et quis nisl eirmod has.</a:t>
            </a:r>
            <a:endParaRPr kumimoji="1" lang="ja-JP" altLang="en-US" dirty="0"/>
          </a:p>
        </p:txBody>
      </p:sp>
      <p:sp>
        <p:nvSpPr>
          <p:cNvPr id="18" name="テキスト プレースホルダー 17"/>
          <p:cNvSpPr>
            <a:spLocks noGrp="1"/>
          </p:cNvSpPr>
          <p:nvPr>
            <p:ph type="body" sz="quarter" idx="15"/>
          </p:nvPr>
        </p:nvSpPr>
        <p:spPr/>
        <p:txBody>
          <a:bodyPr/>
          <a:lstStyle/>
          <a:p>
            <a:r>
              <a:rPr lang="en-US" altLang="ja-JP" dirty="0" smtClean="0"/>
              <a:t>DISCUSS</a:t>
            </a:r>
            <a:endParaRPr kumimoji="1" lang="ja-JP" altLang="en-US" dirty="0"/>
          </a:p>
        </p:txBody>
      </p:sp>
      <p:sp>
        <p:nvSpPr>
          <p:cNvPr id="19" name="テキスト プレースホルダー 18"/>
          <p:cNvSpPr>
            <a:spLocks noGrp="1"/>
          </p:cNvSpPr>
          <p:nvPr>
            <p:ph type="body" sz="quarter" idx="16"/>
          </p:nvPr>
        </p:nvSpPr>
        <p:spPr/>
        <p:txBody>
          <a:bodyPr/>
          <a:lstStyle/>
          <a:p>
            <a:r>
              <a:rPr lang="en-US" altLang="ja-JP" dirty="0"/>
              <a:t>Cum ut augue instructior, vim ei dolores sensibus delicatissimi, viderer sensibus pro at. Mel in gloriatur omittantur, qui mutat expetenda </a:t>
            </a:r>
            <a:r>
              <a:rPr lang="en-US" altLang="ja-JP" dirty="0" smtClean="0"/>
              <a:t>ne.</a:t>
            </a:r>
            <a:endParaRPr kumimoji="1" lang="ja-JP" altLang="en-US" dirty="0"/>
          </a:p>
        </p:txBody>
      </p:sp>
      <p:sp>
        <p:nvSpPr>
          <p:cNvPr id="20" name="テキスト プレースホルダー 19"/>
          <p:cNvSpPr>
            <a:spLocks noGrp="1"/>
          </p:cNvSpPr>
          <p:nvPr>
            <p:ph type="body" sz="quarter" idx="17"/>
          </p:nvPr>
        </p:nvSpPr>
        <p:spPr/>
        <p:txBody>
          <a:bodyPr/>
          <a:lstStyle/>
          <a:p>
            <a:r>
              <a:rPr lang="en-US" altLang="ja-JP" dirty="0" smtClean="0"/>
              <a:t>DESIGN</a:t>
            </a:r>
            <a:endParaRPr kumimoji="1" lang="ja-JP" altLang="en-US" dirty="0"/>
          </a:p>
        </p:txBody>
      </p:sp>
      <p:sp>
        <p:nvSpPr>
          <p:cNvPr id="21" name="テキスト プレースホルダー 20"/>
          <p:cNvSpPr>
            <a:spLocks noGrp="1"/>
          </p:cNvSpPr>
          <p:nvPr>
            <p:ph type="body" sz="quarter" idx="18"/>
          </p:nvPr>
        </p:nvSpPr>
        <p:spPr/>
        <p:txBody>
          <a:bodyPr/>
          <a:lstStyle/>
          <a:p>
            <a:r>
              <a:rPr lang="en-US" altLang="ja-JP" dirty="0"/>
              <a:t>In his dicant forensibus. No mutat corrumpit vix, nullam aperiri contentiones an sed, dico menandri sea ei.</a:t>
            </a:r>
            <a:endParaRPr kumimoji="1" lang="ja-JP" altLang="en-US" dirty="0"/>
          </a:p>
        </p:txBody>
      </p:sp>
      <p:sp>
        <p:nvSpPr>
          <p:cNvPr id="22" name="テキスト プレースホルダー 21"/>
          <p:cNvSpPr>
            <a:spLocks noGrp="1"/>
          </p:cNvSpPr>
          <p:nvPr>
            <p:ph type="body" sz="quarter" idx="19"/>
          </p:nvPr>
        </p:nvSpPr>
        <p:spPr/>
        <p:txBody>
          <a:bodyPr/>
          <a:lstStyle/>
          <a:p>
            <a:r>
              <a:rPr kumimoji="1" lang="en-US" altLang="ja-JP" dirty="0" smtClean="0"/>
              <a:t>EVALUATE</a:t>
            </a:r>
            <a:endParaRPr kumimoji="1" lang="ja-JP" altLang="en-US" dirty="0"/>
          </a:p>
        </p:txBody>
      </p:sp>
      <p:sp>
        <p:nvSpPr>
          <p:cNvPr id="23" name="テキスト プレースホルダー 22"/>
          <p:cNvSpPr>
            <a:spLocks noGrp="1"/>
          </p:cNvSpPr>
          <p:nvPr>
            <p:ph type="body" sz="quarter" idx="20"/>
          </p:nvPr>
        </p:nvSpPr>
        <p:spPr/>
        <p:txBody>
          <a:bodyPr/>
          <a:lstStyle/>
          <a:p>
            <a:r>
              <a:rPr lang="en-US" altLang="ja-JP" dirty="0"/>
              <a:t>Dictas noluisse euripidis ea duo, eos te sonet conceptam. An mea prima nihil, malis vidisse quaestio nec ad.</a:t>
            </a:r>
            <a:endParaRPr kumimoji="1" lang="ja-JP" altLang="en-US" dirty="0"/>
          </a:p>
        </p:txBody>
      </p:sp>
    </p:spTree>
    <p:extLst>
      <p:ext uri="{BB962C8B-B14F-4D97-AF65-F5344CB8AC3E}">
        <p14:creationId xmlns:p14="http://schemas.microsoft.com/office/powerpoint/2010/main" val="4290271068"/>
      </p:ext>
    </p:extLst>
  </p:cSld>
  <p:clrMapOvr>
    <a:masterClrMapping/>
  </p:clrMapOvr>
  <mc:AlternateContent xmlns:mc="http://schemas.openxmlformats.org/markup-compatibility/2006" xmlns:p14="http://schemas.microsoft.com/office/powerpoint/2010/main">
    <mc:Choice Requires="p14">
      <p:transition spd="slow" p14:dur="1250" advTm="6335">
        <p14:flip dir="r"/>
      </p:transition>
    </mc:Choice>
    <mc:Fallback xmlns="">
      <p:transition spd="slow" advTm="6335">
        <p:fade/>
      </p:transition>
    </mc:Fallback>
  </mc:AlternateContent>
  <p:timing>
    <p:tnLst>
      <p:par>
        <p:cTn id="1" dur="indefinite" restart="never" nodeType="tmRoot"/>
      </p:par>
    </p:tnLst>
  </p:timing>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テキスト プレースホルダー 5"/>
          <p:cNvSpPr>
            <a:spLocks noGrp="1"/>
          </p:cNvSpPr>
          <p:nvPr>
            <p:ph type="body" sz="quarter" idx="13"/>
          </p:nvPr>
        </p:nvSpPr>
        <p:spPr/>
        <p:txBody>
          <a:bodyPr/>
          <a:lstStyle/>
          <a:p>
            <a:r>
              <a:rPr lang="en-US" altLang="ja-JP" dirty="0"/>
              <a:t>No ornatus sapientem usu, ius no graeci quodsi accusata, esse forensibus qui cu. Ridens persius vituperata ut eos, no vivendo propriae suscipiantur pri, aliquip platonem repudiare et vix. Ne nullam tritani nominavi nec, ius ea quando officiis constituto, nec no labore nominavi.</a:t>
            </a:r>
            <a:endParaRPr kumimoji="1" lang="ja-JP" altLang="en-US" dirty="0"/>
          </a:p>
        </p:txBody>
      </p:sp>
      <p:sp>
        <p:nvSpPr>
          <p:cNvPr id="5" name="タイトル 4"/>
          <p:cNvSpPr>
            <a:spLocks noGrp="1"/>
          </p:cNvSpPr>
          <p:nvPr>
            <p:ph type="title"/>
          </p:nvPr>
        </p:nvSpPr>
        <p:spPr/>
        <p:txBody>
          <a:bodyPr/>
          <a:lstStyle/>
          <a:p>
            <a:r>
              <a:rPr kumimoji="1" lang="en-US" altLang="ja-JP" dirty="0" smtClean="0"/>
              <a:t>SOPHISTICATED PRODUCT</a:t>
            </a:r>
            <a:endParaRPr kumimoji="1" lang="ja-JP" altLang="en-US" dirty="0"/>
          </a:p>
        </p:txBody>
      </p:sp>
      <p:sp>
        <p:nvSpPr>
          <p:cNvPr id="13" name="フッター プレースホルダー 12"/>
          <p:cNvSpPr>
            <a:spLocks noGrp="1"/>
          </p:cNvSpPr>
          <p:nvPr>
            <p:ph type="ftr" sz="quarter" idx="10"/>
          </p:nvPr>
        </p:nvSpPr>
        <p:spPr/>
        <p:txBody>
          <a:bodyPr/>
          <a:lstStyle/>
          <a:p>
            <a:r>
              <a:rPr lang="en-US" altLang="ja-JP" smtClean="0"/>
              <a:t>The Power of PowerPoint | thepopp.com</a:t>
            </a:r>
            <a:endParaRPr lang="ja-JP" altLang="en-US" dirty="0"/>
          </a:p>
        </p:txBody>
      </p:sp>
      <p:sp>
        <p:nvSpPr>
          <p:cNvPr id="14" name="スライド番号プレースホルダー 13"/>
          <p:cNvSpPr>
            <a:spLocks noGrp="1"/>
          </p:cNvSpPr>
          <p:nvPr>
            <p:ph type="sldNum" sz="quarter" idx="11"/>
          </p:nvPr>
        </p:nvSpPr>
        <p:spPr/>
        <p:txBody>
          <a:bodyPr/>
          <a:lstStyle/>
          <a:p>
            <a:fld id="{F95F845C-B07D-424A-A6EA-96D8F4A7E4C5}" type="slidenum">
              <a:rPr lang="ja-JP" altLang="en-US" smtClean="0"/>
              <a:pPr/>
              <a:t>23</a:t>
            </a:fld>
            <a:endParaRPr lang="ja-JP" altLang="en-US"/>
          </a:p>
        </p:txBody>
      </p:sp>
      <p:sp>
        <p:nvSpPr>
          <p:cNvPr id="17" name="テキスト プレースホルダー 16"/>
          <p:cNvSpPr>
            <a:spLocks noGrp="1"/>
          </p:cNvSpPr>
          <p:nvPr>
            <p:ph type="body" sz="quarter" idx="21"/>
          </p:nvPr>
        </p:nvSpPr>
        <p:spPr/>
        <p:txBody>
          <a:bodyPr/>
          <a:lstStyle/>
          <a:p>
            <a:endParaRPr kumimoji="1" lang="ja-JP" altLang="en-US"/>
          </a:p>
        </p:txBody>
      </p:sp>
      <p:sp>
        <p:nvSpPr>
          <p:cNvPr id="9" name="図プレースホルダー 8"/>
          <p:cNvSpPr>
            <a:spLocks noGrp="1"/>
          </p:cNvSpPr>
          <p:nvPr>
            <p:ph type="pic" sz="quarter" idx="20"/>
          </p:nvPr>
        </p:nvSpPr>
        <p:spPr/>
      </p:sp>
    </p:spTree>
    <p:extLst>
      <p:ext uri="{BB962C8B-B14F-4D97-AF65-F5344CB8AC3E}">
        <p14:creationId xmlns:p14="http://schemas.microsoft.com/office/powerpoint/2010/main" val="1035677494"/>
      </p:ext>
    </p:extLst>
  </p:cSld>
  <p:clrMapOvr>
    <a:masterClrMapping/>
  </p:clrMapOvr>
  <mc:AlternateContent xmlns:mc="http://schemas.openxmlformats.org/markup-compatibility/2006" xmlns:p14="http://schemas.microsoft.com/office/powerpoint/2010/main">
    <mc:Choice Requires="p14">
      <p:transition spd="slow" p14:dur="1250" advTm="3134">
        <p14:flip dir="r"/>
      </p:transition>
    </mc:Choice>
    <mc:Fallback xmlns="">
      <p:transition spd="slow" advTm="3134">
        <p:fade/>
      </p:transition>
    </mc:Fallback>
  </mc:AlternateContent>
  <p:timing>
    <p:tnLst>
      <p:par>
        <p:cTn id="1" dur="indefinite" restart="never" nodeType="tmRoot"/>
      </p:par>
    </p:tnLst>
  </p:timing>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図プレースホルダー 4"/>
          <p:cNvSpPr>
            <a:spLocks noGrp="1"/>
          </p:cNvSpPr>
          <p:nvPr>
            <p:ph type="pic" sz="quarter" idx="10"/>
          </p:nvPr>
        </p:nvSpPr>
        <p:spPr/>
      </p:sp>
      <p:sp>
        <p:nvSpPr>
          <p:cNvPr id="2" name="テキスト プレースホルダー 1"/>
          <p:cNvSpPr>
            <a:spLocks noGrp="1"/>
          </p:cNvSpPr>
          <p:nvPr>
            <p:ph type="body" sz="quarter" idx="11"/>
          </p:nvPr>
        </p:nvSpPr>
        <p:spPr/>
        <p:txBody>
          <a:bodyPr/>
          <a:lstStyle/>
          <a:p>
            <a:endParaRPr kumimoji="1" lang="ja-JP" altLang="en-US" dirty="0"/>
          </a:p>
        </p:txBody>
      </p:sp>
      <p:sp>
        <p:nvSpPr>
          <p:cNvPr id="4" name="タイトル 3"/>
          <p:cNvSpPr>
            <a:spLocks noGrp="1"/>
          </p:cNvSpPr>
          <p:nvPr>
            <p:ph type="title"/>
          </p:nvPr>
        </p:nvSpPr>
        <p:spPr/>
        <p:txBody>
          <a:bodyPr/>
          <a:lstStyle/>
          <a:p>
            <a:r>
              <a:rPr kumimoji="1" lang="en-US" altLang="ja-JP" dirty="0" smtClean="0"/>
              <a:t>OUR PORTFOLIO</a:t>
            </a:r>
            <a:endParaRPr kumimoji="1" lang="ja-JP" altLang="en-US" dirty="0"/>
          </a:p>
        </p:txBody>
      </p:sp>
      <p:sp>
        <p:nvSpPr>
          <p:cNvPr id="3" name="テキスト プレースホルダー 2"/>
          <p:cNvSpPr>
            <a:spLocks noGrp="1"/>
          </p:cNvSpPr>
          <p:nvPr>
            <p:ph type="body" sz="quarter" idx="12"/>
          </p:nvPr>
        </p:nvSpPr>
        <p:spPr/>
        <p:txBody>
          <a:bodyPr/>
          <a:lstStyle/>
          <a:p>
            <a:r>
              <a:rPr lang="en-US" altLang="ja-JP" dirty="0"/>
              <a:t>SECTION </a:t>
            </a:r>
            <a:r>
              <a:rPr lang="en-US" altLang="ja-JP" dirty="0" smtClean="0"/>
              <a:t>3</a:t>
            </a:r>
            <a:endParaRPr lang="ja-JP" altLang="en-US" dirty="0"/>
          </a:p>
        </p:txBody>
      </p:sp>
      <p:pic>
        <p:nvPicPr>
          <p:cNvPr id="7" name="図プレースホルダー 6"/>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t="50" b="50"/>
          <a:stretch>
            <a:fillRect/>
          </a:stretch>
        </p:blipFill>
        <p:spPr/>
      </p:pic>
    </p:spTree>
    <p:extLst>
      <p:ext uri="{BB962C8B-B14F-4D97-AF65-F5344CB8AC3E}">
        <p14:creationId xmlns:p14="http://schemas.microsoft.com/office/powerpoint/2010/main" val="771783694"/>
      </p:ext>
    </p:extLst>
  </p:cSld>
  <p:clrMapOvr>
    <a:masterClrMapping/>
  </p:clrMapOvr>
  <mc:AlternateContent xmlns:mc="http://schemas.openxmlformats.org/markup-compatibility/2006" xmlns:p14="http://schemas.microsoft.com/office/powerpoint/2010/main">
    <mc:Choice Requires="p14">
      <p:transition spd="slow" p14:dur="1600" advTm="3371">
        <p14:gallery dir="l"/>
      </p:transition>
    </mc:Choice>
    <mc:Fallback xmlns="">
      <p:transition spd="slow" advTm="3371">
        <p:fade/>
      </p:transition>
    </mc:Fallback>
  </mc:AlternateContent>
  <p:timing>
    <p:tnLst>
      <p:par>
        <p:cTn id="1" dur="indefinite" restart="never" nodeType="tmRoot"/>
      </p:par>
    </p:tnLst>
  </p:timing>
</p:sld>
</file>

<file path=ppt/slides/slide2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テキスト プレースホルダー 10"/>
          <p:cNvSpPr>
            <a:spLocks noGrp="1"/>
          </p:cNvSpPr>
          <p:nvPr>
            <p:ph type="body" sz="quarter" idx="24"/>
          </p:nvPr>
        </p:nvSpPr>
        <p:spPr/>
        <p:txBody>
          <a:bodyPr/>
          <a:lstStyle/>
          <a:p>
            <a:endParaRPr lang="en-US"/>
          </a:p>
        </p:txBody>
      </p:sp>
      <p:sp>
        <p:nvSpPr>
          <p:cNvPr id="19" name="図プレースホルダー 18"/>
          <p:cNvSpPr>
            <a:spLocks noGrp="1"/>
          </p:cNvSpPr>
          <p:nvPr>
            <p:ph type="pic" sz="quarter" idx="25"/>
          </p:nvPr>
        </p:nvSpPr>
        <p:spPr/>
      </p:sp>
      <p:sp>
        <p:nvSpPr>
          <p:cNvPr id="9" name="テキスト プレースホルダー 8"/>
          <p:cNvSpPr>
            <a:spLocks noGrp="1"/>
          </p:cNvSpPr>
          <p:nvPr>
            <p:ph type="body" sz="quarter" idx="22"/>
          </p:nvPr>
        </p:nvSpPr>
        <p:spPr/>
        <p:txBody>
          <a:bodyPr/>
          <a:lstStyle/>
          <a:p>
            <a:endParaRPr lang="en-US"/>
          </a:p>
        </p:txBody>
      </p:sp>
      <p:sp>
        <p:nvSpPr>
          <p:cNvPr id="10" name="図プレースホルダー 9"/>
          <p:cNvSpPr>
            <a:spLocks noGrp="1"/>
          </p:cNvSpPr>
          <p:nvPr>
            <p:ph type="pic" sz="quarter" idx="23"/>
          </p:nvPr>
        </p:nvSpPr>
        <p:spPr/>
      </p:sp>
      <p:sp>
        <p:nvSpPr>
          <p:cNvPr id="8" name="テキスト プレースホルダー 7"/>
          <p:cNvSpPr>
            <a:spLocks noGrp="1"/>
          </p:cNvSpPr>
          <p:nvPr>
            <p:ph type="body" sz="quarter" idx="21"/>
          </p:nvPr>
        </p:nvSpPr>
        <p:spPr/>
        <p:txBody>
          <a:bodyPr/>
          <a:lstStyle/>
          <a:p>
            <a:endParaRPr lang="en-US"/>
          </a:p>
        </p:txBody>
      </p:sp>
      <p:sp>
        <p:nvSpPr>
          <p:cNvPr id="5" name="フッター プレースホルダー 4"/>
          <p:cNvSpPr>
            <a:spLocks noGrp="1"/>
          </p:cNvSpPr>
          <p:nvPr>
            <p:ph type="ftr" sz="quarter" idx="10"/>
          </p:nvPr>
        </p:nvSpPr>
        <p:spPr/>
        <p:txBody>
          <a:bodyPr/>
          <a:lstStyle/>
          <a:p>
            <a:r>
              <a:rPr lang="en-US" altLang="ja-JP" smtClean="0"/>
              <a:t>The Power of PowerPoint | thepopp.com</a:t>
            </a:r>
            <a:endParaRPr lang="ja-JP" altLang="en-US" dirty="0"/>
          </a:p>
        </p:txBody>
      </p:sp>
      <p:sp>
        <p:nvSpPr>
          <p:cNvPr id="6" name="スライド番号プレースホルダー 5"/>
          <p:cNvSpPr>
            <a:spLocks noGrp="1"/>
          </p:cNvSpPr>
          <p:nvPr>
            <p:ph type="sldNum" sz="quarter" idx="11"/>
          </p:nvPr>
        </p:nvSpPr>
        <p:spPr/>
        <p:txBody>
          <a:bodyPr/>
          <a:lstStyle/>
          <a:p>
            <a:fld id="{F95F845C-B07D-424A-A6EA-96D8F4A7E4C5}" type="slidenum">
              <a:rPr lang="ja-JP" altLang="en-US" smtClean="0"/>
              <a:pPr/>
              <a:t>25</a:t>
            </a:fld>
            <a:endParaRPr lang="ja-JP" altLang="en-US"/>
          </a:p>
        </p:txBody>
      </p:sp>
      <p:sp>
        <p:nvSpPr>
          <p:cNvPr id="12" name="タイトル 11"/>
          <p:cNvSpPr>
            <a:spLocks noGrp="1"/>
          </p:cNvSpPr>
          <p:nvPr>
            <p:ph type="title"/>
          </p:nvPr>
        </p:nvSpPr>
        <p:spPr/>
        <p:txBody>
          <a:bodyPr/>
          <a:lstStyle/>
          <a:p>
            <a:r>
              <a:rPr kumimoji="1" lang="en-US" altLang="ja-JP" dirty="0" smtClean="0"/>
              <a:t>UNIQUE PROJECTS</a:t>
            </a:r>
            <a:endParaRPr kumimoji="1" lang="ja-JP" altLang="en-US" dirty="0"/>
          </a:p>
        </p:txBody>
      </p:sp>
      <p:sp>
        <p:nvSpPr>
          <p:cNvPr id="7" name="図プレースホルダー 6"/>
          <p:cNvSpPr>
            <a:spLocks noGrp="1"/>
          </p:cNvSpPr>
          <p:nvPr>
            <p:ph type="pic" sz="quarter" idx="20"/>
          </p:nvPr>
        </p:nvSpPr>
        <p:spPr/>
      </p:sp>
    </p:spTree>
    <p:extLst>
      <p:ext uri="{BB962C8B-B14F-4D97-AF65-F5344CB8AC3E}">
        <p14:creationId xmlns:p14="http://schemas.microsoft.com/office/powerpoint/2010/main" val="1149610653"/>
      </p:ext>
    </p:extLst>
  </p:cSld>
  <p:clrMapOvr>
    <a:masterClrMapping/>
  </p:clrMapOvr>
  <mc:AlternateContent xmlns:mc="http://schemas.openxmlformats.org/markup-compatibility/2006" xmlns:p14="http://schemas.microsoft.com/office/powerpoint/2010/main">
    <mc:Choice Requires="p14">
      <p:transition spd="slow" p14:dur="800" advTm="2717">
        <p14:flythrough/>
      </p:transition>
    </mc:Choice>
    <mc:Fallback xmlns="">
      <p:transition spd="slow" advTm="2717">
        <p:fade/>
      </p:transition>
    </mc:Fallback>
  </mc:AlternateContent>
  <p:timing>
    <p:tnLst>
      <p:par>
        <p:cTn id="1" dur="indefinite" restart="never" nodeType="tmRoot"/>
      </p:par>
    </p:tnLst>
  </p:timing>
</p:sld>
</file>

<file path=ppt/slides/slide2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タイトル 2"/>
          <p:cNvSpPr>
            <a:spLocks noGrp="1"/>
          </p:cNvSpPr>
          <p:nvPr>
            <p:ph type="title"/>
          </p:nvPr>
        </p:nvSpPr>
        <p:spPr/>
        <p:txBody>
          <a:bodyPr/>
          <a:lstStyle/>
          <a:p>
            <a:r>
              <a:rPr lang="en-US" altLang="ja-JP" dirty="0" smtClean="0"/>
              <a:t>OUR PROJECTS</a:t>
            </a:r>
            <a:endParaRPr kumimoji="1" lang="ja-JP" altLang="en-US" dirty="0"/>
          </a:p>
        </p:txBody>
      </p:sp>
      <p:sp>
        <p:nvSpPr>
          <p:cNvPr id="4" name="フッター プレースホルダー 3"/>
          <p:cNvSpPr>
            <a:spLocks noGrp="1"/>
          </p:cNvSpPr>
          <p:nvPr>
            <p:ph type="ftr" sz="quarter" idx="10"/>
          </p:nvPr>
        </p:nvSpPr>
        <p:spPr/>
        <p:txBody>
          <a:bodyPr/>
          <a:lstStyle/>
          <a:p>
            <a:r>
              <a:rPr lang="en-US" altLang="ja-JP" smtClean="0"/>
              <a:t>The Power of PowerPoint | thepopp.com</a:t>
            </a:r>
            <a:endParaRPr lang="ja-JP" altLang="en-US" dirty="0"/>
          </a:p>
        </p:txBody>
      </p:sp>
      <p:sp>
        <p:nvSpPr>
          <p:cNvPr id="5" name="スライド番号プレースホルダー 4"/>
          <p:cNvSpPr>
            <a:spLocks noGrp="1"/>
          </p:cNvSpPr>
          <p:nvPr>
            <p:ph type="sldNum" sz="quarter" idx="11"/>
          </p:nvPr>
        </p:nvSpPr>
        <p:spPr/>
        <p:txBody>
          <a:bodyPr/>
          <a:lstStyle/>
          <a:p>
            <a:fld id="{F95F845C-B07D-424A-A6EA-96D8F4A7E4C5}" type="slidenum">
              <a:rPr lang="ja-JP" altLang="en-US" smtClean="0"/>
              <a:pPr/>
              <a:t>26</a:t>
            </a:fld>
            <a:endParaRPr lang="ja-JP" altLang="en-US"/>
          </a:p>
        </p:txBody>
      </p:sp>
      <p:sp>
        <p:nvSpPr>
          <p:cNvPr id="11" name="テキスト プレースホルダー 10"/>
          <p:cNvSpPr>
            <a:spLocks noGrp="1"/>
          </p:cNvSpPr>
          <p:nvPr>
            <p:ph type="body" sz="quarter" idx="21"/>
          </p:nvPr>
        </p:nvSpPr>
        <p:spPr/>
        <p:txBody>
          <a:bodyPr/>
          <a:lstStyle/>
          <a:p>
            <a:endParaRPr kumimoji="1" lang="ja-JP" altLang="en-US"/>
          </a:p>
        </p:txBody>
      </p:sp>
      <p:sp>
        <p:nvSpPr>
          <p:cNvPr id="9" name="テキスト プレースホルダー 8"/>
          <p:cNvSpPr>
            <a:spLocks noGrp="1"/>
          </p:cNvSpPr>
          <p:nvPr>
            <p:ph type="body" sz="quarter" idx="13"/>
          </p:nvPr>
        </p:nvSpPr>
        <p:spPr/>
        <p:txBody>
          <a:bodyPr/>
          <a:lstStyle/>
          <a:p>
            <a:r>
              <a:rPr lang="en-US" altLang="ja-JP" dirty="0"/>
              <a:t>Cum at phaedrum postulant adolescens. Eam prompta labitur scriptorem eu, ei pri atqui delectus, nec nostrud mandamus prodesset ex. Quo eu cotidieque </a:t>
            </a:r>
            <a:r>
              <a:rPr lang="en-US" altLang="ja-JP" dirty="0" smtClean="0"/>
              <a:t>neglegentur</a:t>
            </a:r>
            <a:r>
              <a:rPr lang="en-US" altLang="ja-JP" dirty="0"/>
              <a:t>.</a:t>
            </a:r>
            <a:endParaRPr kumimoji="1" lang="ja-JP" altLang="en-US" dirty="0"/>
          </a:p>
        </p:txBody>
      </p:sp>
      <p:sp>
        <p:nvSpPr>
          <p:cNvPr id="12" name="テキスト プレースホルダー 11"/>
          <p:cNvSpPr>
            <a:spLocks noGrp="1"/>
          </p:cNvSpPr>
          <p:nvPr>
            <p:ph type="body" sz="quarter" idx="23"/>
          </p:nvPr>
        </p:nvSpPr>
        <p:spPr/>
        <p:txBody>
          <a:bodyPr/>
          <a:lstStyle/>
          <a:p>
            <a:r>
              <a:rPr kumimoji="1" lang="en-US" altLang="ja-JP" dirty="0" smtClean="0"/>
              <a:t>NEW PROJECT 1</a:t>
            </a:r>
            <a:endParaRPr kumimoji="1" lang="ja-JP" altLang="en-US" dirty="0"/>
          </a:p>
        </p:txBody>
      </p:sp>
      <p:sp>
        <p:nvSpPr>
          <p:cNvPr id="13" name="テキスト プレースホルダー 12"/>
          <p:cNvSpPr>
            <a:spLocks noGrp="1"/>
          </p:cNvSpPr>
          <p:nvPr>
            <p:ph type="body" sz="quarter" idx="24"/>
          </p:nvPr>
        </p:nvSpPr>
        <p:spPr/>
        <p:txBody>
          <a:bodyPr/>
          <a:lstStyle/>
          <a:p>
            <a:endParaRPr kumimoji="1" lang="ja-JP" altLang="en-US"/>
          </a:p>
        </p:txBody>
      </p:sp>
      <p:sp>
        <p:nvSpPr>
          <p:cNvPr id="15" name="テキスト プレースホルダー 14"/>
          <p:cNvSpPr>
            <a:spLocks noGrp="1"/>
          </p:cNvSpPr>
          <p:nvPr>
            <p:ph type="body" sz="quarter" idx="26"/>
          </p:nvPr>
        </p:nvSpPr>
        <p:spPr/>
        <p:txBody>
          <a:bodyPr/>
          <a:lstStyle/>
          <a:p>
            <a:r>
              <a:rPr lang="en-US" altLang="ja-JP" dirty="0" smtClean="0"/>
              <a:t>Ad </a:t>
            </a:r>
            <a:r>
              <a:rPr lang="en-US" altLang="ja-JP" dirty="0"/>
              <a:t>phaedrum voluptatum cum, ne omnesque adversarium vix. Ea idque contentiones usu, ei porro ullum blandit mel. Audire sapientem definitionem cu pri. </a:t>
            </a:r>
            <a:endParaRPr kumimoji="1" lang="ja-JP" altLang="en-US" dirty="0"/>
          </a:p>
        </p:txBody>
      </p:sp>
      <p:sp>
        <p:nvSpPr>
          <p:cNvPr id="16" name="テキスト プレースホルダー 15"/>
          <p:cNvSpPr>
            <a:spLocks noGrp="1"/>
          </p:cNvSpPr>
          <p:nvPr>
            <p:ph type="body" sz="quarter" idx="27"/>
          </p:nvPr>
        </p:nvSpPr>
        <p:spPr/>
        <p:txBody>
          <a:bodyPr/>
          <a:lstStyle/>
          <a:p>
            <a:r>
              <a:rPr lang="en-US" altLang="ja-JP" dirty="0"/>
              <a:t>NEW PROJECT 2</a:t>
            </a:r>
            <a:endParaRPr lang="ja-JP" altLang="en-US" dirty="0"/>
          </a:p>
        </p:txBody>
      </p:sp>
      <p:sp>
        <p:nvSpPr>
          <p:cNvPr id="25" name="図プレースホルダー 24"/>
          <p:cNvSpPr>
            <a:spLocks noGrp="1"/>
          </p:cNvSpPr>
          <p:nvPr>
            <p:ph type="pic" sz="quarter" idx="20"/>
          </p:nvPr>
        </p:nvSpPr>
        <p:spPr/>
      </p:sp>
      <p:sp>
        <p:nvSpPr>
          <p:cNvPr id="26" name="図プレースホルダー 25"/>
          <p:cNvSpPr>
            <a:spLocks noGrp="1"/>
          </p:cNvSpPr>
          <p:nvPr>
            <p:ph type="pic" sz="quarter" idx="25"/>
          </p:nvPr>
        </p:nvSpPr>
        <p:spPr/>
      </p:sp>
    </p:spTree>
    <p:extLst>
      <p:ext uri="{BB962C8B-B14F-4D97-AF65-F5344CB8AC3E}">
        <p14:creationId xmlns:p14="http://schemas.microsoft.com/office/powerpoint/2010/main" val="3161633555"/>
      </p:ext>
    </p:extLst>
  </p:cSld>
  <p:clrMapOvr>
    <a:masterClrMapping/>
  </p:clrMapOvr>
  <mc:AlternateContent xmlns:mc="http://schemas.openxmlformats.org/markup-compatibility/2006" xmlns:p14="http://schemas.microsoft.com/office/powerpoint/2010/main">
    <mc:Choice Requires="p14">
      <p:transition spd="slow" p14:dur="1250" advTm="6388">
        <p14:flip dir="r"/>
      </p:transition>
    </mc:Choice>
    <mc:Fallback xmlns="">
      <p:transition spd="slow" advTm="6388">
        <p:fade/>
      </p:transition>
    </mc:Fallback>
  </mc:AlternateContent>
  <p:timing>
    <p:tnLst>
      <p:par>
        <p:cTn id="1" dur="indefinite" restart="never" nodeType="tmRoot"/>
      </p:par>
    </p:tnLst>
  </p:timing>
</p:sld>
</file>

<file path=ppt/slides/slide2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タイトル 8"/>
          <p:cNvSpPr>
            <a:spLocks noGrp="1"/>
          </p:cNvSpPr>
          <p:nvPr>
            <p:ph type="title"/>
          </p:nvPr>
        </p:nvSpPr>
        <p:spPr/>
        <p:txBody>
          <a:bodyPr/>
          <a:lstStyle/>
          <a:p>
            <a:r>
              <a:rPr kumimoji="1" lang="en-US" altLang="ja-JP" dirty="0" smtClean="0"/>
              <a:t>MOBILE PORTFOLIO</a:t>
            </a:r>
            <a:endParaRPr kumimoji="1" lang="ja-JP" altLang="en-US" dirty="0"/>
          </a:p>
        </p:txBody>
      </p:sp>
      <p:sp>
        <p:nvSpPr>
          <p:cNvPr id="3" name="テキスト プレースホルダー 2"/>
          <p:cNvSpPr>
            <a:spLocks noGrp="1"/>
          </p:cNvSpPr>
          <p:nvPr>
            <p:ph type="body" sz="quarter" idx="13"/>
          </p:nvPr>
        </p:nvSpPr>
        <p:spPr/>
        <p:txBody>
          <a:bodyPr/>
          <a:lstStyle/>
          <a:p>
            <a:r>
              <a:rPr lang="en-US" altLang="ja-JP" dirty="0"/>
              <a:t>Eam graece causae volumus te, ut mollis omittam euripidis mel. Justo everti dignissim et eam, regione salutandi est an. Adipisci recusabo accusamus eum id, augue dolor impedit eum te, eu saperet urbanitas sit. Epicuri commune nominavi ex nec. In mei nonumy facilisi intellegebat. Sea ut eripuit dolorem intellegebat</a:t>
            </a:r>
            <a:r>
              <a:rPr lang="en-US" altLang="ja-JP" dirty="0" smtClean="0"/>
              <a:t>.</a:t>
            </a:r>
            <a:endParaRPr kumimoji="1" lang="ja-JP" altLang="en-US" dirty="0"/>
          </a:p>
        </p:txBody>
      </p:sp>
      <p:sp>
        <p:nvSpPr>
          <p:cNvPr id="14" name="フッター プレースホルダー 13"/>
          <p:cNvSpPr>
            <a:spLocks noGrp="1"/>
          </p:cNvSpPr>
          <p:nvPr>
            <p:ph type="ftr" sz="quarter" idx="10"/>
          </p:nvPr>
        </p:nvSpPr>
        <p:spPr/>
        <p:txBody>
          <a:bodyPr/>
          <a:lstStyle/>
          <a:p>
            <a:r>
              <a:rPr lang="en-US" altLang="ja-JP" smtClean="0"/>
              <a:t>The Power of PowerPoint | thepopp.com</a:t>
            </a:r>
            <a:endParaRPr lang="ja-JP" altLang="en-US" dirty="0"/>
          </a:p>
        </p:txBody>
      </p:sp>
      <p:sp>
        <p:nvSpPr>
          <p:cNvPr id="15" name="スライド番号プレースホルダー 14"/>
          <p:cNvSpPr>
            <a:spLocks noGrp="1"/>
          </p:cNvSpPr>
          <p:nvPr>
            <p:ph type="sldNum" sz="quarter" idx="11"/>
          </p:nvPr>
        </p:nvSpPr>
        <p:spPr/>
        <p:txBody>
          <a:bodyPr/>
          <a:lstStyle/>
          <a:p>
            <a:fld id="{F95F845C-B07D-424A-A6EA-96D8F4A7E4C5}" type="slidenum">
              <a:rPr lang="ja-JP" altLang="en-US" smtClean="0"/>
              <a:pPr/>
              <a:t>27</a:t>
            </a:fld>
            <a:endParaRPr lang="ja-JP" altLang="en-US"/>
          </a:p>
        </p:txBody>
      </p:sp>
      <p:sp>
        <p:nvSpPr>
          <p:cNvPr id="5" name="図プレースホルダー 4"/>
          <p:cNvSpPr>
            <a:spLocks noGrp="1"/>
          </p:cNvSpPr>
          <p:nvPr>
            <p:ph type="pic" sz="quarter" idx="12"/>
          </p:nvPr>
        </p:nvSpPr>
        <p:spPr/>
      </p:sp>
    </p:spTree>
    <p:extLst>
      <p:ext uri="{BB962C8B-B14F-4D97-AF65-F5344CB8AC3E}">
        <p14:creationId xmlns:p14="http://schemas.microsoft.com/office/powerpoint/2010/main" val="4113086998"/>
      </p:ext>
    </p:extLst>
  </p:cSld>
  <p:clrMapOvr>
    <a:masterClrMapping/>
  </p:clrMapOvr>
  <mc:AlternateContent xmlns:mc="http://schemas.openxmlformats.org/markup-compatibility/2006" xmlns:p14="http://schemas.microsoft.com/office/powerpoint/2010/main">
    <mc:Choice Requires="p14">
      <p:transition spd="slow" p14:dur="1250" advTm="3400">
        <p14:flip dir="r"/>
      </p:transition>
    </mc:Choice>
    <mc:Fallback xmlns="">
      <p:transition spd="slow" advTm="3400">
        <p:fade/>
      </p:transition>
    </mc:Fallback>
  </mc:AlternateContent>
  <p:timing>
    <p:tnLst>
      <p:par>
        <p:cTn id="1" dur="indefinite" restart="never" nodeType="tmRoot"/>
      </p:par>
    </p:tnLst>
    <p:bldLst>
      <p:bldP spid="9" grpId="0"/>
    </p:bldLst>
  </p:timing>
</p:sld>
</file>

<file path=ppt/slides/slide2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図プレースホルダー 18"/>
          <p:cNvSpPr>
            <a:spLocks noGrp="1"/>
          </p:cNvSpPr>
          <p:nvPr>
            <p:ph type="pic" sz="quarter" idx="14"/>
          </p:nvPr>
        </p:nvSpPr>
        <p:spPr/>
      </p:sp>
      <p:sp>
        <p:nvSpPr>
          <p:cNvPr id="13" name="テキスト プレースホルダー 12"/>
          <p:cNvSpPr>
            <a:spLocks noGrp="1"/>
          </p:cNvSpPr>
          <p:nvPr>
            <p:ph type="body" sz="quarter" idx="15"/>
          </p:nvPr>
        </p:nvSpPr>
        <p:spPr/>
        <p:txBody>
          <a:bodyPr/>
          <a:lstStyle/>
          <a:p>
            <a:endParaRPr lang="en-US"/>
          </a:p>
        </p:txBody>
      </p:sp>
      <p:sp>
        <p:nvSpPr>
          <p:cNvPr id="2" name="フッター プレースホルダー 1"/>
          <p:cNvSpPr>
            <a:spLocks noGrp="1"/>
          </p:cNvSpPr>
          <p:nvPr>
            <p:ph type="ftr" sz="quarter" idx="10"/>
          </p:nvPr>
        </p:nvSpPr>
        <p:spPr/>
        <p:txBody>
          <a:bodyPr/>
          <a:lstStyle/>
          <a:p>
            <a:r>
              <a:rPr lang="en-US" altLang="ja-JP" smtClean="0"/>
              <a:t>The Power of PowerPoint | thepopp.com</a:t>
            </a:r>
            <a:endParaRPr lang="ja-JP" altLang="en-US" dirty="0"/>
          </a:p>
        </p:txBody>
      </p:sp>
      <p:sp>
        <p:nvSpPr>
          <p:cNvPr id="3" name="スライド番号プレースホルダー 2"/>
          <p:cNvSpPr>
            <a:spLocks noGrp="1"/>
          </p:cNvSpPr>
          <p:nvPr>
            <p:ph type="sldNum" sz="quarter" idx="11"/>
          </p:nvPr>
        </p:nvSpPr>
        <p:spPr/>
        <p:txBody>
          <a:bodyPr/>
          <a:lstStyle/>
          <a:p>
            <a:fld id="{F95F845C-B07D-424A-A6EA-96D8F4A7E4C5}" type="slidenum">
              <a:rPr lang="ja-JP" altLang="en-US" smtClean="0"/>
              <a:pPr/>
              <a:t>28</a:t>
            </a:fld>
            <a:endParaRPr lang="ja-JP" altLang="en-US"/>
          </a:p>
        </p:txBody>
      </p:sp>
      <p:sp>
        <p:nvSpPr>
          <p:cNvPr id="7" name="タイトル 6"/>
          <p:cNvSpPr>
            <a:spLocks noGrp="1"/>
          </p:cNvSpPr>
          <p:nvPr>
            <p:ph type="title"/>
          </p:nvPr>
        </p:nvSpPr>
        <p:spPr/>
        <p:txBody>
          <a:bodyPr/>
          <a:lstStyle/>
          <a:p>
            <a:r>
              <a:rPr lang="en-US" dirty="0" smtClean="0"/>
              <a:t>ANY DEVICES</a:t>
            </a:r>
            <a:endParaRPr lang="en-US" dirty="0"/>
          </a:p>
        </p:txBody>
      </p:sp>
      <p:sp>
        <p:nvSpPr>
          <p:cNvPr id="14" name="テキスト プレースホルダー 13"/>
          <p:cNvSpPr>
            <a:spLocks noGrp="1"/>
          </p:cNvSpPr>
          <p:nvPr>
            <p:ph type="body" sz="quarter" idx="20"/>
          </p:nvPr>
        </p:nvSpPr>
        <p:spPr/>
        <p:txBody>
          <a:bodyPr/>
          <a:lstStyle/>
          <a:p>
            <a:r>
              <a:rPr lang="en-US" dirty="0" smtClean="0"/>
              <a:t>RESPONSIVE DESIGN</a:t>
            </a:r>
            <a:endParaRPr lang="en-US" dirty="0"/>
          </a:p>
        </p:txBody>
      </p:sp>
      <p:sp>
        <p:nvSpPr>
          <p:cNvPr id="15" name="テキスト プレースホルダー 14"/>
          <p:cNvSpPr>
            <a:spLocks noGrp="1"/>
          </p:cNvSpPr>
          <p:nvPr>
            <p:ph type="body" sz="quarter" idx="21"/>
          </p:nvPr>
        </p:nvSpPr>
        <p:spPr/>
        <p:txBody>
          <a:bodyPr/>
          <a:lstStyle/>
          <a:p>
            <a:r>
              <a:rPr lang="en-US" dirty="0" err="1"/>
              <a:t>Dicat</a:t>
            </a:r>
            <a:r>
              <a:rPr lang="en-US" dirty="0"/>
              <a:t> </a:t>
            </a:r>
            <a:r>
              <a:rPr lang="en-US" dirty="0" err="1"/>
              <a:t>graeci</a:t>
            </a:r>
            <a:r>
              <a:rPr lang="en-US" dirty="0"/>
              <a:t> </a:t>
            </a:r>
            <a:r>
              <a:rPr lang="en-US" dirty="0" err="1"/>
              <a:t>explicari</a:t>
            </a:r>
            <a:r>
              <a:rPr lang="en-US" dirty="0"/>
              <a:t> mea </a:t>
            </a:r>
            <a:r>
              <a:rPr lang="en-US" dirty="0" err="1"/>
              <a:t>te</a:t>
            </a:r>
            <a:r>
              <a:rPr lang="en-US" dirty="0"/>
              <a:t>, id </a:t>
            </a:r>
            <a:r>
              <a:rPr lang="en-US" dirty="0" err="1"/>
              <a:t>pri</a:t>
            </a:r>
            <a:r>
              <a:rPr lang="en-US" dirty="0"/>
              <a:t> </a:t>
            </a:r>
            <a:r>
              <a:rPr lang="en-US" dirty="0" err="1"/>
              <a:t>dico</a:t>
            </a:r>
            <a:r>
              <a:rPr lang="en-US" dirty="0"/>
              <a:t> mundi. Mei </a:t>
            </a:r>
            <a:r>
              <a:rPr lang="en-US" dirty="0" err="1"/>
              <a:t>augue</a:t>
            </a:r>
            <a:r>
              <a:rPr lang="en-US" dirty="0"/>
              <a:t> </a:t>
            </a:r>
            <a:r>
              <a:rPr lang="en-US" dirty="0" err="1"/>
              <a:t>mucius</a:t>
            </a:r>
            <a:r>
              <a:rPr lang="en-US" dirty="0"/>
              <a:t> </a:t>
            </a:r>
            <a:r>
              <a:rPr lang="en-US" dirty="0" err="1"/>
              <a:t>fabulas</a:t>
            </a:r>
            <a:r>
              <a:rPr lang="en-US" dirty="0"/>
              <a:t> </a:t>
            </a:r>
            <a:r>
              <a:rPr lang="en-US" dirty="0" err="1"/>
              <a:t>eu</a:t>
            </a:r>
            <a:r>
              <a:rPr lang="en-US" dirty="0"/>
              <a:t>. </a:t>
            </a:r>
            <a:r>
              <a:rPr lang="en-US" dirty="0" err="1"/>
              <a:t>Pri</a:t>
            </a:r>
            <a:r>
              <a:rPr lang="en-US" dirty="0"/>
              <a:t> in modus </a:t>
            </a:r>
            <a:r>
              <a:rPr lang="en-US" dirty="0" err="1"/>
              <a:t>volutpat</a:t>
            </a:r>
            <a:r>
              <a:rPr lang="en-US" dirty="0"/>
              <a:t> </a:t>
            </a:r>
            <a:r>
              <a:rPr lang="en-US" dirty="0" err="1"/>
              <a:t>expetenda</a:t>
            </a:r>
            <a:r>
              <a:rPr lang="en-US" dirty="0"/>
              <a:t>, </a:t>
            </a:r>
            <a:r>
              <a:rPr lang="en-US" dirty="0" err="1"/>
              <a:t>vivendo</a:t>
            </a:r>
            <a:r>
              <a:rPr lang="en-US" dirty="0"/>
              <a:t> </a:t>
            </a:r>
            <a:r>
              <a:rPr lang="en-US" dirty="0" err="1"/>
              <a:t>posidonium</a:t>
            </a:r>
            <a:r>
              <a:rPr lang="en-US" dirty="0"/>
              <a:t> </a:t>
            </a:r>
            <a:r>
              <a:rPr lang="en-US" dirty="0" err="1"/>
              <a:t>sed</a:t>
            </a:r>
            <a:r>
              <a:rPr lang="en-US" dirty="0"/>
              <a:t> an.</a:t>
            </a:r>
          </a:p>
        </p:txBody>
      </p:sp>
      <p:sp>
        <p:nvSpPr>
          <p:cNvPr id="16" name="テキスト プレースホルダー 15"/>
          <p:cNvSpPr>
            <a:spLocks noGrp="1"/>
          </p:cNvSpPr>
          <p:nvPr>
            <p:ph type="body" sz="quarter" idx="22"/>
          </p:nvPr>
        </p:nvSpPr>
        <p:spPr/>
        <p:txBody>
          <a:bodyPr/>
          <a:lstStyle/>
          <a:p>
            <a:r>
              <a:rPr lang="en-US" dirty="0" smtClean="0"/>
              <a:t>EASY TO CREATE</a:t>
            </a:r>
            <a:endParaRPr lang="en-US" dirty="0"/>
          </a:p>
        </p:txBody>
      </p:sp>
      <p:sp>
        <p:nvSpPr>
          <p:cNvPr id="17" name="テキスト プレースホルダー 16"/>
          <p:cNvSpPr>
            <a:spLocks noGrp="1"/>
          </p:cNvSpPr>
          <p:nvPr>
            <p:ph type="body" sz="quarter" idx="23"/>
          </p:nvPr>
        </p:nvSpPr>
        <p:spPr/>
        <p:txBody>
          <a:bodyPr/>
          <a:lstStyle/>
          <a:p>
            <a:r>
              <a:rPr lang="en-US" dirty="0" err="1"/>
              <a:t>Omnesque</a:t>
            </a:r>
            <a:r>
              <a:rPr lang="en-US" dirty="0"/>
              <a:t> </a:t>
            </a:r>
            <a:r>
              <a:rPr lang="en-US" dirty="0" err="1"/>
              <a:t>voluptua</a:t>
            </a:r>
            <a:r>
              <a:rPr lang="en-US" dirty="0"/>
              <a:t> </a:t>
            </a:r>
            <a:r>
              <a:rPr lang="en-US" dirty="0" err="1"/>
              <a:t>maiestatis</a:t>
            </a:r>
            <a:r>
              <a:rPr lang="en-US" dirty="0"/>
              <a:t> ex vel. </a:t>
            </a:r>
            <a:r>
              <a:rPr lang="en-US" dirty="0" err="1"/>
              <a:t>Eam</a:t>
            </a:r>
            <a:r>
              <a:rPr lang="en-US" dirty="0"/>
              <a:t> in </a:t>
            </a:r>
            <a:r>
              <a:rPr lang="en-US" dirty="0" err="1"/>
              <a:t>esse</a:t>
            </a:r>
            <a:r>
              <a:rPr lang="en-US" dirty="0"/>
              <a:t> nostrum </a:t>
            </a:r>
            <a:r>
              <a:rPr lang="en-US" dirty="0" err="1"/>
              <a:t>accommodare</a:t>
            </a:r>
            <a:r>
              <a:rPr lang="en-US" dirty="0"/>
              <a:t>. Unum </a:t>
            </a:r>
            <a:r>
              <a:rPr lang="en-US" dirty="0" err="1"/>
              <a:t>possit</a:t>
            </a:r>
            <a:r>
              <a:rPr lang="en-US" dirty="0"/>
              <a:t> </a:t>
            </a:r>
            <a:r>
              <a:rPr lang="en-US" dirty="0" err="1"/>
              <a:t>fastidii</a:t>
            </a:r>
            <a:r>
              <a:rPr lang="en-US" dirty="0"/>
              <a:t> quo </a:t>
            </a:r>
            <a:r>
              <a:rPr lang="en-US" dirty="0" err="1"/>
              <a:t>eu</a:t>
            </a:r>
            <a:r>
              <a:rPr lang="en-US" dirty="0"/>
              <a:t>, </a:t>
            </a:r>
            <a:r>
              <a:rPr lang="en-US" dirty="0" err="1"/>
              <a:t>natum</a:t>
            </a:r>
            <a:r>
              <a:rPr lang="en-US" dirty="0"/>
              <a:t> </a:t>
            </a:r>
            <a:r>
              <a:rPr lang="en-US" dirty="0" err="1"/>
              <a:t>sensibus</a:t>
            </a:r>
            <a:r>
              <a:rPr lang="en-US" dirty="0"/>
              <a:t> </a:t>
            </a:r>
            <a:r>
              <a:rPr lang="en-US" dirty="0" err="1"/>
              <a:t>praesent</a:t>
            </a:r>
            <a:r>
              <a:rPr lang="en-US" dirty="0"/>
              <a:t> </a:t>
            </a:r>
            <a:r>
              <a:rPr lang="en-US" dirty="0" err="1"/>
              <a:t>te</a:t>
            </a:r>
            <a:r>
              <a:rPr lang="en-US" dirty="0"/>
              <a:t> has.</a:t>
            </a:r>
          </a:p>
        </p:txBody>
      </p:sp>
      <p:sp>
        <p:nvSpPr>
          <p:cNvPr id="20" name="図プレースホルダー 19"/>
          <p:cNvSpPr>
            <a:spLocks noGrp="1"/>
          </p:cNvSpPr>
          <p:nvPr>
            <p:ph type="pic" sz="quarter" idx="12"/>
          </p:nvPr>
        </p:nvSpPr>
        <p:spPr/>
      </p:sp>
    </p:spTree>
    <p:extLst>
      <p:ext uri="{BB962C8B-B14F-4D97-AF65-F5344CB8AC3E}">
        <p14:creationId xmlns:p14="http://schemas.microsoft.com/office/powerpoint/2010/main" val="3921851504"/>
      </p:ext>
    </p:extLst>
  </p:cSld>
  <p:clrMapOvr>
    <a:masterClrMapping/>
  </p:clrMapOvr>
  <mc:AlternateContent xmlns:mc="http://schemas.openxmlformats.org/markup-compatibility/2006" xmlns:p14="http://schemas.microsoft.com/office/powerpoint/2010/main">
    <mc:Choice Requires="p14">
      <p:transition spd="slow" p14:dur="1250" advTm="4972">
        <p14:flip dir="r"/>
      </p:transition>
    </mc:Choice>
    <mc:Fallback xmlns="">
      <p:transition spd="slow" advTm="4972">
        <p:fade/>
      </p:transition>
    </mc:Fallback>
  </mc:AlternateContent>
  <p:timing>
    <p:tnLst>
      <p:par>
        <p:cTn id="1" dur="indefinite" restart="never" nodeType="tmRoot"/>
      </p:par>
    </p:tnLst>
  </p:timing>
</p:sld>
</file>

<file path=ppt/slides/slide2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テキスト プレースホルダー 18"/>
          <p:cNvSpPr>
            <a:spLocks noGrp="1"/>
          </p:cNvSpPr>
          <p:nvPr>
            <p:ph type="body" sz="quarter" idx="13"/>
          </p:nvPr>
        </p:nvSpPr>
        <p:spPr/>
        <p:txBody>
          <a:bodyPr/>
          <a:lstStyle/>
          <a:p>
            <a:r>
              <a:rPr lang="en-US" dirty="0"/>
              <a:t>Nam </a:t>
            </a:r>
            <a:r>
              <a:rPr lang="en-US" dirty="0" err="1"/>
              <a:t>solum</a:t>
            </a:r>
            <a:r>
              <a:rPr lang="en-US" dirty="0"/>
              <a:t> </a:t>
            </a:r>
            <a:r>
              <a:rPr lang="en-US" dirty="0" err="1"/>
              <a:t>voluptua</a:t>
            </a:r>
            <a:r>
              <a:rPr lang="en-US" dirty="0"/>
              <a:t> </a:t>
            </a:r>
            <a:r>
              <a:rPr lang="en-US" dirty="0" err="1"/>
              <a:t>consequat</a:t>
            </a:r>
            <a:r>
              <a:rPr lang="en-US" dirty="0"/>
              <a:t> ad, </a:t>
            </a:r>
            <a:r>
              <a:rPr lang="en-US" dirty="0" err="1"/>
              <a:t>te</a:t>
            </a:r>
            <a:r>
              <a:rPr lang="en-US" dirty="0"/>
              <a:t> </a:t>
            </a:r>
            <a:r>
              <a:rPr lang="en-US" dirty="0" err="1"/>
              <a:t>soluta</a:t>
            </a:r>
            <a:r>
              <a:rPr lang="en-US" dirty="0"/>
              <a:t> </a:t>
            </a:r>
            <a:r>
              <a:rPr lang="en-US" dirty="0" err="1"/>
              <a:t>eloquentiam</a:t>
            </a:r>
            <a:r>
              <a:rPr lang="en-US" dirty="0"/>
              <a:t> est. Ex </a:t>
            </a:r>
            <a:r>
              <a:rPr lang="en-US" dirty="0" err="1"/>
              <a:t>laoreet</a:t>
            </a:r>
            <a:r>
              <a:rPr lang="en-US" dirty="0"/>
              <a:t> </a:t>
            </a:r>
            <a:r>
              <a:rPr lang="en-US" dirty="0" err="1"/>
              <a:t>offendit</a:t>
            </a:r>
            <a:r>
              <a:rPr lang="en-US" dirty="0"/>
              <a:t> mea. Et </a:t>
            </a:r>
            <a:r>
              <a:rPr lang="en-US" dirty="0" err="1"/>
              <a:t>hinc</a:t>
            </a:r>
            <a:r>
              <a:rPr lang="en-US" dirty="0"/>
              <a:t> </a:t>
            </a:r>
            <a:r>
              <a:rPr lang="en-US" dirty="0" err="1"/>
              <a:t>detracto</a:t>
            </a:r>
            <a:r>
              <a:rPr lang="en-US" dirty="0"/>
              <a:t> </a:t>
            </a:r>
            <a:r>
              <a:rPr lang="en-US" dirty="0" err="1"/>
              <a:t>usu</a:t>
            </a:r>
            <a:r>
              <a:rPr lang="en-US" dirty="0"/>
              <a:t>, </a:t>
            </a:r>
            <a:r>
              <a:rPr lang="en-US" dirty="0" err="1"/>
              <a:t>vix</a:t>
            </a:r>
            <a:r>
              <a:rPr lang="en-US" dirty="0"/>
              <a:t> semper </a:t>
            </a:r>
            <a:r>
              <a:rPr lang="en-US" dirty="0" err="1"/>
              <a:t>scribentur</a:t>
            </a:r>
            <a:r>
              <a:rPr lang="en-US" dirty="0"/>
              <a:t> </a:t>
            </a:r>
            <a:r>
              <a:rPr lang="en-US" dirty="0" err="1"/>
              <a:t>ei</a:t>
            </a:r>
            <a:r>
              <a:rPr lang="en-US" dirty="0"/>
              <a:t>. Per </a:t>
            </a:r>
            <a:r>
              <a:rPr lang="en-US" dirty="0" err="1"/>
              <a:t>eirmod</a:t>
            </a:r>
            <a:r>
              <a:rPr lang="en-US" dirty="0"/>
              <a:t> </a:t>
            </a:r>
            <a:r>
              <a:rPr lang="en-US" dirty="0" err="1"/>
              <a:t>timeam</a:t>
            </a:r>
            <a:r>
              <a:rPr lang="en-US" dirty="0"/>
              <a:t> in, </a:t>
            </a:r>
            <a:r>
              <a:rPr lang="en-US" dirty="0" err="1"/>
              <a:t>eu</a:t>
            </a:r>
            <a:r>
              <a:rPr lang="en-US" dirty="0"/>
              <a:t> </a:t>
            </a:r>
            <a:r>
              <a:rPr lang="en-US" dirty="0" err="1"/>
              <a:t>vel</a:t>
            </a:r>
            <a:r>
              <a:rPr lang="en-US" dirty="0"/>
              <a:t> </a:t>
            </a:r>
            <a:r>
              <a:rPr lang="en-US" dirty="0" err="1"/>
              <a:t>scripta</a:t>
            </a:r>
            <a:r>
              <a:rPr lang="en-US" dirty="0"/>
              <a:t> </a:t>
            </a:r>
            <a:r>
              <a:rPr lang="en-US" dirty="0" err="1"/>
              <a:t>accusata</a:t>
            </a:r>
            <a:r>
              <a:rPr lang="en-US" dirty="0"/>
              <a:t>. </a:t>
            </a:r>
            <a:r>
              <a:rPr lang="en-US" dirty="0" err="1"/>
              <a:t>Latine</a:t>
            </a:r>
            <a:r>
              <a:rPr lang="en-US" dirty="0"/>
              <a:t> </a:t>
            </a:r>
            <a:r>
              <a:rPr lang="en-US" dirty="0" err="1"/>
              <a:t>dolores</a:t>
            </a:r>
            <a:r>
              <a:rPr lang="en-US" dirty="0"/>
              <a:t> ad duo, et </a:t>
            </a:r>
            <a:r>
              <a:rPr lang="en-US" dirty="0" err="1"/>
              <a:t>nostro</a:t>
            </a:r>
            <a:r>
              <a:rPr lang="en-US" dirty="0"/>
              <a:t> </a:t>
            </a:r>
            <a:r>
              <a:rPr lang="en-US" dirty="0" err="1"/>
              <a:t>aliquip</a:t>
            </a:r>
            <a:r>
              <a:rPr lang="en-US" dirty="0"/>
              <a:t> vim. </a:t>
            </a:r>
            <a:r>
              <a:rPr lang="en-US" dirty="0" err="1"/>
              <a:t>Dico</a:t>
            </a:r>
            <a:r>
              <a:rPr lang="en-US" dirty="0"/>
              <a:t> </a:t>
            </a:r>
            <a:r>
              <a:rPr lang="en-US" dirty="0" err="1"/>
              <a:t>iisque</a:t>
            </a:r>
            <a:r>
              <a:rPr lang="en-US" dirty="0"/>
              <a:t> </a:t>
            </a:r>
            <a:r>
              <a:rPr lang="en-US" dirty="0" err="1"/>
              <a:t>nostrud</a:t>
            </a:r>
            <a:r>
              <a:rPr lang="en-US" dirty="0"/>
              <a:t> ex </a:t>
            </a:r>
            <a:r>
              <a:rPr lang="en-US" dirty="0" err="1"/>
              <a:t>nam</a:t>
            </a:r>
            <a:r>
              <a:rPr lang="en-US" dirty="0"/>
              <a:t>, ne </a:t>
            </a:r>
            <a:r>
              <a:rPr lang="en-US" dirty="0" err="1"/>
              <a:t>aeterno</a:t>
            </a:r>
            <a:r>
              <a:rPr lang="en-US" dirty="0"/>
              <a:t> </a:t>
            </a:r>
            <a:r>
              <a:rPr lang="en-US" dirty="0" err="1"/>
              <a:t>invenire</a:t>
            </a:r>
            <a:r>
              <a:rPr lang="en-US" dirty="0"/>
              <a:t> </a:t>
            </a:r>
            <a:r>
              <a:rPr lang="en-US" dirty="0" err="1"/>
              <a:t>contentiones</a:t>
            </a:r>
            <a:r>
              <a:rPr lang="en-US" dirty="0"/>
              <a:t> pro, sea </a:t>
            </a:r>
            <a:r>
              <a:rPr lang="en-US" dirty="0" err="1"/>
              <a:t>amet</a:t>
            </a:r>
            <a:r>
              <a:rPr lang="en-US" dirty="0"/>
              <a:t> stet </a:t>
            </a:r>
            <a:r>
              <a:rPr lang="en-US" dirty="0" err="1"/>
              <a:t>nostro</a:t>
            </a:r>
            <a:r>
              <a:rPr lang="en-US" dirty="0"/>
              <a:t> </a:t>
            </a:r>
            <a:r>
              <a:rPr lang="en-US" dirty="0" err="1"/>
              <a:t>te</a:t>
            </a:r>
            <a:r>
              <a:rPr lang="en-US" dirty="0"/>
              <a:t>.</a:t>
            </a:r>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29</a:t>
            </a:fld>
            <a:endParaRPr lang="ja-JP" altLang="en-US"/>
          </a:p>
        </p:txBody>
      </p:sp>
      <p:sp>
        <p:nvSpPr>
          <p:cNvPr id="17" name="タイトル 16"/>
          <p:cNvSpPr>
            <a:spLocks noGrp="1"/>
          </p:cNvSpPr>
          <p:nvPr>
            <p:ph type="title"/>
          </p:nvPr>
        </p:nvSpPr>
        <p:spPr/>
        <p:txBody>
          <a:bodyPr/>
          <a:lstStyle/>
          <a:p>
            <a:r>
              <a:rPr lang="en-US" dirty="0" smtClean="0"/>
              <a:t>WE ARE AWESOME!</a:t>
            </a:r>
            <a:endParaRPr lang="en-US" dirty="0"/>
          </a:p>
        </p:txBody>
      </p:sp>
      <p:sp>
        <p:nvSpPr>
          <p:cNvPr id="10" name="図プレースホルダー 9"/>
          <p:cNvSpPr>
            <a:spLocks noGrp="1"/>
          </p:cNvSpPr>
          <p:nvPr>
            <p:ph type="pic" sz="quarter" idx="12"/>
          </p:nvPr>
        </p:nvSpPr>
        <p:spPr/>
      </p:sp>
    </p:spTree>
    <p:extLst>
      <p:ext uri="{BB962C8B-B14F-4D97-AF65-F5344CB8AC3E}">
        <p14:creationId xmlns:p14="http://schemas.microsoft.com/office/powerpoint/2010/main" val="4238270943"/>
      </p:ext>
    </p:extLst>
  </p:cSld>
  <p:clrMapOvr>
    <a:masterClrMapping/>
  </p:clrMapOvr>
  <mc:AlternateContent xmlns:mc="http://schemas.openxmlformats.org/markup-compatibility/2006" xmlns:p14="http://schemas.microsoft.com/office/powerpoint/2010/main">
    <mc:Choice Requires="p14">
      <p:transition spd="slow" p14:dur="1250" advTm="3484">
        <p14:flip dir="r"/>
      </p:transition>
    </mc:Choice>
    <mc:Fallback xmlns="">
      <p:transition spd="slow" advTm="3484">
        <p:fade/>
      </p:transition>
    </mc:Fallback>
  </mc:AlternateContent>
  <p:timing>
    <p:tnLst>
      <p:par>
        <p:cTn id="1" dur="indefinite" restart="never" nodeType="tmRoot"/>
      </p:par>
    </p:tnLst>
  </p:timing>
</p:sld>
</file>

<file path=ppt/slides/slide3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図プレースホルダー 5"/>
          <p:cNvSpPr>
            <a:spLocks noGrp="1"/>
          </p:cNvSpPr>
          <p:nvPr>
            <p:ph type="pic" sz="quarter" idx="10"/>
          </p:nvPr>
        </p:nvSpPr>
        <p:spPr/>
      </p:sp>
      <p:sp>
        <p:nvSpPr>
          <p:cNvPr id="2" name="テキスト プレースホルダー 1"/>
          <p:cNvSpPr>
            <a:spLocks noGrp="1"/>
          </p:cNvSpPr>
          <p:nvPr>
            <p:ph type="body" sz="quarter" idx="11"/>
          </p:nvPr>
        </p:nvSpPr>
        <p:spPr/>
        <p:txBody>
          <a:bodyPr/>
          <a:lstStyle/>
          <a:p>
            <a:endParaRPr kumimoji="1" lang="ja-JP" altLang="en-US" dirty="0"/>
          </a:p>
        </p:txBody>
      </p:sp>
      <p:sp>
        <p:nvSpPr>
          <p:cNvPr id="4" name="タイトル 3"/>
          <p:cNvSpPr>
            <a:spLocks noGrp="1"/>
          </p:cNvSpPr>
          <p:nvPr>
            <p:ph type="title"/>
          </p:nvPr>
        </p:nvSpPr>
        <p:spPr/>
        <p:txBody>
          <a:bodyPr/>
          <a:lstStyle/>
          <a:p>
            <a:r>
              <a:rPr kumimoji="1" lang="en-US" altLang="ja-JP" dirty="0" smtClean="0"/>
              <a:t>NEW IDEAS </a:t>
            </a:r>
            <a:endParaRPr kumimoji="1" lang="ja-JP" altLang="en-US" dirty="0"/>
          </a:p>
        </p:txBody>
      </p:sp>
      <p:sp>
        <p:nvSpPr>
          <p:cNvPr id="11" name="テキスト プレースホルダー 10"/>
          <p:cNvSpPr>
            <a:spLocks noGrp="1"/>
          </p:cNvSpPr>
          <p:nvPr>
            <p:ph type="body" sz="quarter" idx="12"/>
          </p:nvPr>
        </p:nvSpPr>
        <p:spPr/>
        <p:txBody>
          <a:bodyPr/>
          <a:lstStyle/>
          <a:p>
            <a:r>
              <a:rPr lang="en-US" altLang="ja-JP" dirty="0"/>
              <a:t>SECTION </a:t>
            </a:r>
            <a:r>
              <a:rPr lang="en-US" altLang="ja-JP" dirty="0" smtClean="0"/>
              <a:t>4</a:t>
            </a:r>
            <a:endParaRPr lang="ja-JP" altLang="en-US" dirty="0"/>
          </a:p>
        </p:txBody>
      </p:sp>
      <p:pic>
        <p:nvPicPr>
          <p:cNvPr id="7" name="図プレースホルダー 6"/>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t="50" b="50"/>
          <a:stretch>
            <a:fillRect/>
          </a:stretch>
        </p:blipFill>
        <p:spPr/>
      </p:pic>
    </p:spTree>
    <p:extLst>
      <p:ext uri="{BB962C8B-B14F-4D97-AF65-F5344CB8AC3E}">
        <p14:creationId xmlns:p14="http://schemas.microsoft.com/office/powerpoint/2010/main" val="3197793998"/>
      </p:ext>
    </p:extLst>
  </p:cSld>
  <p:clrMapOvr>
    <a:masterClrMapping/>
  </p:clrMapOvr>
  <mc:AlternateContent xmlns:mc="http://schemas.openxmlformats.org/markup-compatibility/2006" xmlns:p14="http://schemas.microsoft.com/office/powerpoint/2010/main">
    <mc:Choice Requires="p14">
      <p:transition spd="slow" p14:dur="1600" advTm="3753">
        <p14:gallery dir="l"/>
      </p:transition>
    </mc:Choice>
    <mc:Fallback xmlns="">
      <p:transition spd="slow" advTm="3753">
        <p:fade/>
      </p:transition>
    </mc:Fallback>
  </mc:AlternateContent>
  <p:timing>
    <p:tnLst>
      <p:par>
        <p:cTn id="1" dur="indefinite" restart="never" nodeType="tmRoot"/>
      </p:par>
    </p:tnLst>
  </p:timing>
</p:sld>
</file>

<file path=ppt/slides/slide3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図プレースホルダー 3"/>
          <p:cNvSpPr>
            <a:spLocks noGrp="1"/>
          </p:cNvSpPr>
          <p:nvPr>
            <p:ph type="pic" sz="quarter" idx="12"/>
          </p:nvPr>
        </p:nvSpPr>
        <p:spPr/>
      </p:sp>
      <p:sp>
        <p:nvSpPr>
          <p:cNvPr id="19" name="テキスト プレースホルダー 18"/>
          <p:cNvSpPr>
            <a:spLocks noGrp="1"/>
          </p:cNvSpPr>
          <p:nvPr>
            <p:ph type="body" sz="quarter" idx="24"/>
          </p:nvPr>
        </p:nvSpPr>
        <p:spPr/>
        <p:txBody>
          <a:bodyPr/>
          <a:lstStyle/>
          <a:p>
            <a:endParaRPr lang="en-US"/>
          </a:p>
        </p:txBody>
      </p:sp>
      <p:sp>
        <p:nvSpPr>
          <p:cNvPr id="17" name="テキスト プレースホルダー 16"/>
          <p:cNvSpPr>
            <a:spLocks noGrp="1"/>
          </p:cNvSpPr>
          <p:nvPr>
            <p:ph type="body" sz="quarter" idx="13"/>
          </p:nvPr>
        </p:nvSpPr>
        <p:spPr/>
        <p:txBody>
          <a:bodyPr/>
          <a:lstStyle/>
          <a:p>
            <a:r>
              <a:rPr lang="en-US" dirty="0" err="1"/>
              <a:t>Mollis</a:t>
            </a:r>
            <a:r>
              <a:rPr lang="en-US" dirty="0"/>
              <a:t> </a:t>
            </a:r>
            <a:r>
              <a:rPr lang="en-US" dirty="0" err="1"/>
              <a:t>ullamcorper</a:t>
            </a:r>
            <a:r>
              <a:rPr lang="en-US" dirty="0"/>
              <a:t> </a:t>
            </a:r>
            <a:r>
              <a:rPr lang="en-US" dirty="0" err="1"/>
              <a:t>intellegebat</a:t>
            </a:r>
            <a:r>
              <a:rPr lang="en-US" dirty="0"/>
              <a:t> </a:t>
            </a:r>
            <a:r>
              <a:rPr lang="en-US" dirty="0" err="1"/>
              <a:t>te</a:t>
            </a:r>
            <a:r>
              <a:rPr lang="en-US" dirty="0"/>
              <a:t> per, </a:t>
            </a:r>
            <a:r>
              <a:rPr lang="en-US" dirty="0" err="1"/>
              <a:t>ut</a:t>
            </a:r>
            <a:r>
              <a:rPr lang="en-US" dirty="0"/>
              <a:t> </a:t>
            </a:r>
            <a:r>
              <a:rPr lang="en-US" dirty="0" err="1"/>
              <a:t>tota</a:t>
            </a:r>
            <a:r>
              <a:rPr lang="en-US" dirty="0"/>
              <a:t> animal </a:t>
            </a:r>
            <a:r>
              <a:rPr lang="en-US" dirty="0" err="1"/>
              <a:t>intellegat</a:t>
            </a:r>
            <a:r>
              <a:rPr lang="en-US" dirty="0"/>
              <a:t> sit. Eos </a:t>
            </a:r>
            <a:r>
              <a:rPr lang="en-US" dirty="0" err="1"/>
              <a:t>natum</a:t>
            </a:r>
            <a:r>
              <a:rPr lang="en-US" dirty="0"/>
              <a:t> </a:t>
            </a:r>
            <a:r>
              <a:rPr lang="en-US" dirty="0" err="1"/>
              <a:t>maluisset</a:t>
            </a:r>
            <a:r>
              <a:rPr lang="en-US" dirty="0"/>
              <a:t> </a:t>
            </a:r>
            <a:r>
              <a:rPr lang="en-US" dirty="0" err="1"/>
              <a:t>reprimique</a:t>
            </a:r>
            <a:r>
              <a:rPr lang="en-US" dirty="0"/>
              <a:t> ex, mea in </a:t>
            </a:r>
            <a:r>
              <a:rPr lang="en-US" dirty="0" err="1"/>
              <a:t>percipit</a:t>
            </a:r>
            <a:r>
              <a:rPr lang="en-US" dirty="0"/>
              <a:t> </a:t>
            </a:r>
            <a:r>
              <a:rPr lang="en-US" dirty="0" err="1"/>
              <a:t>consetetur</a:t>
            </a:r>
            <a:r>
              <a:rPr lang="en-US" dirty="0"/>
              <a:t>. </a:t>
            </a:r>
            <a:r>
              <a:rPr lang="en-US" dirty="0" err="1"/>
              <a:t>Incorrupte</a:t>
            </a:r>
            <a:r>
              <a:rPr lang="en-US" dirty="0"/>
              <a:t> </a:t>
            </a:r>
            <a:r>
              <a:rPr lang="en-US" dirty="0" err="1"/>
              <a:t>honestatis</a:t>
            </a:r>
            <a:r>
              <a:rPr lang="en-US" dirty="0"/>
              <a:t> </a:t>
            </a:r>
            <a:r>
              <a:rPr lang="en-US" dirty="0" err="1"/>
              <a:t>eu</a:t>
            </a:r>
            <a:r>
              <a:rPr lang="en-US" dirty="0"/>
              <a:t> duo, </a:t>
            </a:r>
            <a:r>
              <a:rPr lang="en-US" dirty="0" err="1"/>
              <a:t>vel</a:t>
            </a:r>
            <a:r>
              <a:rPr lang="en-US" dirty="0"/>
              <a:t> </a:t>
            </a:r>
            <a:r>
              <a:rPr lang="en-US" dirty="0" err="1"/>
              <a:t>copiosae</a:t>
            </a:r>
            <a:r>
              <a:rPr lang="en-US" dirty="0"/>
              <a:t> </a:t>
            </a:r>
            <a:r>
              <a:rPr lang="en-US" dirty="0" err="1"/>
              <a:t>ullamcorper</a:t>
            </a:r>
            <a:r>
              <a:rPr lang="en-US" dirty="0"/>
              <a:t> et. </a:t>
            </a:r>
            <a:endParaRPr lang="en-US" dirty="0" smtClean="0"/>
          </a:p>
          <a:p>
            <a:r>
              <a:rPr lang="en-US" dirty="0" smtClean="0"/>
              <a:t>Altera </a:t>
            </a:r>
            <a:r>
              <a:rPr lang="en-US" dirty="0" err="1"/>
              <a:t>volumus</a:t>
            </a:r>
            <a:r>
              <a:rPr lang="en-US" dirty="0"/>
              <a:t> </a:t>
            </a:r>
            <a:r>
              <a:rPr lang="en-US" dirty="0" err="1"/>
              <a:t>sapientem</a:t>
            </a:r>
            <a:r>
              <a:rPr lang="en-US" dirty="0"/>
              <a:t> </a:t>
            </a:r>
            <a:r>
              <a:rPr lang="en-US" dirty="0" err="1"/>
              <a:t>eu</a:t>
            </a:r>
            <a:r>
              <a:rPr lang="en-US" dirty="0"/>
              <a:t> </a:t>
            </a:r>
            <a:r>
              <a:rPr lang="en-US" dirty="0" err="1"/>
              <a:t>eos</a:t>
            </a:r>
            <a:r>
              <a:rPr lang="en-US" dirty="0"/>
              <a:t>, </a:t>
            </a:r>
            <a:r>
              <a:rPr lang="en-US" dirty="0" err="1"/>
              <a:t>sed</a:t>
            </a:r>
            <a:r>
              <a:rPr lang="en-US" dirty="0"/>
              <a:t> </a:t>
            </a:r>
            <a:r>
              <a:rPr lang="en-US" dirty="0" err="1"/>
              <a:t>aliquid</a:t>
            </a:r>
            <a:r>
              <a:rPr lang="en-US" dirty="0"/>
              <a:t> </a:t>
            </a:r>
            <a:r>
              <a:rPr lang="en-US" dirty="0" err="1"/>
              <a:t>electram</a:t>
            </a:r>
            <a:r>
              <a:rPr lang="en-US" dirty="0"/>
              <a:t> at.</a:t>
            </a:r>
          </a:p>
        </p:txBody>
      </p:sp>
      <p:sp>
        <p:nvSpPr>
          <p:cNvPr id="18" name="テキスト プレースホルダー 17"/>
          <p:cNvSpPr>
            <a:spLocks noGrp="1"/>
          </p:cNvSpPr>
          <p:nvPr>
            <p:ph type="body" sz="quarter" idx="23"/>
          </p:nvPr>
        </p:nvSpPr>
        <p:spPr/>
        <p:txBody>
          <a:bodyPr/>
          <a:lstStyle/>
          <a:p>
            <a:r>
              <a:rPr lang="en-US" dirty="0" smtClean="0"/>
              <a:t>WHAT A BEAUTIFUL MOMENT</a:t>
            </a:r>
            <a:endParaRPr lang="en-US" dirty="0"/>
          </a:p>
        </p:txBody>
      </p:sp>
      <p:sp>
        <p:nvSpPr>
          <p:cNvPr id="11" name="フッター プレースホルダー 10"/>
          <p:cNvSpPr>
            <a:spLocks noGrp="1"/>
          </p:cNvSpPr>
          <p:nvPr>
            <p:ph type="ftr" sz="quarter" idx="10"/>
          </p:nvPr>
        </p:nvSpPr>
        <p:spPr/>
        <p:txBody>
          <a:bodyPr/>
          <a:lstStyle/>
          <a:p>
            <a:r>
              <a:rPr lang="en-US" altLang="ja-JP" smtClean="0"/>
              <a:t>The Power of PowerPoint | thepopp.com</a:t>
            </a:r>
            <a:endParaRPr lang="ja-JP" altLang="en-US" dirty="0"/>
          </a:p>
        </p:txBody>
      </p:sp>
      <p:sp>
        <p:nvSpPr>
          <p:cNvPr id="12" name="スライド番号プレースホルダー 11"/>
          <p:cNvSpPr>
            <a:spLocks noGrp="1"/>
          </p:cNvSpPr>
          <p:nvPr>
            <p:ph type="sldNum" sz="quarter" idx="11"/>
          </p:nvPr>
        </p:nvSpPr>
        <p:spPr/>
        <p:txBody>
          <a:bodyPr/>
          <a:lstStyle/>
          <a:p>
            <a:fld id="{F95F845C-B07D-424A-A6EA-96D8F4A7E4C5}" type="slidenum">
              <a:rPr lang="ja-JP" altLang="en-US" smtClean="0"/>
              <a:pPr/>
              <a:t>31</a:t>
            </a:fld>
            <a:endParaRPr lang="ja-JP" altLang="en-US"/>
          </a:p>
        </p:txBody>
      </p:sp>
      <p:sp>
        <p:nvSpPr>
          <p:cNvPr id="16" name="タイトル 15"/>
          <p:cNvSpPr>
            <a:spLocks noGrp="1"/>
          </p:cNvSpPr>
          <p:nvPr>
            <p:ph type="title"/>
          </p:nvPr>
        </p:nvSpPr>
        <p:spPr/>
        <p:txBody>
          <a:bodyPr/>
          <a:lstStyle/>
          <a:p>
            <a:r>
              <a:rPr lang="en-US" dirty="0" smtClean="0"/>
              <a:t>PROJECT CONCEPT</a:t>
            </a:r>
            <a:endParaRPr lang="en-US" dirty="0"/>
          </a:p>
        </p:txBody>
      </p:sp>
    </p:spTree>
    <p:extLst>
      <p:ext uri="{BB962C8B-B14F-4D97-AF65-F5344CB8AC3E}">
        <p14:creationId xmlns:p14="http://schemas.microsoft.com/office/powerpoint/2010/main" val="2850754565"/>
      </p:ext>
    </p:extLst>
  </p:cSld>
  <p:clrMapOvr>
    <a:masterClrMapping/>
  </p:clrMapOvr>
  <mc:AlternateContent xmlns:mc="http://schemas.openxmlformats.org/markup-compatibility/2006" xmlns:p14="http://schemas.microsoft.com/office/powerpoint/2010/main">
    <mc:Choice Requires="p14">
      <p:transition spd="slow" p14:dur="800" advTm="4873">
        <p14:flythrough/>
      </p:transition>
    </mc:Choice>
    <mc:Fallback xmlns="">
      <p:transition spd="slow" advTm="4873">
        <p:fade/>
      </p:transition>
    </mc:Fallback>
  </mc:AlternateContent>
  <p:timing>
    <p:tnLst>
      <p:par>
        <p:cTn id="1" dur="indefinite" restart="never" nodeType="tmRoot"/>
      </p:par>
    </p:tnLst>
  </p:timing>
</p:sld>
</file>

<file path=ppt/slides/slide3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タイトル 7"/>
          <p:cNvSpPr>
            <a:spLocks noGrp="1"/>
          </p:cNvSpPr>
          <p:nvPr>
            <p:ph type="title"/>
          </p:nvPr>
        </p:nvSpPr>
        <p:spPr/>
        <p:txBody>
          <a:bodyPr/>
          <a:lstStyle/>
          <a:p>
            <a:r>
              <a:rPr kumimoji="1" lang="en-US" altLang="ja-JP" dirty="0" smtClean="0"/>
              <a:t>CONCEPT BACKGROUND</a:t>
            </a:r>
            <a:endParaRPr kumimoji="1" lang="ja-JP" altLang="en-US" dirty="0"/>
          </a:p>
        </p:txBody>
      </p:sp>
      <p:sp>
        <p:nvSpPr>
          <p:cNvPr id="2" name="フッター プレースホルダー 1"/>
          <p:cNvSpPr>
            <a:spLocks noGrp="1"/>
          </p:cNvSpPr>
          <p:nvPr>
            <p:ph type="ftr" sz="quarter" idx="10"/>
          </p:nvPr>
        </p:nvSpPr>
        <p:spPr/>
        <p:txBody>
          <a:bodyPr/>
          <a:lstStyle/>
          <a:p>
            <a:r>
              <a:rPr lang="en-US" altLang="ja-JP" smtClean="0"/>
              <a:t>The Power of PowerPoint | thepopp.com</a:t>
            </a:r>
            <a:endParaRPr lang="ja-JP" altLang="en-US" dirty="0"/>
          </a:p>
        </p:txBody>
      </p:sp>
      <p:sp>
        <p:nvSpPr>
          <p:cNvPr id="3" name="スライド番号プレースホルダー 2"/>
          <p:cNvSpPr>
            <a:spLocks noGrp="1"/>
          </p:cNvSpPr>
          <p:nvPr>
            <p:ph type="sldNum" sz="quarter" idx="11"/>
          </p:nvPr>
        </p:nvSpPr>
        <p:spPr/>
        <p:txBody>
          <a:bodyPr/>
          <a:lstStyle/>
          <a:p>
            <a:fld id="{F95F845C-B07D-424A-A6EA-96D8F4A7E4C5}" type="slidenum">
              <a:rPr lang="ja-JP" altLang="en-US" smtClean="0"/>
              <a:pPr/>
              <a:t>32</a:t>
            </a:fld>
            <a:endParaRPr lang="ja-JP" altLang="en-US"/>
          </a:p>
        </p:txBody>
      </p:sp>
      <p:sp>
        <p:nvSpPr>
          <p:cNvPr id="9" name="テキスト プレースホルダー 8"/>
          <p:cNvSpPr>
            <a:spLocks noGrp="1"/>
          </p:cNvSpPr>
          <p:nvPr>
            <p:ph type="body" sz="quarter" idx="13"/>
          </p:nvPr>
        </p:nvSpPr>
        <p:spPr/>
        <p:txBody>
          <a:bodyPr/>
          <a:lstStyle/>
          <a:p>
            <a:r>
              <a:rPr lang="en-US" altLang="ja-JP" dirty="0"/>
              <a:t>No pri dolorum inimicus, in cum facilisis inciderint quaerendum. Ius in soluta repudiare liberavisse, autem ipsum singulis ei sed. </a:t>
            </a:r>
            <a:endParaRPr lang="en-US" altLang="ja-JP" dirty="0" smtClean="0"/>
          </a:p>
          <a:p>
            <a:r>
              <a:rPr lang="en-US" altLang="ja-JP" dirty="0" err="1" smtClean="0"/>
              <a:t>Eu</a:t>
            </a:r>
            <a:r>
              <a:rPr lang="en-US" altLang="ja-JP" dirty="0" smtClean="0"/>
              <a:t> </a:t>
            </a:r>
            <a:r>
              <a:rPr lang="en-US" altLang="ja-JP" dirty="0"/>
              <a:t>sit gloriatur forensibus appellantur, vix aliquid euripidis philosophia ex. Hinc timeam verterem et nam, mucius pertinax eam ea.</a:t>
            </a:r>
            <a:endParaRPr kumimoji="1" lang="ja-JP" altLang="en-US" dirty="0"/>
          </a:p>
        </p:txBody>
      </p:sp>
      <p:sp>
        <p:nvSpPr>
          <p:cNvPr id="10" name="テキスト プレースホルダー 9"/>
          <p:cNvSpPr>
            <a:spLocks noGrp="1"/>
          </p:cNvSpPr>
          <p:nvPr>
            <p:ph type="body" sz="quarter" idx="14"/>
          </p:nvPr>
        </p:nvSpPr>
        <p:spPr/>
        <p:txBody>
          <a:bodyPr/>
          <a:lstStyle/>
          <a:p>
            <a:r>
              <a:rPr lang="en-US" altLang="ja-JP" dirty="0" smtClean="0"/>
              <a:t>LONG TERM EXPERIENCE</a:t>
            </a:r>
            <a:endParaRPr kumimoji="1" lang="ja-JP" altLang="en-US" dirty="0"/>
          </a:p>
        </p:txBody>
      </p:sp>
      <p:sp>
        <p:nvSpPr>
          <p:cNvPr id="11" name="テキスト プレースホルダー 10"/>
          <p:cNvSpPr>
            <a:spLocks noGrp="1"/>
          </p:cNvSpPr>
          <p:nvPr>
            <p:ph type="body" sz="quarter" idx="15"/>
          </p:nvPr>
        </p:nvSpPr>
        <p:spPr/>
        <p:txBody>
          <a:bodyPr/>
          <a:lstStyle/>
          <a:p>
            <a:r>
              <a:rPr lang="en-US" altLang="ja-JP" dirty="0"/>
              <a:t>At </a:t>
            </a:r>
            <a:r>
              <a:rPr lang="en-US" altLang="ja-JP" dirty="0" err="1"/>
              <a:t>etiam</a:t>
            </a:r>
            <a:r>
              <a:rPr lang="en-US" altLang="ja-JP" dirty="0"/>
              <a:t> </a:t>
            </a:r>
            <a:r>
              <a:rPr lang="en-US" altLang="ja-JP" dirty="0" err="1"/>
              <a:t>singulis</a:t>
            </a:r>
            <a:r>
              <a:rPr lang="en-US" altLang="ja-JP" dirty="0"/>
              <a:t> </a:t>
            </a:r>
            <a:r>
              <a:rPr lang="en-US" altLang="ja-JP" dirty="0" err="1"/>
              <a:t>persequeris</a:t>
            </a:r>
            <a:r>
              <a:rPr lang="en-US" altLang="ja-JP" dirty="0"/>
              <a:t> </a:t>
            </a:r>
            <a:r>
              <a:rPr lang="en-US" altLang="ja-JP" dirty="0" err="1"/>
              <a:t>est</a:t>
            </a:r>
            <a:r>
              <a:rPr lang="en-US" altLang="ja-JP" dirty="0"/>
              <a:t>, qui </a:t>
            </a:r>
            <a:r>
              <a:rPr lang="en-US" altLang="ja-JP" dirty="0" err="1"/>
              <a:t>epicuri</a:t>
            </a:r>
            <a:r>
              <a:rPr lang="en-US" altLang="ja-JP" dirty="0"/>
              <a:t> </a:t>
            </a:r>
            <a:r>
              <a:rPr lang="en-US" altLang="ja-JP" dirty="0" err="1"/>
              <a:t>aliquando</a:t>
            </a:r>
            <a:r>
              <a:rPr lang="en-US" altLang="ja-JP" dirty="0"/>
              <a:t> </a:t>
            </a:r>
            <a:r>
              <a:rPr lang="en-US" altLang="ja-JP" dirty="0" err="1"/>
              <a:t>adolescens</a:t>
            </a:r>
            <a:r>
              <a:rPr lang="en-US" altLang="ja-JP" dirty="0"/>
              <a:t> at. Mea </a:t>
            </a:r>
            <a:r>
              <a:rPr lang="en-US" altLang="ja-JP" dirty="0" err="1"/>
              <a:t>ei</a:t>
            </a:r>
            <a:r>
              <a:rPr lang="en-US" altLang="ja-JP" dirty="0"/>
              <a:t> </a:t>
            </a:r>
            <a:r>
              <a:rPr lang="en-US" altLang="ja-JP" dirty="0" err="1"/>
              <a:t>sadipscing</a:t>
            </a:r>
            <a:r>
              <a:rPr lang="en-US" altLang="ja-JP" dirty="0"/>
              <a:t> </a:t>
            </a:r>
            <a:r>
              <a:rPr lang="en-US" altLang="ja-JP" dirty="0" err="1"/>
              <a:t>delicatissimi</a:t>
            </a:r>
            <a:r>
              <a:rPr lang="en-US" altLang="ja-JP" dirty="0"/>
              <a:t>, mea ne </a:t>
            </a:r>
            <a:r>
              <a:rPr lang="en-US" altLang="ja-JP" dirty="0" err="1"/>
              <a:t>oratio</a:t>
            </a:r>
            <a:r>
              <a:rPr lang="en-US" altLang="ja-JP" dirty="0"/>
              <a:t> </a:t>
            </a:r>
            <a:r>
              <a:rPr lang="en-US" altLang="ja-JP" dirty="0" err="1"/>
              <a:t>munere</a:t>
            </a:r>
            <a:r>
              <a:rPr lang="en-US" altLang="ja-JP" dirty="0"/>
              <a:t> </a:t>
            </a:r>
            <a:r>
              <a:rPr lang="en-US" altLang="ja-JP" dirty="0" err="1"/>
              <a:t>fabellas</a:t>
            </a:r>
            <a:r>
              <a:rPr lang="en-US" altLang="ja-JP" dirty="0"/>
              <a:t>. </a:t>
            </a:r>
            <a:r>
              <a:rPr lang="en-US" altLang="ja-JP" dirty="0" err="1"/>
              <a:t>Enim</a:t>
            </a:r>
            <a:r>
              <a:rPr lang="en-US" altLang="ja-JP" dirty="0"/>
              <a:t> </a:t>
            </a:r>
            <a:r>
              <a:rPr lang="en-US" altLang="ja-JP" dirty="0" err="1"/>
              <a:t>novum</a:t>
            </a:r>
            <a:r>
              <a:rPr lang="en-US" altLang="ja-JP" dirty="0"/>
              <a:t> </a:t>
            </a:r>
            <a:r>
              <a:rPr lang="en-US" altLang="ja-JP" dirty="0" err="1"/>
              <a:t>mollis</a:t>
            </a:r>
            <a:r>
              <a:rPr lang="en-US" altLang="ja-JP" dirty="0"/>
              <a:t> </a:t>
            </a:r>
            <a:r>
              <a:rPr lang="en-US" altLang="ja-JP" dirty="0" err="1"/>
              <a:t>eu</a:t>
            </a:r>
            <a:r>
              <a:rPr lang="en-US" altLang="ja-JP" dirty="0"/>
              <a:t> </a:t>
            </a:r>
            <a:r>
              <a:rPr lang="en-US" altLang="ja-JP" dirty="0" err="1"/>
              <a:t>ius</a:t>
            </a:r>
            <a:r>
              <a:rPr lang="en-US" altLang="ja-JP" dirty="0"/>
              <a:t>. </a:t>
            </a:r>
            <a:r>
              <a:rPr lang="en-US" altLang="ja-JP" dirty="0" err="1"/>
              <a:t>Esse</a:t>
            </a:r>
            <a:r>
              <a:rPr lang="en-US" altLang="ja-JP" dirty="0"/>
              <a:t> </a:t>
            </a:r>
            <a:r>
              <a:rPr lang="en-US" altLang="ja-JP" dirty="0" err="1"/>
              <a:t>tation</a:t>
            </a:r>
            <a:r>
              <a:rPr lang="en-US" altLang="ja-JP" dirty="0"/>
              <a:t> </a:t>
            </a:r>
            <a:r>
              <a:rPr lang="en-US" altLang="ja-JP" dirty="0" err="1"/>
              <a:t>adversarium</a:t>
            </a:r>
            <a:r>
              <a:rPr lang="en-US" altLang="ja-JP" dirty="0"/>
              <a:t> in per, sumo </a:t>
            </a:r>
            <a:r>
              <a:rPr lang="en-US" altLang="ja-JP" dirty="0" err="1"/>
              <a:t>vidit</a:t>
            </a:r>
            <a:r>
              <a:rPr lang="en-US" altLang="ja-JP" dirty="0"/>
              <a:t> modus has et, </a:t>
            </a:r>
            <a:r>
              <a:rPr lang="en-US" altLang="ja-JP" dirty="0" err="1"/>
              <a:t>eos</a:t>
            </a:r>
            <a:r>
              <a:rPr lang="en-US" altLang="ja-JP" dirty="0"/>
              <a:t> at </a:t>
            </a:r>
            <a:r>
              <a:rPr lang="en-US" altLang="ja-JP" dirty="0" err="1"/>
              <a:t>hinc</a:t>
            </a:r>
            <a:r>
              <a:rPr lang="en-US" altLang="ja-JP" dirty="0"/>
              <a:t> </a:t>
            </a:r>
            <a:r>
              <a:rPr lang="en-US" altLang="ja-JP" dirty="0" err="1"/>
              <a:t>suscipiantur</a:t>
            </a:r>
            <a:r>
              <a:rPr lang="en-US" altLang="ja-JP" dirty="0"/>
              <a:t>. Vis </a:t>
            </a:r>
            <a:r>
              <a:rPr lang="en-US" altLang="ja-JP" dirty="0" err="1"/>
              <a:t>nominavi</a:t>
            </a:r>
            <a:r>
              <a:rPr lang="en-US" altLang="ja-JP" dirty="0"/>
              <a:t> </a:t>
            </a:r>
            <a:r>
              <a:rPr lang="en-US" altLang="ja-JP" dirty="0" err="1"/>
              <a:t>reformidans</a:t>
            </a:r>
            <a:r>
              <a:rPr lang="en-US" altLang="ja-JP" dirty="0"/>
              <a:t> </a:t>
            </a:r>
            <a:r>
              <a:rPr lang="en-US" altLang="ja-JP" dirty="0" err="1"/>
              <a:t>comprehensam</a:t>
            </a:r>
            <a:r>
              <a:rPr lang="en-US" altLang="ja-JP" dirty="0"/>
              <a:t> </a:t>
            </a:r>
            <a:r>
              <a:rPr lang="en-US" altLang="ja-JP" dirty="0" err="1"/>
              <a:t>eu</a:t>
            </a:r>
            <a:r>
              <a:rPr lang="en-US" altLang="ja-JP" dirty="0"/>
              <a:t>, et </a:t>
            </a:r>
            <a:r>
              <a:rPr lang="en-US" altLang="ja-JP" dirty="0" err="1"/>
              <a:t>aeque</a:t>
            </a:r>
            <a:r>
              <a:rPr lang="en-US" altLang="ja-JP" dirty="0"/>
              <a:t> </a:t>
            </a:r>
            <a:r>
              <a:rPr lang="en-US" altLang="ja-JP" dirty="0" err="1"/>
              <a:t>aperiri</a:t>
            </a:r>
            <a:r>
              <a:rPr lang="en-US" altLang="ja-JP" dirty="0"/>
              <a:t> </a:t>
            </a:r>
            <a:r>
              <a:rPr lang="en-US" altLang="ja-JP" dirty="0" err="1"/>
              <a:t>consectetuer</a:t>
            </a:r>
            <a:r>
              <a:rPr lang="en-US" altLang="ja-JP" dirty="0"/>
              <a:t> sea.</a:t>
            </a:r>
            <a:endParaRPr kumimoji="1" lang="ja-JP" altLang="en-US" dirty="0"/>
          </a:p>
        </p:txBody>
      </p:sp>
      <p:sp>
        <p:nvSpPr>
          <p:cNvPr id="12" name="テキスト プレースホルダー 11"/>
          <p:cNvSpPr>
            <a:spLocks noGrp="1"/>
          </p:cNvSpPr>
          <p:nvPr>
            <p:ph type="body" sz="quarter" idx="16"/>
          </p:nvPr>
        </p:nvSpPr>
        <p:spPr/>
        <p:txBody>
          <a:bodyPr/>
          <a:lstStyle/>
          <a:p>
            <a:r>
              <a:rPr lang="en-US" altLang="ja-JP" dirty="0" smtClean="0"/>
              <a:t>HUGE AMOUNT OF KNOWLEDGE</a:t>
            </a:r>
            <a:endParaRPr lang="ja-JP" altLang="en-US" dirty="0"/>
          </a:p>
        </p:txBody>
      </p:sp>
    </p:spTree>
    <p:extLst>
      <p:ext uri="{BB962C8B-B14F-4D97-AF65-F5344CB8AC3E}">
        <p14:creationId xmlns:p14="http://schemas.microsoft.com/office/powerpoint/2010/main" val="1980646669"/>
      </p:ext>
    </p:extLst>
  </p:cSld>
  <p:clrMapOvr>
    <a:masterClrMapping/>
  </p:clrMapOvr>
  <mc:AlternateContent xmlns:mc="http://schemas.openxmlformats.org/markup-compatibility/2006" xmlns:p14="http://schemas.microsoft.com/office/powerpoint/2010/main">
    <mc:Choice Requires="p14">
      <p:transition spd="slow" p14:dur="1250" advTm="6123">
        <p14:flip dir="r"/>
      </p:transition>
    </mc:Choice>
    <mc:Fallback xmlns="">
      <p:transition spd="slow" advTm="6123">
        <p:fade/>
      </p:transition>
    </mc:Fallback>
  </mc:AlternateContent>
  <p:timing>
    <p:tnLst>
      <p:par>
        <p:cTn id="1" dur="indefinite" restart="never" nodeType="tmRoot"/>
      </p:par>
    </p:tnLst>
  </p:timing>
</p:sld>
</file>

<file path=ppt/slides/slide3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タイトル 8"/>
          <p:cNvSpPr>
            <a:spLocks noGrp="1"/>
          </p:cNvSpPr>
          <p:nvPr>
            <p:ph type="title"/>
          </p:nvPr>
        </p:nvSpPr>
        <p:spPr/>
        <p:txBody>
          <a:bodyPr/>
          <a:lstStyle/>
          <a:p>
            <a:r>
              <a:rPr lang="en-US" dirty="0" smtClean="0"/>
              <a:t>3 PILLARS</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33</a:t>
            </a:fld>
            <a:endParaRPr lang="ja-JP" altLang="en-US"/>
          </a:p>
        </p:txBody>
      </p:sp>
      <p:sp>
        <p:nvSpPr>
          <p:cNvPr id="11" name="テキスト プレースホルダー 10"/>
          <p:cNvSpPr>
            <a:spLocks noGrp="1"/>
          </p:cNvSpPr>
          <p:nvPr>
            <p:ph type="body" sz="quarter" idx="21"/>
          </p:nvPr>
        </p:nvSpPr>
        <p:spPr/>
        <p:txBody>
          <a:bodyPr/>
          <a:lstStyle/>
          <a:p>
            <a:r>
              <a:rPr lang="en-US" dirty="0" smtClean="0"/>
              <a:t>ARTISTIC</a:t>
            </a:r>
            <a:endParaRPr lang="en-US" dirty="0"/>
          </a:p>
        </p:txBody>
      </p:sp>
      <p:sp>
        <p:nvSpPr>
          <p:cNvPr id="10" name="テキスト プレースホルダー 9"/>
          <p:cNvSpPr>
            <a:spLocks noGrp="1"/>
          </p:cNvSpPr>
          <p:nvPr>
            <p:ph type="body" sz="quarter" idx="19"/>
          </p:nvPr>
        </p:nvSpPr>
        <p:spPr/>
        <p:txBody>
          <a:bodyPr/>
          <a:lstStyle/>
          <a:p>
            <a:r>
              <a:rPr lang="en-US" dirty="0"/>
              <a:t>Vim quod </a:t>
            </a:r>
            <a:r>
              <a:rPr lang="en-US" dirty="0" err="1"/>
              <a:t>wisi</a:t>
            </a:r>
            <a:r>
              <a:rPr lang="en-US" dirty="0"/>
              <a:t> </a:t>
            </a:r>
            <a:r>
              <a:rPr lang="en-US" dirty="0" err="1"/>
              <a:t>invenire</a:t>
            </a:r>
            <a:r>
              <a:rPr lang="en-US" dirty="0"/>
              <a:t> ex. </a:t>
            </a:r>
            <a:r>
              <a:rPr lang="en-US" dirty="0" err="1"/>
              <a:t>Vel</a:t>
            </a:r>
            <a:r>
              <a:rPr lang="en-US" dirty="0"/>
              <a:t> no </a:t>
            </a:r>
            <a:r>
              <a:rPr lang="en-US" dirty="0" err="1"/>
              <a:t>dicant</a:t>
            </a:r>
            <a:r>
              <a:rPr lang="en-US" dirty="0"/>
              <a:t> </a:t>
            </a:r>
            <a:r>
              <a:rPr lang="en-US" dirty="0" err="1"/>
              <a:t>timeam</a:t>
            </a:r>
            <a:r>
              <a:rPr lang="en-US" dirty="0"/>
              <a:t> </a:t>
            </a:r>
            <a:r>
              <a:rPr lang="en-US" dirty="0" err="1"/>
              <a:t>atomorum</a:t>
            </a:r>
            <a:r>
              <a:rPr lang="en-US" dirty="0"/>
              <a:t>. Pro </a:t>
            </a:r>
            <a:r>
              <a:rPr lang="en-US" dirty="0" err="1"/>
              <a:t>tantas</a:t>
            </a:r>
            <a:r>
              <a:rPr lang="en-US" dirty="0"/>
              <a:t> </a:t>
            </a:r>
            <a:r>
              <a:rPr lang="en-US" dirty="0" err="1"/>
              <a:t>veritus</a:t>
            </a:r>
            <a:r>
              <a:rPr lang="en-US" dirty="0"/>
              <a:t> </a:t>
            </a:r>
            <a:r>
              <a:rPr lang="en-US" dirty="0" err="1"/>
              <a:t>ut</a:t>
            </a:r>
            <a:r>
              <a:rPr lang="en-US" dirty="0"/>
              <a:t>, vis </a:t>
            </a:r>
            <a:r>
              <a:rPr lang="en-US" dirty="0" err="1"/>
              <a:t>homero</a:t>
            </a:r>
            <a:r>
              <a:rPr lang="en-US" dirty="0"/>
              <a:t> </a:t>
            </a:r>
            <a:r>
              <a:rPr lang="en-US" dirty="0" err="1"/>
              <a:t>reprimique</a:t>
            </a:r>
            <a:r>
              <a:rPr lang="en-US" dirty="0"/>
              <a:t> ad, vim ne </a:t>
            </a:r>
            <a:r>
              <a:rPr lang="en-US" dirty="0" err="1"/>
              <a:t>dicunt</a:t>
            </a:r>
            <a:r>
              <a:rPr lang="en-US" dirty="0"/>
              <a:t> </a:t>
            </a:r>
            <a:r>
              <a:rPr lang="en-US" dirty="0" err="1"/>
              <a:t>possim</a:t>
            </a:r>
            <a:r>
              <a:rPr lang="en-US" dirty="0"/>
              <a:t>. Pro </a:t>
            </a:r>
            <a:r>
              <a:rPr lang="en-US" dirty="0" err="1"/>
              <a:t>viris</a:t>
            </a:r>
            <a:r>
              <a:rPr lang="en-US" dirty="0"/>
              <a:t> </a:t>
            </a:r>
            <a:r>
              <a:rPr lang="en-US" dirty="0" err="1"/>
              <a:t>sensibus</a:t>
            </a:r>
            <a:r>
              <a:rPr lang="en-US" dirty="0"/>
              <a:t> </a:t>
            </a:r>
            <a:r>
              <a:rPr lang="en-US" dirty="0" err="1"/>
              <a:t>temporibus</a:t>
            </a:r>
            <a:r>
              <a:rPr lang="en-US" dirty="0"/>
              <a:t> </a:t>
            </a:r>
            <a:r>
              <a:rPr lang="en-US" dirty="0" err="1"/>
              <a:t>ut</a:t>
            </a:r>
            <a:r>
              <a:rPr lang="en-US" dirty="0"/>
              <a:t>, id </a:t>
            </a:r>
            <a:r>
              <a:rPr lang="en-US" dirty="0" err="1"/>
              <a:t>hinc</a:t>
            </a:r>
            <a:r>
              <a:rPr lang="en-US" dirty="0"/>
              <a:t> </a:t>
            </a:r>
            <a:r>
              <a:rPr lang="en-US" dirty="0" err="1"/>
              <a:t>cotidieque</a:t>
            </a:r>
            <a:r>
              <a:rPr lang="en-US" dirty="0"/>
              <a:t> </a:t>
            </a:r>
            <a:r>
              <a:rPr lang="en-US" dirty="0" err="1"/>
              <a:t>philosophia</a:t>
            </a:r>
            <a:r>
              <a:rPr lang="en-US" dirty="0"/>
              <a:t> sea.</a:t>
            </a:r>
          </a:p>
        </p:txBody>
      </p:sp>
      <p:sp>
        <p:nvSpPr>
          <p:cNvPr id="12" name="テキスト プレースホルダー 11"/>
          <p:cNvSpPr>
            <a:spLocks noGrp="1"/>
          </p:cNvSpPr>
          <p:nvPr>
            <p:ph type="body" sz="quarter" idx="22"/>
          </p:nvPr>
        </p:nvSpPr>
        <p:spPr/>
        <p:txBody>
          <a:bodyPr/>
          <a:lstStyle/>
          <a:p>
            <a:r>
              <a:rPr lang="en-US" dirty="0" smtClean="0"/>
              <a:t>NOSTALGIC</a:t>
            </a:r>
            <a:endParaRPr lang="en-US" dirty="0"/>
          </a:p>
        </p:txBody>
      </p:sp>
      <p:sp>
        <p:nvSpPr>
          <p:cNvPr id="13" name="テキスト プレースホルダー 12"/>
          <p:cNvSpPr>
            <a:spLocks noGrp="1"/>
          </p:cNvSpPr>
          <p:nvPr>
            <p:ph type="body" sz="quarter" idx="23"/>
          </p:nvPr>
        </p:nvSpPr>
        <p:spPr/>
        <p:txBody>
          <a:bodyPr/>
          <a:lstStyle/>
          <a:p>
            <a:r>
              <a:rPr lang="en-US" dirty="0" err="1"/>
              <a:t>Ea</a:t>
            </a:r>
            <a:r>
              <a:rPr lang="en-US" dirty="0"/>
              <a:t> </a:t>
            </a:r>
            <a:r>
              <a:rPr lang="en-US" dirty="0" err="1"/>
              <a:t>ius</a:t>
            </a:r>
            <a:r>
              <a:rPr lang="en-US" dirty="0"/>
              <a:t> </a:t>
            </a:r>
            <a:r>
              <a:rPr lang="en-US" dirty="0" err="1"/>
              <a:t>nobis</a:t>
            </a:r>
            <a:r>
              <a:rPr lang="en-US" dirty="0"/>
              <a:t> </a:t>
            </a:r>
            <a:r>
              <a:rPr lang="en-US" dirty="0" err="1"/>
              <a:t>suscipit</a:t>
            </a:r>
            <a:r>
              <a:rPr lang="en-US" dirty="0"/>
              <a:t> </a:t>
            </a:r>
            <a:r>
              <a:rPr lang="en-US" dirty="0" err="1"/>
              <a:t>periculis</a:t>
            </a:r>
            <a:r>
              <a:rPr lang="en-US" dirty="0"/>
              <a:t>, ex </a:t>
            </a:r>
            <a:r>
              <a:rPr lang="en-US" dirty="0" err="1"/>
              <a:t>audire</a:t>
            </a:r>
            <a:r>
              <a:rPr lang="en-US" dirty="0"/>
              <a:t> </a:t>
            </a:r>
            <a:r>
              <a:rPr lang="en-US" dirty="0" err="1"/>
              <a:t>verterem</a:t>
            </a:r>
            <a:r>
              <a:rPr lang="en-US" dirty="0"/>
              <a:t> </a:t>
            </a:r>
            <a:r>
              <a:rPr lang="en-US" dirty="0" err="1"/>
              <a:t>instructior</a:t>
            </a:r>
            <a:r>
              <a:rPr lang="en-US" dirty="0"/>
              <a:t> </a:t>
            </a:r>
            <a:r>
              <a:rPr lang="en-US" dirty="0" err="1"/>
              <a:t>eos</a:t>
            </a:r>
            <a:r>
              <a:rPr lang="en-US" dirty="0"/>
              <a:t>. Ex </a:t>
            </a:r>
            <a:r>
              <a:rPr lang="en-US" dirty="0" err="1"/>
              <a:t>vix</a:t>
            </a:r>
            <a:r>
              <a:rPr lang="en-US" dirty="0"/>
              <a:t> </a:t>
            </a:r>
            <a:r>
              <a:rPr lang="en-US" dirty="0" err="1"/>
              <a:t>vocibus</a:t>
            </a:r>
            <a:r>
              <a:rPr lang="en-US" dirty="0"/>
              <a:t> </a:t>
            </a:r>
            <a:r>
              <a:rPr lang="en-US" dirty="0" err="1"/>
              <a:t>salutandi</a:t>
            </a:r>
            <a:r>
              <a:rPr lang="en-US" dirty="0"/>
              <a:t> </a:t>
            </a:r>
            <a:r>
              <a:rPr lang="en-US" dirty="0" err="1"/>
              <a:t>posidonium</a:t>
            </a:r>
            <a:r>
              <a:rPr lang="en-US" dirty="0"/>
              <a:t>. Cu </a:t>
            </a:r>
            <a:r>
              <a:rPr lang="en-US" dirty="0" err="1"/>
              <a:t>eos</a:t>
            </a:r>
            <a:r>
              <a:rPr lang="en-US" dirty="0"/>
              <a:t> </a:t>
            </a:r>
            <a:r>
              <a:rPr lang="en-US" dirty="0" err="1"/>
              <a:t>tota</a:t>
            </a:r>
            <a:r>
              <a:rPr lang="en-US" dirty="0"/>
              <a:t> </a:t>
            </a:r>
            <a:r>
              <a:rPr lang="en-US" dirty="0" err="1" smtClean="0"/>
              <a:t>lobortis</a:t>
            </a:r>
            <a:r>
              <a:rPr lang="en-US" dirty="0" smtClean="0"/>
              <a:t>.</a:t>
            </a:r>
            <a:endParaRPr lang="en-US" dirty="0"/>
          </a:p>
        </p:txBody>
      </p:sp>
      <p:sp>
        <p:nvSpPr>
          <p:cNvPr id="14" name="テキスト プレースホルダー 13"/>
          <p:cNvSpPr>
            <a:spLocks noGrp="1"/>
          </p:cNvSpPr>
          <p:nvPr>
            <p:ph type="body" sz="quarter" idx="24"/>
          </p:nvPr>
        </p:nvSpPr>
        <p:spPr/>
        <p:txBody>
          <a:bodyPr/>
          <a:lstStyle/>
          <a:p>
            <a:r>
              <a:rPr lang="en-US" dirty="0" smtClean="0"/>
              <a:t>ELECTRONIC</a:t>
            </a:r>
            <a:endParaRPr lang="en-US" dirty="0"/>
          </a:p>
        </p:txBody>
      </p:sp>
      <p:sp>
        <p:nvSpPr>
          <p:cNvPr id="15" name="テキスト プレースホルダー 14"/>
          <p:cNvSpPr>
            <a:spLocks noGrp="1"/>
          </p:cNvSpPr>
          <p:nvPr>
            <p:ph type="body" sz="quarter" idx="25"/>
          </p:nvPr>
        </p:nvSpPr>
        <p:spPr/>
        <p:txBody>
          <a:bodyPr/>
          <a:lstStyle/>
          <a:p>
            <a:r>
              <a:rPr lang="en-US" dirty="0"/>
              <a:t>At </a:t>
            </a:r>
            <a:r>
              <a:rPr lang="en-US" dirty="0" err="1"/>
              <a:t>etiam</a:t>
            </a:r>
            <a:r>
              <a:rPr lang="en-US" dirty="0"/>
              <a:t> </a:t>
            </a:r>
            <a:r>
              <a:rPr lang="en-US" dirty="0" err="1"/>
              <a:t>singulis</a:t>
            </a:r>
            <a:r>
              <a:rPr lang="en-US" dirty="0"/>
              <a:t> </a:t>
            </a:r>
            <a:r>
              <a:rPr lang="en-US" dirty="0" err="1"/>
              <a:t>persequeris</a:t>
            </a:r>
            <a:r>
              <a:rPr lang="en-US" dirty="0"/>
              <a:t> </a:t>
            </a:r>
            <a:r>
              <a:rPr lang="en-US" dirty="0" err="1"/>
              <a:t>est</a:t>
            </a:r>
            <a:r>
              <a:rPr lang="en-US" dirty="0"/>
              <a:t>, qui </a:t>
            </a:r>
            <a:r>
              <a:rPr lang="en-US" dirty="0" err="1"/>
              <a:t>epicuri</a:t>
            </a:r>
            <a:r>
              <a:rPr lang="en-US" dirty="0"/>
              <a:t> </a:t>
            </a:r>
            <a:r>
              <a:rPr lang="en-US" dirty="0" err="1"/>
              <a:t>aliquando</a:t>
            </a:r>
            <a:r>
              <a:rPr lang="en-US" dirty="0"/>
              <a:t> </a:t>
            </a:r>
            <a:r>
              <a:rPr lang="en-US" dirty="0" err="1"/>
              <a:t>adolescens</a:t>
            </a:r>
            <a:r>
              <a:rPr lang="en-US" dirty="0"/>
              <a:t> at. Mea </a:t>
            </a:r>
            <a:r>
              <a:rPr lang="en-US" dirty="0" err="1"/>
              <a:t>ei</a:t>
            </a:r>
            <a:r>
              <a:rPr lang="en-US" dirty="0"/>
              <a:t> </a:t>
            </a:r>
            <a:r>
              <a:rPr lang="en-US" dirty="0" err="1"/>
              <a:t>sadipscing</a:t>
            </a:r>
            <a:r>
              <a:rPr lang="en-US" dirty="0"/>
              <a:t> </a:t>
            </a:r>
            <a:r>
              <a:rPr lang="en-US" dirty="0" err="1"/>
              <a:t>delicatissimi</a:t>
            </a:r>
            <a:r>
              <a:rPr lang="en-US" dirty="0"/>
              <a:t>, mea ne </a:t>
            </a:r>
            <a:r>
              <a:rPr lang="en-US" dirty="0" err="1"/>
              <a:t>oratio</a:t>
            </a:r>
            <a:r>
              <a:rPr lang="en-US" dirty="0"/>
              <a:t> </a:t>
            </a:r>
            <a:r>
              <a:rPr lang="en-US" dirty="0" err="1"/>
              <a:t>munere</a:t>
            </a:r>
            <a:r>
              <a:rPr lang="en-US" dirty="0"/>
              <a:t> </a:t>
            </a:r>
            <a:r>
              <a:rPr lang="en-US" dirty="0" err="1"/>
              <a:t>fabellas</a:t>
            </a:r>
            <a:r>
              <a:rPr lang="en-US" dirty="0"/>
              <a:t>. </a:t>
            </a:r>
            <a:r>
              <a:rPr lang="en-US" dirty="0" err="1"/>
              <a:t>Enim</a:t>
            </a:r>
            <a:r>
              <a:rPr lang="en-US" dirty="0"/>
              <a:t> </a:t>
            </a:r>
            <a:r>
              <a:rPr lang="en-US" dirty="0" err="1"/>
              <a:t>novum</a:t>
            </a:r>
            <a:r>
              <a:rPr lang="en-US" dirty="0"/>
              <a:t> </a:t>
            </a:r>
            <a:r>
              <a:rPr lang="en-US" dirty="0" err="1"/>
              <a:t>mollis</a:t>
            </a:r>
            <a:r>
              <a:rPr lang="en-US" dirty="0"/>
              <a:t> </a:t>
            </a:r>
            <a:r>
              <a:rPr lang="en-US" dirty="0" err="1"/>
              <a:t>eu</a:t>
            </a:r>
            <a:r>
              <a:rPr lang="en-US" dirty="0"/>
              <a:t> </a:t>
            </a:r>
            <a:r>
              <a:rPr lang="en-US" dirty="0" err="1"/>
              <a:t>ius</a:t>
            </a:r>
            <a:r>
              <a:rPr lang="en-US" dirty="0"/>
              <a:t>. </a:t>
            </a:r>
            <a:r>
              <a:rPr lang="en-US" dirty="0" err="1"/>
              <a:t>Esse</a:t>
            </a:r>
            <a:r>
              <a:rPr lang="en-US" dirty="0"/>
              <a:t> </a:t>
            </a:r>
            <a:r>
              <a:rPr lang="en-US" dirty="0" err="1"/>
              <a:t>tation</a:t>
            </a:r>
            <a:r>
              <a:rPr lang="en-US" dirty="0"/>
              <a:t> </a:t>
            </a:r>
            <a:r>
              <a:rPr lang="en-US" dirty="0" err="1"/>
              <a:t>adversarium</a:t>
            </a:r>
            <a:r>
              <a:rPr lang="en-US" dirty="0"/>
              <a:t> in per, sumo </a:t>
            </a:r>
            <a:r>
              <a:rPr lang="en-US" dirty="0" err="1"/>
              <a:t>vidit</a:t>
            </a:r>
            <a:r>
              <a:rPr lang="en-US" dirty="0"/>
              <a:t> modus has </a:t>
            </a:r>
            <a:r>
              <a:rPr lang="en-US" dirty="0" smtClean="0"/>
              <a:t>et.</a:t>
            </a:r>
            <a:endParaRPr lang="en-US" dirty="0"/>
          </a:p>
        </p:txBody>
      </p:sp>
    </p:spTree>
    <p:extLst>
      <p:ext uri="{BB962C8B-B14F-4D97-AF65-F5344CB8AC3E}">
        <p14:creationId xmlns:p14="http://schemas.microsoft.com/office/powerpoint/2010/main" val="184848136"/>
      </p:ext>
    </p:extLst>
  </p:cSld>
  <p:clrMapOvr>
    <a:masterClrMapping/>
  </p:clrMapOvr>
  <mc:AlternateContent xmlns:mc="http://schemas.openxmlformats.org/markup-compatibility/2006" xmlns:p14="http://schemas.microsoft.com/office/powerpoint/2010/main">
    <mc:Choice Requires="p14">
      <p:transition spd="slow" p14:dur="1250" advTm="6722">
        <p14:flip dir="r"/>
      </p:transition>
    </mc:Choice>
    <mc:Fallback xmlns="">
      <p:transition spd="slow" advTm="6722">
        <p:fade/>
      </p:transition>
    </mc:Fallback>
  </mc:AlternateContent>
  <p:timing>
    <p:tnLst>
      <p:par>
        <p:cTn id="1" dur="indefinite" restart="never" nodeType="tmRoot"/>
      </p:par>
    </p:tnLst>
  </p:timing>
</p:sld>
</file>

<file path=ppt/slides/slide3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テキスト プレースホルダー 13"/>
          <p:cNvSpPr>
            <a:spLocks noGrp="1"/>
          </p:cNvSpPr>
          <p:nvPr>
            <p:ph type="body" sz="quarter" idx="24"/>
          </p:nvPr>
        </p:nvSpPr>
        <p:spPr/>
        <p:txBody>
          <a:bodyPr/>
          <a:lstStyle/>
          <a:p>
            <a:endParaRPr lang="en-US"/>
          </a:p>
        </p:txBody>
      </p:sp>
      <p:sp>
        <p:nvSpPr>
          <p:cNvPr id="11" name="タイトル 10"/>
          <p:cNvSpPr>
            <a:spLocks noGrp="1"/>
          </p:cNvSpPr>
          <p:nvPr>
            <p:ph type="title"/>
          </p:nvPr>
        </p:nvSpPr>
        <p:spPr/>
        <p:txBody>
          <a:bodyPr/>
          <a:lstStyle/>
          <a:p>
            <a:r>
              <a:rPr lang="en-US" dirty="0" smtClean="0"/>
              <a:t>5 IMPORTANT POINTS</a:t>
            </a:r>
            <a:endParaRPr lang="en-US" dirty="0"/>
          </a:p>
        </p:txBody>
      </p:sp>
      <p:sp>
        <p:nvSpPr>
          <p:cNvPr id="13" name="テキスト プレースホルダー 12"/>
          <p:cNvSpPr>
            <a:spLocks noGrp="1"/>
          </p:cNvSpPr>
          <p:nvPr>
            <p:ph type="body" sz="quarter" idx="23"/>
          </p:nvPr>
        </p:nvSpPr>
        <p:spPr/>
        <p:txBody>
          <a:bodyPr/>
          <a:lstStyle/>
          <a:p>
            <a:r>
              <a:rPr lang="en-US" dirty="0" smtClean="0"/>
              <a:t>WE MUST KNOW WHAT PEOPLE REALLY WANT.</a:t>
            </a:r>
            <a:endParaRPr lang="en-US" dirty="0"/>
          </a:p>
        </p:txBody>
      </p:sp>
      <p:pic>
        <p:nvPicPr>
          <p:cNvPr id="26" name="図プレースホルダー 25"/>
          <p:cNvPicPr>
            <a:picLocks noGrp="1" noChangeAspect="1"/>
          </p:cNvPicPr>
          <p:nvPr>
            <p:ph type="pic" sz="quarter" idx="26"/>
          </p:nvPr>
        </p:nvPicPr>
        <p:blipFill>
          <a:blip r:embed="rId2" cstate="print">
            <a:extLst>
              <a:ext uri="{28A0092B-C50C-407E-A947-70E740481C1C}">
                <a14:useLocalDpi xmlns:a14="http://schemas.microsoft.com/office/drawing/2010/main" val="0"/>
              </a:ext>
            </a:extLst>
          </a:blip>
          <a:srcRect t="102" b="102"/>
          <a:stretch>
            <a:fillRect/>
          </a:stretch>
        </p:blipFill>
        <p:spPr/>
      </p:pic>
      <p:sp>
        <p:nvSpPr>
          <p:cNvPr id="12" name="テキスト プレースホルダー 11"/>
          <p:cNvSpPr>
            <a:spLocks noGrp="1"/>
          </p:cNvSpPr>
          <p:nvPr>
            <p:ph type="body" sz="quarter" idx="13"/>
          </p:nvPr>
        </p:nvSpPr>
        <p:spPr/>
        <p:txBody>
          <a:bodyPr/>
          <a:lstStyle/>
          <a:p>
            <a:r>
              <a:rPr lang="en-US" dirty="0"/>
              <a:t>Sit </a:t>
            </a:r>
            <a:r>
              <a:rPr lang="en-US" dirty="0" err="1"/>
              <a:t>virtute</a:t>
            </a:r>
            <a:r>
              <a:rPr lang="en-US" dirty="0"/>
              <a:t> </a:t>
            </a:r>
            <a:r>
              <a:rPr lang="en-US" dirty="0" err="1"/>
              <a:t>verterem</a:t>
            </a:r>
            <a:r>
              <a:rPr lang="en-US" dirty="0"/>
              <a:t> </a:t>
            </a:r>
            <a:r>
              <a:rPr lang="en-US" dirty="0" err="1"/>
              <a:t>praesent</a:t>
            </a:r>
            <a:r>
              <a:rPr lang="en-US" dirty="0"/>
              <a:t> ad, </a:t>
            </a:r>
            <a:r>
              <a:rPr lang="en-US" dirty="0" err="1"/>
              <a:t>eum</a:t>
            </a:r>
            <a:r>
              <a:rPr lang="en-US" dirty="0"/>
              <a:t> id sumo </a:t>
            </a:r>
            <a:r>
              <a:rPr lang="en-US" dirty="0" err="1"/>
              <a:t>electram</a:t>
            </a:r>
            <a:r>
              <a:rPr lang="en-US" dirty="0"/>
              <a:t>. </a:t>
            </a:r>
            <a:r>
              <a:rPr lang="en-US" dirty="0" err="1"/>
              <a:t>Imperdiet</a:t>
            </a:r>
            <a:r>
              <a:rPr lang="en-US" dirty="0"/>
              <a:t> </a:t>
            </a:r>
            <a:r>
              <a:rPr lang="en-US" dirty="0" err="1"/>
              <a:t>definiebas</a:t>
            </a:r>
            <a:r>
              <a:rPr lang="en-US" dirty="0"/>
              <a:t> has </a:t>
            </a:r>
            <a:r>
              <a:rPr lang="en-US" dirty="0" smtClean="0"/>
              <a:t>an.</a:t>
            </a:r>
            <a:endParaRPr lang="en-US" dirty="0"/>
          </a:p>
        </p:txBody>
      </p:sp>
      <p:pic>
        <p:nvPicPr>
          <p:cNvPr id="27" name="図プレースホルダー 26"/>
          <p:cNvPicPr>
            <a:picLocks noGrp="1" noChangeAspect="1"/>
          </p:cNvPicPr>
          <p:nvPr>
            <p:ph type="pic" sz="quarter" idx="27"/>
          </p:nvPr>
        </p:nvPicPr>
        <p:blipFill>
          <a:blip r:embed="rId3" cstate="print">
            <a:extLst>
              <a:ext uri="{28A0092B-C50C-407E-A947-70E740481C1C}">
                <a14:useLocalDpi xmlns:a14="http://schemas.microsoft.com/office/drawing/2010/main" val="0"/>
              </a:ext>
            </a:extLst>
          </a:blip>
          <a:srcRect t="102" b="102"/>
          <a:stretch>
            <a:fillRect/>
          </a:stretch>
        </p:blipFill>
        <p:spPr/>
      </p:pic>
      <p:sp>
        <p:nvSpPr>
          <p:cNvPr id="17" name="テキスト プレースホルダー 16"/>
          <p:cNvSpPr>
            <a:spLocks noGrp="1"/>
          </p:cNvSpPr>
          <p:nvPr>
            <p:ph type="body" sz="quarter" idx="28"/>
          </p:nvPr>
        </p:nvSpPr>
        <p:spPr/>
        <p:txBody>
          <a:bodyPr/>
          <a:lstStyle/>
          <a:p>
            <a:r>
              <a:rPr lang="en-US" dirty="0" err="1"/>
              <a:t>Nobis</a:t>
            </a:r>
            <a:r>
              <a:rPr lang="en-US" dirty="0"/>
              <a:t> </a:t>
            </a:r>
            <a:r>
              <a:rPr lang="en-US" dirty="0" err="1"/>
              <a:t>deserunt</a:t>
            </a:r>
            <a:r>
              <a:rPr lang="en-US" dirty="0"/>
              <a:t> </a:t>
            </a:r>
            <a:r>
              <a:rPr lang="en-US" dirty="0" err="1"/>
              <a:t>maiestatis</a:t>
            </a:r>
            <a:r>
              <a:rPr lang="en-US" dirty="0"/>
              <a:t> no </a:t>
            </a:r>
            <a:r>
              <a:rPr lang="en-US" dirty="0" err="1"/>
              <a:t>est</a:t>
            </a:r>
            <a:r>
              <a:rPr lang="en-US" dirty="0"/>
              <a:t>, </a:t>
            </a:r>
            <a:r>
              <a:rPr lang="en-US" dirty="0" err="1"/>
              <a:t>oratio</a:t>
            </a:r>
            <a:r>
              <a:rPr lang="en-US" dirty="0"/>
              <a:t> </a:t>
            </a:r>
            <a:r>
              <a:rPr lang="en-US" dirty="0" err="1"/>
              <a:t>civibus</a:t>
            </a:r>
            <a:r>
              <a:rPr lang="en-US" dirty="0"/>
              <a:t> no pro. </a:t>
            </a:r>
            <a:r>
              <a:rPr lang="en-US" dirty="0" err="1"/>
              <a:t>Tacimates</a:t>
            </a:r>
            <a:r>
              <a:rPr lang="en-US" dirty="0"/>
              <a:t> </a:t>
            </a:r>
            <a:r>
              <a:rPr lang="en-US" dirty="0" err="1"/>
              <a:t>evertitur</a:t>
            </a:r>
            <a:r>
              <a:rPr lang="en-US" dirty="0"/>
              <a:t> no </a:t>
            </a:r>
            <a:r>
              <a:rPr lang="en-US" dirty="0" err="1"/>
              <a:t>usu</a:t>
            </a:r>
            <a:r>
              <a:rPr lang="en-US" dirty="0"/>
              <a:t>, in </a:t>
            </a:r>
            <a:r>
              <a:rPr lang="en-US" dirty="0" err="1"/>
              <a:t>vix</a:t>
            </a:r>
            <a:r>
              <a:rPr lang="en-US" dirty="0"/>
              <a:t> </a:t>
            </a:r>
            <a:r>
              <a:rPr lang="en-US" dirty="0" err="1"/>
              <a:t>doctus</a:t>
            </a:r>
            <a:r>
              <a:rPr lang="en-US" dirty="0"/>
              <a:t> </a:t>
            </a:r>
            <a:r>
              <a:rPr lang="en-US" dirty="0" err="1"/>
              <a:t>facilis</a:t>
            </a:r>
            <a:r>
              <a:rPr lang="en-US" dirty="0"/>
              <a:t>.</a:t>
            </a:r>
          </a:p>
        </p:txBody>
      </p:sp>
      <p:pic>
        <p:nvPicPr>
          <p:cNvPr id="28" name="図プレースホルダー 27"/>
          <p:cNvPicPr>
            <a:picLocks noGrp="1" noChangeAspect="1"/>
          </p:cNvPicPr>
          <p:nvPr>
            <p:ph type="pic" sz="quarter" idx="29"/>
          </p:nvPr>
        </p:nvPicPr>
        <p:blipFill>
          <a:blip r:embed="rId4" cstate="print">
            <a:extLst>
              <a:ext uri="{28A0092B-C50C-407E-A947-70E740481C1C}">
                <a14:useLocalDpi xmlns:a14="http://schemas.microsoft.com/office/drawing/2010/main" val="0"/>
              </a:ext>
            </a:extLst>
          </a:blip>
          <a:srcRect t="102" b="102"/>
          <a:stretch>
            <a:fillRect/>
          </a:stretch>
        </p:blipFill>
        <p:spPr/>
      </p:pic>
      <p:sp>
        <p:nvSpPr>
          <p:cNvPr id="19" name="テキスト プレースホルダー 18"/>
          <p:cNvSpPr>
            <a:spLocks noGrp="1"/>
          </p:cNvSpPr>
          <p:nvPr>
            <p:ph type="body" sz="quarter" idx="30"/>
          </p:nvPr>
        </p:nvSpPr>
        <p:spPr/>
        <p:txBody>
          <a:bodyPr/>
          <a:lstStyle/>
          <a:p>
            <a:r>
              <a:rPr lang="en-US" dirty="0" err="1"/>
              <a:t>Iusto</a:t>
            </a:r>
            <a:r>
              <a:rPr lang="en-US" dirty="0"/>
              <a:t> </a:t>
            </a:r>
            <a:r>
              <a:rPr lang="en-US" dirty="0" err="1"/>
              <a:t>molestie</a:t>
            </a:r>
            <a:r>
              <a:rPr lang="en-US" dirty="0"/>
              <a:t> </a:t>
            </a:r>
            <a:r>
              <a:rPr lang="en-US" dirty="0" err="1"/>
              <a:t>pericula</a:t>
            </a:r>
            <a:r>
              <a:rPr lang="en-US" dirty="0"/>
              <a:t> duo ex. </a:t>
            </a:r>
            <a:r>
              <a:rPr lang="en-US" dirty="0" err="1"/>
              <a:t>Pri</a:t>
            </a:r>
            <a:r>
              <a:rPr lang="en-US" dirty="0"/>
              <a:t> an </a:t>
            </a:r>
            <a:r>
              <a:rPr lang="en-US" dirty="0" err="1"/>
              <a:t>ridens</a:t>
            </a:r>
            <a:r>
              <a:rPr lang="en-US" dirty="0"/>
              <a:t> </a:t>
            </a:r>
            <a:r>
              <a:rPr lang="en-US" dirty="0" err="1"/>
              <a:t>salutatus</a:t>
            </a:r>
            <a:r>
              <a:rPr lang="en-US" dirty="0"/>
              <a:t> </a:t>
            </a:r>
            <a:r>
              <a:rPr lang="en-US" dirty="0" err="1"/>
              <a:t>evertitur</a:t>
            </a:r>
            <a:r>
              <a:rPr lang="en-US" dirty="0"/>
              <a:t>. </a:t>
            </a:r>
          </a:p>
        </p:txBody>
      </p:sp>
      <p:pic>
        <p:nvPicPr>
          <p:cNvPr id="29" name="図プレースホルダー 28"/>
          <p:cNvPicPr>
            <a:picLocks noGrp="1" noChangeAspect="1"/>
          </p:cNvPicPr>
          <p:nvPr>
            <p:ph type="pic" sz="quarter" idx="31"/>
          </p:nvPr>
        </p:nvPicPr>
        <p:blipFill>
          <a:blip r:embed="rId5" cstate="print">
            <a:extLst>
              <a:ext uri="{28A0092B-C50C-407E-A947-70E740481C1C}">
                <a14:useLocalDpi xmlns:a14="http://schemas.microsoft.com/office/drawing/2010/main" val="0"/>
              </a:ext>
            </a:extLst>
          </a:blip>
          <a:srcRect t="102" b="102"/>
          <a:stretch>
            <a:fillRect/>
          </a:stretch>
        </p:blipFill>
        <p:spPr/>
      </p:pic>
      <p:sp>
        <p:nvSpPr>
          <p:cNvPr id="21" name="テキスト プレースホルダー 20"/>
          <p:cNvSpPr>
            <a:spLocks noGrp="1"/>
          </p:cNvSpPr>
          <p:nvPr>
            <p:ph type="body" sz="quarter" idx="32"/>
          </p:nvPr>
        </p:nvSpPr>
        <p:spPr/>
        <p:txBody>
          <a:bodyPr/>
          <a:lstStyle/>
          <a:p>
            <a:r>
              <a:rPr lang="en-US" dirty="0" err="1"/>
              <a:t>Usu</a:t>
            </a:r>
            <a:r>
              <a:rPr lang="en-US" dirty="0"/>
              <a:t> case </a:t>
            </a:r>
            <a:r>
              <a:rPr lang="en-US" dirty="0" err="1"/>
              <a:t>nemore</a:t>
            </a:r>
            <a:r>
              <a:rPr lang="en-US" dirty="0"/>
              <a:t> et, </a:t>
            </a:r>
            <a:r>
              <a:rPr lang="en-US" dirty="0" err="1"/>
              <a:t>ut</a:t>
            </a:r>
            <a:r>
              <a:rPr lang="en-US" dirty="0"/>
              <a:t> his </a:t>
            </a:r>
            <a:r>
              <a:rPr lang="en-US" dirty="0" err="1"/>
              <a:t>unum</a:t>
            </a:r>
            <a:r>
              <a:rPr lang="en-US" dirty="0"/>
              <a:t> </a:t>
            </a:r>
            <a:r>
              <a:rPr lang="en-US" dirty="0" err="1"/>
              <a:t>etiam</a:t>
            </a:r>
            <a:r>
              <a:rPr lang="en-US" dirty="0"/>
              <a:t> </a:t>
            </a:r>
            <a:r>
              <a:rPr lang="en-US" dirty="0" err="1"/>
              <a:t>scripta</a:t>
            </a:r>
            <a:r>
              <a:rPr lang="en-US" dirty="0"/>
              <a:t>. Duo stet </a:t>
            </a:r>
            <a:r>
              <a:rPr lang="en-US" dirty="0" err="1"/>
              <a:t>audire</a:t>
            </a:r>
            <a:r>
              <a:rPr lang="en-US" dirty="0"/>
              <a:t> </a:t>
            </a:r>
            <a:r>
              <a:rPr lang="en-US" dirty="0" err="1"/>
              <a:t>atomorum</a:t>
            </a:r>
            <a:r>
              <a:rPr lang="en-US" dirty="0"/>
              <a:t> id, </a:t>
            </a:r>
            <a:r>
              <a:rPr lang="en-US" dirty="0" err="1"/>
              <a:t>nec</a:t>
            </a:r>
            <a:r>
              <a:rPr lang="en-US" dirty="0"/>
              <a:t> </a:t>
            </a:r>
            <a:r>
              <a:rPr lang="en-US" dirty="0" err="1"/>
              <a:t>justo</a:t>
            </a:r>
            <a:r>
              <a:rPr lang="en-US" dirty="0"/>
              <a:t> </a:t>
            </a:r>
            <a:r>
              <a:rPr lang="en-US" dirty="0" err="1"/>
              <a:t>dignissim</a:t>
            </a:r>
            <a:r>
              <a:rPr lang="en-US" dirty="0"/>
              <a:t> an.</a:t>
            </a:r>
          </a:p>
        </p:txBody>
      </p:sp>
      <p:pic>
        <p:nvPicPr>
          <p:cNvPr id="30" name="図プレースホルダー 29"/>
          <p:cNvPicPr>
            <a:picLocks noGrp="1" noChangeAspect="1"/>
          </p:cNvPicPr>
          <p:nvPr>
            <p:ph type="pic" sz="quarter" idx="33"/>
          </p:nvPr>
        </p:nvPicPr>
        <p:blipFill>
          <a:blip r:embed="rId6" cstate="print">
            <a:extLst>
              <a:ext uri="{28A0092B-C50C-407E-A947-70E740481C1C}">
                <a14:useLocalDpi xmlns:a14="http://schemas.microsoft.com/office/drawing/2010/main" val="0"/>
              </a:ext>
            </a:extLst>
          </a:blip>
          <a:srcRect t="102" b="102"/>
          <a:stretch>
            <a:fillRect/>
          </a:stretch>
        </p:blipFill>
        <p:spPr/>
      </p:pic>
      <p:sp>
        <p:nvSpPr>
          <p:cNvPr id="23" name="テキスト プレースホルダー 22"/>
          <p:cNvSpPr>
            <a:spLocks noGrp="1"/>
          </p:cNvSpPr>
          <p:nvPr>
            <p:ph type="body" sz="quarter" idx="34"/>
          </p:nvPr>
        </p:nvSpPr>
        <p:spPr/>
        <p:txBody>
          <a:bodyPr/>
          <a:lstStyle/>
          <a:p>
            <a:r>
              <a:rPr lang="en-US" dirty="0"/>
              <a:t>Mea </a:t>
            </a:r>
            <a:r>
              <a:rPr lang="en-US" dirty="0" err="1"/>
              <a:t>nullam</a:t>
            </a:r>
            <a:r>
              <a:rPr lang="en-US" dirty="0"/>
              <a:t> </a:t>
            </a:r>
            <a:r>
              <a:rPr lang="en-US" dirty="0" err="1"/>
              <a:t>viderer</a:t>
            </a:r>
            <a:r>
              <a:rPr lang="en-US" dirty="0"/>
              <a:t> </a:t>
            </a:r>
            <a:r>
              <a:rPr lang="en-US" dirty="0" err="1"/>
              <a:t>ei</a:t>
            </a:r>
            <a:r>
              <a:rPr lang="en-US" dirty="0"/>
              <a:t>. </a:t>
            </a:r>
            <a:r>
              <a:rPr lang="en-US" dirty="0" err="1"/>
              <a:t>Wisi</a:t>
            </a:r>
            <a:r>
              <a:rPr lang="en-US" dirty="0"/>
              <a:t> </a:t>
            </a:r>
            <a:r>
              <a:rPr lang="en-US" dirty="0" err="1"/>
              <a:t>graeco</a:t>
            </a:r>
            <a:r>
              <a:rPr lang="en-US" dirty="0"/>
              <a:t> </a:t>
            </a:r>
            <a:r>
              <a:rPr lang="en-US" dirty="0" err="1"/>
              <a:t>maluisset</a:t>
            </a:r>
            <a:r>
              <a:rPr lang="en-US" dirty="0"/>
              <a:t> </a:t>
            </a:r>
            <a:r>
              <a:rPr lang="en-US" dirty="0" err="1"/>
              <a:t>ut</a:t>
            </a:r>
            <a:r>
              <a:rPr lang="en-US" dirty="0"/>
              <a:t> </a:t>
            </a:r>
            <a:r>
              <a:rPr lang="en-US" dirty="0" err="1"/>
              <a:t>ius</a:t>
            </a:r>
            <a:r>
              <a:rPr lang="en-US" dirty="0"/>
              <a:t>. Sanctus </a:t>
            </a:r>
            <a:r>
              <a:rPr lang="en-US" dirty="0" err="1"/>
              <a:t>incorrupte</a:t>
            </a:r>
            <a:r>
              <a:rPr lang="en-US" dirty="0"/>
              <a:t> </a:t>
            </a:r>
            <a:r>
              <a:rPr lang="en-US" dirty="0" err="1"/>
              <a:t>ius</a:t>
            </a:r>
            <a:r>
              <a:rPr lang="en-US" dirty="0"/>
              <a:t> an.</a:t>
            </a:r>
          </a:p>
        </p:txBody>
      </p:sp>
    </p:spTree>
    <p:extLst>
      <p:ext uri="{BB962C8B-B14F-4D97-AF65-F5344CB8AC3E}">
        <p14:creationId xmlns:p14="http://schemas.microsoft.com/office/powerpoint/2010/main" val="694677412"/>
      </p:ext>
    </p:extLst>
  </p:cSld>
  <p:clrMapOvr>
    <a:masterClrMapping/>
  </p:clrMapOvr>
  <mc:AlternateContent xmlns:mc="http://schemas.openxmlformats.org/markup-compatibility/2006" xmlns:p14="http://schemas.microsoft.com/office/powerpoint/2010/main">
    <mc:Choice Requires="p14">
      <p:transition spd="slow" p14:dur="1250" advTm="8539">
        <p14:flip dir="r"/>
      </p:transition>
    </mc:Choice>
    <mc:Fallback xmlns="">
      <p:transition spd="slow" advTm="8539">
        <p:fade/>
      </p:transition>
    </mc:Fallback>
  </mc:AlternateContent>
  <p:timing>
    <p:tnLst>
      <p:par>
        <p:cTn id="1" dur="indefinite" restart="never" nodeType="tmRoot"/>
      </p:par>
    </p:tnLst>
  </p:timing>
</p:sld>
</file>

<file path=ppt/slides/slide3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タイトル 10"/>
          <p:cNvSpPr>
            <a:spLocks noGrp="1"/>
          </p:cNvSpPr>
          <p:nvPr>
            <p:ph type="title"/>
          </p:nvPr>
        </p:nvSpPr>
        <p:spPr/>
        <p:txBody>
          <a:bodyPr/>
          <a:lstStyle/>
          <a:p>
            <a:r>
              <a:rPr lang="en-US" dirty="0" smtClean="0"/>
              <a:t>MAIN FEATURES</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35</a:t>
            </a:fld>
            <a:endParaRPr lang="ja-JP" altLang="en-US"/>
          </a:p>
        </p:txBody>
      </p:sp>
      <p:sp>
        <p:nvSpPr>
          <p:cNvPr id="14" name="テキスト プレースホルダー 13"/>
          <p:cNvSpPr>
            <a:spLocks noGrp="1"/>
          </p:cNvSpPr>
          <p:nvPr>
            <p:ph type="body" sz="quarter" idx="13"/>
          </p:nvPr>
        </p:nvSpPr>
        <p:spPr/>
        <p:txBody>
          <a:bodyPr/>
          <a:lstStyle/>
          <a:p>
            <a:r>
              <a:rPr lang="en-US" dirty="0"/>
              <a:t>Cu </a:t>
            </a:r>
            <a:r>
              <a:rPr lang="en-US" dirty="0" err="1"/>
              <a:t>corrumpit</a:t>
            </a:r>
            <a:r>
              <a:rPr lang="en-US" dirty="0"/>
              <a:t> </a:t>
            </a:r>
            <a:r>
              <a:rPr lang="en-US" dirty="0" err="1"/>
              <a:t>interpretaris</a:t>
            </a:r>
            <a:r>
              <a:rPr lang="en-US" dirty="0"/>
              <a:t> </a:t>
            </a:r>
            <a:r>
              <a:rPr lang="en-US" dirty="0" err="1"/>
              <a:t>usu</a:t>
            </a:r>
            <a:r>
              <a:rPr lang="en-US" dirty="0"/>
              <a:t>, ne </a:t>
            </a:r>
            <a:r>
              <a:rPr lang="en-US" dirty="0" err="1"/>
              <a:t>ponderum</a:t>
            </a:r>
            <a:r>
              <a:rPr lang="en-US" dirty="0"/>
              <a:t> </a:t>
            </a:r>
            <a:r>
              <a:rPr lang="en-US" dirty="0" err="1"/>
              <a:t>gubergren</a:t>
            </a:r>
            <a:r>
              <a:rPr lang="en-US" dirty="0"/>
              <a:t> </a:t>
            </a:r>
            <a:r>
              <a:rPr lang="en-US" dirty="0" err="1"/>
              <a:t>nam</a:t>
            </a:r>
            <a:r>
              <a:rPr lang="en-US" dirty="0"/>
              <a:t>, </a:t>
            </a:r>
            <a:r>
              <a:rPr lang="en-US" dirty="0" err="1"/>
              <a:t>graeci</a:t>
            </a:r>
            <a:r>
              <a:rPr lang="en-US" dirty="0"/>
              <a:t> </a:t>
            </a:r>
            <a:r>
              <a:rPr lang="en-US" dirty="0" err="1"/>
              <a:t>dissentias</a:t>
            </a:r>
            <a:r>
              <a:rPr lang="en-US" dirty="0"/>
              <a:t> </a:t>
            </a:r>
            <a:r>
              <a:rPr lang="en-US" dirty="0" err="1"/>
              <a:t>appellantur</a:t>
            </a:r>
            <a:r>
              <a:rPr lang="en-US" dirty="0"/>
              <a:t> in his. Mea ne </a:t>
            </a:r>
            <a:r>
              <a:rPr lang="en-US" dirty="0" err="1"/>
              <a:t>albucius</a:t>
            </a:r>
            <a:r>
              <a:rPr lang="en-US" dirty="0"/>
              <a:t> </a:t>
            </a:r>
            <a:r>
              <a:rPr lang="en-US" dirty="0" err="1" smtClean="0"/>
              <a:t>efficiantur</a:t>
            </a:r>
            <a:r>
              <a:rPr lang="en-US" dirty="0" smtClean="0"/>
              <a:t>.</a:t>
            </a:r>
            <a:endParaRPr lang="en-US" dirty="0"/>
          </a:p>
        </p:txBody>
      </p:sp>
      <p:sp>
        <p:nvSpPr>
          <p:cNvPr id="20" name="テキスト プレースホルダー 19"/>
          <p:cNvSpPr>
            <a:spLocks noGrp="1"/>
          </p:cNvSpPr>
          <p:nvPr>
            <p:ph type="body" sz="quarter" idx="21"/>
          </p:nvPr>
        </p:nvSpPr>
        <p:spPr/>
        <p:txBody>
          <a:bodyPr/>
          <a:lstStyle/>
          <a:p>
            <a:r>
              <a:rPr lang="en-US" dirty="0"/>
              <a:t>FEATURE </a:t>
            </a:r>
            <a:r>
              <a:rPr lang="en-US" dirty="0" smtClean="0"/>
              <a:t>1</a:t>
            </a:r>
            <a:endParaRPr lang="en-US" dirty="0"/>
          </a:p>
        </p:txBody>
      </p:sp>
      <p:sp>
        <p:nvSpPr>
          <p:cNvPr id="17" name="テキスト プレースホルダー 16"/>
          <p:cNvSpPr>
            <a:spLocks noGrp="1"/>
          </p:cNvSpPr>
          <p:nvPr>
            <p:ph type="body" sz="quarter" idx="26"/>
          </p:nvPr>
        </p:nvSpPr>
        <p:spPr/>
        <p:txBody>
          <a:bodyPr/>
          <a:lstStyle/>
          <a:p>
            <a:r>
              <a:rPr lang="en-US" dirty="0" smtClean="0"/>
              <a:t>Per </a:t>
            </a:r>
            <a:r>
              <a:rPr lang="en-US" dirty="0" err="1"/>
              <a:t>novum</a:t>
            </a:r>
            <a:r>
              <a:rPr lang="en-US" dirty="0"/>
              <a:t> </a:t>
            </a:r>
            <a:r>
              <a:rPr lang="en-US" dirty="0" err="1"/>
              <a:t>quaestio</a:t>
            </a:r>
            <a:r>
              <a:rPr lang="en-US" dirty="0"/>
              <a:t> </a:t>
            </a:r>
            <a:r>
              <a:rPr lang="en-US" dirty="0" err="1"/>
              <a:t>consulatu</a:t>
            </a:r>
            <a:r>
              <a:rPr lang="en-US" dirty="0"/>
              <a:t> cu, duo </a:t>
            </a:r>
            <a:r>
              <a:rPr lang="en-US" dirty="0" err="1"/>
              <a:t>ei</a:t>
            </a:r>
            <a:r>
              <a:rPr lang="en-US" dirty="0"/>
              <a:t> </a:t>
            </a:r>
            <a:r>
              <a:rPr lang="en-US" dirty="0" err="1"/>
              <a:t>illud</a:t>
            </a:r>
            <a:r>
              <a:rPr lang="en-US" dirty="0"/>
              <a:t> </a:t>
            </a:r>
            <a:r>
              <a:rPr lang="en-US" dirty="0" err="1"/>
              <a:t>electram</a:t>
            </a:r>
            <a:r>
              <a:rPr lang="en-US" dirty="0"/>
              <a:t> </a:t>
            </a:r>
            <a:r>
              <a:rPr lang="en-US" dirty="0" err="1"/>
              <a:t>sententiae</a:t>
            </a:r>
            <a:r>
              <a:rPr lang="en-US" dirty="0"/>
              <a:t>, </a:t>
            </a:r>
            <a:r>
              <a:rPr lang="en-US" dirty="0" err="1"/>
              <a:t>vel</a:t>
            </a:r>
            <a:r>
              <a:rPr lang="en-US" dirty="0"/>
              <a:t> </a:t>
            </a:r>
            <a:r>
              <a:rPr lang="en-US" dirty="0" err="1"/>
              <a:t>wisi</a:t>
            </a:r>
            <a:r>
              <a:rPr lang="en-US" dirty="0"/>
              <a:t> </a:t>
            </a:r>
            <a:r>
              <a:rPr lang="en-US" dirty="0" err="1"/>
              <a:t>graecis</a:t>
            </a:r>
            <a:r>
              <a:rPr lang="en-US" dirty="0"/>
              <a:t> </a:t>
            </a:r>
            <a:r>
              <a:rPr lang="en-US" dirty="0" err="1"/>
              <a:t>scripserit</a:t>
            </a:r>
            <a:r>
              <a:rPr lang="en-US" dirty="0"/>
              <a:t> </a:t>
            </a:r>
            <a:r>
              <a:rPr lang="en-US" dirty="0" err="1"/>
              <a:t>ei</a:t>
            </a:r>
            <a:r>
              <a:rPr lang="en-US" dirty="0"/>
              <a:t>. Ne </a:t>
            </a:r>
            <a:r>
              <a:rPr lang="en-US" dirty="0" err="1"/>
              <a:t>tollit</a:t>
            </a:r>
            <a:r>
              <a:rPr lang="en-US" dirty="0"/>
              <a:t> </a:t>
            </a:r>
            <a:r>
              <a:rPr lang="en-US" dirty="0" err="1"/>
              <a:t>scriptorem</a:t>
            </a:r>
            <a:r>
              <a:rPr lang="en-US" dirty="0"/>
              <a:t> </a:t>
            </a:r>
            <a:r>
              <a:rPr lang="en-US" dirty="0" smtClean="0"/>
              <a:t>sed.</a:t>
            </a:r>
            <a:endParaRPr lang="en-US" dirty="0"/>
          </a:p>
        </p:txBody>
      </p:sp>
      <p:sp>
        <p:nvSpPr>
          <p:cNvPr id="26" name="テキスト プレースホルダー 25"/>
          <p:cNvSpPr>
            <a:spLocks noGrp="1"/>
          </p:cNvSpPr>
          <p:nvPr>
            <p:ph type="body" sz="quarter" idx="27"/>
          </p:nvPr>
        </p:nvSpPr>
        <p:spPr/>
        <p:txBody>
          <a:bodyPr/>
          <a:lstStyle/>
          <a:p>
            <a:r>
              <a:rPr lang="en-US" dirty="0"/>
              <a:t>FEATURE 2</a:t>
            </a:r>
          </a:p>
        </p:txBody>
      </p:sp>
      <p:sp>
        <p:nvSpPr>
          <p:cNvPr id="28" name="テキスト プレースホルダー 27"/>
          <p:cNvSpPr>
            <a:spLocks noGrp="1"/>
          </p:cNvSpPr>
          <p:nvPr>
            <p:ph type="body" sz="quarter" idx="29"/>
          </p:nvPr>
        </p:nvSpPr>
        <p:spPr/>
        <p:txBody>
          <a:bodyPr/>
          <a:lstStyle/>
          <a:p>
            <a:r>
              <a:rPr lang="en-US" dirty="0"/>
              <a:t>Sea </a:t>
            </a:r>
            <a:r>
              <a:rPr lang="en-US" dirty="0" err="1"/>
              <a:t>scaevola</a:t>
            </a:r>
            <a:r>
              <a:rPr lang="en-US" dirty="0"/>
              <a:t> </a:t>
            </a:r>
            <a:r>
              <a:rPr lang="en-US" dirty="0" err="1"/>
              <a:t>aliquando</a:t>
            </a:r>
            <a:r>
              <a:rPr lang="en-US" dirty="0"/>
              <a:t> </a:t>
            </a:r>
            <a:r>
              <a:rPr lang="en-US" dirty="0" err="1"/>
              <a:t>ea</a:t>
            </a:r>
            <a:r>
              <a:rPr lang="en-US" dirty="0"/>
              <a:t>, et pro </a:t>
            </a:r>
            <a:r>
              <a:rPr lang="en-US" dirty="0" err="1"/>
              <a:t>tantas</a:t>
            </a:r>
            <a:r>
              <a:rPr lang="en-US" dirty="0"/>
              <a:t> </a:t>
            </a:r>
            <a:r>
              <a:rPr lang="en-US" dirty="0" err="1"/>
              <a:t>nostro</a:t>
            </a:r>
            <a:r>
              <a:rPr lang="en-US" dirty="0"/>
              <a:t>. </a:t>
            </a:r>
            <a:r>
              <a:rPr lang="en-US" dirty="0" err="1"/>
              <a:t>Nobis</a:t>
            </a:r>
            <a:r>
              <a:rPr lang="en-US" dirty="0"/>
              <a:t> </a:t>
            </a:r>
            <a:r>
              <a:rPr lang="en-US" dirty="0" err="1"/>
              <a:t>fastidii</a:t>
            </a:r>
            <a:r>
              <a:rPr lang="en-US" dirty="0"/>
              <a:t> </a:t>
            </a:r>
            <a:r>
              <a:rPr lang="en-US" dirty="0" err="1"/>
              <a:t>interesset</a:t>
            </a:r>
            <a:r>
              <a:rPr lang="en-US" dirty="0"/>
              <a:t> at vel. </a:t>
            </a:r>
            <a:r>
              <a:rPr lang="en-US" dirty="0" err="1"/>
              <a:t>Nec</a:t>
            </a:r>
            <a:r>
              <a:rPr lang="en-US" dirty="0"/>
              <a:t> </a:t>
            </a:r>
            <a:r>
              <a:rPr lang="en-US" dirty="0" err="1"/>
              <a:t>amet</a:t>
            </a:r>
            <a:r>
              <a:rPr lang="en-US" dirty="0"/>
              <a:t> </a:t>
            </a:r>
            <a:r>
              <a:rPr lang="en-US" dirty="0" err="1"/>
              <a:t>erant</a:t>
            </a:r>
            <a:r>
              <a:rPr lang="en-US" dirty="0"/>
              <a:t> </a:t>
            </a:r>
            <a:r>
              <a:rPr lang="en-US" dirty="0" err="1"/>
              <a:t>feugiat</a:t>
            </a:r>
            <a:r>
              <a:rPr lang="en-US" dirty="0"/>
              <a:t> id. </a:t>
            </a:r>
          </a:p>
        </p:txBody>
      </p:sp>
      <p:sp>
        <p:nvSpPr>
          <p:cNvPr id="29" name="テキスト プレースホルダー 28"/>
          <p:cNvSpPr>
            <a:spLocks noGrp="1"/>
          </p:cNvSpPr>
          <p:nvPr>
            <p:ph type="body" sz="quarter" idx="30"/>
          </p:nvPr>
        </p:nvSpPr>
        <p:spPr/>
        <p:txBody>
          <a:bodyPr/>
          <a:lstStyle/>
          <a:p>
            <a:r>
              <a:rPr lang="en-US" dirty="0"/>
              <a:t>FEATURE 3</a:t>
            </a:r>
          </a:p>
        </p:txBody>
      </p:sp>
      <p:sp>
        <p:nvSpPr>
          <p:cNvPr id="31" name="テキスト プレースホルダー 30"/>
          <p:cNvSpPr>
            <a:spLocks noGrp="1"/>
          </p:cNvSpPr>
          <p:nvPr>
            <p:ph type="body" sz="quarter" idx="32"/>
          </p:nvPr>
        </p:nvSpPr>
        <p:spPr/>
        <p:txBody>
          <a:bodyPr/>
          <a:lstStyle/>
          <a:p>
            <a:r>
              <a:rPr lang="en-US" dirty="0" err="1"/>
              <a:t>Ea</a:t>
            </a:r>
            <a:r>
              <a:rPr lang="en-US" dirty="0"/>
              <a:t> </a:t>
            </a:r>
            <a:r>
              <a:rPr lang="en-US" dirty="0" err="1"/>
              <a:t>iusto</a:t>
            </a:r>
            <a:r>
              <a:rPr lang="en-US" dirty="0"/>
              <a:t> </a:t>
            </a:r>
            <a:r>
              <a:rPr lang="en-US" dirty="0" err="1"/>
              <a:t>eripuit</a:t>
            </a:r>
            <a:r>
              <a:rPr lang="en-US" dirty="0"/>
              <a:t> sit. </a:t>
            </a:r>
            <a:r>
              <a:rPr lang="en-US" dirty="0" err="1"/>
              <a:t>Alii</a:t>
            </a:r>
            <a:r>
              <a:rPr lang="en-US" dirty="0"/>
              <a:t> </a:t>
            </a:r>
            <a:r>
              <a:rPr lang="en-US" dirty="0" err="1"/>
              <a:t>vidisse</a:t>
            </a:r>
            <a:r>
              <a:rPr lang="en-US" dirty="0"/>
              <a:t> </a:t>
            </a:r>
            <a:r>
              <a:rPr lang="en-US" dirty="0" err="1"/>
              <a:t>expetenda</a:t>
            </a:r>
            <a:r>
              <a:rPr lang="en-US" dirty="0"/>
              <a:t> in sea, </a:t>
            </a:r>
            <a:r>
              <a:rPr lang="en-US" dirty="0" err="1"/>
              <a:t>usu</a:t>
            </a:r>
            <a:r>
              <a:rPr lang="en-US" dirty="0"/>
              <a:t> cu </a:t>
            </a:r>
            <a:r>
              <a:rPr lang="en-US" dirty="0" err="1"/>
              <a:t>saepe</a:t>
            </a:r>
            <a:r>
              <a:rPr lang="en-US" dirty="0"/>
              <a:t> </a:t>
            </a:r>
            <a:r>
              <a:rPr lang="en-US" dirty="0" err="1"/>
              <a:t>ignota</a:t>
            </a:r>
            <a:r>
              <a:rPr lang="en-US" dirty="0"/>
              <a:t> </a:t>
            </a:r>
            <a:r>
              <a:rPr lang="en-US" dirty="0" err="1"/>
              <a:t>officiis</a:t>
            </a:r>
            <a:r>
              <a:rPr lang="en-US" dirty="0"/>
              <a:t>. </a:t>
            </a:r>
            <a:r>
              <a:rPr lang="en-US" dirty="0" err="1"/>
              <a:t>Ea</a:t>
            </a:r>
            <a:r>
              <a:rPr lang="en-US" dirty="0"/>
              <a:t> sea </a:t>
            </a:r>
            <a:r>
              <a:rPr lang="en-US" dirty="0" err="1"/>
              <a:t>doctus</a:t>
            </a:r>
            <a:r>
              <a:rPr lang="en-US" dirty="0"/>
              <a:t> </a:t>
            </a:r>
            <a:r>
              <a:rPr lang="en-US" dirty="0" err="1"/>
              <a:t>habemus</a:t>
            </a:r>
            <a:r>
              <a:rPr lang="en-US" dirty="0"/>
              <a:t>, </a:t>
            </a:r>
            <a:r>
              <a:rPr lang="en-US" dirty="0" err="1"/>
              <a:t>melius</a:t>
            </a:r>
            <a:r>
              <a:rPr lang="en-US" dirty="0"/>
              <a:t> </a:t>
            </a:r>
            <a:r>
              <a:rPr lang="en-US" dirty="0" err="1"/>
              <a:t>assueverit</a:t>
            </a:r>
            <a:r>
              <a:rPr lang="en-US" dirty="0"/>
              <a:t> sea </a:t>
            </a:r>
            <a:r>
              <a:rPr lang="en-US" dirty="0" err="1" smtClean="0"/>
              <a:t>ei</a:t>
            </a:r>
            <a:r>
              <a:rPr lang="en-US" dirty="0" smtClean="0"/>
              <a:t>.</a:t>
            </a:r>
            <a:endParaRPr lang="en-US" dirty="0"/>
          </a:p>
        </p:txBody>
      </p:sp>
      <p:sp>
        <p:nvSpPr>
          <p:cNvPr id="32" name="テキスト プレースホルダー 31"/>
          <p:cNvSpPr>
            <a:spLocks noGrp="1"/>
          </p:cNvSpPr>
          <p:nvPr>
            <p:ph type="body" sz="quarter" idx="33"/>
          </p:nvPr>
        </p:nvSpPr>
        <p:spPr/>
        <p:txBody>
          <a:bodyPr/>
          <a:lstStyle/>
          <a:p>
            <a:r>
              <a:rPr lang="en-US" dirty="0"/>
              <a:t>FEATURE 4</a:t>
            </a:r>
          </a:p>
        </p:txBody>
      </p:sp>
      <p:sp>
        <p:nvSpPr>
          <p:cNvPr id="19" name="図プレースホルダー 18"/>
          <p:cNvSpPr>
            <a:spLocks noGrp="1"/>
          </p:cNvSpPr>
          <p:nvPr>
            <p:ph type="pic" sz="quarter" idx="15"/>
          </p:nvPr>
        </p:nvSpPr>
        <p:spPr/>
      </p:sp>
      <p:sp>
        <p:nvSpPr>
          <p:cNvPr id="21" name="図プレースホルダー 20"/>
          <p:cNvSpPr>
            <a:spLocks noGrp="1"/>
          </p:cNvSpPr>
          <p:nvPr>
            <p:ph type="pic" sz="quarter" idx="25"/>
          </p:nvPr>
        </p:nvSpPr>
        <p:spPr/>
      </p:sp>
      <p:sp>
        <p:nvSpPr>
          <p:cNvPr id="22" name="図プレースホルダー 21"/>
          <p:cNvSpPr>
            <a:spLocks noGrp="1"/>
          </p:cNvSpPr>
          <p:nvPr>
            <p:ph type="pic" sz="quarter" idx="31"/>
          </p:nvPr>
        </p:nvSpPr>
        <p:spPr/>
      </p:sp>
      <p:sp>
        <p:nvSpPr>
          <p:cNvPr id="23" name="図プレースホルダー 22"/>
          <p:cNvSpPr>
            <a:spLocks noGrp="1"/>
          </p:cNvSpPr>
          <p:nvPr>
            <p:ph type="pic" sz="quarter" idx="28"/>
          </p:nvPr>
        </p:nvSpPr>
        <p:spPr/>
      </p:sp>
    </p:spTree>
    <p:extLst>
      <p:ext uri="{BB962C8B-B14F-4D97-AF65-F5344CB8AC3E}">
        <p14:creationId xmlns:p14="http://schemas.microsoft.com/office/powerpoint/2010/main" val="673907752"/>
      </p:ext>
    </p:extLst>
  </p:cSld>
  <p:clrMapOvr>
    <a:masterClrMapping/>
  </p:clrMapOvr>
  <mc:AlternateContent xmlns:mc="http://schemas.openxmlformats.org/markup-compatibility/2006" xmlns:p14="http://schemas.microsoft.com/office/powerpoint/2010/main">
    <mc:Choice Requires="p14">
      <p:transition spd="slow" p14:dur="1250" advTm="11467">
        <p14:flip dir="r"/>
      </p:transition>
    </mc:Choice>
    <mc:Fallback xmlns="">
      <p:transition spd="slow" advTm="11467">
        <p:fade/>
      </p:transition>
    </mc:Fallback>
  </mc:AlternateContent>
  <p:timing>
    <p:tnLst>
      <p:par>
        <p:cTn id="1" dur="indefinite" restart="never" nodeType="tmRoot"/>
      </p:par>
    </p:tnLst>
  </p:timing>
</p:sld>
</file>

<file path=ppt/slides/slide3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36</a:t>
            </a:fld>
            <a:endParaRPr lang="ja-JP" altLang="en-US"/>
          </a:p>
        </p:txBody>
      </p:sp>
      <p:sp>
        <p:nvSpPr>
          <p:cNvPr id="23" name="テキスト プレースホルダー 22"/>
          <p:cNvSpPr>
            <a:spLocks noGrp="1"/>
          </p:cNvSpPr>
          <p:nvPr>
            <p:ph type="body" sz="quarter" idx="32"/>
          </p:nvPr>
        </p:nvSpPr>
        <p:spPr/>
        <p:txBody>
          <a:bodyPr/>
          <a:lstStyle/>
          <a:p>
            <a:r>
              <a:rPr lang="en-US" dirty="0" smtClean="0"/>
              <a:t>SOCIAL</a:t>
            </a:r>
            <a:endParaRPr lang="en-US" dirty="0"/>
          </a:p>
        </p:txBody>
      </p:sp>
      <p:sp>
        <p:nvSpPr>
          <p:cNvPr id="20" name="テキスト プレースホルダー 19"/>
          <p:cNvSpPr>
            <a:spLocks noGrp="1"/>
          </p:cNvSpPr>
          <p:nvPr>
            <p:ph type="body" sz="quarter" idx="20"/>
          </p:nvPr>
        </p:nvSpPr>
        <p:spPr/>
        <p:txBody>
          <a:bodyPr/>
          <a:lstStyle/>
          <a:p>
            <a:r>
              <a:rPr lang="en-US" dirty="0" smtClean="0"/>
              <a:t>FACEBOOK</a:t>
            </a:r>
            <a:endParaRPr lang="en-US" dirty="0"/>
          </a:p>
        </p:txBody>
      </p:sp>
      <p:sp>
        <p:nvSpPr>
          <p:cNvPr id="25" name="テキスト プレースホルダー 24"/>
          <p:cNvSpPr>
            <a:spLocks noGrp="1"/>
          </p:cNvSpPr>
          <p:nvPr>
            <p:ph type="body" sz="quarter" idx="34"/>
          </p:nvPr>
        </p:nvSpPr>
        <p:spPr/>
        <p:txBody>
          <a:bodyPr/>
          <a:lstStyle/>
          <a:p>
            <a:r>
              <a:rPr lang="en-US" dirty="0" smtClean="0"/>
              <a:t>TWITTER</a:t>
            </a:r>
            <a:endParaRPr lang="en-US" dirty="0"/>
          </a:p>
        </p:txBody>
      </p:sp>
      <p:sp>
        <p:nvSpPr>
          <p:cNvPr id="27" name="テキスト プレースホルダー 26"/>
          <p:cNvSpPr>
            <a:spLocks noGrp="1"/>
          </p:cNvSpPr>
          <p:nvPr>
            <p:ph type="body" sz="quarter" idx="36"/>
          </p:nvPr>
        </p:nvSpPr>
        <p:spPr/>
        <p:txBody>
          <a:bodyPr/>
          <a:lstStyle/>
          <a:p>
            <a:r>
              <a:rPr lang="en-US" dirty="0" smtClean="0"/>
              <a:t>GOOGLE+</a:t>
            </a:r>
            <a:endParaRPr lang="en-US" dirty="0"/>
          </a:p>
        </p:txBody>
      </p:sp>
      <p:sp>
        <p:nvSpPr>
          <p:cNvPr id="29" name="テキスト プレースホルダー 28"/>
          <p:cNvSpPr>
            <a:spLocks noGrp="1"/>
          </p:cNvSpPr>
          <p:nvPr>
            <p:ph type="body" sz="quarter" idx="38"/>
          </p:nvPr>
        </p:nvSpPr>
        <p:spPr/>
        <p:txBody>
          <a:bodyPr/>
          <a:lstStyle/>
          <a:p>
            <a:r>
              <a:rPr lang="en-US" dirty="0" smtClean="0"/>
              <a:t>LINKEDIN</a:t>
            </a:r>
            <a:endParaRPr lang="en-US" dirty="0"/>
          </a:p>
        </p:txBody>
      </p:sp>
      <p:pic>
        <p:nvPicPr>
          <p:cNvPr id="51" name="図プレースホルダー 50"/>
          <p:cNvPicPr>
            <a:picLocks noGrp="1" noChangeAspect="1"/>
          </p:cNvPicPr>
          <p:nvPr>
            <p:ph type="pic" sz="quarter" idx="39"/>
          </p:nvPr>
        </p:nvPicPr>
        <p:blipFill>
          <a:blip r:embed="rId2" cstate="print">
            <a:extLst>
              <a:ext uri="{28A0092B-C50C-407E-A947-70E740481C1C}">
                <a14:useLocalDpi xmlns:a14="http://schemas.microsoft.com/office/drawing/2010/main" val="0"/>
              </a:ext>
            </a:extLst>
          </a:blip>
          <a:srcRect t="99" b="99"/>
          <a:stretch>
            <a:fillRect/>
          </a:stretch>
        </p:blipFill>
        <p:spPr/>
      </p:pic>
      <p:sp>
        <p:nvSpPr>
          <p:cNvPr id="31" name="テキスト プレースホルダー 30"/>
          <p:cNvSpPr>
            <a:spLocks noGrp="1"/>
          </p:cNvSpPr>
          <p:nvPr>
            <p:ph type="body" sz="quarter" idx="40"/>
          </p:nvPr>
        </p:nvSpPr>
        <p:spPr/>
        <p:txBody>
          <a:bodyPr/>
          <a:lstStyle/>
          <a:p>
            <a:r>
              <a:rPr lang="en-US" dirty="0" smtClean="0"/>
              <a:t>PINTEREST</a:t>
            </a:r>
            <a:endParaRPr lang="en-US" dirty="0"/>
          </a:p>
        </p:txBody>
      </p:sp>
      <p:pic>
        <p:nvPicPr>
          <p:cNvPr id="52" name="図プレースホルダー 51"/>
          <p:cNvPicPr>
            <a:picLocks noGrp="1" noChangeAspect="1"/>
          </p:cNvPicPr>
          <p:nvPr>
            <p:ph type="pic" sz="quarter" idx="41"/>
          </p:nvPr>
        </p:nvPicPr>
        <p:blipFill>
          <a:blip r:embed="rId3" cstate="print">
            <a:extLst>
              <a:ext uri="{28A0092B-C50C-407E-A947-70E740481C1C}">
                <a14:useLocalDpi xmlns:a14="http://schemas.microsoft.com/office/drawing/2010/main" val="0"/>
              </a:ext>
            </a:extLst>
          </a:blip>
          <a:srcRect t="99" b="99"/>
          <a:stretch>
            <a:fillRect/>
          </a:stretch>
        </p:blipFill>
        <p:spPr/>
      </p:pic>
      <p:sp>
        <p:nvSpPr>
          <p:cNvPr id="33" name="テキスト プレースホルダー 32"/>
          <p:cNvSpPr>
            <a:spLocks noGrp="1"/>
          </p:cNvSpPr>
          <p:nvPr>
            <p:ph type="body" sz="quarter" idx="42"/>
          </p:nvPr>
        </p:nvSpPr>
        <p:spPr/>
        <p:txBody>
          <a:bodyPr/>
          <a:lstStyle/>
          <a:p>
            <a:r>
              <a:rPr lang="en-US" dirty="0" smtClean="0"/>
              <a:t>INSTAGRAM</a:t>
            </a:r>
            <a:endParaRPr lang="en-US" dirty="0"/>
          </a:p>
        </p:txBody>
      </p:sp>
      <p:sp>
        <p:nvSpPr>
          <p:cNvPr id="19" name="テキスト プレースホルダー 18"/>
          <p:cNvSpPr>
            <a:spLocks noGrp="1"/>
          </p:cNvSpPr>
          <p:nvPr>
            <p:ph type="body" sz="quarter" idx="19"/>
          </p:nvPr>
        </p:nvSpPr>
        <p:spPr/>
        <p:txBody>
          <a:bodyPr/>
          <a:lstStyle/>
          <a:p>
            <a:r>
              <a:rPr lang="en-US" dirty="0"/>
              <a:t>Et </a:t>
            </a:r>
            <a:r>
              <a:rPr lang="en-US" dirty="0" err="1"/>
              <a:t>laudem</a:t>
            </a:r>
            <a:r>
              <a:rPr lang="en-US" dirty="0"/>
              <a:t> </a:t>
            </a:r>
            <a:r>
              <a:rPr lang="en-US" dirty="0" err="1"/>
              <a:t>reprehendunt</a:t>
            </a:r>
            <a:r>
              <a:rPr lang="en-US" dirty="0"/>
              <a:t> his, at </a:t>
            </a:r>
            <a:r>
              <a:rPr lang="en-US" dirty="0" err="1"/>
              <a:t>sed</a:t>
            </a:r>
            <a:r>
              <a:rPr lang="en-US" dirty="0"/>
              <a:t> </a:t>
            </a:r>
            <a:r>
              <a:rPr lang="en-US" dirty="0" err="1"/>
              <a:t>cetero</a:t>
            </a:r>
            <a:r>
              <a:rPr lang="en-US" dirty="0"/>
              <a:t> </a:t>
            </a:r>
            <a:r>
              <a:rPr lang="en-US" dirty="0" err="1"/>
              <a:t>efficiendi</a:t>
            </a:r>
            <a:r>
              <a:rPr lang="en-US" dirty="0"/>
              <a:t>. </a:t>
            </a:r>
            <a:r>
              <a:rPr lang="en-US" dirty="0" err="1"/>
              <a:t>Mutat</a:t>
            </a:r>
            <a:r>
              <a:rPr lang="en-US" dirty="0"/>
              <a:t> </a:t>
            </a:r>
            <a:r>
              <a:rPr lang="en-US" dirty="0" err="1"/>
              <a:t>perpetua</a:t>
            </a:r>
            <a:r>
              <a:rPr lang="en-US" dirty="0"/>
              <a:t> </a:t>
            </a:r>
            <a:r>
              <a:rPr lang="en-US" dirty="0" err="1"/>
              <a:t>interesset</a:t>
            </a:r>
            <a:r>
              <a:rPr lang="en-US" dirty="0"/>
              <a:t> quo </a:t>
            </a:r>
            <a:r>
              <a:rPr lang="en-US" dirty="0" err="1" smtClean="0"/>
              <a:t>eu</a:t>
            </a:r>
            <a:r>
              <a:rPr lang="en-US" dirty="0" smtClean="0"/>
              <a:t>.</a:t>
            </a:r>
            <a:endParaRPr lang="en-US" dirty="0"/>
          </a:p>
        </p:txBody>
      </p:sp>
      <p:sp>
        <p:nvSpPr>
          <p:cNvPr id="34" name="テキスト プレースホルダー 33"/>
          <p:cNvSpPr>
            <a:spLocks noGrp="1"/>
          </p:cNvSpPr>
          <p:nvPr>
            <p:ph type="body" sz="quarter" idx="43"/>
          </p:nvPr>
        </p:nvSpPr>
        <p:spPr/>
        <p:txBody>
          <a:bodyPr/>
          <a:lstStyle/>
          <a:p>
            <a:r>
              <a:rPr lang="en-US" dirty="0" err="1"/>
              <a:t>Ius</a:t>
            </a:r>
            <a:r>
              <a:rPr lang="en-US" dirty="0"/>
              <a:t> </a:t>
            </a:r>
            <a:r>
              <a:rPr lang="en-US" dirty="0" err="1"/>
              <a:t>eu</a:t>
            </a:r>
            <a:r>
              <a:rPr lang="en-US" dirty="0"/>
              <a:t> </a:t>
            </a:r>
            <a:r>
              <a:rPr lang="en-US" dirty="0" err="1"/>
              <a:t>utamur</a:t>
            </a:r>
            <a:r>
              <a:rPr lang="en-US" dirty="0"/>
              <a:t> </a:t>
            </a:r>
            <a:r>
              <a:rPr lang="en-US" dirty="0" err="1"/>
              <a:t>virtute</a:t>
            </a:r>
            <a:r>
              <a:rPr lang="en-US" dirty="0"/>
              <a:t> </a:t>
            </a:r>
            <a:r>
              <a:rPr lang="en-US" dirty="0" err="1"/>
              <a:t>consetetur</a:t>
            </a:r>
            <a:r>
              <a:rPr lang="en-US" dirty="0"/>
              <a:t>, his </a:t>
            </a:r>
            <a:r>
              <a:rPr lang="en-US" dirty="0" err="1"/>
              <a:t>eu</a:t>
            </a:r>
            <a:r>
              <a:rPr lang="en-US" dirty="0"/>
              <a:t> </a:t>
            </a:r>
            <a:r>
              <a:rPr lang="en-US" dirty="0" err="1"/>
              <a:t>erroribus</a:t>
            </a:r>
            <a:r>
              <a:rPr lang="en-US" dirty="0"/>
              <a:t> </a:t>
            </a:r>
            <a:r>
              <a:rPr lang="en-US" dirty="0" err="1"/>
              <a:t>forensibus</a:t>
            </a:r>
            <a:r>
              <a:rPr lang="en-US" dirty="0"/>
              <a:t>, </a:t>
            </a:r>
            <a:r>
              <a:rPr lang="en-US" dirty="0" err="1"/>
              <a:t>quem</a:t>
            </a:r>
            <a:r>
              <a:rPr lang="en-US" dirty="0"/>
              <a:t> </a:t>
            </a:r>
            <a:r>
              <a:rPr lang="en-US" dirty="0" err="1"/>
              <a:t>mutat</a:t>
            </a:r>
            <a:r>
              <a:rPr lang="en-US" dirty="0"/>
              <a:t> </a:t>
            </a:r>
            <a:r>
              <a:rPr lang="en-US" dirty="0" err="1"/>
              <a:t>epicuri</a:t>
            </a:r>
            <a:r>
              <a:rPr lang="en-US" dirty="0"/>
              <a:t> duo in.</a:t>
            </a:r>
          </a:p>
        </p:txBody>
      </p:sp>
      <p:sp>
        <p:nvSpPr>
          <p:cNvPr id="35" name="テキスト プレースホルダー 34"/>
          <p:cNvSpPr>
            <a:spLocks noGrp="1"/>
          </p:cNvSpPr>
          <p:nvPr>
            <p:ph type="body" sz="quarter" idx="44"/>
          </p:nvPr>
        </p:nvSpPr>
        <p:spPr/>
        <p:txBody>
          <a:bodyPr/>
          <a:lstStyle/>
          <a:p>
            <a:r>
              <a:rPr lang="en-US" dirty="0"/>
              <a:t>Mel </a:t>
            </a:r>
            <a:r>
              <a:rPr lang="en-US" dirty="0" err="1"/>
              <a:t>fastidii</a:t>
            </a:r>
            <a:r>
              <a:rPr lang="en-US" dirty="0"/>
              <a:t> </a:t>
            </a:r>
            <a:r>
              <a:rPr lang="en-US" dirty="0" err="1"/>
              <a:t>persecuti</a:t>
            </a:r>
            <a:r>
              <a:rPr lang="en-US" dirty="0"/>
              <a:t> </a:t>
            </a:r>
            <a:r>
              <a:rPr lang="en-US" dirty="0" err="1"/>
              <a:t>adipiscing</a:t>
            </a:r>
            <a:r>
              <a:rPr lang="en-US" dirty="0"/>
              <a:t> an, </a:t>
            </a:r>
            <a:r>
              <a:rPr lang="en-US" dirty="0" err="1"/>
              <a:t>eum</a:t>
            </a:r>
            <a:r>
              <a:rPr lang="en-US" dirty="0"/>
              <a:t> </a:t>
            </a:r>
            <a:r>
              <a:rPr lang="en-US" dirty="0" err="1"/>
              <a:t>reque</a:t>
            </a:r>
            <a:r>
              <a:rPr lang="en-US" dirty="0"/>
              <a:t> </a:t>
            </a:r>
            <a:r>
              <a:rPr lang="en-US" dirty="0" err="1"/>
              <a:t>illum</a:t>
            </a:r>
            <a:r>
              <a:rPr lang="en-US" dirty="0"/>
              <a:t> </a:t>
            </a:r>
            <a:r>
              <a:rPr lang="en-US" dirty="0" err="1"/>
              <a:t>dicunt</a:t>
            </a:r>
            <a:r>
              <a:rPr lang="en-US" dirty="0"/>
              <a:t> ad. </a:t>
            </a:r>
            <a:r>
              <a:rPr lang="en-US" dirty="0" err="1"/>
              <a:t>Vix</a:t>
            </a:r>
            <a:r>
              <a:rPr lang="en-US" dirty="0"/>
              <a:t> </a:t>
            </a:r>
            <a:r>
              <a:rPr lang="en-US" dirty="0" err="1"/>
              <a:t>scripta</a:t>
            </a:r>
            <a:r>
              <a:rPr lang="en-US" dirty="0"/>
              <a:t> </a:t>
            </a:r>
            <a:r>
              <a:rPr lang="en-US" dirty="0" err="1"/>
              <a:t>alienum</a:t>
            </a:r>
            <a:r>
              <a:rPr lang="en-US" dirty="0"/>
              <a:t> </a:t>
            </a:r>
            <a:r>
              <a:rPr lang="en-US" dirty="0" err="1"/>
              <a:t>te</a:t>
            </a:r>
            <a:r>
              <a:rPr lang="en-US" dirty="0"/>
              <a:t>.</a:t>
            </a:r>
          </a:p>
        </p:txBody>
      </p:sp>
      <p:sp>
        <p:nvSpPr>
          <p:cNvPr id="36" name="テキスト プレースホルダー 35"/>
          <p:cNvSpPr>
            <a:spLocks noGrp="1"/>
          </p:cNvSpPr>
          <p:nvPr>
            <p:ph type="body" sz="quarter" idx="45"/>
          </p:nvPr>
        </p:nvSpPr>
        <p:spPr/>
        <p:txBody>
          <a:bodyPr/>
          <a:lstStyle/>
          <a:p>
            <a:r>
              <a:rPr lang="en-US" dirty="0" err="1"/>
              <a:t>Eu</a:t>
            </a:r>
            <a:r>
              <a:rPr lang="en-US" dirty="0"/>
              <a:t> </a:t>
            </a:r>
            <a:r>
              <a:rPr lang="en-US" dirty="0" err="1"/>
              <a:t>suscipiantur</a:t>
            </a:r>
            <a:r>
              <a:rPr lang="en-US" dirty="0"/>
              <a:t> </a:t>
            </a:r>
            <a:r>
              <a:rPr lang="en-US" dirty="0" err="1"/>
              <a:t>definitionem</a:t>
            </a:r>
            <a:r>
              <a:rPr lang="en-US" dirty="0"/>
              <a:t> </a:t>
            </a:r>
            <a:r>
              <a:rPr lang="en-US" dirty="0" err="1"/>
              <a:t>mei</a:t>
            </a:r>
            <a:r>
              <a:rPr lang="en-US" dirty="0"/>
              <a:t>, </a:t>
            </a:r>
            <a:r>
              <a:rPr lang="en-US" dirty="0" err="1"/>
              <a:t>ius</a:t>
            </a:r>
            <a:r>
              <a:rPr lang="en-US" dirty="0"/>
              <a:t> </a:t>
            </a:r>
            <a:r>
              <a:rPr lang="en-US" dirty="0" err="1"/>
              <a:t>feugiat</a:t>
            </a:r>
            <a:r>
              <a:rPr lang="en-US" dirty="0"/>
              <a:t> </a:t>
            </a:r>
            <a:r>
              <a:rPr lang="en-US" dirty="0" err="1"/>
              <a:t>voluptatum</a:t>
            </a:r>
            <a:r>
              <a:rPr lang="en-US" dirty="0"/>
              <a:t> in. Et sea </a:t>
            </a:r>
            <a:r>
              <a:rPr lang="en-US" dirty="0" err="1"/>
              <a:t>eros</a:t>
            </a:r>
            <a:r>
              <a:rPr lang="en-US" dirty="0"/>
              <a:t> </a:t>
            </a:r>
            <a:r>
              <a:rPr lang="en-US" dirty="0" err="1"/>
              <a:t>iudico</a:t>
            </a:r>
            <a:r>
              <a:rPr lang="en-US" dirty="0"/>
              <a:t> </a:t>
            </a:r>
            <a:r>
              <a:rPr lang="en-US" dirty="0" err="1"/>
              <a:t>ceteros</a:t>
            </a:r>
            <a:r>
              <a:rPr lang="en-US" dirty="0"/>
              <a:t>.</a:t>
            </a:r>
          </a:p>
        </p:txBody>
      </p:sp>
      <p:sp>
        <p:nvSpPr>
          <p:cNvPr id="37" name="テキスト プレースホルダー 36"/>
          <p:cNvSpPr>
            <a:spLocks noGrp="1"/>
          </p:cNvSpPr>
          <p:nvPr>
            <p:ph type="body" sz="quarter" idx="46"/>
          </p:nvPr>
        </p:nvSpPr>
        <p:spPr/>
        <p:txBody>
          <a:bodyPr/>
          <a:lstStyle/>
          <a:p>
            <a:r>
              <a:rPr lang="en-US" dirty="0"/>
              <a:t>Cu </a:t>
            </a:r>
            <a:r>
              <a:rPr lang="en-US" dirty="0" err="1"/>
              <a:t>possim</a:t>
            </a:r>
            <a:r>
              <a:rPr lang="en-US" dirty="0"/>
              <a:t> </a:t>
            </a:r>
            <a:r>
              <a:rPr lang="en-US" dirty="0" err="1"/>
              <a:t>mediocrem</a:t>
            </a:r>
            <a:r>
              <a:rPr lang="en-US" dirty="0"/>
              <a:t> pro, </a:t>
            </a:r>
            <a:r>
              <a:rPr lang="en-US" dirty="0" err="1"/>
              <a:t>novum</a:t>
            </a:r>
            <a:r>
              <a:rPr lang="en-US" dirty="0"/>
              <a:t> </a:t>
            </a:r>
            <a:r>
              <a:rPr lang="en-US" dirty="0" err="1"/>
              <a:t>praesent</a:t>
            </a:r>
            <a:r>
              <a:rPr lang="en-US" dirty="0"/>
              <a:t> an </a:t>
            </a:r>
            <a:r>
              <a:rPr lang="en-US" dirty="0" err="1"/>
              <a:t>vix</a:t>
            </a:r>
            <a:r>
              <a:rPr lang="en-US" dirty="0"/>
              <a:t>, </a:t>
            </a:r>
            <a:r>
              <a:rPr lang="en-US" dirty="0" err="1"/>
              <a:t>debet</a:t>
            </a:r>
            <a:r>
              <a:rPr lang="en-US" dirty="0"/>
              <a:t> </a:t>
            </a:r>
            <a:r>
              <a:rPr lang="en-US" dirty="0" err="1"/>
              <a:t>iuvaret</a:t>
            </a:r>
            <a:r>
              <a:rPr lang="en-US" dirty="0"/>
              <a:t> </a:t>
            </a:r>
            <a:r>
              <a:rPr lang="en-US" dirty="0" err="1"/>
              <a:t>ponderum</a:t>
            </a:r>
            <a:r>
              <a:rPr lang="en-US" dirty="0"/>
              <a:t> </a:t>
            </a:r>
            <a:r>
              <a:rPr lang="en-US" dirty="0" err="1"/>
              <a:t>te</a:t>
            </a:r>
            <a:r>
              <a:rPr lang="en-US" dirty="0"/>
              <a:t> sea.</a:t>
            </a:r>
          </a:p>
        </p:txBody>
      </p:sp>
      <p:sp>
        <p:nvSpPr>
          <p:cNvPr id="38" name="テキスト プレースホルダー 37"/>
          <p:cNvSpPr>
            <a:spLocks noGrp="1"/>
          </p:cNvSpPr>
          <p:nvPr>
            <p:ph type="body" sz="quarter" idx="47"/>
          </p:nvPr>
        </p:nvSpPr>
        <p:spPr/>
        <p:txBody>
          <a:bodyPr/>
          <a:lstStyle/>
          <a:p>
            <a:r>
              <a:rPr lang="en-US" dirty="0"/>
              <a:t>Mea at </a:t>
            </a:r>
            <a:r>
              <a:rPr lang="en-US" dirty="0" err="1"/>
              <a:t>quaestio</a:t>
            </a:r>
            <a:r>
              <a:rPr lang="en-US" dirty="0"/>
              <a:t> </a:t>
            </a:r>
            <a:r>
              <a:rPr lang="en-US" dirty="0" err="1"/>
              <a:t>sensibus</a:t>
            </a:r>
            <a:r>
              <a:rPr lang="en-US" dirty="0"/>
              <a:t> </a:t>
            </a:r>
            <a:r>
              <a:rPr lang="en-US" dirty="0" err="1"/>
              <a:t>indoctum</a:t>
            </a:r>
            <a:r>
              <a:rPr lang="en-US" dirty="0"/>
              <a:t>, his ex </a:t>
            </a:r>
            <a:r>
              <a:rPr lang="en-US" dirty="0" err="1"/>
              <a:t>aeque</a:t>
            </a:r>
            <a:r>
              <a:rPr lang="en-US" dirty="0"/>
              <a:t> </a:t>
            </a:r>
            <a:r>
              <a:rPr lang="en-US" dirty="0" err="1"/>
              <a:t>conclusionemque</a:t>
            </a:r>
            <a:r>
              <a:rPr lang="en-US" dirty="0"/>
              <a:t>.</a:t>
            </a:r>
          </a:p>
        </p:txBody>
      </p:sp>
      <p:sp>
        <p:nvSpPr>
          <p:cNvPr id="21" name="テキスト プレースホルダー 20"/>
          <p:cNvSpPr>
            <a:spLocks noGrp="1"/>
          </p:cNvSpPr>
          <p:nvPr>
            <p:ph type="body" sz="quarter" idx="24"/>
          </p:nvPr>
        </p:nvSpPr>
        <p:spPr/>
        <p:txBody>
          <a:bodyPr/>
          <a:lstStyle/>
          <a:p>
            <a:endParaRPr lang="en-US"/>
          </a:p>
        </p:txBody>
      </p:sp>
      <p:sp>
        <p:nvSpPr>
          <p:cNvPr id="18" name="タイトル 17"/>
          <p:cNvSpPr>
            <a:spLocks noGrp="1"/>
          </p:cNvSpPr>
          <p:nvPr>
            <p:ph type="title"/>
          </p:nvPr>
        </p:nvSpPr>
        <p:spPr/>
        <p:txBody>
          <a:bodyPr/>
          <a:lstStyle/>
          <a:p>
            <a:r>
              <a:rPr lang="en-US" dirty="0" smtClean="0"/>
              <a:t>EASY TO SHARE</a:t>
            </a:r>
            <a:endParaRPr lang="en-US" dirty="0"/>
          </a:p>
        </p:txBody>
      </p:sp>
      <p:pic>
        <p:nvPicPr>
          <p:cNvPr id="47" name="図プレースホルダー 46"/>
          <p:cNvPicPr>
            <a:picLocks noGrp="1" noChangeAspect="1"/>
          </p:cNvPicPr>
          <p:nvPr>
            <p:ph type="pic" sz="quarter" idx="26"/>
          </p:nvPr>
        </p:nvPicPr>
        <p:blipFill>
          <a:blip r:embed="rId4" cstate="print">
            <a:extLst>
              <a:ext uri="{28A0092B-C50C-407E-A947-70E740481C1C}">
                <a14:useLocalDpi xmlns:a14="http://schemas.microsoft.com/office/drawing/2010/main" val="0"/>
              </a:ext>
            </a:extLst>
          </a:blip>
          <a:srcRect t="99" b="99"/>
          <a:stretch>
            <a:fillRect/>
          </a:stretch>
        </p:blipFill>
        <p:spPr/>
      </p:pic>
      <p:pic>
        <p:nvPicPr>
          <p:cNvPr id="48" name="図プレースホルダー 47"/>
          <p:cNvPicPr>
            <a:picLocks noGrp="1" noChangeAspect="1"/>
          </p:cNvPicPr>
          <p:nvPr>
            <p:ph type="pic" sz="quarter" idx="33"/>
          </p:nvPr>
        </p:nvPicPr>
        <p:blipFill>
          <a:blip r:embed="rId5" cstate="print">
            <a:extLst>
              <a:ext uri="{28A0092B-C50C-407E-A947-70E740481C1C}">
                <a14:useLocalDpi xmlns:a14="http://schemas.microsoft.com/office/drawing/2010/main" val="0"/>
              </a:ext>
            </a:extLst>
          </a:blip>
          <a:srcRect/>
          <a:stretch>
            <a:fillRect/>
          </a:stretch>
        </p:blipFill>
        <p:spPr/>
      </p:pic>
      <p:pic>
        <p:nvPicPr>
          <p:cNvPr id="49" name="図プレースホルダー 48"/>
          <p:cNvPicPr>
            <a:picLocks noGrp="1" noChangeAspect="1"/>
          </p:cNvPicPr>
          <p:nvPr>
            <p:ph type="pic" sz="quarter" idx="35"/>
          </p:nvPr>
        </p:nvPicPr>
        <p:blipFill>
          <a:blip r:embed="rId6" cstate="print">
            <a:extLst>
              <a:ext uri="{28A0092B-C50C-407E-A947-70E740481C1C}">
                <a14:useLocalDpi xmlns:a14="http://schemas.microsoft.com/office/drawing/2010/main" val="0"/>
              </a:ext>
            </a:extLst>
          </a:blip>
          <a:srcRect t="99" b="99"/>
          <a:stretch>
            <a:fillRect/>
          </a:stretch>
        </p:blipFill>
        <p:spPr/>
      </p:pic>
      <p:pic>
        <p:nvPicPr>
          <p:cNvPr id="50" name="図プレースホルダー 49"/>
          <p:cNvPicPr>
            <a:picLocks noGrp="1" noChangeAspect="1"/>
          </p:cNvPicPr>
          <p:nvPr>
            <p:ph type="pic" sz="quarter" idx="37"/>
          </p:nvPr>
        </p:nvPicPr>
        <p:blipFill>
          <a:blip r:embed="rId7" cstate="print">
            <a:extLst>
              <a:ext uri="{28A0092B-C50C-407E-A947-70E740481C1C}">
                <a14:useLocalDpi xmlns:a14="http://schemas.microsoft.com/office/drawing/2010/main" val="0"/>
              </a:ext>
            </a:extLst>
          </a:blip>
          <a:srcRect t="99" b="99"/>
          <a:stretch>
            <a:fillRect/>
          </a:stretch>
        </p:blipFill>
        <p:spPr/>
      </p:pic>
    </p:spTree>
    <p:extLst>
      <p:ext uri="{BB962C8B-B14F-4D97-AF65-F5344CB8AC3E}">
        <p14:creationId xmlns:p14="http://schemas.microsoft.com/office/powerpoint/2010/main" val="1013882841"/>
      </p:ext>
    </p:extLst>
  </p:cSld>
  <p:clrMapOvr>
    <a:masterClrMapping/>
  </p:clrMapOvr>
  <mc:AlternateContent xmlns:mc="http://schemas.openxmlformats.org/markup-compatibility/2006" xmlns:p14="http://schemas.microsoft.com/office/powerpoint/2010/main">
    <mc:Choice Requires="p14">
      <p:transition spd="slow" p14:dur="1250" advTm="12436">
        <p14:flip dir="r"/>
      </p:transition>
    </mc:Choice>
    <mc:Fallback xmlns="">
      <p:transition spd="slow" advTm="12436">
        <p:fade/>
      </p:transition>
    </mc:Fallback>
  </mc:AlternateContent>
  <p:timing>
    <p:tnLst>
      <p:par>
        <p:cTn id="1" dur="indefinite" restart="never" nodeType="tmRoot"/>
      </p:par>
    </p:tnLst>
  </p:timing>
</p:sld>
</file>

<file path=ppt/slides/slide3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タイトル 12"/>
          <p:cNvSpPr>
            <a:spLocks noGrp="1"/>
          </p:cNvSpPr>
          <p:nvPr>
            <p:ph type="title"/>
          </p:nvPr>
        </p:nvSpPr>
        <p:spPr/>
        <p:txBody>
          <a:bodyPr/>
          <a:lstStyle/>
          <a:p>
            <a:r>
              <a:rPr lang="en-US" dirty="0" smtClean="0"/>
              <a:t>OTHER FEATURES</a:t>
            </a:r>
            <a:endParaRPr lang="en-US" dirty="0"/>
          </a:p>
        </p:txBody>
      </p:sp>
      <p:sp>
        <p:nvSpPr>
          <p:cNvPr id="3" name="フッター プレースホルダー 2"/>
          <p:cNvSpPr>
            <a:spLocks noGrp="1"/>
          </p:cNvSpPr>
          <p:nvPr>
            <p:ph type="ftr" sz="quarter" idx="10"/>
          </p:nvPr>
        </p:nvSpPr>
        <p:spPr/>
        <p:txBody>
          <a:bodyPr/>
          <a:lstStyle/>
          <a:p>
            <a:r>
              <a:rPr lang="en-US" altLang="ja-JP" dirty="0"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37</a:t>
            </a:fld>
            <a:endParaRPr lang="ja-JP" altLang="en-US"/>
          </a:p>
        </p:txBody>
      </p:sp>
      <p:sp>
        <p:nvSpPr>
          <p:cNvPr id="14" name="テキスト プレースホルダー 13"/>
          <p:cNvSpPr>
            <a:spLocks noGrp="1"/>
          </p:cNvSpPr>
          <p:nvPr>
            <p:ph type="body" sz="quarter" idx="14"/>
          </p:nvPr>
        </p:nvSpPr>
        <p:spPr/>
        <p:txBody>
          <a:bodyPr/>
          <a:lstStyle/>
          <a:p>
            <a:r>
              <a:rPr lang="en-US" dirty="0" smtClean="0"/>
              <a:t>WORLD WIDE</a:t>
            </a:r>
            <a:endParaRPr lang="en-US" dirty="0"/>
          </a:p>
        </p:txBody>
      </p:sp>
      <p:sp>
        <p:nvSpPr>
          <p:cNvPr id="15" name="テキスト プレースホルダー 14"/>
          <p:cNvSpPr>
            <a:spLocks noGrp="1"/>
          </p:cNvSpPr>
          <p:nvPr>
            <p:ph type="body" sz="quarter" idx="15"/>
          </p:nvPr>
        </p:nvSpPr>
        <p:spPr/>
        <p:txBody>
          <a:bodyPr/>
          <a:lstStyle/>
          <a:p>
            <a:r>
              <a:rPr lang="pt-BR" dirty="0"/>
              <a:t>Ea postea iracundia vix, at sit facilis noluisse.</a:t>
            </a:r>
            <a:endParaRPr lang="en-US" dirty="0"/>
          </a:p>
        </p:txBody>
      </p:sp>
      <p:sp>
        <p:nvSpPr>
          <p:cNvPr id="16" name="テキスト プレースホルダー 15"/>
          <p:cNvSpPr>
            <a:spLocks noGrp="1"/>
          </p:cNvSpPr>
          <p:nvPr>
            <p:ph type="body" sz="quarter" idx="16"/>
          </p:nvPr>
        </p:nvSpPr>
        <p:spPr/>
        <p:txBody>
          <a:bodyPr/>
          <a:lstStyle/>
          <a:p>
            <a:r>
              <a:rPr lang="en-US" dirty="0" smtClean="0"/>
              <a:t>ONLINE SHOP</a:t>
            </a:r>
            <a:endParaRPr lang="en-US" dirty="0"/>
          </a:p>
        </p:txBody>
      </p:sp>
      <p:sp>
        <p:nvSpPr>
          <p:cNvPr id="17" name="テキスト プレースホルダー 16"/>
          <p:cNvSpPr>
            <a:spLocks noGrp="1"/>
          </p:cNvSpPr>
          <p:nvPr>
            <p:ph type="body" sz="quarter" idx="17"/>
          </p:nvPr>
        </p:nvSpPr>
        <p:spPr/>
        <p:txBody>
          <a:bodyPr/>
          <a:lstStyle/>
          <a:p>
            <a:r>
              <a:rPr lang="en-US" dirty="0" err="1"/>
              <a:t>Cibo</a:t>
            </a:r>
            <a:r>
              <a:rPr lang="en-US" dirty="0"/>
              <a:t> </a:t>
            </a:r>
            <a:r>
              <a:rPr lang="en-US" dirty="0" err="1"/>
              <a:t>deleniti</a:t>
            </a:r>
            <a:r>
              <a:rPr lang="en-US" dirty="0"/>
              <a:t> id vis, </a:t>
            </a:r>
            <a:r>
              <a:rPr lang="en-US" dirty="0" err="1"/>
              <a:t>agam</a:t>
            </a:r>
            <a:r>
              <a:rPr lang="en-US" dirty="0"/>
              <a:t> </a:t>
            </a:r>
            <a:r>
              <a:rPr lang="en-US" dirty="0" err="1"/>
              <a:t>movet</a:t>
            </a:r>
            <a:r>
              <a:rPr lang="en-US" dirty="0"/>
              <a:t> </a:t>
            </a:r>
            <a:r>
              <a:rPr lang="en-US" dirty="0" err="1"/>
              <a:t>eirmod</a:t>
            </a:r>
            <a:r>
              <a:rPr lang="en-US" dirty="0"/>
              <a:t> </a:t>
            </a:r>
            <a:r>
              <a:rPr lang="en-US" dirty="0" err="1"/>
              <a:t>ius</a:t>
            </a:r>
            <a:r>
              <a:rPr lang="en-US" dirty="0"/>
              <a:t> no, </a:t>
            </a:r>
            <a:r>
              <a:rPr lang="en-US" dirty="0" err="1"/>
              <a:t>ea</a:t>
            </a:r>
            <a:r>
              <a:rPr lang="en-US" dirty="0"/>
              <a:t> </a:t>
            </a:r>
            <a:r>
              <a:rPr lang="en-US" dirty="0" err="1"/>
              <a:t>usu</a:t>
            </a:r>
            <a:r>
              <a:rPr lang="en-US" dirty="0"/>
              <a:t> brute dicta.</a:t>
            </a:r>
          </a:p>
        </p:txBody>
      </p:sp>
      <p:sp>
        <p:nvSpPr>
          <p:cNvPr id="18" name="テキスト プレースホルダー 17"/>
          <p:cNvSpPr>
            <a:spLocks noGrp="1"/>
          </p:cNvSpPr>
          <p:nvPr>
            <p:ph type="body" sz="quarter" idx="18"/>
          </p:nvPr>
        </p:nvSpPr>
        <p:spPr/>
        <p:txBody>
          <a:bodyPr/>
          <a:lstStyle/>
          <a:p>
            <a:r>
              <a:rPr lang="en-US" dirty="0" smtClean="0"/>
              <a:t>GAME</a:t>
            </a:r>
            <a:endParaRPr lang="en-US" dirty="0"/>
          </a:p>
        </p:txBody>
      </p:sp>
      <p:sp>
        <p:nvSpPr>
          <p:cNvPr id="19" name="テキスト プレースホルダー 18"/>
          <p:cNvSpPr>
            <a:spLocks noGrp="1"/>
          </p:cNvSpPr>
          <p:nvPr>
            <p:ph type="body" sz="quarter" idx="19"/>
          </p:nvPr>
        </p:nvSpPr>
        <p:spPr/>
        <p:txBody>
          <a:bodyPr/>
          <a:lstStyle/>
          <a:p>
            <a:r>
              <a:rPr lang="pt-BR" dirty="0"/>
              <a:t>Ne errem soluta utroque pro, idque verear id cum.</a:t>
            </a:r>
            <a:endParaRPr lang="en-US" dirty="0"/>
          </a:p>
        </p:txBody>
      </p:sp>
      <p:sp>
        <p:nvSpPr>
          <p:cNvPr id="20" name="テキスト プレースホルダー 19"/>
          <p:cNvSpPr>
            <a:spLocks noGrp="1"/>
          </p:cNvSpPr>
          <p:nvPr>
            <p:ph type="body" sz="quarter" idx="20"/>
          </p:nvPr>
        </p:nvSpPr>
        <p:spPr/>
        <p:txBody>
          <a:bodyPr/>
          <a:lstStyle/>
          <a:p>
            <a:r>
              <a:rPr lang="en-US" dirty="0" smtClean="0"/>
              <a:t>CLOUD</a:t>
            </a:r>
            <a:endParaRPr lang="en-US" dirty="0"/>
          </a:p>
        </p:txBody>
      </p:sp>
      <p:sp>
        <p:nvSpPr>
          <p:cNvPr id="21" name="テキスト プレースホルダー 20"/>
          <p:cNvSpPr>
            <a:spLocks noGrp="1"/>
          </p:cNvSpPr>
          <p:nvPr>
            <p:ph type="body" sz="quarter" idx="21"/>
          </p:nvPr>
        </p:nvSpPr>
        <p:spPr/>
        <p:txBody>
          <a:bodyPr/>
          <a:lstStyle/>
          <a:p>
            <a:r>
              <a:rPr lang="pt-BR" dirty="0"/>
              <a:t>His facilisi electram ut, no usu mollis mnesarchum suscipiantur.</a:t>
            </a:r>
            <a:endParaRPr lang="en-US" dirty="0"/>
          </a:p>
        </p:txBody>
      </p:sp>
      <p:sp>
        <p:nvSpPr>
          <p:cNvPr id="22" name="テキスト プレースホルダー 21"/>
          <p:cNvSpPr>
            <a:spLocks noGrp="1"/>
          </p:cNvSpPr>
          <p:nvPr>
            <p:ph type="body" sz="quarter" idx="22"/>
          </p:nvPr>
        </p:nvSpPr>
        <p:spPr/>
        <p:txBody>
          <a:bodyPr/>
          <a:lstStyle/>
          <a:p>
            <a:r>
              <a:rPr lang="en-US" dirty="0" smtClean="0"/>
              <a:t>PUBLISHING</a:t>
            </a:r>
            <a:endParaRPr lang="en-US" dirty="0"/>
          </a:p>
        </p:txBody>
      </p:sp>
      <p:sp>
        <p:nvSpPr>
          <p:cNvPr id="23" name="テキスト プレースホルダー 22"/>
          <p:cNvSpPr>
            <a:spLocks noGrp="1"/>
          </p:cNvSpPr>
          <p:nvPr>
            <p:ph type="body" sz="quarter" idx="23"/>
          </p:nvPr>
        </p:nvSpPr>
        <p:spPr/>
        <p:txBody>
          <a:bodyPr/>
          <a:lstStyle/>
          <a:p>
            <a:r>
              <a:rPr lang="nn-NO" dirty="0"/>
              <a:t>Debet epicurei fabellas eam ei.</a:t>
            </a:r>
            <a:endParaRPr lang="en-US" dirty="0"/>
          </a:p>
        </p:txBody>
      </p:sp>
      <p:sp>
        <p:nvSpPr>
          <p:cNvPr id="24" name="テキスト プレースホルダー 23"/>
          <p:cNvSpPr>
            <a:spLocks noGrp="1"/>
          </p:cNvSpPr>
          <p:nvPr>
            <p:ph type="body" sz="quarter" idx="24"/>
          </p:nvPr>
        </p:nvSpPr>
        <p:spPr/>
        <p:txBody>
          <a:bodyPr/>
          <a:lstStyle/>
          <a:p>
            <a:r>
              <a:rPr lang="en-US" dirty="0" smtClean="0"/>
              <a:t>CONFIGURATION</a:t>
            </a:r>
            <a:endParaRPr lang="en-US" dirty="0"/>
          </a:p>
        </p:txBody>
      </p:sp>
      <p:sp>
        <p:nvSpPr>
          <p:cNvPr id="25" name="テキスト プレースホルダー 24"/>
          <p:cNvSpPr>
            <a:spLocks noGrp="1"/>
          </p:cNvSpPr>
          <p:nvPr>
            <p:ph type="body" sz="quarter" idx="25"/>
          </p:nvPr>
        </p:nvSpPr>
        <p:spPr/>
        <p:txBody>
          <a:bodyPr/>
          <a:lstStyle/>
          <a:p>
            <a:r>
              <a:rPr lang="pt-BR" dirty="0"/>
              <a:t>Ius vidit equidem vocibus no, eros impedit denique cu vim.</a:t>
            </a:r>
            <a:endParaRPr lang="en-US" dirty="0"/>
          </a:p>
        </p:txBody>
      </p:sp>
      <p:pic>
        <p:nvPicPr>
          <p:cNvPr id="35" name="図プレースホルダー 34"/>
          <p:cNvPicPr>
            <a:picLocks noGrp="1" noChangeAspect="1"/>
          </p:cNvPicPr>
          <p:nvPr>
            <p:ph type="pic" sz="quarter" idx="29"/>
          </p:nvPr>
        </p:nvPicPr>
        <p:blipFill>
          <a:blip r:embed="rId2" cstate="print">
            <a:extLst>
              <a:ext uri="{28A0092B-C50C-407E-A947-70E740481C1C}">
                <a14:useLocalDpi xmlns:a14="http://schemas.microsoft.com/office/drawing/2010/main" val="0"/>
              </a:ext>
            </a:extLst>
          </a:blip>
          <a:srcRect/>
          <a:stretch>
            <a:fillRect/>
          </a:stretch>
        </p:blipFill>
        <p:spPr/>
      </p:pic>
      <p:pic>
        <p:nvPicPr>
          <p:cNvPr id="36" name="図プレースホルダー 35"/>
          <p:cNvPicPr>
            <a:picLocks noGrp="1" noChangeAspect="1"/>
          </p:cNvPicPr>
          <p:nvPr>
            <p:ph type="pic" sz="quarter" idx="30"/>
          </p:nvPr>
        </p:nvPicPr>
        <p:blipFill>
          <a:blip r:embed="rId3" cstate="print">
            <a:extLst>
              <a:ext uri="{28A0092B-C50C-407E-A947-70E740481C1C}">
                <a14:useLocalDpi xmlns:a14="http://schemas.microsoft.com/office/drawing/2010/main" val="0"/>
              </a:ext>
            </a:extLst>
          </a:blip>
          <a:srcRect/>
          <a:stretch>
            <a:fillRect/>
          </a:stretch>
        </p:blipFill>
        <p:spPr/>
      </p:pic>
      <p:pic>
        <p:nvPicPr>
          <p:cNvPr id="37" name="図プレースホルダー 36"/>
          <p:cNvPicPr>
            <a:picLocks noGrp="1" noChangeAspect="1"/>
          </p:cNvPicPr>
          <p:nvPr>
            <p:ph type="pic" sz="quarter" idx="31"/>
          </p:nvPr>
        </p:nvPicPr>
        <p:blipFill>
          <a:blip r:embed="rId4" cstate="print">
            <a:extLst>
              <a:ext uri="{28A0092B-C50C-407E-A947-70E740481C1C}">
                <a14:useLocalDpi xmlns:a14="http://schemas.microsoft.com/office/drawing/2010/main" val="0"/>
              </a:ext>
            </a:extLst>
          </a:blip>
          <a:srcRect/>
          <a:stretch>
            <a:fillRect/>
          </a:stretch>
        </p:blipFill>
        <p:spPr/>
      </p:pic>
      <p:pic>
        <p:nvPicPr>
          <p:cNvPr id="39" name="図プレースホルダー 38"/>
          <p:cNvPicPr>
            <a:picLocks noGrp="1" noChangeAspect="1"/>
          </p:cNvPicPr>
          <p:nvPr>
            <p:ph type="pic" sz="quarter" idx="27"/>
          </p:nvPr>
        </p:nvPicPr>
        <p:blipFill>
          <a:blip r:embed="rId5" cstate="print">
            <a:extLst>
              <a:ext uri="{28A0092B-C50C-407E-A947-70E740481C1C}">
                <a14:useLocalDpi xmlns:a14="http://schemas.microsoft.com/office/drawing/2010/main" val="0"/>
              </a:ext>
            </a:extLst>
          </a:blip>
          <a:srcRect t="121" b="121"/>
          <a:stretch>
            <a:fillRect/>
          </a:stretch>
        </p:blipFill>
        <p:spPr/>
      </p:pic>
      <p:pic>
        <p:nvPicPr>
          <p:cNvPr id="41" name="図プレースホルダー 40"/>
          <p:cNvPicPr>
            <a:picLocks noGrp="1" noChangeAspect="1"/>
          </p:cNvPicPr>
          <p:nvPr>
            <p:ph type="pic" sz="quarter" idx="28"/>
          </p:nvPr>
        </p:nvPicPr>
        <p:blipFill>
          <a:blip r:embed="rId6" cstate="print">
            <a:extLst>
              <a:ext uri="{28A0092B-C50C-407E-A947-70E740481C1C}">
                <a14:useLocalDpi xmlns:a14="http://schemas.microsoft.com/office/drawing/2010/main" val="0"/>
              </a:ext>
            </a:extLst>
          </a:blip>
          <a:srcRect t="121" b="121"/>
          <a:stretch>
            <a:fillRect/>
          </a:stretch>
        </p:blipFill>
        <p:spPr/>
      </p:pic>
      <p:pic>
        <p:nvPicPr>
          <p:cNvPr id="43" name="図プレースホルダー 42"/>
          <p:cNvPicPr>
            <a:picLocks noGrp="1" noChangeAspect="1"/>
          </p:cNvPicPr>
          <p:nvPr>
            <p:ph type="pic" sz="quarter" idx="26"/>
          </p:nvPr>
        </p:nvPicPr>
        <p:blipFill>
          <a:blip r:embed="rId7" cstate="print">
            <a:extLst>
              <a:ext uri="{28A0092B-C50C-407E-A947-70E740481C1C}">
                <a14:useLocalDpi xmlns:a14="http://schemas.microsoft.com/office/drawing/2010/main" val="0"/>
              </a:ext>
            </a:extLst>
          </a:blip>
          <a:srcRect t="121" b="121"/>
          <a:stretch>
            <a:fillRect/>
          </a:stretch>
        </p:blipFill>
        <p:spPr/>
      </p:pic>
    </p:spTree>
    <p:extLst>
      <p:ext uri="{BB962C8B-B14F-4D97-AF65-F5344CB8AC3E}">
        <p14:creationId xmlns:p14="http://schemas.microsoft.com/office/powerpoint/2010/main" val="2708471867"/>
      </p:ext>
    </p:extLst>
  </p:cSld>
  <p:clrMapOvr>
    <a:masterClrMapping/>
  </p:clrMapOvr>
  <mc:AlternateContent xmlns:mc="http://schemas.openxmlformats.org/markup-compatibility/2006" xmlns:p14="http://schemas.microsoft.com/office/powerpoint/2010/main">
    <mc:Choice Requires="p14">
      <p:transition spd="slow" p14:dur="800" advTm="10337">
        <p14:flythrough/>
      </p:transition>
    </mc:Choice>
    <mc:Fallback xmlns="">
      <p:transition spd="slow" advTm="10337">
        <p:fade/>
      </p:transition>
    </mc:Fallback>
  </mc:AlternateContent>
  <p:timing>
    <p:tnLst>
      <p:par>
        <p:cTn id="1" dur="indefinite" restart="never" nodeType="tmRoot"/>
      </p:par>
    </p:tnLst>
  </p:timing>
</p:sld>
</file>

<file path=ppt/slides/slide3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テキスト プレースホルダー 17"/>
          <p:cNvSpPr>
            <a:spLocks noGrp="1"/>
          </p:cNvSpPr>
          <p:nvPr>
            <p:ph type="body" sz="quarter" idx="13"/>
          </p:nvPr>
        </p:nvSpPr>
        <p:spPr/>
        <p:txBody>
          <a:bodyPr spcCol="720000"/>
          <a:lstStyle/>
          <a:p>
            <a:r>
              <a:rPr lang="en-US" dirty="0" err="1"/>
              <a:t>Nobis</a:t>
            </a:r>
            <a:r>
              <a:rPr lang="en-US" dirty="0"/>
              <a:t> </a:t>
            </a:r>
            <a:r>
              <a:rPr lang="en-US" dirty="0" err="1"/>
              <a:t>deserunt</a:t>
            </a:r>
            <a:r>
              <a:rPr lang="en-US" dirty="0"/>
              <a:t> </a:t>
            </a:r>
            <a:r>
              <a:rPr lang="en-US" dirty="0" err="1"/>
              <a:t>maiestatis</a:t>
            </a:r>
            <a:r>
              <a:rPr lang="en-US" dirty="0"/>
              <a:t> no </a:t>
            </a:r>
            <a:r>
              <a:rPr lang="en-US" dirty="0" err="1"/>
              <a:t>est</a:t>
            </a:r>
            <a:r>
              <a:rPr lang="en-US" dirty="0"/>
              <a:t>, </a:t>
            </a:r>
            <a:r>
              <a:rPr lang="en-US" dirty="0" err="1"/>
              <a:t>oratio</a:t>
            </a:r>
            <a:r>
              <a:rPr lang="en-US" dirty="0"/>
              <a:t> </a:t>
            </a:r>
            <a:r>
              <a:rPr lang="en-US" dirty="0" err="1"/>
              <a:t>civibus</a:t>
            </a:r>
            <a:r>
              <a:rPr lang="en-US" dirty="0"/>
              <a:t> no pro. </a:t>
            </a:r>
            <a:r>
              <a:rPr lang="en-US" dirty="0" err="1"/>
              <a:t>Tacimates</a:t>
            </a:r>
            <a:r>
              <a:rPr lang="en-US" dirty="0"/>
              <a:t> </a:t>
            </a:r>
            <a:r>
              <a:rPr lang="en-US" dirty="0" err="1"/>
              <a:t>evertitur</a:t>
            </a:r>
            <a:r>
              <a:rPr lang="en-US" dirty="0"/>
              <a:t> no </a:t>
            </a:r>
            <a:r>
              <a:rPr lang="en-US" dirty="0" err="1"/>
              <a:t>usu</a:t>
            </a:r>
            <a:r>
              <a:rPr lang="en-US" dirty="0"/>
              <a:t>, in </a:t>
            </a:r>
            <a:r>
              <a:rPr lang="en-US" dirty="0" err="1"/>
              <a:t>vix</a:t>
            </a:r>
            <a:r>
              <a:rPr lang="en-US" dirty="0"/>
              <a:t> </a:t>
            </a:r>
            <a:r>
              <a:rPr lang="en-US" dirty="0" err="1"/>
              <a:t>doctus</a:t>
            </a:r>
            <a:r>
              <a:rPr lang="en-US" dirty="0"/>
              <a:t> </a:t>
            </a:r>
            <a:r>
              <a:rPr lang="en-US" dirty="0" err="1"/>
              <a:t>facilis</a:t>
            </a:r>
            <a:r>
              <a:rPr lang="en-US" dirty="0"/>
              <a:t>. </a:t>
            </a:r>
            <a:r>
              <a:rPr lang="en-US" dirty="0" err="1"/>
              <a:t>Iusto</a:t>
            </a:r>
            <a:r>
              <a:rPr lang="en-US" dirty="0"/>
              <a:t> </a:t>
            </a:r>
            <a:r>
              <a:rPr lang="en-US" dirty="0" err="1"/>
              <a:t>molestie</a:t>
            </a:r>
            <a:r>
              <a:rPr lang="en-US" dirty="0"/>
              <a:t> </a:t>
            </a:r>
            <a:r>
              <a:rPr lang="en-US" dirty="0" err="1"/>
              <a:t>pericula</a:t>
            </a:r>
            <a:r>
              <a:rPr lang="en-US" dirty="0"/>
              <a:t> duo ex. </a:t>
            </a:r>
            <a:r>
              <a:rPr lang="en-US" dirty="0" err="1"/>
              <a:t>Pri</a:t>
            </a:r>
            <a:r>
              <a:rPr lang="en-US" dirty="0"/>
              <a:t> an </a:t>
            </a:r>
            <a:r>
              <a:rPr lang="en-US" dirty="0" err="1"/>
              <a:t>ridens</a:t>
            </a:r>
            <a:r>
              <a:rPr lang="en-US" dirty="0"/>
              <a:t> </a:t>
            </a:r>
            <a:r>
              <a:rPr lang="en-US" dirty="0" err="1"/>
              <a:t>salutatus</a:t>
            </a:r>
            <a:r>
              <a:rPr lang="en-US" dirty="0"/>
              <a:t> </a:t>
            </a:r>
            <a:r>
              <a:rPr lang="en-US" dirty="0" err="1"/>
              <a:t>evertitur</a:t>
            </a:r>
            <a:r>
              <a:rPr lang="en-US" dirty="0"/>
              <a:t>. Ne vim </a:t>
            </a:r>
            <a:r>
              <a:rPr lang="en-US" dirty="0" err="1"/>
              <a:t>illum</a:t>
            </a:r>
            <a:r>
              <a:rPr lang="en-US" dirty="0"/>
              <a:t> </a:t>
            </a:r>
            <a:r>
              <a:rPr lang="en-US" dirty="0" err="1"/>
              <a:t>dicunt</a:t>
            </a:r>
            <a:r>
              <a:rPr lang="en-US" dirty="0"/>
              <a:t> </a:t>
            </a:r>
            <a:r>
              <a:rPr lang="en-US" dirty="0" err="1"/>
              <a:t>epicurei</a:t>
            </a:r>
            <a:r>
              <a:rPr lang="en-US" dirty="0"/>
              <a:t>, </a:t>
            </a:r>
            <a:r>
              <a:rPr lang="en-US" dirty="0" err="1"/>
              <a:t>enim</a:t>
            </a:r>
            <a:r>
              <a:rPr lang="en-US" dirty="0"/>
              <a:t> </a:t>
            </a:r>
            <a:r>
              <a:rPr lang="en-US" dirty="0" err="1"/>
              <a:t>graeco</a:t>
            </a:r>
            <a:r>
              <a:rPr lang="en-US" dirty="0"/>
              <a:t> </a:t>
            </a:r>
            <a:r>
              <a:rPr lang="en-US" dirty="0" err="1"/>
              <a:t>eum</a:t>
            </a:r>
            <a:r>
              <a:rPr lang="en-US" dirty="0"/>
              <a:t> et, ne vis </a:t>
            </a:r>
            <a:r>
              <a:rPr lang="en-US" dirty="0" err="1"/>
              <a:t>volumus</a:t>
            </a:r>
            <a:r>
              <a:rPr lang="en-US" dirty="0"/>
              <a:t> </a:t>
            </a:r>
            <a:r>
              <a:rPr lang="en-US" dirty="0" err="1"/>
              <a:t>salutandi</a:t>
            </a:r>
            <a:r>
              <a:rPr lang="en-US" dirty="0"/>
              <a:t>. </a:t>
            </a:r>
            <a:r>
              <a:rPr lang="en-US" dirty="0" err="1"/>
              <a:t>Usu</a:t>
            </a:r>
            <a:r>
              <a:rPr lang="en-US" dirty="0"/>
              <a:t> case </a:t>
            </a:r>
            <a:r>
              <a:rPr lang="en-US" dirty="0" err="1"/>
              <a:t>nemore</a:t>
            </a:r>
            <a:r>
              <a:rPr lang="en-US" dirty="0"/>
              <a:t> et, </a:t>
            </a:r>
            <a:r>
              <a:rPr lang="en-US" dirty="0" err="1"/>
              <a:t>ut</a:t>
            </a:r>
            <a:r>
              <a:rPr lang="en-US" dirty="0"/>
              <a:t> his </a:t>
            </a:r>
            <a:r>
              <a:rPr lang="en-US" dirty="0" err="1"/>
              <a:t>unum</a:t>
            </a:r>
            <a:r>
              <a:rPr lang="en-US" dirty="0"/>
              <a:t> </a:t>
            </a:r>
            <a:r>
              <a:rPr lang="en-US" dirty="0" err="1"/>
              <a:t>etiam</a:t>
            </a:r>
            <a:r>
              <a:rPr lang="en-US" dirty="0"/>
              <a:t> </a:t>
            </a:r>
            <a:r>
              <a:rPr lang="en-US" dirty="0" err="1"/>
              <a:t>scripta</a:t>
            </a:r>
            <a:r>
              <a:rPr lang="en-US" dirty="0"/>
              <a:t>. Duo stet </a:t>
            </a:r>
            <a:r>
              <a:rPr lang="en-US" dirty="0" err="1"/>
              <a:t>audire</a:t>
            </a:r>
            <a:r>
              <a:rPr lang="en-US" dirty="0"/>
              <a:t> </a:t>
            </a:r>
            <a:r>
              <a:rPr lang="en-US" dirty="0" err="1"/>
              <a:t>atomorum</a:t>
            </a:r>
            <a:r>
              <a:rPr lang="en-US" dirty="0"/>
              <a:t> id, </a:t>
            </a:r>
            <a:r>
              <a:rPr lang="en-US" dirty="0" err="1"/>
              <a:t>nec</a:t>
            </a:r>
            <a:r>
              <a:rPr lang="en-US" dirty="0"/>
              <a:t> </a:t>
            </a:r>
            <a:r>
              <a:rPr lang="en-US" dirty="0" err="1"/>
              <a:t>justo</a:t>
            </a:r>
            <a:r>
              <a:rPr lang="en-US" dirty="0"/>
              <a:t> </a:t>
            </a:r>
            <a:r>
              <a:rPr lang="en-US" dirty="0" err="1"/>
              <a:t>dignissim</a:t>
            </a:r>
            <a:r>
              <a:rPr lang="en-US" dirty="0"/>
              <a:t> an</a:t>
            </a:r>
            <a:r>
              <a:rPr lang="en-US" dirty="0" smtClean="0"/>
              <a:t>.</a:t>
            </a:r>
          </a:p>
          <a:p>
            <a:r>
              <a:rPr lang="en-US" dirty="0" err="1"/>
              <a:t>Autem</a:t>
            </a:r>
            <a:r>
              <a:rPr lang="en-US" dirty="0"/>
              <a:t> </a:t>
            </a:r>
            <a:r>
              <a:rPr lang="en-US" dirty="0" err="1"/>
              <a:t>democritum</a:t>
            </a:r>
            <a:r>
              <a:rPr lang="en-US" dirty="0"/>
              <a:t> </a:t>
            </a:r>
            <a:r>
              <a:rPr lang="en-US" dirty="0" err="1"/>
              <a:t>liberavisse</a:t>
            </a:r>
            <a:r>
              <a:rPr lang="en-US" dirty="0"/>
              <a:t> </a:t>
            </a:r>
            <a:r>
              <a:rPr lang="en-US" dirty="0" err="1"/>
              <a:t>mei</a:t>
            </a:r>
            <a:r>
              <a:rPr lang="en-US" dirty="0"/>
              <a:t> ne, vitae </a:t>
            </a:r>
            <a:r>
              <a:rPr lang="en-US" dirty="0" err="1"/>
              <a:t>consulatu</a:t>
            </a:r>
            <a:r>
              <a:rPr lang="en-US" dirty="0"/>
              <a:t> </a:t>
            </a:r>
            <a:r>
              <a:rPr lang="en-US" dirty="0" err="1"/>
              <a:t>est</a:t>
            </a:r>
            <a:r>
              <a:rPr lang="en-US" dirty="0"/>
              <a:t> ad. </a:t>
            </a:r>
            <a:r>
              <a:rPr lang="en-US" dirty="0" err="1"/>
              <a:t>Eu</a:t>
            </a:r>
            <a:r>
              <a:rPr lang="en-US" dirty="0"/>
              <a:t> </a:t>
            </a:r>
            <a:r>
              <a:rPr lang="en-US" dirty="0" err="1"/>
              <a:t>diceret</a:t>
            </a:r>
            <a:r>
              <a:rPr lang="en-US" dirty="0"/>
              <a:t> </a:t>
            </a:r>
            <a:r>
              <a:rPr lang="en-US" dirty="0" err="1"/>
              <a:t>tacimates</a:t>
            </a:r>
            <a:r>
              <a:rPr lang="en-US" dirty="0"/>
              <a:t> </a:t>
            </a:r>
            <a:r>
              <a:rPr lang="en-US" dirty="0" err="1"/>
              <a:t>sed</a:t>
            </a:r>
            <a:r>
              <a:rPr lang="en-US" dirty="0"/>
              <a:t>, pro </a:t>
            </a:r>
            <a:r>
              <a:rPr lang="en-US" dirty="0" err="1"/>
              <a:t>te</a:t>
            </a:r>
            <a:r>
              <a:rPr lang="en-US" dirty="0"/>
              <a:t> </a:t>
            </a:r>
            <a:r>
              <a:rPr lang="en-US" dirty="0" err="1"/>
              <a:t>vero</a:t>
            </a:r>
            <a:r>
              <a:rPr lang="en-US" dirty="0"/>
              <a:t> </a:t>
            </a:r>
            <a:r>
              <a:rPr lang="en-US" dirty="0" err="1"/>
              <a:t>salutatus</a:t>
            </a:r>
            <a:r>
              <a:rPr lang="en-US" dirty="0"/>
              <a:t>, at sit mundi </a:t>
            </a:r>
            <a:r>
              <a:rPr lang="en-US" dirty="0" err="1"/>
              <a:t>incorrupte</a:t>
            </a:r>
            <a:r>
              <a:rPr lang="en-US" dirty="0"/>
              <a:t> </a:t>
            </a:r>
            <a:r>
              <a:rPr lang="en-US" dirty="0" err="1"/>
              <a:t>percipitur</a:t>
            </a:r>
            <a:r>
              <a:rPr lang="en-US" dirty="0"/>
              <a:t>. Mea </a:t>
            </a:r>
            <a:r>
              <a:rPr lang="en-US" dirty="0" err="1"/>
              <a:t>nullam</a:t>
            </a:r>
            <a:r>
              <a:rPr lang="en-US" dirty="0"/>
              <a:t> </a:t>
            </a:r>
            <a:r>
              <a:rPr lang="en-US" dirty="0" err="1"/>
              <a:t>viderer</a:t>
            </a:r>
            <a:r>
              <a:rPr lang="en-US" dirty="0"/>
              <a:t> </a:t>
            </a:r>
            <a:r>
              <a:rPr lang="en-US" dirty="0" err="1"/>
              <a:t>ei</a:t>
            </a:r>
            <a:r>
              <a:rPr lang="en-US" dirty="0"/>
              <a:t>. </a:t>
            </a:r>
            <a:r>
              <a:rPr lang="en-US" dirty="0" err="1"/>
              <a:t>Wisi</a:t>
            </a:r>
            <a:r>
              <a:rPr lang="en-US" dirty="0"/>
              <a:t> </a:t>
            </a:r>
            <a:r>
              <a:rPr lang="en-US" dirty="0" err="1"/>
              <a:t>graeco</a:t>
            </a:r>
            <a:r>
              <a:rPr lang="en-US" dirty="0"/>
              <a:t> </a:t>
            </a:r>
            <a:r>
              <a:rPr lang="en-US" dirty="0" err="1"/>
              <a:t>maluisset</a:t>
            </a:r>
            <a:r>
              <a:rPr lang="en-US" dirty="0"/>
              <a:t> </a:t>
            </a:r>
            <a:r>
              <a:rPr lang="en-US" dirty="0" err="1"/>
              <a:t>ut</a:t>
            </a:r>
            <a:r>
              <a:rPr lang="en-US" dirty="0"/>
              <a:t> </a:t>
            </a:r>
            <a:r>
              <a:rPr lang="en-US" dirty="0" err="1"/>
              <a:t>ius</a:t>
            </a:r>
            <a:r>
              <a:rPr lang="en-US" dirty="0"/>
              <a:t>. Sanctus </a:t>
            </a:r>
            <a:r>
              <a:rPr lang="en-US" dirty="0" err="1"/>
              <a:t>incorrupte</a:t>
            </a:r>
            <a:r>
              <a:rPr lang="en-US" dirty="0"/>
              <a:t> </a:t>
            </a:r>
            <a:r>
              <a:rPr lang="en-US" dirty="0" err="1"/>
              <a:t>ius</a:t>
            </a:r>
            <a:r>
              <a:rPr lang="en-US" dirty="0"/>
              <a:t> an.</a:t>
            </a:r>
          </a:p>
        </p:txBody>
      </p:sp>
      <p:sp>
        <p:nvSpPr>
          <p:cNvPr id="17" name="タイトル 16"/>
          <p:cNvSpPr>
            <a:spLocks noGrp="1"/>
          </p:cNvSpPr>
          <p:nvPr>
            <p:ph type="title"/>
          </p:nvPr>
        </p:nvSpPr>
        <p:spPr/>
        <p:txBody>
          <a:bodyPr/>
          <a:lstStyle/>
          <a:p>
            <a:r>
              <a:rPr lang="en-US" dirty="0" smtClean="0"/>
              <a:t>OUR PROMISE</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38</a:t>
            </a:fld>
            <a:endParaRPr lang="ja-JP" altLang="en-US"/>
          </a:p>
        </p:txBody>
      </p:sp>
      <p:sp>
        <p:nvSpPr>
          <p:cNvPr id="21" name="テキスト プレースホルダー 20"/>
          <p:cNvSpPr>
            <a:spLocks noGrp="1"/>
          </p:cNvSpPr>
          <p:nvPr>
            <p:ph type="body" sz="quarter" idx="21"/>
          </p:nvPr>
        </p:nvSpPr>
        <p:spPr/>
        <p:txBody>
          <a:bodyPr/>
          <a:lstStyle/>
          <a:p>
            <a:endParaRPr lang="en-US"/>
          </a:p>
        </p:txBody>
      </p:sp>
      <p:sp>
        <p:nvSpPr>
          <p:cNvPr id="19" name="テキスト プレースホルダー 18"/>
          <p:cNvSpPr>
            <a:spLocks noGrp="1"/>
          </p:cNvSpPr>
          <p:nvPr>
            <p:ph type="body" sz="quarter" idx="19"/>
          </p:nvPr>
        </p:nvSpPr>
        <p:spPr/>
        <p:txBody>
          <a:bodyPr/>
          <a:lstStyle/>
          <a:p>
            <a:r>
              <a:rPr lang="en-US" dirty="0" smtClean="0"/>
              <a:t>GET THE FOCUSED ATTENTION</a:t>
            </a:r>
          </a:p>
          <a:p>
            <a:r>
              <a:rPr lang="en-US" dirty="0" smtClean="0"/>
              <a:t>THAT YOU DESERVE</a:t>
            </a:r>
            <a:endParaRPr lang="en-US" dirty="0"/>
          </a:p>
        </p:txBody>
      </p:sp>
      <p:sp>
        <p:nvSpPr>
          <p:cNvPr id="6" name="図プレースホルダー 5"/>
          <p:cNvSpPr>
            <a:spLocks noGrp="1"/>
          </p:cNvSpPr>
          <p:nvPr>
            <p:ph type="pic" sz="quarter" idx="20"/>
          </p:nvPr>
        </p:nvSpPr>
        <p:spPr/>
      </p:sp>
    </p:spTree>
    <p:extLst>
      <p:ext uri="{BB962C8B-B14F-4D97-AF65-F5344CB8AC3E}">
        <p14:creationId xmlns:p14="http://schemas.microsoft.com/office/powerpoint/2010/main" val="336450913"/>
      </p:ext>
    </p:extLst>
  </p:cSld>
  <p:clrMapOvr>
    <a:masterClrMapping/>
  </p:clrMapOvr>
  <mc:AlternateContent xmlns:mc="http://schemas.openxmlformats.org/markup-compatibility/2006" xmlns:p14="http://schemas.microsoft.com/office/powerpoint/2010/main">
    <mc:Choice Requires="p14">
      <p:transition spd="slow" p14:dur="1250" advTm="6009">
        <p14:flip dir="r"/>
      </p:transition>
    </mc:Choice>
    <mc:Fallback xmlns="">
      <p:transition spd="slow" advTm="6009">
        <p:fade/>
      </p:transition>
    </mc:Fallback>
  </mc:AlternateContent>
  <p:timing>
    <p:tnLst>
      <p:par>
        <p:cTn id="1" dur="indefinite" restart="never" nodeType="tmRoot"/>
      </p:par>
    </p:tnLst>
  </p:timing>
</p:sld>
</file>

<file path=ppt/slides/slide3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タイトル 17"/>
          <p:cNvSpPr>
            <a:spLocks noGrp="1"/>
          </p:cNvSpPr>
          <p:nvPr>
            <p:ph type="title"/>
          </p:nvPr>
        </p:nvSpPr>
        <p:spPr/>
        <p:txBody>
          <a:bodyPr/>
          <a:lstStyle/>
          <a:p>
            <a:r>
              <a:rPr lang="en-US" dirty="0" smtClean="0"/>
              <a:t>CREATION CYCLE</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39</a:t>
            </a:fld>
            <a:endParaRPr lang="ja-JP" altLang="en-US"/>
          </a:p>
        </p:txBody>
      </p:sp>
      <p:sp>
        <p:nvSpPr>
          <p:cNvPr id="22" name="テキスト プレースホルダー 21"/>
          <p:cNvSpPr>
            <a:spLocks noGrp="1"/>
          </p:cNvSpPr>
          <p:nvPr>
            <p:ph type="body" sz="quarter" idx="21"/>
          </p:nvPr>
        </p:nvSpPr>
        <p:spPr/>
        <p:txBody>
          <a:bodyPr/>
          <a:lstStyle/>
          <a:p>
            <a:r>
              <a:rPr lang="en-US" dirty="0" smtClean="0"/>
              <a:t>CREATION</a:t>
            </a:r>
            <a:endParaRPr lang="en-US" dirty="0"/>
          </a:p>
        </p:txBody>
      </p:sp>
      <p:sp>
        <p:nvSpPr>
          <p:cNvPr id="20" name="テキスト プレースホルダー 19"/>
          <p:cNvSpPr>
            <a:spLocks noGrp="1"/>
          </p:cNvSpPr>
          <p:nvPr>
            <p:ph type="body" sz="quarter" idx="18"/>
          </p:nvPr>
        </p:nvSpPr>
        <p:spPr/>
        <p:txBody>
          <a:bodyPr/>
          <a:lstStyle/>
          <a:p>
            <a:r>
              <a:rPr lang="en-US" dirty="0" smtClean="0"/>
              <a:t>ANALYZE</a:t>
            </a:r>
            <a:endParaRPr lang="en-US" dirty="0"/>
          </a:p>
        </p:txBody>
      </p:sp>
      <p:sp>
        <p:nvSpPr>
          <p:cNvPr id="21" name="テキスト プレースホルダー 20"/>
          <p:cNvSpPr>
            <a:spLocks noGrp="1"/>
          </p:cNvSpPr>
          <p:nvPr>
            <p:ph type="body" sz="quarter" idx="19"/>
          </p:nvPr>
        </p:nvSpPr>
        <p:spPr/>
        <p:txBody>
          <a:bodyPr/>
          <a:lstStyle/>
          <a:p>
            <a:r>
              <a:rPr lang="en-US" dirty="0" err="1"/>
              <a:t>Ius</a:t>
            </a:r>
            <a:r>
              <a:rPr lang="en-US" dirty="0"/>
              <a:t> </a:t>
            </a:r>
            <a:r>
              <a:rPr lang="en-US" dirty="0" err="1"/>
              <a:t>eu</a:t>
            </a:r>
            <a:r>
              <a:rPr lang="en-US" dirty="0"/>
              <a:t> </a:t>
            </a:r>
            <a:r>
              <a:rPr lang="en-US" dirty="0" err="1"/>
              <a:t>utamur</a:t>
            </a:r>
            <a:r>
              <a:rPr lang="en-US" dirty="0"/>
              <a:t> </a:t>
            </a:r>
            <a:r>
              <a:rPr lang="en-US" dirty="0" err="1"/>
              <a:t>virtute</a:t>
            </a:r>
            <a:r>
              <a:rPr lang="en-US" dirty="0"/>
              <a:t> </a:t>
            </a:r>
            <a:r>
              <a:rPr lang="en-US" dirty="0" err="1"/>
              <a:t>consetetur</a:t>
            </a:r>
            <a:r>
              <a:rPr lang="en-US" dirty="0"/>
              <a:t>, his </a:t>
            </a:r>
            <a:r>
              <a:rPr lang="en-US" dirty="0" err="1"/>
              <a:t>eu</a:t>
            </a:r>
            <a:r>
              <a:rPr lang="en-US" dirty="0"/>
              <a:t> </a:t>
            </a:r>
            <a:r>
              <a:rPr lang="en-US" dirty="0" err="1"/>
              <a:t>erroribus</a:t>
            </a:r>
            <a:r>
              <a:rPr lang="en-US" dirty="0"/>
              <a:t> </a:t>
            </a:r>
            <a:r>
              <a:rPr lang="en-US" dirty="0" err="1"/>
              <a:t>forensibus</a:t>
            </a:r>
            <a:r>
              <a:rPr lang="en-US" dirty="0"/>
              <a:t>, </a:t>
            </a:r>
            <a:r>
              <a:rPr lang="en-US" dirty="0" err="1"/>
              <a:t>quem</a:t>
            </a:r>
            <a:r>
              <a:rPr lang="en-US" dirty="0"/>
              <a:t> </a:t>
            </a:r>
            <a:r>
              <a:rPr lang="en-US" dirty="0" err="1"/>
              <a:t>mutat</a:t>
            </a:r>
            <a:r>
              <a:rPr lang="en-US" dirty="0"/>
              <a:t> </a:t>
            </a:r>
            <a:r>
              <a:rPr lang="en-US" dirty="0" err="1"/>
              <a:t>epicuri</a:t>
            </a:r>
            <a:r>
              <a:rPr lang="en-US" dirty="0"/>
              <a:t> duo in.</a:t>
            </a:r>
          </a:p>
        </p:txBody>
      </p:sp>
      <p:pic>
        <p:nvPicPr>
          <p:cNvPr id="32" name="図プレースホルダー 31"/>
          <p:cNvPicPr>
            <a:picLocks noGrp="1" noChangeAspect="1"/>
          </p:cNvPicPr>
          <p:nvPr>
            <p:ph type="pic" sz="quarter" idx="16"/>
          </p:nvPr>
        </p:nvPicPr>
        <p:blipFill>
          <a:blip r:embed="rId2" cstate="print">
            <a:extLst>
              <a:ext uri="{28A0092B-C50C-407E-A947-70E740481C1C}">
                <a14:useLocalDpi xmlns:a14="http://schemas.microsoft.com/office/drawing/2010/main" val="0"/>
              </a:ext>
            </a:extLst>
          </a:blip>
          <a:srcRect/>
          <a:stretch>
            <a:fillRect/>
          </a:stretch>
        </p:blipFill>
        <p:spPr/>
      </p:pic>
      <p:sp>
        <p:nvSpPr>
          <p:cNvPr id="23" name="テキスト プレースホルダー 22"/>
          <p:cNvSpPr>
            <a:spLocks noGrp="1"/>
          </p:cNvSpPr>
          <p:nvPr>
            <p:ph type="body" sz="quarter" idx="22"/>
          </p:nvPr>
        </p:nvSpPr>
        <p:spPr/>
        <p:txBody>
          <a:bodyPr/>
          <a:lstStyle/>
          <a:p>
            <a:r>
              <a:rPr lang="en-US" dirty="0" smtClean="0"/>
              <a:t>GENERATE IDEAS</a:t>
            </a:r>
            <a:endParaRPr lang="en-US" dirty="0"/>
          </a:p>
        </p:txBody>
      </p:sp>
      <p:sp>
        <p:nvSpPr>
          <p:cNvPr id="24" name="テキスト プレースホルダー 23"/>
          <p:cNvSpPr>
            <a:spLocks noGrp="1"/>
          </p:cNvSpPr>
          <p:nvPr>
            <p:ph type="body" sz="quarter" idx="23"/>
          </p:nvPr>
        </p:nvSpPr>
        <p:spPr/>
        <p:txBody>
          <a:bodyPr/>
          <a:lstStyle/>
          <a:p>
            <a:r>
              <a:rPr lang="en-US" dirty="0"/>
              <a:t>Cu </a:t>
            </a:r>
            <a:r>
              <a:rPr lang="en-US" dirty="0" err="1"/>
              <a:t>possim</a:t>
            </a:r>
            <a:r>
              <a:rPr lang="en-US" dirty="0"/>
              <a:t> </a:t>
            </a:r>
            <a:r>
              <a:rPr lang="en-US" dirty="0" err="1"/>
              <a:t>mediocrem</a:t>
            </a:r>
            <a:r>
              <a:rPr lang="en-US" dirty="0"/>
              <a:t> pro, </a:t>
            </a:r>
            <a:r>
              <a:rPr lang="en-US" dirty="0" err="1"/>
              <a:t>novum</a:t>
            </a:r>
            <a:r>
              <a:rPr lang="en-US" dirty="0"/>
              <a:t> </a:t>
            </a:r>
            <a:r>
              <a:rPr lang="en-US" dirty="0" err="1"/>
              <a:t>praesent</a:t>
            </a:r>
            <a:r>
              <a:rPr lang="en-US" dirty="0"/>
              <a:t> an </a:t>
            </a:r>
            <a:r>
              <a:rPr lang="en-US" dirty="0" err="1"/>
              <a:t>vix</a:t>
            </a:r>
            <a:r>
              <a:rPr lang="en-US" dirty="0"/>
              <a:t>, </a:t>
            </a:r>
            <a:r>
              <a:rPr lang="en-US" dirty="0" err="1"/>
              <a:t>debet</a:t>
            </a:r>
            <a:r>
              <a:rPr lang="en-US" dirty="0"/>
              <a:t> </a:t>
            </a:r>
            <a:r>
              <a:rPr lang="en-US" dirty="0" err="1"/>
              <a:t>iuvaret</a:t>
            </a:r>
            <a:r>
              <a:rPr lang="en-US" dirty="0"/>
              <a:t> </a:t>
            </a:r>
            <a:r>
              <a:rPr lang="en-US" dirty="0" err="1"/>
              <a:t>ponderum</a:t>
            </a:r>
            <a:r>
              <a:rPr lang="en-US" dirty="0"/>
              <a:t> </a:t>
            </a:r>
            <a:r>
              <a:rPr lang="en-US" dirty="0" err="1"/>
              <a:t>te</a:t>
            </a:r>
            <a:r>
              <a:rPr lang="en-US" dirty="0"/>
              <a:t> sea.</a:t>
            </a:r>
          </a:p>
        </p:txBody>
      </p:sp>
      <p:pic>
        <p:nvPicPr>
          <p:cNvPr id="33" name="図プレースホルダー 32"/>
          <p:cNvPicPr>
            <a:picLocks noGrp="1" noChangeAspect="1"/>
          </p:cNvPicPr>
          <p:nvPr>
            <p:ph type="pic" sz="quarter" idx="24"/>
          </p:nvPr>
        </p:nvPicPr>
        <p:blipFill>
          <a:blip r:embed="rId3" cstate="print">
            <a:extLst>
              <a:ext uri="{28A0092B-C50C-407E-A947-70E740481C1C}">
                <a14:useLocalDpi xmlns:a14="http://schemas.microsoft.com/office/drawing/2010/main" val="0"/>
              </a:ext>
            </a:extLst>
          </a:blip>
          <a:srcRect/>
          <a:stretch>
            <a:fillRect/>
          </a:stretch>
        </p:blipFill>
        <p:spPr/>
      </p:pic>
      <p:sp>
        <p:nvSpPr>
          <p:cNvPr id="26" name="テキスト プレースホルダー 25"/>
          <p:cNvSpPr>
            <a:spLocks noGrp="1"/>
          </p:cNvSpPr>
          <p:nvPr>
            <p:ph type="body" sz="quarter" idx="25"/>
          </p:nvPr>
        </p:nvSpPr>
        <p:spPr/>
        <p:txBody>
          <a:bodyPr/>
          <a:lstStyle/>
          <a:p>
            <a:r>
              <a:rPr lang="en-US" dirty="0" smtClean="0"/>
              <a:t>DESIGN</a:t>
            </a:r>
            <a:endParaRPr lang="en-US" dirty="0"/>
          </a:p>
        </p:txBody>
      </p:sp>
      <p:sp>
        <p:nvSpPr>
          <p:cNvPr id="27" name="テキスト プレースホルダー 26"/>
          <p:cNvSpPr>
            <a:spLocks noGrp="1"/>
          </p:cNvSpPr>
          <p:nvPr>
            <p:ph type="body" sz="quarter" idx="26"/>
          </p:nvPr>
        </p:nvSpPr>
        <p:spPr/>
        <p:txBody>
          <a:bodyPr/>
          <a:lstStyle/>
          <a:p>
            <a:r>
              <a:rPr lang="en-US" dirty="0"/>
              <a:t>Et </a:t>
            </a:r>
            <a:r>
              <a:rPr lang="en-US" dirty="0" err="1"/>
              <a:t>laudem</a:t>
            </a:r>
            <a:r>
              <a:rPr lang="en-US" dirty="0"/>
              <a:t> </a:t>
            </a:r>
            <a:r>
              <a:rPr lang="en-US" dirty="0" err="1"/>
              <a:t>reprehendunt</a:t>
            </a:r>
            <a:r>
              <a:rPr lang="en-US" dirty="0"/>
              <a:t> his, at </a:t>
            </a:r>
            <a:r>
              <a:rPr lang="en-US" dirty="0" err="1"/>
              <a:t>sed</a:t>
            </a:r>
            <a:r>
              <a:rPr lang="en-US" dirty="0"/>
              <a:t> </a:t>
            </a:r>
            <a:r>
              <a:rPr lang="en-US" dirty="0" err="1"/>
              <a:t>cetero</a:t>
            </a:r>
            <a:r>
              <a:rPr lang="en-US" dirty="0"/>
              <a:t> </a:t>
            </a:r>
            <a:r>
              <a:rPr lang="en-US" dirty="0" err="1"/>
              <a:t>efficiendi</a:t>
            </a:r>
            <a:r>
              <a:rPr lang="en-US" dirty="0"/>
              <a:t>. </a:t>
            </a:r>
            <a:r>
              <a:rPr lang="en-US" dirty="0" err="1"/>
              <a:t>Mutat</a:t>
            </a:r>
            <a:r>
              <a:rPr lang="en-US" dirty="0"/>
              <a:t> </a:t>
            </a:r>
            <a:r>
              <a:rPr lang="en-US" dirty="0" err="1"/>
              <a:t>perpetua</a:t>
            </a:r>
            <a:r>
              <a:rPr lang="en-US" dirty="0"/>
              <a:t> </a:t>
            </a:r>
            <a:r>
              <a:rPr lang="en-US" dirty="0" err="1"/>
              <a:t>interesset</a:t>
            </a:r>
            <a:r>
              <a:rPr lang="en-US" dirty="0"/>
              <a:t> quo </a:t>
            </a:r>
            <a:r>
              <a:rPr lang="en-US" dirty="0" err="1" smtClean="0"/>
              <a:t>eu</a:t>
            </a:r>
            <a:r>
              <a:rPr lang="en-US" dirty="0" smtClean="0"/>
              <a:t>.</a:t>
            </a:r>
            <a:endParaRPr lang="en-US" dirty="0"/>
          </a:p>
        </p:txBody>
      </p:sp>
      <p:pic>
        <p:nvPicPr>
          <p:cNvPr id="36" name="図プレースホルダー 35"/>
          <p:cNvPicPr>
            <a:picLocks noGrp="1" noChangeAspect="1"/>
          </p:cNvPicPr>
          <p:nvPr>
            <p:ph type="pic" sz="quarter" idx="27"/>
          </p:nvPr>
        </p:nvPicPr>
        <p:blipFill>
          <a:blip r:embed="rId4" cstate="print">
            <a:extLst>
              <a:ext uri="{28A0092B-C50C-407E-A947-70E740481C1C}">
                <a14:useLocalDpi xmlns:a14="http://schemas.microsoft.com/office/drawing/2010/main" val="0"/>
              </a:ext>
            </a:extLst>
          </a:blip>
          <a:srcRect/>
          <a:stretch>
            <a:fillRect/>
          </a:stretch>
        </p:blipFill>
        <p:spPr/>
      </p:pic>
      <p:sp>
        <p:nvSpPr>
          <p:cNvPr id="29" name="テキスト プレースホルダー 28"/>
          <p:cNvSpPr>
            <a:spLocks noGrp="1"/>
          </p:cNvSpPr>
          <p:nvPr>
            <p:ph type="body" sz="quarter" idx="28"/>
          </p:nvPr>
        </p:nvSpPr>
        <p:spPr/>
        <p:txBody>
          <a:bodyPr/>
          <a:lstStyle/>
          <a:p>
            <a:r>
              <a:rPr lang="en-US" dirty="0" smtClean="0"/>
              <a:t>SKETCH</a:t>
            </a:r>
            <a:endParaRPr lang="en-US" dirty="0"/>
          </a:p>
        </p:txBody>
      </p:sp>
      <p:sp>
        <p:nvSpPr>
          <p:cNvPr id="30" name="テキスト プレースホルダー 29"/>
          <p:cNvSpPr>
            <a:spLocks noGrp="1"/>
          </p:cNvSpPr>
          <p:nvPr>
            <p:ph type="body" sz="quarter" idx="29"/>
          </p:nvPr>
        </p:nvSpPr>
        <p:spPr/>
        <p:txBody>
          <a:bodyPr/>
          <a:lstStyle/>
          <a:p>
            <a:r>
              <a:rPr lang="en-US" dirty="0"/>
              <a:t>Mel </a:t>
            </a:r>
            <a:r>
              <a:rPr lang="en-US" dirty="0" err="1"/>
              <a:t>fastidii</a:t>
            </a:r>
            <a:r>
              <a:rPr lang="en-US" dirty="0"/>
              <a:t> </a:t>
            </a:r>
            <a:r>
              <a:rPr lang="en-US" dirty="0" err="1"/>
              <a:t>persecuti</a:t>
            </a:r>
            <a:r>
              <a:rPr lang="en-US" dirty="0"/>
              <a:t> </a:t>
            </a:r>
            <a:r>
              <a:rPr lang="en-US" dirty="0" err="1"/>
              <a:t>adipiscing</a:t>
            </a:r>
            <a:r>
              <a:rPr lang="en-US" dirty="0"/>
              <a:t> an, </a:t>
            </a:r>
            <a:r>
              <a:rPr lang="en-US" dirty="0" err="1"/>
              <a:t>eum</a:t>
            </a:r>
            <a:r>
              <a:rPr lang="en-US" dirty="0"/>
              <a:t> </a:t>
            </a:r>
            <a:r>
              <a:rPr lang="en-US" dirty="0" err="1"/>
              <a:t>reque</a:t>
            </a:r>
            <a:r>
              <a:rPr lang="en-US" dirty="0"/>
              <a:t> </a:t>
            </a:r>
            <a:r>
              <a:rPr lang="en-US" dirty="0" err="1"/>
              <a:t>illum</a:t>
            </a:r>
            <a:r>
              <a:rPr lang="en-US" dirty="0"/>
              <a:t> </a:t>
            </a:r>
            <a:r>
              <a:rPr lang="en-US" dirty="0" err="1"/>
              <a:t>dicunt</a:t>
            </a:r>
            <a:r>
              <a:rPr lang="en-US" dirty="0"/>
              <a:t> ad. </a:t>
            </a:r>
            <a:r>
              <a:rPr lang="en-US" dirty="0" err="1"/>
              <a:t>Vix</a:t>
            </a:r>
            <a:r>
              <a:rPr lang="en-US" dirty="0"/>
              <a:t> </a:t>
            </a:r>
            <a:r>
              <a:rPr lang="en-US" dirty="0" err="1"/>
              <a:t>scripta</a:t>
            </a:r>
            <a:r>
              <a:rPr lang="en-US" dirty="0"/>
              <a:t> </a:t>
            </a:r>
            <a:r>
              <a:rPr lang="en-US" dirty="0" err="1"/>
              <a:t>alienum</a:t>
            </a:r>
            <a:r>
              <a:rPr lang="en-US" dirty="0"/>
              <a:t> </a:t>
            </a:r>
            <a:r>
              <a:rPr lang="en-US" dirty="0" err="1"/>
              <a:t>te</a:t>
            </a:r>
            <a:r>
              <a:rPr lang="en-US" dirty="0"/>
              <a:t>.</a:t>
            </a:r>
          </a:p>
        </p:txBody>
      </p:sp>
      <p:pic>
        <p:nvPicPr>
          <p:cNvPr id="35" name="図プレースホルダー 34"/>
          <p:cNvPicPr>
            <a:picLocks noGrp="1" noChangeAspect="1"/>
          </p:cNvPicPr>
          <p:nvPr>
            <p:ph type="pic" sz="quarter" idx="30"/>
          </p:nvPr>
        </p:nvPicPr>
        <p:blipFill>
          <a:blip r:embed="rId5" cstate="print">
            <a:extLst>
              <a:ext uri="{28A0092B-C50C-407E-A947-70E740481C1C}">
                <a14:useLocalDpi xmlns:a14="http://schemas.microsoft.com/office/drawing/2010/main" val="0"/>
              </a:ext>
            </a:extLst>
          </a:blip>
          <a:srcRect/>
          <a:stretch>
            <a:fillRect/>
          </a:stretch>
        </p:blipFill>
        <p:spPr/>
      </p:pic>
    </p:spTree>
    <p:extLst>
      <p:ext uri="{BB962C8B-B14F-4D97-AF65-F5344CB8AC3E}">
        <p14:creationId xmlns:p14="http://schemas.microsoft.com/office/powerpoint/2010/main" val="4138289588"/>
      </p:ext>
    </p:extLst>
  </p:cSld>
  <p:clrMapOvr>
    <a:masterClrMapping/>
  </p:clrMapOvr>
  <mc:AlternateContent xmlns:mc="http://schemas.openxmlformats.org/markup-compatibility/2006" xmlns:p14="http://schemas.microsoft.com/office/powerpoint/2010/main">
    <mc:Choice Requires="p14">
      <p:transition spd="slow" p14:dur="1250" advTm="12462">
        <p14:flip dir="r"/>
      </p:transition>
    </mc:Choice>
    <mc:Fallback xmlns="">
      <p:transition spd="slow" advTm="12462">
        <p:fade/>
      </p:transition>
    </mc:Fallback>
  </mc:AlternateContent>
  <p:timing>
    <p:tnLst>
      <p:par>
        <p:cTn id="1" dur="indefinite" restart="never" nodeType="tmRoot"/>
      </p:par>
    </p:tnLst>
  </p:timing>
</p:sld>
</file>

<file path=ppt/slides/slide4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タイトル 7"/>
          <p:cNvSpPr>
            <a:spLocks noGrp="1"/>
          </p:cNvSpPr>
          <p:nvPr>
            <p:ph type="title"/>
          </p:nvPr>
        </p:nvSpPr>
        <p:spPr/>
        <p:txBody>
          <a:bodyPr>
            <a:normAutofit/>
          </a:bodyPr>
          <a:lstStyle/>
          <a:p>
            <a:r>
              <a:rPr lang="en-US" altLang="ja-JP" dirty="0" smtClean="0"/>
              <a:t>GOALS OF THE PROJECT</a:t>
            </a:r>
            <a:endParaRPr kumimoji="1" lang="ja-JP" altLang="en-US" dirty="0"/>
          </a:p>
        </p:txBody>
      </p:sp>
      <p:sp>
        <p:nvSpPr>
          <p:cNvPr id="2" name="フッター プレースホルダー 1"/>
          <p:cNvSpPr>
            <a:spLocks noGrp="1"/>
          </p:cNvSpPr>
          <p:nvPr>
            <p:ph type="ftr" sz="quarter" idx="10"/>
          </p:nvPr>
        </p:nvSpPr>
        <p:spPr/>
        <p:txBody>
          <a:bodyPr/>
          <a:lstStyle/>
          <a:p>
            <a:r>
              <a:rPr lang="en-US" altLang="ja-JP" smtClean="0"/>
              <a:t>The Power of PowerPoint | thepopp.com</a:t>
            </a:r>
            <a:endParaRPr lang="ja-JP" altLang="en-US" dirty="0"/>
          </a:p>
        </p:txBody>
      </p:sp>
      <p:sp>
        <p:nvSpPr>
          <p:cNvPr id="3" name="スライド番号プレースホルダー 2"/>
          <p:cNvSpPr>
            <a:spLocks noGrp="1"/>
          </p:cNvSpPr>
          <p:nvPr>
            <p:ph type="sldNum" sz="quarter" idx="11"/>
          </p:nvPr>
        </p:nvSpPr>
        <p:spPr/>
        <p:txBody>
          <a:bodyPr/>
          <a:lstStyle/>
          <a:p>
            <a:fld id="{F95F845C-B07D-424A-A6EA-96D8F4A7E4C5}" type="slidenum">
              <a:rPr lang="ja-JP" altLang="en-US" smtClean="0"/>
              <a:pPr/>
              <a:t>40</a:t>
            </a:fld>
            <a:endParaRPr lang="ja-JP" altLang="en-US"/>
          </a:p>
        </p:txBody>
      </p:sp>
      <p:sp>
        <p:nvSpPr>
          <p:cNvPr id="9" name="テキスト プレースホルダー 8"/>
          <p:cNvSpPr>
            <a:spLocks noGrp="1"/>
          </p:cNvSpPr>
          <p:nvPr>
            <p:ph type="body" sz="quarter" idx="13"/>
          </p:nvPr>
        </p:nvSpPr>
        <p:spPr/>
        <p:txBody>
          <a:bodyPr/>
          <a:lstStyle/>
          <a:p>
            <a:r>
              <a:rPr lang="en-US" altLang="ja-JP" dirty="0"/>
              <a:t>No pri dolorum inimicus, in cum facilisis inciderint quaerendum. Ius in soluta repudiare liberavisse, autem ipsum singulis ei sed. Eu sit gloriatur forensibus appellantur, vix aliquid euripidis philosophia ex. Hinc timeam verterem et nam, mucius pertinax eam ea.</a:t>
            </a:r>
            <a:endParaRPr kumimoji="1" lang="ja-JP" altLang="en-US" dirty="0"/>
          </a:p>
        </p:txBody>
      </p:sp>
      <p:sp>
        <p:nvSpPr>
          <p:cNvPr id="10" name="テキスト プレースホルダー 9"/>
          <p:cNvSpPr>
            <a:spLocks noGrp="1"/>
          </p:cNvSpPr>
          <p:nvPr>
            <p:ph type="body" sz="quarter" idx="14"/>
          </p:nvPr>
        </p:nvSpPr>
        <p:spPr/>
        <p:txBody>
          <a:bodyPr/>
          <a:lstStyle/>
          <a:p>
            <a:r>
              <a:rPr lang="en-US" altLang="ja-JP" dirty="0" smtClean="0"/>
              <a:t>SHORT-TERM GOALS</a:t>
            </a:r>
            <a:endParaRPr kumimoji="1" lang="ja-JP" altLang="en-US" dirty="0"/>
          </a:p>
        </p:txBody>
      </p:sp>
      <p:sp>
        <p:nvSpPr>
          <p:cNvPr id="11" name="テキスト プレースホルダー 10"/>
          <p:cNvSpPr>
            <a:spLocks noGrp="1"/>
          </p:cNvSpPr>
          <p:nvPr>
            <p:ph type="body" sz="quarter" idx="15"/>
          </p:nvPr>
        </p:nvSpPr>
        <p:spPr/>
        <p:txBody>
          <a:bodyPr/>
          <a:lstStyle/>
          <a:p>
            <a:r>
              <a:rPr lang="en-US" altLang="ja-JP" dirty="0" err="1"/>
              <a:t>Equidem</a:t>
            </a:r>
            <a:r>
              <a:rPr lang="en-US" altLang="ja-JP" dirty="0"/>
              <a:t> </a:t>
            </a:r>
            <a:r>
              <a:rPr lang="en-US" altLang="ja-JP" dirty="0" err="1"/>
              <a:t>pertinacia</a:t>
            </a:r>
            <a:r>
              <a:rPr lang="en-US" altLang="ja-JP" dirty="0"/>
              <a:t> pro in, cum et </a:t>
            </a:r>
            <a:r>
              <a:rPr lang="en-US" altLang="ja-JP" dirty="0" err="1"/>
              <a:t>natum</a:t>
            </a:r>
            <a:r>
              <a:rPr lang="en-US" altLang="ja-JP" dirty="0"/>
              <a:t> </a:t>
            </a:r>
            <a:r>
              <a:rPr lang="en-US" altLang="ja-JP" dirty="0" err="1"/>
              <a:t>utinam</a:t>
            </a:r>
            <a:r>
              <a:rPr lang="en-US" altLang="ja-JP" dirty="0"/>
              <a:t> </a:t>
            </a:r>
            <a:r>
              <a:rPr lang="en-US" altLang="ja-JP" dirty="0" err="1"/>
              <a:t>fuisset</a:t>
            </a:r>
            <a:r>
              <a:rPr lang="en-US" altLang="ja-JP" dirty="0"/>
              <a:t>. </a:t>
            </a:r>
            <a:r>
              <a:rPr lang="en-US" altLang="ja-JP" dirty="0" err="1"/>
              <a:t>Suas</a:t>
            </a:r>
            <a:r>
              <a:rPr lang="en-US" altLang="ja-JP" dirty="0"/>
              <a:t> </a:t>
            </a:r>
            <a:r>
              <a:rPr lang="en-US" altLang="ja-JP" dirty="0" err="1"/>
              <a:t>vidit</a:t>
            </a:r>
            <a:r>
              <a:rPr lang="en-US" altLang="ja-JP" dirty="0"/>
              <a:t> </a:t>
            </a:r>
            <a:r>
              <a:rPr lang="en-US" altLang="ja-JP" dirty="0" err="1"/>
              <a:t>movet</a:t>
            </a:r>
            <a:r>
              <a:rPr lang="en-US" altLang="ja-JP" dirty="0"/>
              <a:t> duo cu, sea </a:t>
            </a:r>
            <a:r>
              <a:rPr lang="en-US" altLang="ja-JP" dirty="0" err="1"/>
              <a:t>te</a:t>
            </a:r>
            <a:r>
              <a:rPr lang="en-US" altLang="ja-JP" dirty="0"/>
              <a:t> magna commune </a:t>
            </a:r>
            <a:r>
              <a:rPr lang="en-US" altLang="ja-JP" dirty="0" err="1"/>
              <a:t>appetere</a:t>
            </a:r>
            <a:r>
              <a:rPr lang="en-US" altLang="ja-JP" dirty="0"/>
              <a:t>, et </a:t>
            </a:r>
            <a:r>
              <a:rPr lang="en-US" altLang="ja-JP" dirty="0" err="1"/>
              <a:t>purto</a:t>
            </a:r>
            <a:r>
              <a:rPr lang="en-US" altLang="ja-JP" dirty="0"/>
              <a:t> dolor </a:t>
            </a:r>
            <a:r>
              <a:rPr lang="en-US" altLang="ja-JP" dirty="0" err="1"/>
              <a:t>persecuti</a:t>
            </a:r>
            <a:r>
              <a:rPr lang="en-US" altLang="ja-JP" dirty="0"/>
              <a:t> </a:t>
            </a:r>
            <a:r>
              <a:rPr lang="en-US" altLang="ja-JP" dirty="0" err="1"/>
              <a:t>vix</a:t>
            </a:r>
            <a:r>
              <a:rPr lang="en-US" altLang="ja-JP" dirty="0"/>
              <a:t>. </a:t>
            </a:r>
            <a:endParaRPr lang="en-US" altLang="ja-JP" dirty="0" smtClean="0"/>
          </a:p>
          <a:p>
            <a:r>
              <a:rPr lang="en-US" altLang="ja-JP" dirty="0" smtClean="0"/>
              <a:t>In </a:t>
            </a:r>
            <a:r>
              <a:rPr lang="en-US" altLang="ja-JP" dirty="0"/>
              <a:t>vis quod </a:t>
            </a:r>
            <a:r>
              <a:rPr lang="en-US" altLang="ja-JP" dirty="0" err="1"/>
              <a:t>pericula</a:t>
            </a:r>
            <a:r>
              <a:rPr lang="en-US" altLang="ja-JP" dirty="0"/>
              <a:t>, </a:t>
            </a:r>
            <a:r>
              <a:rPr lang="en-US" altLang="ja-JP" dirty="0" err="1"/>
              <a:t>ea</a:t>
            </a:r>
            <a:r>
              <a:rPr lang="en-US" altLang="ja-JP" dirty="0"/>
              <a:t> mundi </a:t>
            </a:r>
            <a:r>
              <a:rPr lang="en-US" altLang="ja-JP" dirty="0" err="1"/>
              <a:t>eleifend</a:t>
            </a:r>
            <a:r>
              <a:rPr lang="en-US" altLang="ja-JP" dirty="0"/>
              <a:t> </a:t>
            </a:r>
            <a:r>
              <a:rPr lang="en-US" altLang="ja-JP" dirty="0" err="1"/>
              <a:t>evertitur</a:t>
            </a:r>
            <a:r>
              <a:rPr lang="en-US" altLang="ja-JP" dirty="0"/>
              <a:t> est. </a:t>
            </a:r>
            <a:r>
              <a:rPr lang="en-US" altLang="ja-JP" dirty="0" err="1"/>
              <a:t>Vix</a:t>
            </a:r>
            <a:r>
              <a:rPr lang="en-US" altLang="ja-JP" dirty="0"/>
              <a:t> </a:t>
            </a:r>
            <a:r>
              <a:rPr lang="en-US" altLang="ja-JP" dirty="0" err="1"/>
              <a:t>facilisis</a:t>
            </a:r>
            <a:r>
              <a:rPr lang="en-US" altLang="ja-JP" dirty="0"/>
              <a:t> </a:t>
            </a:r>
            <a:r>
              <a:rPr lang="en-US" altLang="ja-JP" dirty="0" err="1"/>
              <a:t>consectetuer</a:t>
            </a:r>
            <a:r>
              <a:rPr lang="en-US" altLang="ja-JP" dirty="0"/>
              <a:t> </a:t>
            </a:r>
            <a:r>
              <a:rPr lang="en-US" altLang="ja-JP" dirty="0" err="1" smtClean="0"/>
              <a:t>ut.</a:t>
            </a:r>
            <a:endParaRPr lang="en-US" altLang="ja-JP" dirty="0"/>
          </a:p>
        </p:txBody>
      </p:sp>
      <p:sp>
        <p:nvSpPr>
          <p:cNvPr id="12" name="テキスト プレースホルダー 11"/>
          <p:cNvSpPr>
            <a:spLocks noGrp="1"/>
          </p:cNvSpPr>
          <p:nvPr>
            <p:ph type="body" sz="quarter" idx="16"/>
          </p:nvPr>
        </p:nvSpPr>
        <p:spPr/>
        <p:txBody>
          <a:bodyPr/>
          <a:lstStyle/>
          <a:p>
            <a:r>
              <a:rPr lang="en-US" altLang="ja-JP" dirty="0" smtClean="0"/>
              <a:t>MID-TERM </a:t>
            </a:r>
            <a:r>
              <a:rPr lang="en-US" altLang="ja-JP" dirty="0"/>
              <a:t>GOALS</a:t>
            </a:r>
            <a:endParaRPr lang="ja-JP" altLang="en-US" dirty="0"/>
          </a:p>
        </p:txBody>
      </p:sp>
      <p:sp>
        <p:nvSpPr>
          <p:cNvPr id="4" name="テキスト プレースホルダー 3"/>
          <p:cNvSpPr>
            <a:spLocks noGrp="1"/>
          </p:cNvSpPr>
          <p:nvPr>
            <p:ph type="body" sz="quarter" idx="17"/>
          </p:nvPr>
        </p:nvSpPr>
        <p:spPr/>
        <p:txBody>
          <a:bodyPr/>
          <a:lstStyle/>
          <a:p>
            <a:r>
              <a:rPr lang="en-US" dirty="0" err="1"/>
              <a:t>Mollis</a:t>
            </a:r>
            <a:r>
              <a:rPr lang="en-US" dirty="0"/>
              <a:t> </a:t>
            </a:r>
            <a:r>
              <a:rPr lang="en-US" dirty="0" err="1"/>
              <a:t>ullamcorper</a:t>
            </a:r>
            <a:r>
              <a:rPr lang="en-US" dirty="0"/>
              <a:t> </a:t>
            </a:r>
            <a:r>
              <a:rPr lang="en-US" dirty="0" err="1"/>
              <a:t>intellegebat</a:t>
            </a:r>
            <a:r>
              <a:rPr lang="en-US" dirty="0"/>
              <a:t> </a:t>
            </a:r>
            <a:r>
              <a:rPr lang="en-US" dirty="0" err="1"/>
              <a:t>te</a:t>
            </a:r>
            <a:r>
              <a:rPr lang="en-US" dirty="0"/>
              <a:t> per, </a:t>
            </a:r>
            <a:r>
              <a:rPr lang="en-US" dirty="0" err="1"/>
              <a:t>ut</a:t>
            </a:r>
            <a:r>
              <a:rPr lang="en-US" dirty="0"/>
              <a:t> </a:t>
            </a:r>
            <a:r>
              <a:rPr lang="en-US" dirty="0" err="1"/>
              <a:t>tota</a:t>
            </a:r>
            <a:r>
              <a:rPr lang="en-US" dirty="0"/>
              <a:t> animal </a:t>
            </a:r>
            <a:r>
              <a:rPr lang="en-US" dirty="0" err="1"/>
              <a:t>intellegat</a:t>
            </a:r>
            <a:r>
              <a:rPr lang="en-US" dirty="0"/>
              <a:t> sit. Eos </a:t>
            </a:r>
            <a:r>
              <a:rPr lang="en-US" dirty="0" err="1"/>
              <a:t>natum</a:t>
            </a:r>
            <a:r>
              <a:rPr lang="en-US" dirty="0"/>
              <a:t> </a:t>
            </a:r>
            <a:r>
              <a:rPr lang="en-US" dirty="0" err="1"/>
              <a:t>maluisset</a:t>
            </a:r>
            <a:r>
              <a:rPr lang="en-US" dirty="0"/>
              <a:t> </a:t>
            </a:r>
            <a:r>
              <a:rPr lang="en-US" dirty="0" err="1"/>
              <a:t>reprimique</a:t>
            </a:r>
            <a:r>
              <a:rPr lang="en-US" dirty="0"/>
              <a:t> ex, mea in </a:t>
            </a:r>
            <a:r>
              <a:rPr lang="en-US" dirty="0" err="1"/>
              <a:t>percipit</a:t>
            </a:r>
            <a:r>
              <a:rPr lang="en-US" dirty="0"/>
              <a:t> </a:t>
            </a:r>
            <a:r>
              <a:rPr lang="en-US" dirty="0" err="1"/>
              <a:t>consetetur</a:t>
            </a:r>
            <a:r>
              <a:rPr lang="en-US" dirty="0"/>
              <a:t>. </a:t>
            </a:r>
            <a:r>
              <a:rPr lang="en-US" dirty="0" err="1"/>
              <a:t>Incorrupte</a:t>
            </a:r>
            <a:r>
              <a:rPr lang="en-US" dirty="0"/>
              <a:t> </a:t>
            </a:r>
            <a:r>
              <a:rPr lang="en-US" dirty="0" err="1"/>
              <a:t>honestatis</a:t>
            </a:r>
            <a:r>
              <a:rPr lang="en-US" dirty="0"/>
              <a:t> </a:t>
            </a:r>
            <a:r>
              <a:rPr lang="en-US" dirty="0" err="1"/>
              <a:t>eu</a:t>
            </a:r>
            <a:r>
              <a:rPr lang="en-US" dirty="0"/>
              <a:t> duo, </a:t>
            </a:r>
            <a:r>
              <a:rPr lang="en-US" dirty="0" err="1"/>
              <a:t>vel</a:t>
            </a:r>
            <a:r>
              <a:rPr lang="en-US" dirty="0"/>
              <a:t> </a:t>
            </a:r>
            <a:r>
              <a:rPr lang="en-US" dirty="0" err="1"/>
              <a:t>copiosae</a:t>
            </a:r>
            <a:r>
              <a:rPr lang="en-US" dirty="0"/>
              <a:t> </a:t>
            </a:r>
            <a:r>
              <a:rPr lang="en-US" dirty="0" err="1"/>
              <a:t>ullamcorper</a:t>
            </a:r>
            <a:r>
              <a:rPr lang="en-US" dirty="0"/>
              <a:t> et. Altera </a:t>
            </a:r>
            <a:r>
              <a:rPr lang="en-US" dirty="0" err="1"/>
              <a:t>volumus</a:t>
            </a:r>
            <a:r>
              <a:rPr lang="en-US" dirty="0"/>
              <a:t> </a:t>
            </a:r>
            <a:r>
              <a:rPr lang="en-US" dirty="0" err="1"/>
              <a:t>sapientem</a:t>
            </a:r>
            <a:r>
              <a:rPr lang="en-US" dirty="0"/>
              <a:t> </a:t>
            </a:r>
            <a:r>
              <a:rPr lang="en-US" dirty="0" err="1"/>
              <a:t>eu</a:t>
            </a:r>
            <a:r>
              <a:rPr lang="en-US" dirty="0"/>
              <a:t> </a:t>
            </a:r>
            <a:r>
              <a:rPr lang="en-US" dirty="0" err="1"/>
              <a:t>eos</a:t>
            </a:r>
            <a:r>
              <a:rPr lang="en-US" dirty="0"/>
              <a:t>, </a:t>
            </a:r>
            <a:r>
              <a:rPr lang="en-US" dirty="0" err="1"/>
              <a:t>sed</a:t>
            </a:r>
            <a:r>
              <a:rPr lang="en-US" dirty="0"/>
              <a:t> </a:t>
            </a:r>
            <a:r>
              <a:rPr lang="en-US" dirty="0" err="1"/>
              <a:t>aliquid</a:t>
            </a:r>
            <a:r>
              <a:rPr lang="en-US" dirty="0"/>
              <a:t> </a:t>
            </a:r>
            <a:r>
              <a:rPr lang="en-US" dirty="0" err="1"/>
              <a:t>electram</a:t>
            </a:r>
            <a:r>
              <a:rPr lang="en-US" dirty="0"/>
              <a:t> at.</a:t>
            </a:r>
          </a:p>
        </p:txBody>
      </p:sp>
      <p:sp>
        <p:nvSpPr>
          <p:cNvPr id="5" name="テキスト プレースホルダー 4"/>
          <p:cNvSpPr>
            <a:spLocks noGrp="1"/>
          </p:cNvSpPr>
          <p:nvPr>
            <p:ph type="body" sz="quarter" idx="18"/>
          </p:nvPr>
        </p:nvSpPr>
        <p:spPr/>
        <p:txBody>
          <a:bodyPr/>
          <a:lstStyle/>
          <a:p>
            <a:r>
              <a:rPr lang="en-US" altLang="ja-JP" dirty="0" smtClean="0"/>
              <a:t>LONG-TERM </a:t>
            </a:r>
            <a:r>
              <a:rPr lang="en-US" altLang="ja-JP" dirty="0"/>
              <a:t>GOALS</a:t>
            </a:r>
            <a:endParaRPr lang="ja-JP" altLang="en-US" dirty="0"/>
          </a:p>
        </p:txBody>
      </p:sp>
    </p:spTree>
    <p:extLst>
      <p:ext uri="{BB962C8B-B14F-4D97-AF65-F5344CB8AC3E}">
        <p14:creationId xmlns:p14="http://schemas.microsoft.com/office/powerpoint/2010/main" val="2767481075"/>
      </p:ext>
    </p:extLst>
  </p:cSld>
  <p:clrMapOvr>
    <a:masterClrMapping/>
  </p:clrMapOvr>
  <mc:AlternateContent xmlns:mc="http://schemas.openxmlformats.org/markup-compatibility/2006" xmlns:p14="http://schemas.microsoft.com/office/powerpoint/2010/main">
    <mc:Choice Requires="p14">
      <p:transition spd="slow" p14:dur="1250" advTm="7406">
        <p14:flip dir="r"/>
      </p:transition>
    </mc:Choice>
    <mc:Fallback xmlns="">
      <p:transition spd="slow" advTm="7406">
        <p:fade/>
      </p:transition>
    </mc:Fallback>
  </mc:AlternateContent>
  <p:timing>
    <p:tnLst>
      <p:par>
        <p:cTn id="1" dur="indefinite" restart="never" nodeType="tmRoot"/>
      </p:par>
    </p:tnLst>
  </p:timing>
</p:sld>
</file>

<file path=ppt/slides/slide4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タイトル 10"/>
          <p:cNvSpPr>
            <a:spLocks noGrp="1"/>
          </p:cNvSpPr>
          <p:nvPr>
            <p:ph type="title"/>
          </p:nvPr>
        </p:nvSpPr>
        <p:spPr/>
        <p:txBody>
          <a:bodyPr/>
          <a:lstStyle/>
          <a:p>
            <a:r>
              <a:rPr lang="en-US" dirty="0" smtClean="0"/>
              <a:t>IMPORTANT POINTS</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41</a:t>
            </a:fld>
            <a:endParaRPr lang="ja-JP" altLang="en-US"/>
          </a:p>
        </p:txBody>
      </p:sp>
      <p:sp>
        <p:nvSpPr>
          <p:cNvPr id="14" name="テキスト プレースホルダー 13"/>
          <p:cNvSpPr>
            <a:spLocks noGrp="1"/>
          </p:cNvSpPr>
          <p:nvPr>
            <p:ph type="body" sz="quarter" idx="19"/>
          </p:nvPr>
        </p:nvSpPr>
        <p:spPr/>
        <p:txBody>
          <a:bodyPr/>
          <a:lstStyle/>
          <a:p>
            <a:r>
              <a:rPr lang="en-US" dirty="0" smtClean="0"/>
              <a:t>Sea </a:t>
            </a:r>
            <a:r>
              <a:rPr lang="en-US" dirty="0" err="1" smtClean="0"/>
              <a:t>Scaevola</a:t>
            </a:r>
            <a:r>
              <a:rPr lang="en-US" dirty="0" smtClean="0"/>
              <a:t> </a:t>
            </a:r>
            <a:r>
              <a:rPr lang="en-US" dirty="0" err="1" smtClean="0"/>
              <a:t>Aliquando</a:t>
            </a:r>
            <a:r>
              <a:rPr lang="en-US" dirty="0" smtClean="0"/>
              <a:t> </a:t>
            </a:r>
            <a:r>
              <a:rPr lang="en-US" dirty="0" err="1" smtClean="0"/>
              <a:t>Ea</a:t>
            </a:r>
            <a:endParaRPr lang="en-US" dirty="0"/>
          </a:p>
        </p:txBody>
      </p:sp>
      <p:sp>
        <p:nvSpPr>
          <p:cNvPr id="16" name="テキスト プレースホルダー 15"/>
          <p:cNvSpPr>
            <a:spLocks noGrp="1"/>
          </p:cNvSpPr>
          <p:nvPr>
            <p:ph type="body" sz="quarter" idx="21"/>
          </p:nvPr>
        </p:nvSpPr>
        <p:spPr/>
        <p:txBody>
          <a:bodyPr/>
          <a:lstStyle/>
          <a:p>
            <a:r>
              <a:rPr lang="en-US" dirty="0" err="1" smtClean="0"/>
              <a:t>Nobis</a:t>
            </a:r>
            <a:r>
              <a:rPr lang="en-US" dirty="0" smtClean="0"/>
              <a:t> </a:t>
            </a:r>
            <a:r>
              <a:rPr lang="en-US" dirty="0" err="1" smtClean="0"/>
              <a:t>Fastidii</a:t>
            </a:r>
            <a:r>
              <a:rPr lang="en-US" dirty="0" smtClean="0"/>
              <a:t> </a:t>
            </a:r>
            <a:r>
              <a:rPr lang="en-US" dirty="0" err="1" smtClean="0"/>
              <a:t>Interesset</a:t>
            </a:r>
            <a:r>
              <a:rPr lang="en-US" dirty="0" smtClean="0"/>
              <a:t> At </a:t>
            </a:r>
            <a:r>
              <a:rPr lang="en-US" dirty="0" err="1" smtClean="0"/>
              <a:t>Vel</a:t>
            </a:r>
            <a:endParaRPr lang="en-US" dirty="0"/>
          </a:p>
        </p:txBody>
      </p:sp>
      <p:sp>
        <p:nvSpPr>
          <p:cNvPr id="18" name="テキスト プレースホルダー 17"/>
          <p:cNvSpPr>
            <a:spLocks noGrp="1"/>
          </p:cNvSpPr>
          <p:nvPr>
            <p:ph type="body" sz="quarter" idx="23"/>
          </p:nvPr>
        </p:nvSpPr>
        <p:spPr/>
        <p:txBody>
          <a:bodyPr/>
          <a:lstStyle/>
          <a:p>
            <a:r>
              <a:rPr lang="es-ES" dirty="0" smtClean="0"/>
              <a:t>Alii Vidisse Expetenda In Sea</a:t>
            </a:r>
            <a:endParaRPr lang="en-US" dirty="0"/>
          </a:p>
        </p:txBody>
      </p:sp>
      <p:sp>
        <p:nvSpPr>
          <p:cNvPr id="20" name="テキスト プレースホルダー 19"/>
          <p:cNvSpPr>
            <a:spLocks noGrp="1"/>
          </p:cNvSpPr>
          <p:nvPr>
            <p:ph type="body" sz="quarter" idx="25"/>
          </p:nvPr>
        </p:nvSpPr>
        <p:spPr/>
        <p:txBody>
          <a:bodyPr/>
          <a:lstStyle/>
          <a:p>
            <a:r>
              <a:rPr lang="en-US" dirty="0" err="1" smtClean="0"/>
              <a:t>Adhuc</a:t>
            </a:r>
            <a:r>
              <a:rPr lang="en-US" dirty="0" smtClean="0"/>
              <a:t> </a:t>
            </a:r>
            <a:r>
              <a:rPr lang="en-US" dirty="0" err="1" smtClean="0"/>
              <a:t>Posidonium</a:t>
            </a:r>
            <a:r>
              <a:rPr lang="en-US" dirty="0" smtClean="0"/>
              <a:t> </a:t>
            </a:r>
            <a:r>
              <a:rPr lang="en-US" dirty="0" err="1" smtClean="0"/>
              <a:t>Eum</a:t>
            </a:r>
            <a:r>
              <a:rPr lang="en-US" dirty="0" smtClean="0"/>
              <a:t> Ad</a:t>
            </a:r>
            <a:endParaRPr lang="en-US" dirty="0"/>
          </a:p>
        </p:txBody>
      </p:sp>
      <p:sp>
        <p:nvSpPr>
          <p:cNvPr id="22" name="テキスト プレースホルダー 21"/>
          <p:cNvSpPr>
            <a:spLocks noGrp="1"/>
          </p:cNvSpPr>
          <p:nvPr>
            <p:ph type="body" sz="quarter" idx="27"/>
          </p:nvPr>
        </p:nvSpPr>
        <p:spPr/>
        <p:txBody>
          <a:bodyPr/>
          <a:lstStyle/>
          <a:p>
            <a:r>
              <a:rPr lang="en-US" dirty="0" smtClean="0"/>
              <a:t>Id </a:t>
            </a:r>
            <a:r>
              <a:rPr lang="en-US" dirty="0" err="1" smtClean="0"/>
              <a:t>Vix</a:t>
            </a:r>
            <a:r>
              <a:rPr lang="en-US" dirty="0" smtClean="0"/>
              <a:t> </a:t>
            </a:r>
            <a:r>
              <a:rPr lang="en-US" dirty="0" err="1" smtClean="0"/>
              <a:t>Facete</a:t>
            </a:r>
            <a:r>
              <a:rPr lang="en-US" dirty="0" smtClean="0"/>
              <a:t> </a:t>
            </a:r>
            <a:r>
              <a:rPr lang="en-US" dirty="0" err="1" smtClean="0"/>
              <a:t>Antiopam</a:t>
            </a:r>
            <a:endParaRPr lang="en-US" dirty="0"/>
          </a:p>
        </p:txBody>
      </p:sp>
      <p:sp>
        <p:nvSpPr>
          <p:cNvPr id="24" name="テキスト プレースホルダー 23"/>
          <p:cNvSpPr>
            <a:spLocks noGrp="1"/>
          </p:cNvSpPr>
          <p:nvPr>
            <p:ph type="body" sz="quarter" idx="29"/>
          </p:nvPr>
        </p:nvSpPr>
        <p:spPr/>
        <p:txBody>
          <a:bodyPr/>
          <a:lstStyle/>
          <a:p>
            <a:r>
              <a:rPr lang="pt-BR" dirty="0" smtClean="0"/>
              <a:t>Sumo Petentium Torquatos Ne Eam</a:t>
            </a:r>
            <a:endParaRPr lang="en-US" dirty="0"/>
          </a:p>
        </p:txBody>
      </p:sp>
      <p:sp>
        <p:nvSpPr>
          <p:cNvPr id="12" name="テキスト プレースホルダー 11"/>
          <p:cNvSpPr>
            <a:spLocks noGrp="1"/>
          </p:cNvSpPr>
          <p:nvPr>
            <p:ph type="body" sz="quarter" idx="13"/>
          </p:nvPr>
        </p:nvSpPr>
        <p:spPr/>
        <p:txBody>
          <a:bodyPr/>
          <a:lstStyle/>
          <a:p>
            <a:r>
              <a:rPr lang="en-US" dirty="0" err="1"/>
              <a:t>Debet</a:t>
            </a:r>
            <a:r>
              <a:rPr lang="en-US" dirty="0"/>
              <a:t> </a:t>
            </a:r>
            <a:r>
              <a:rPr lang="en-US" dirty="0" err="1"/>
              <a:t>epicurei</a:t>
            </a:r>
            <a:r>
              <a:rPr lang="en-US" dirty="0"/>
              <a:t> </a:t>
            </a:r>
            <a:r>
              <a:rPr lang="en-US" dirty="0" err="1"/>
              <a:t>fabellas</a:t>
            </a:r>
            <a:r>
              <a:rPr lang="en-US" dirty="0"/>
              <a:t> </a:t>
            </a:r>
            <a:r>
              <a:rPr lang="en-US" dirty="0" err="1"/>
              <a:t>eam</a:t>
            </a:r>
            <a:r>
              <a:rPr lang="en-US" dirty="0"/>
              <a:t> </a:t>
            </a:r>
            <a:r>
              <a:rPr lang="en-US" dirty="0" err="1"/>
              <a:t>ei</a:t>
            </a:r>
            <a:r>
              <a:rPr lang="en-US" dirty="0"/>
              <a:t>. His </a:t>
            </a:r>
            <a:r>
              <a:rPr lang="en-US" dirty="0" err="1"/>
              <a:t>facilisi</a:t>
            </a:r>
            <a:r>
              <a:rPr lang="en-US" dirty="0"/>
              <a:t> </a:t>
            </a:r>
            <a:r>
              <a:rPr lang="en-US" dirty="0" err="1"/>
              <a:t>electram</a:t>
            </a:r>
            <a:r>
              <a:rPr lang="en-US" dirty="0"/>
              <a:t> </a:t>
            </a:r>
            <a:r>
              <a:rPr lang="en-US" dirty="0" err="1"/>
              <a:t>ut</a:t>
            </a:r>
            <a:r>
              <a:rPr lang="en-US" dirty="0"/>
              <a:t>, no </a:t>
            </a:r>
            <a:r>
              <a:rPr lang="en-US" dirty="0" err="1"/>
              <a:t>usu</a:t>
            </a:r>
            <a:r>
              <a:rPr lang="en-US" dirty="0"/>
              <a:t> </a:t>
            </a:r>
            <a:r>
              <a:rPr lang="en-US" dirty="0" err="1"/>
              <a:t>mollis</a:t>
            </a:r>
            <a:r>
              <a:rPr lang="en-US" dirty="0"/>
              <a:t> </a:t>
            </a:r>
            <a:r>
              <a:rPr lang="en-US" dirty="0" err="1"/>
              <a:t>mnesarchum</a:t>
            </a:r>
            <a:r>
              <a:rPr lang="en-US" dirty="0"/>
              <a:t> </a:t>
            </a:r>
            <a:r>
              <a:rPr lang="en-US" dirty="0" err="1"/>
              <a:t>suscipiantur</a:t>
            </a:r>
            <a:r>
              <a:rPr lang="en-US" dirty="0"/>
              <a:t>. </a:t>
            </a:r>
            <a:endParaRPr lang="en-US" dirty="0" smtClean="0"/>
          </a:p>
          <a:p>
            <a:r>
              <a:rPr lang="en-US" dirty="0" err="1" smtClean="0"/>
              <a:t>Ea</a:t>
            </a:r>
            <a:r>
              <a:rPr lang="en-US" dirty="0" smtClean="0"/>
              <a:t> </a:t>
            </a:r>
            <a:r>
              <a:rPr lang="en-US" dirty="0" err="1"/>
              <a:t>gubergren</a:t>
            </a:r>
            <a:r>
              <a:rPr lang="en-US" dirty="0"/>
              <a:t> </a:t>
            </a:r>
            <a:r>
              <a:rPr lang="en-US" dirty="0" err="1"/>
              <a:t>sententiae</a:t>
            </a:r>
            <a:r>
              <a:rPr lang="en-US" dirty="0"/>
              <a:t> his. Ne </a:t>
            </a:r>
            <a:r>
              <a:rPr lang="en-US" dirty="0" err="1"/>
              <a:t>errem</a:t>
            </a:r>
            <a:r>
              <a:rPr lang="en-US" dirty="0"/>
              <a:t> </a:t>
            </a:r>
            <a:r>
              <a:rPr lang="en-US" dirty="0" err="1"/>
              <a:t>soluta</a:t>
            </a:r>
            <a:r>
              <a:rPr lang="en-US" dirty="0"/>
              <a:t> </a:t>
            </a:r>
            <a:r>
              <a:rPr lang="en-US" dirty="0" err="1"/>
              <a:t>utroque</a:t>
            </a:r>
            <a:r>
              <a:rPr lang="en-US" dirty="0"/>
              <a:t> pro, </a:t>
            </a:r>
            <a:r>
              <a:rPr lang="en-US" dirty="0" err="1"/>
              <a:t>idque</a:t>
            </a:r>
            <a:r>
              <a:rPr lang="en-US" dirty="0"/>
              <a:t> </a:t>
            </a:r>
            <a:r>
              <a:rPr lang="en-US" dirty="0" err="1"/>
              <a:t>verear</a:t>
            </a:r>
            <a:r>
              <a:rPr lang="en-US" dirty="0"/>
              <a:t> id cum.</a:t>
            </a:r>
          </a:p>
        </p:txBody>
      </p:sp>
      <p:pic>
        <p:nvPicPr>
          <p:cNvPr id="5" name="図プレースホルダー 4"/>
          <p:cNvPicPr>
            <a:picLocks noGrp="1" noChangeAspect="1"/>
          </p:cNvPicPr>
          <p:nvPr>
            <p:ph type="pic" sz="quarter" idx="16"/>
          </p:nvPr>
        </p:nvPicPr>
        <p:blipFill>
          <a:blip r:embed="rId2" cstate="print">
            <a:extLst>
              <a:ext uri="{28A0092B-C50C-407E-A947-70E740481C1C}">
                <a14:useLocalDpi xmlns:a14="http://schemas.microsoft.com/office/drawing/2010/main" val="0"/>
              </a:ext>
            </a:extLst>
          </a:blip>
          <a:srcRect t="136" b="136"/>
          <a:stretch>
            <a:fillRect/>
          </a:stretch>
        </p:blipFill>
        <p:spPr/>
      </p:pic>
      <p:pic>
        <p:nvPicPr>
          <p:cNvPr id="7" name="図プレースホルダー 6"/>
          <p:cNvPicPr>
            <a:picLocks noGrp="1" noChangeAspect="1"/>
          </p:cNvPicPr>
          <p:nvPr>
            <p:ph type="pic" sz="quarter" idx="20"/>
          </p:nvPr>
        </p:nvPicPr>
        <p:blipFill>
          <a:blip r:embed="rId2" cstate="print">
            <a:extLst>
              <a:ext uri="{28A0092B-C50C-407E-A947-70E740481C1C}">
                <a14:useLocalDpi xmlns:a14="http://schemas.microsoft.com/office/drawing/2010/main" val="0"/>
              </a:ext>
            </a:extLst>
          </a:blip>
          <a:srcRect t="136" b="136"/>
          <a:stretch>
            <a:fillRect/>
          </a:stretch>
        </p:blipFill>
        <p:spPr/>
      </p:pic>
      <p:pic>
        <p:nvPicPr>
          <p:cNvPr id="15" name="図プレースホルダー 14"/>
          <p:cNvPicPr>
            <a:picLocks noGrp="1" noChangeAspect="1"/>
          </p:cNvPicPr>
          <p:nvPr>
            <p:ph type="pic" sz="quarter" idx="22"/>
          </p:nvPr>
        </p:nvPicPr>
        <p:blipFill>
          <a:blip r:embed="rId2" cstate="print">
            <a:extLst>
              <a:ext uri="{28A0092B-C50C-407E-A947-70E740481C1C}">
                <a14:useLocalDpi xmlns:a14="http://schemas.microsoft.com/office/drawing/2010/main" val="0"/>
              </a:ext>
            </a:extLst>
          </a:blip>
          <a:srcRect/>
          <a:stretch>
            <a:fillRect/>
          </a:stretch>
        </p:blipFill>
        <p:spPr/>
      </p:pic>
      <p:pic>
        <p:nvPicPr>
          <p:cNvPr id="21" name="図プレースホルダー 20"/>
          <p:cNvPicPr>
            <a:picLocks noGrp="1" noChangeAspect="1"/>
          </p:cNvPicPr>
          <p:nvPr>
            <p:ph type="pic" sz="quarter" idx="28"/>
          </p:nvPr>
        </p:nvPicPr>
        <p:blipFill>
          <a:blip r:embed="rId2" cstate="print">
            <a:extLst>
              <a:ext uri="{28A0092B-C50C-407E-A947-70E740481C1C}">
                <a14:useLocalDpi xmlns:a14="http://schemas.microsoft.com/office/drawing/2010/main" val="0"/>
              </a:ext>
            </a:extLst>
          </a:blip>
          <a:srcRect/>
          <a:stretch>
            <a:fillRect/>
          </a:stretch>
        </p:blipFill>
        <p:spPr/>
      </p:pic>
      <p:pic>
        <p:nvPicPr>
          <p:cNvPr id="19" name="図プレースホルダー 18"/>
          <p:cNvPicPr>
            <a:picLocks noGrp="1" noChangeAspect="1"/>
          </p:cNvPicPr>
          <p:nvPr>
            <p:ph type="pic" sz="quarter" idx="26"/>
          </p:nvPr>
        </p:nvPicPr>
        <p:blipFill>
          <a:blip r:embed="rId2" cstate="print">
            <a:extLst>
              <a:ext uri="{28A0092B-C50C-407E-A947-70E740481C1C}">
                <a14:useLocalDpi xmlns:a14="http://schemas.microsoft.com/office/drawing/2010/main" val="0"/>
              </a:ext>
            </a:extLst>
          </a:blip>
          <a:srcRect t="135" b="135"/>
          <a:stretch>
            <a:fillRect/>
          </a:stretch>
        </p:blipFill>
        <p:spPr/>
      </p:pic>
      <p:pic>
        <p:nvPicPr>
          <p:cNvPr id="17" name="図プレースホルダー 16"/>
          <p:cNvPicPr>
            <a:picLocks noGrp="1" noChangeAspect="1"/>
          </p:cNvPicPr>
          <p:nvPr>
            <p:ph type="pic" sz="quarter" idx="24"/>
          </p:nvPr>
        </p:nvPicPr>
        <p:blipFill>
          <a:blip r:embed="rId2" cstate="print">
            <a:extLst>
              <a:ext uri="{28A0092B-C50C-407E-A947-70E740481C1C}">
                <a14:useLocalDpi xmlns:a14="http://schemas.microsoft.com/office/drawing/2010/main" val="0"/>
              </a:ext>
            </a:extLst>
          </a:blip>
          <a:srcRect t="135" b="135"/>
          <a:stretch>
            <a:fillRect/>
          </a:stretch>
        </p:blipFill>
        <p:spPr/>
      </p:pic>
    </p:spTree>
    <p:extLst>
      <p:ext uri="{BB962C8B-B14F-4D97-AF65-F5344CB8AC3E}">
        <p14:creationId xmlns:p14="http://schemas.microsoft.com/office/powerpoint/2010/main" val="4040020350"/>
      </p:ext>
    </p:extLst>
  </p:cSld>
  <p:clrMapOvr>
    <a:masterClrMapping/>
  </p:clrMapOvr>
  <mc:AlternateContent xmlns:mc="http://schemas.openxmlformats.org/markup-compatibility/2006" xmlns:p14="http://schemas.microsoft.com/office/powerpoint/2010/main">
    <mc:Choice Requires="p14">
      <p:transition spd="slow" p14:dur="1250" advTm="10740">
        <p14:flip dir="r"/>
      </p:transition>
    </mc:Choice>
    <mc:Fallback xmlns="">
      <p:transition spd="slow" advTm="10740">
        <p:fade/>
      </p:transition>
    </mc:Fallback>
  </mc:AlternateContent>
  <p:timing>
    <p:tnLst>
      <p:par>
        <p:cTn id="1" dur="indefinite" restart="never" nodeType="tmRoot"/>
      </p:par>
    </p:tnLst>
  </p:timing>
</p:sld>
</file>

<file path=ppt/slides/slide4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図プレースホルダー 6"/>
          <p:cNvSpPr>
            <a:spLocks noGrp="1"/>
          </p:cNvSpPr>
          <p:nvPr>
            <p:ph type="pic" sz="quarter" idx="10"/>
          </p:nvPr>
        </p:nvSpPr>
        <p:spPr/>
      </p:sp>
      <p:sp>
        <p:nvSpPr>
          <p:cNvPr id="11" name="テキスト プレースホルダー 10"/>
          <p:cNvSpPr>
            <a:spLocks noGrp="1"/>
          </p:cNvSpPr>
          <p:nvPr>
            <p:ph type="body" sz="quarter" idx="11"/>
          </p:nvPr>
        </p:nvSpPr>
        <p:spPr/>
        <p:txBody>
          <a:bodyPr/>
          <a:lstStyle/>
          <a:p>
            <a:endParaRPr lang="ja-JP" altLang="en-US" dirty="0"/>
          </a:p>
        </p:txBody>
      </p:sp>
      <p:sp>
        <p:nvSpPr>
          <p:cNvPr id="4" name="タイトル 3"/>
          <p:cNvSpPr>
            <a:spLocks noGrp="1"/>
          </p:cNvSpPr>
          <p:nvPr>
            <p:ph type="title"/>
          </p:nvPr>
        </p:nvSpPr>
        <p:spPr/>
        <p:txBody>
          <a:bodyPr/>
          <a:lstStyle/>
          <a:p>
            <a:r>
              <a:rPr kumimoji="1" lang="en-US" altLang="ja-JP" dirty="0" smtClean="0"/>
              <a:t>ANALYSIS</a:t>
            </a:r>
            <a:endParaRPr kumimoji="1" lang="ja-JP" altLang="en-US" dirty="0"/>
          </a:p>
        </p:txBody>
      </p:sp>
      <p:sp>
        <p:nvSpPr>
          <p:cNvPr id="10" name="テキスト プレースホルダー 9"/>
          <p:cNvSpPr>
            <a:spLocks noGrp="1"/>
          </p:cNvSpPr>
          <p:nvPr>
            <p:ph type="body" sz="quarter" idx="12"/>
          </p:nvPr>
        </p:nvSpPr>
        <p:spPr/>
        <p:txBody>
          <a:bodyPr/>
          <a:lstStyle/>
          <a:p>
            <a:r>
              <a:rPr lang="en-US" altLang="ja-JP" dirty="0"/>
              <a:t>SECTION </a:t>
            </a:r>
            <a:r>
              <a:rPr lang="en-US" altLang="ja-JP" dirty="0" smtClean="0"/>
              <a:t>5</a:t>
            </a:r>
            <a:endParaRPr lang="ja-JP" altLang="en-US" dirty="0"/>
          </a:p>
        </p:txBody>
      </p:sp>
      <p:pic>
        <p:nvPicPr>
          <p:cNvPr id="13" name="図プレースホルダー 12"/>
          <p:cNvPicPr>
            <a:picLocks noGrp="1" noChangeAspect="1"/>
          </p:cNvPicPr>
          <p:nvPr>
            <p:ph type="pic" sz="quarter" idx="15"/>
          </p:nvPr>
        </p:nvPicPr>
        <p:blipFill>
          <a:blip r:embed="rId2" cstate="print">
            <a:extLst>
              <a:ext uri="{28A0092B-C50C-407E-A947-70E740481C1C}">
                <a14:useLocalDpi xmlns:a14="http://schemas.microsoft.com/office/drawing/2010/main" val="0"/>
              </a:ext>
            </a:extLst>
          </a:blip>
          <a:srcRect t="50" b="50"/>
          <a:stretch>
            <a:fillRect/>
          </a:stretch>
        </p:blipFill>
        <p:spPr/>
      </p:pic>
    </p:spTree>
    <p:extLst>
      <p:ext uri="{BB962C8B-B14F-4D97-AF65-F5344CB8AC3E}">
        <p14:creationId xmlns:p14="http://schemas.microsoft.com/office/powerpoint/2010/main" val="2674872350"/>
      </p:ext>
    </p:extLst>
  </p:cSld>
  <p:clrMapOvr>
    <a:masterClrMapping/>
  </p:clrMapOvr>
  <mc:AlternateContent xmlns:mc="http://schemas.openxmlformats.org/markup-compatibility/2006" xmlns:p14="http://schemas.microsoft.com/office/powerpoint/2010/main">
    <mc:Choice Requires="p14">
      <p:transition spd="slow" p14:dur="1600" advTm="4291">
        <p14:gallery dir="l"/>
      </p:transition>
    </mc:Choice>
    <mc:Fallback xmlns="">
      <p:transition spd="slow" advTm="4291">
        <p:fade/>
      </p:transition>
    </mc:Fallback>
  </mc:AlternateContent>
  <p:timing>
    <p:tnLst>
      <p:par>
        <p:cTn id="1" dur="indefinite" restart="never" nodeType="tmRoot"/>
      </p:par>
    </p:tnLst>
  </p:timing>
</p:sld>
</file>

<file path=ppt/slides/slide4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タイトル 11"/>
          <p:cNvSpPr>
            <a:spLocks noGrp="1"/>
          </p:cNvSpPr>
          <p:nvPr>
            <p:ph type="title"/>
          </p:nvPr>
        </p:nvSpPr>
        <p:spPr/>
        <p:txBody>
          <a:bodyPr/>
          <a:lstStyle/>
          <a:p>
            <a:r>
              <a:rPr lang="en-US" dirty="0" smtClean="0"/>
              <a:t>POINTS OF ANALYSIS</a:t>
            </a:r>
            <a:endParaRPr lang="en-US" dirty="0"/>
          </a:p>
        </p:txBody>
      </p:sp>
      <p:sp>
        <p:nvSpPr>
          <p:cNvPr id="14" name="テキスト プレースホルダー 13"/>
          <p:cNvSpPr>
            <a:spLocks noGrp="1"/>
          </p:cNvSpPr>
          <p:nvPr>
            <p:ph type="body" sz="quarter" idx="21"/>
          </p:nvPr>
        </p:nvSpPr>
        <p:spPr/>
        <p:txBody>
          <a:bodyPr/>
          <a:lstStyle/>
          <a:p>
            <a:r>
              <a:rPr lang="en-US" dirty="0" smtClean="0"/>
              <a:t>SEO</a:t>
            </a:r>
            <a:endParaRPr lang="en-US" dirty="0"/>
          </a:p>
        </p:txBody>
      </p:sp>
      <p:sp>
        <p:nvSpPr>
          <p:cNvPr id="15" name="テキスト プレースホルダー 14"/>
          <p:cNvSpPr>
            <a:spLocks noGrp="1"/>
          </p:cNvSpPr>
          <p:nvPr>
            <p:ph type="body" sz="quarter" idx="26"/>
          </p:nvPr>
        </p:nvSpPr>
        <p:spPr/>
        <p:txBody>
          <a:bodyPr/>
          <a:lstStyle/>
          <a:p>
            <a:r>
              <a:rPr lang="pt-BR" dirty="0"/>
              <a:t>Sea id ferri magna neglegentur, an vim suas similique. An cum legimus antiopam prodesset, decore sadipscing vix et.</a:t>
            </a:r>
            <a:endParaRPr lang="en-US" dirty="0"/>
          </a:p>
        </p:txBody>
      </p:sp>
      <p:sp>
        <p:nvSpPr>
          <p:cNvPr id="16" name="テキスト プレースホルダー 15"/>
          <p:cNvSpPr>
            <a:spLocks noGrp="1"/>
          </p:cNvSpPr>
          <p:nvPr>
            <p:ph type="body" sz="quarter" idx="27"/>
          </p:nvPr>
        </p:nvSpPr>
        <p:spPr/>
        <p:txBody>
          <a:bodyPr/>
          <a:lstStyle/>
          <a:p>
            <a:r>
              <a:rPr lang="en-US" dirty="0" smtClean="0"/>
              <a:t>REVENUE</a:t>
            </a:r>
            <a:endParaRPr lang="en-US" dirty="0"/>
          </a:p>
        </p:txBody>
      </p:sp>
      <p:sp>
        <p:nvSpPr>
          <p:cNvPr id="18" name="テキスト プレースホルダー 17"/>
          <p:cNvSpPr>
            <a:spLocks noGrp="1"/>
          </p:cNvSpPr>
          <p:nvPr>
            <p:ph type="body" sz="quarter" idx="29"/>
          </p:nvPr>
        </p:nvSpPr>
        <p:spPr/>
        <p:txBody>
          <a:bodyPr/>
          <a:lstStyle/>
          <a:p>
            <a:r>
              <a:rPr lang="en-US" dirty="0" err="1"/>
              <a:t>Ei</a:t>
            </a:r>
            <a:r>
              <a:rPr lang="en-US" dirty="0"/>
              <a:t> </a:t>
            </a:r>
            <a:r>
              <a:rPr lang="en-US" dirty="0" err="1"/>
              <a:t>ludus</a:t>
            </a:r>
            <a:r>
              <a:rPr lang="en-US" dirty="0"/>
              <a:t> vitae his, an </a:t>
            </a:r>
            <a:r>
              <a:rPr lang="en-US" dirty="0" err="1"/>
              <a:t>solum</a:t>
            </a:r>
            <a:r>
              <a:rPr lang="en-US" dirty="0"/>
              <a:t> </a:t>
            </a:r>
            <a:r>
              <a:rPr lang="en-US" dirty="0" err="1"/>
              <a:t>aliquid</a:t>
            </a:r>
            <a:r>
              <a:rPr lang="en-US" dirty="0"/>
              <a:t> </a:t>
            </a:r>
            <a:r>
              <a:rPr lang="en-US" dirty="0" err="1"/>
              <a:t>adversarium</a:t>
            </a:r>
            <a:r>
              <a:rPr lang="en-US" dirty="0"/>
              <a:t> vel. Fugit </a:t>
            </a:r>
            <a:r>
              <a:rPr lang="en-US" dirty="0" err="1"/>
              <a:t>aliquip</a:t>
            </a:r>
            <a:r>
              <a:rPr lang="en-US" dirty="0"/>
              <a:t> </a:t>
            </a:r>
            <a:r>
              <a:rPr lang="en-US" dirty="0" err="1"/>
              <a:t>urbanitas</a:t>
            </a:r>
            <a:r>
              <a:rPr lang="en-US" dirty="0"/>
              <a:t> an has, </a:t>
            </a:r>
            <a:r>
              <a:rPr lang="en-US" dirty="0" err="1"/>
              <a:t>vix</a:t>
            </a:r>
            <a:r>
              <a:rPr lang="en-US" dirty="0"/>
              <a:t> id brute </a:t>
            </a:r>
            <a:r>
              <a:rPr lang="en-US" dirty="0" err="1" smtClean="0"/>
              <a:t>incorrupte</a:t>
            </a:r>
            <a:r>
              <a:rPr lang="en-US" dirty="0" smtClean="0"/>
              <a:t>.</a:t>
            </a:r>
            <a:endParaRPr lang="en-US" dirty="0"/>
          </a:p>
        </p:txBody>
      </p:sp>
      <p:sp>
        <p:nvSpPr>
          <p:cNvPr id="19" name="テキスト プレースホルダー 18"/>
          <p:cNvSpPr>
            <a:spLocks noGrp="1"/>
          </p:cNvSpPr>
          <p:nvPr>
            <p:ph type="body" sz="quarter" idx="30"/>
          </p:nvPr>
        </p:nvSpPr>
        <p:spPr/>
        <p:txBody>
          <a:bodyPr/>
          <a:lstStyle/>
          <a:p>
            <a:r>
              <a:rPr lang="en-US" dirty="0" smtClean="0"/>
              <a:t>ESTIMATION</a:t>
            </a:r>
            <a:endParaRPr lang="en-US" dirty="0"/>
          </a:p>
        </p:txBody>
      </p:sp>
      <p:sp>
        <p:nvSpPr>
          <p:cNvPr id="21" name="テキスト プレースホルダー 20"/>
          <p:cNvSpPr>
            <a:spLocks noGrp="1"/>
          </p:cNvSpPr>
          <p:nvPr>
            <p:ph type="body" sz="quarter" idx="32"/>
          </p:nvPr>
        </p:nvSpPr>
        <p:spPr/>
        <p:txBody>
          <a:bodyPr/>
          <a:lstStyle/>
          <a:p>
            <a:r>
              <a:rPr lang="en-US" dirty="0"/>
              <a:t>Est </a:t>
            </a:r>
            <a:r>
              <a:rPr lang="en-US" dirty="0" err="1"/>
              <a:t>ei</a:t>
            </a:r>
            <a:r>
              <a:rPr lang="en-US" dirty="0"/>
              <a:t> </a:t>
            </a:r>
            <a:r>
              <a:rPr lang="en-US" dirty="0" err="1"/>
              <a:t>mollis</a:t>
            </a:r>
            <a:r>
              <a:rPr lang="en-US" dirty="0"/>
              <a:t> </a:t>
            </a:r>
            <a:r>
              <a:rPr lang="en-US" dirty="0" err="1"/>
              <a:t>nominati</a:t>
            </a:r>
            <a:r>
              <a:rPr lang="en-US" dirty="0"/>
              <a:t>. </a:t>
            </a:r>
            <a:r>
              <a:rPr lang="en-US" dirty="0" err="1"/>
              <a:t>Alii</a:t>
            </a:r>
            <a:r>
              <a:rPr lang="en-US" dirty="0"/>
              <a:t> </a:t>
            </a:r>
            <a:r>
              <a:rPr lang="en-US" dirty="0" err="1"/>
              <a:t>referrentur</a:t>
            </a:r>
            <a:r>
              <a:rPr lang="en-US" dirty="0"/>
              <a:t> sea an, </a:t>
            </a:r>
            <a:r>
              <a:rPr lang="en-US" dirty="0" err="1"/>
              <a:t>ea</a:t>
            </a:r>
            <a:r>
              <a:rPr lang="en-US" dirty="0"/>
              <a:t> </a:t>
            </a:r>
            <a:r>
              <a:rPr lang="en-US" dirty="0" err="1"/>
              <a:t>eleifend</a:t>
            </a:r>
            <a:r>
              <a:rPr lang="en-US" dirty="0"/>
              <a:t> </a:t>
            </a:r>
            <a:r>
              <a:rPr lang="en-US" dirty="0" err="1"/>
              <a:t>theophrastus</a:t>
            </a:r>
            <a:r>
              <a:rPr lang="en-US" dirty="0"/>
              <a:t> </a:t>
            </a:r>
            <a:r>
              <a:rPr lang="en-US" dirty="0" err="1"/>
              <a:t>eam</a:t>
            </a:r>
            <a:r>
              <a:rPr lang="en-US" dirty="0"/>
              <a:t>, </a:t>
            </a:r>
            <a:r>
              <a:rPr lang="en-US" dirty="0" err="1"/>
              <a:t>alii</a:t>
            </a:r>
            <a:r>
              <a:rPr lang="en-US" dirty="0"/>
              <a:t> </a:t>
            </a:r>
            <a:r>
              <a:rPr lang="en-US" dirty="0" err="1"/>
              <a:t>ullum</a:t>
            </a:r>
            <a:r>
              <a:rPr lang="en-US" dirty="0"/>
              <a:t> </a:t>
            </a:r>
            <a:r>
              <a:rPr lang="en-US" dirty="0" err="1"/>
              <a:t>viris</a:t>
            </a:r>
            <a:r>
              <a:rPr lang="en-US" dirty="0"/>
              <a:t> pro ad. </a:t>
            </a:r>
            <a:r>
              <a:rPr lang="en-US" dirty="0" err="1"/>
              <a:t>Solum</a:t>
            </a:r>
            <a:r>
              <a:rPr lang="en-US" dirty="0"/>
              <a:t> </a:t>
            </a:r>
            <a:r>
              <a:rPr lang="en-US" dirty="0" err="1"/>
              <a:t>assentior</a:t>
            </a:r>
            <a:r>
              <a:rPr lang="en-US" dirty="0"/>
              <a:t> qui </a:t>
            </a:r>
            <a:r>
              <a:rPr lang="en-US" dirty="0" smtClean="0"/>
              <a:t>ad.</a:t>
            </a:r>
            <a:endParaRPr lang="en-US" dirty="0"/>
          </a:p>
        </p:txBody>
      </p:sp>
      <p:pic>
        <p:nvPicPr>
          <p:cNvPr id="28" name="図プレースホルダー 27"/>
          <p:cNvPicPr>
            <a:picLocks noGrp="1" noChangeAspect="1"/>
          </p:cNvPicPr>
          <p:nvPr>
            <p:ph type="pic" sz="quarter" idx="16"/>
          </p:nvPr>
        </p:nvPicPr>
        <p:blipFill>
          <a:blip r:embed="rId2" cstate="print">
            <a:extLst>
              <a:ext uri="{28A0092B-C50C-407E-A947-70E740481C1C}">
                <a14:useLocalDpi xmlns:a14="http://schemas.microsoft.com/office/drawing/2010/main" val="0"/>
              </a:ext>
            </a:extLst>
          </a:blip>
          <a:srcRect t="80" b="80"/>
          <a:stretch>
            <a:fillRect/>
          </a:stretch>
        </p:blipFill>
        <p:spPr/>
      </p:pic>
      <p:pic>
        <p:nvPicPr>
          <p:cNvPr id="5" name="図プレースホルダー 4"/>
          <p:cNvPicPr>
            <a:picLocks noGrp="1" noChangeAspect="1"/>
          </p:cNvPicPr>
          <p:nvPr>
            <p:ph type="pic" sz="quarter" idx="28"/>
          </p:nvPr>
        </p:nvPicPr>
        <p:blipFill>
          <a:blip r:embed="rId3" cstate="print">
            <a:extLst>
              <a:ext uri="{28A0092B-C50C-407E-A947-70E740481C1C}">
                <a14:useLocalDpi xmlns:a14="http://schemas.microsoft.com/office/drawing/2010/main" val="0"/>
              </a:ext>
            </a:extLst>
          </a:blip>
          <a:srcRect t="80" b="80"/>
          <a:stretch>
            <a:fillRect/>
          </a:stretch>
        </p:blipFill>
        <p:spPr/>
      </p:pic>
      <p:pic>
        <p:nvPicPr>
          <p:cNvPr id="6" name="図プレースホルダー 5"/>
          <p:cNvPicPr>
            <a:picLocks noGrp="1" noChangeAspect="1"/>
          </p:cNvPicPr>
          <p:nvPr>
            <p:ph type="pic" sz="quarter" idx="31"/>
          </p:nvPr>
        </p:nvPicPr>
        <p:blipFill>
          <a:blip r:embed="rId4" cstate="print">
            <a:extLst>
              <a:ext uri="{28A0092B-C50C-407E-A947-70E740481C1C}">
                <a14:useLocalDpi xmlns:a14="http://schemas.microsoft.com/office/drawing/2010/main" val="0"/>
              </a:ext>
            </a:extLst>
          </a:blip>
          <a:srcRect t="80" b="80"/>
          <a:stretch>
            <a:fillRect/>
          </a:stretch>
        </p:blipFill>
        <p:spPr/>
      </p:pic>
    </p:spTree>
    <p:extLst>
      <p:ext uri="{BB962C8B-B14F-4D97-AF65-F5344CB8AC3E}">
        <p14:creationId xmlns:p14="http://schemas.microsoft.com/office/powerpoint/2010/main" val="2294991814"/>
      </p:ext>
    </p:extLst>
  </p:cSld>
  <p:clrMapOvr>
    <a:masterClrMapping/>
  </p:clrMapOvr>
  <mc:AlternateContent xmlns:mc="http://schemas.openxmlformats.org/markup-compatibility/2006" xmlns:p14="http://schemas.microsoft.com/office/powerpoint/2010/main">
    <mc:Choice Requires="p14">
      <p:transition spd="slow" p14:dur="800" advTm="8647">
        <p14:flythrough/>
      </p:transition>
    </mc:Choice>
    <mc:Fallback xmlns="">
      <p:transition spd="slow" advTm="8647">
        <p:fade/>
      </p:transition>
    </mc:Fallback>
  </mc:AlternateContent>
  <p:timing>
    <p:tnLst>
      <p:par>
        <p:cTn id="1" dur="indefinite" restart="never" nodeType="tmRoot"/>
      </p:par>
    </p:tnLst>
  </p:timing>
</p:sld>
</file>

<file path=ppt/slides/slide4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1" name="タイトル 150"/>
          <p:cNvSpPr>
            <a:spLocks noGrp="1"/>
          </p:cNvSpPr>
          <p:nvPr>
            <p:ph type="title"/>
          </p:nvPr>
        </p:nvSpPr>
        <p:spPr/>
        <p:txBody>
          <a:bodyPr/>
          <a:lstStyle/>
          <a:p>
            <a:r>
              <a:rPr lang="en-US" dirty="0" smtClean="0"/>
              <a:t>CUSTOMER SATISFACTION</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44</a:t>
            </a:fld>
            <a:endParaRPr lang="ja-JP" altLang="en-US"/>
          </a:p>
        </p:txBody>
      </p:sp>
      <p:graphicFrame>
        <p:nvGraphicFramePr>
          <p:cNvPr id="134" name="グラフ プレースホルダー 49"/>
          <p:cNvGraphicFramePr>
            <a:graphicFrameLocks noGrp="1"/>
          </p:cNvGraphicFramePr>
          <p:nvPr>
            <p:ph type="chart" sz="quarter" idx="15"/>
            <p:extLst>
              <p:ext uri="{D42A27DB-BD31-4B8C-83A1-F6EECF244321}">
                <p14:modId xmlns:p14="http://schemas.microsoft.com/office/powerpoint/2010/main" val="2826142050"/>
              </p:ext>
            </p:extLst>
          </p:nvPr>
        </p:nvGraphicFramePr>
        <p:xfrm>
          <a:off x="430213" y="2703513"/>
          <a:ext cx="3960812" cy="3959225"/>
        </p:xfrm>
        <a:graphic>
          <a:graphicData uri="http://schemas.openxmlformats.org/drawingml/2006/chart">
            <c:chart xmlns:c="http://schemas.openxmlformats.org/drawingml/2006/chart" xmlns:r="http://schemas.openxmlformats.org/officeDocument/2006/relationships" r:id="rId2"/>
          </a:graphicData>
        </a:graphic>
      </p:graphicFrame>
      <p:sp>
        <p:nvSpPr>
          <p:cNvPr id="152" name="テキスト プレースホルダー 151"/>
          <p:cNvSpPr>
            <a:spLocks noGrp="1"/>
          </p:cNvSpPr>
          <p:nvPr>
            <p:ph type="body" sz="quarter" idx="13"/>
          </p:nvPr>
        </p:nvSpPr>
        <p:spPr/>
        <p:txBody>
          <a:bodyPr/>
          <a:lstStyle/>
          <a:p>
            <a:r>
              <a:rPr lang="en-US" dirty="0" err="1"/>
              <a:t>Usu</a:t>
            </a:r>
            <a:r>
              <a:rPr lang="en-US" dirty="0"/>
              <a:t> </a:t>
            </a:r>
            <a:r>
              <a:rPr lang="en-US" dirty="0" err="1"/>
              <a:t>torquatos</a:t>
            </a:r>
            <a:r>
              <a:rPr lang="en-US" dirty="0"/>
              <a:t> </a:t>
            </a:r>
            <a:r>
              <a:rPr lang="en-US" dirty="0" err="1"/>
              <a:t>suscipiantur</a:t>
            </a:r>
            <a:r>
              <a:rPr lang="en-US" dirty="0"/>
              <a:t> </a:t>
            </a:r>
            <a:r>
              <a:rPr lang="en-US" dirty="0" err="1"/>
              <a:t>te</a:t>
            </a:r>
            <a:r>
              <a:rPr lang="en-US" dirty="0"/>
              <a:t>, </a:t>
            </a:r>
            <a:r>
              <a:rPr lang="en-US" dirty="0" err="1"/>
              <a:t>ridens</a:t>
            </a:r>
            <a:r>
              <a:rPr lang="en-US" dirty="0"/>
              <a:t> </a:t>
            </a:r>
            <a:r>
              <a:rPr lang="en-US" dirty="0" err="1"/>
              <a:t>ceteros</a:t>
            </a:r>
            <a:r>
              <a:rPr lang="en-US" dirty="0"/>
              <a:t> </a:t>
            </a:r>
            <a:r>
              <a:rPr lang="en-US" dirty="0" err="1"/>
              <a:t>moderatius</a:t>
            </a:r>
            <a:r>
              <a:rPr lang="en-US" dirty="0"/>
              <a:t> </a:t>
            </a:r>
            <a:r>
              <a:rPr lang="en-US" dirty="0" err="1"/>
              <a:t>vel</a:t>
            </a:r>
            <a:r>
              <a:rPr lang="en-US" dirty="0"/>
              <a:t> in. </a:t>
            </a:r>
            <a:r>
              <a:rPr lang="en-US" dirty="0" err="1"/>
              <a:t>Te</a:t>
            </a:r>
            <a:r>
              <a:rPr lang="en-US" dirty="0"/>
              <a:t> </a:t>
            </a:r>
            <a:r>
              <a:rPr lang="en-US" dirty="0" err="1"/>
              <a:t>habeo</a:t>
            </a:r>
            <a:r>
              <a:rPr lang="en-US" dirty="0"/>
              <a:t> </a:t>
            </a:r>
            <a:r>
              <a:rPr lang="en-US" dirty="0" err="1"/>
              <a:t>liberavisse</a:t>
            </a:r>
            <a:r>
              <a:rPr lang="en-US" dirty="0"/>
              <a:t> mea, </a:t>
            </a:r>
            <a:r>
              <a:rPr lang="en-US" dirty="0" err="1"/>
              <a:t>decore</a:t>
            </a:r>
            <a:r>
              <a:rPr lang="en-US" dirty="0"/>
              <a:t> </a:t>
            </a:r>
            <a:r>
              <a:rPr lang="en-US" dirty="0" err="1"/>
              <a:t>mediocrem</a:t>
            </a:r>
            <a:r>
              <a:rPr lang="en-US" dirty="0"/>
              <a:t> </a:t>
            </a:r>
            <a:r>
              <a:rPr lang="en-US" dirty="0" err="1"/>
              <a:t>nam</a:t>
            </a:r>
            <a:r>
              <a:rPr lang="en-US" dirty="0"/>
              <a:t> ea.</a:t>
            </a:r>
          </a:p>
        </p:txBody>
      </p:sp>
      <p:sp>
        <p:nvSpPr>
          <p:cNvPr id="153" name="テキスト プレースホルダー 152"/>
          <p:cNvSpPr>
            <a:spLocks noGrp="1"/>
          </p:cNvSpPr>
          <p:nvPr>
            <p:ph type="body" sz="quarter" idx="14"/>
          </p:nvPr>
        </p:nvSpPr>
        <p:spPr/>
        <p:txBody>
          <a:bodyPr/>
          <a:lstStyle/>
          <a:p>
            <a:r>
              <a:rPr lang="en-US" dirty="0" smtClean="0"/>
              <a:t>NEW YORK</a:t>
            </a:r>
            <a:endParaRPr lang="en-US" dirty="0"/>
          </a:p>
        </p:txBody>
      </p:sp>
      <p:graphicFrame>
        <p:nvGraphicFramePr>
          <p:cNvPr id="50" name="グラフ プレースホルダー 49"/>
          <p:cNvGraphicFramePr>
            <a:graphicFrameLocks noGrp="1"/>
          </p:cNvGraphicFramePr>
          <p:nvPr>
            <p:ph type="chart" sz="quarter" idx="16"/>
            <p:extLst>
              <p:ext uri="{D42A27DB-BD31-4B8C-83A1-F6EECF244321}">
                <p14:modId xmlns:p14="http://schemas.microsoft.com/office/powerpoint/2010/main" val="3823271649"/>
              </p:ext>
            </p:extLst>
          </p:nvPr>
        </p:nvGraphicFramePr>
        <p:xfrm>
          <a:off x="4897438" y="2703513"/>
          <a:ext cx="3960812" cy="3959225"/>
        </p:xfrm>
        <a:graphic>
          <a:graphicData uri="http://schemas.openxmlformats.org/drawingml/2006/chart">
            <c:chart xmlns:c="http://schemas.openxmlformats.org/drawingml/2006/chart" xmlns:r="http://schemas.openxmlformats.org/officeDocument/2006/relationships" r:id="rId3"/>
          </a:graphicData>
        </a:graphic>
      </p:graphicFrame>
      <p:sp>
        <p:nvSpPr>
          <p:cNvPr id="154" name="テキスト プレースホルダー 153"/>
          <p:cNvSpPr>
            <a:spLocks noGrp="1"/>
          </p:cNvSpPr>
          <p:nvPr>
            <p:ph type="body" sz="quarter" idx="17"/>
          </p:nvPr>
        </p:nvSpPr>
        <p:spPr/>
        <p:txBody>
          <a:bodyPr/>
          <a:lstStyle/>
          <a:p>
            <a:r>
              <a:rPr lang="en-US" dirty="0"/>
              <a:t>Has </a:t>
            </a:r>
            <a:r>
              <a:rPr lang="en-US" dirty="0" err="1"/>
              <a:t>ea</a:t>
            </a:r>
            <a:r>
              <a:rPr lang="en-US" dirty="0"/>
              <a:t> </a:t>
            </a:r>
            <a:r>
              <a:rPr lang="en-US" dirty="0" err="1"/>
              <a:t>oporteat</a:t>
            </a:r>
            <a:r>
              <a:rPr lang="en-US" dirty="0"/>
              <a:t> </a:t>
            </a:r>
            <a:r>
              <a:rPr lang="en-US" dirty="0" err="1"/>
              <a:t>repudiandae</a:t>
            </a:r>
            <a:r>
              <a:rPr lang="en-US" dirty="0"/>
              <a:t>. </a:t>
            </a:r>
            <a:r>
              <a:rPr lang="en-US" dirty="0" err="1"/>
              <a:t>Salutandi</a:t>
            </a:r>
            <a:r>
              <a:rPr lang="en-US" dirty="0"/>
              <a:t> </a:t>
            </a:r>
            <a:r>
              <a:rPr lang="en-US" dirty="0" err="1"/>
              <a:t>assueverit</a:t>
            </a:r>
            <a:r>
              <a:rPr lang="en-US" dirty="0"/>
              <a:t> </a:t>
            </a:r>
            <a:r>
              <a:rPr lang="en-US" dirty="0" err="1"/>
              <a:t>signiferumque</a:t>
            </a:r>
            <a:r>
              <a:rPr lang="en-US" dirty="0"/>
              <a:t> </a:t>
            </a:r>
            <a:r>
              <a:rPr lang="en-US" dirty="0" err="1"/>
              <a:t>ei</a:t>
            </a:r>
            <a:r>
              <a:rPr lang="en-US" dirty="0"/>
              <a:t> duo, vim ex </a:t>
            </a:r>
            <a:r>
              <a:rPr lang="en-US" dirty="0" err="1"/>
              <a:t>quis</a:t>
            </a:r>
            <a:r>
              <a:rPr lang="en-US" dirty="0"/>
              <a:t> </a:t>
            </a:r>
            <a:r>
              <a:rPr lang="en-US" dirty="0" err="1"/>
              <a:t>congue</a:t>
            </a:r>
            <a:r>
              <a:rPr lang="en-US" dirty="0"/>
              <a:t> </a:t>
            </a:r>
            <a:r>
              <a:rPr lang="en-US" dirty="0" err="1"/>
              <a:t>praesent</a:t>
            </a:r>
            <a:r>
              <a:rPr lang="en-US" dirty="0"/>
              <a:t>.</a:t>
            </a:r>
          </a:p>
        </p:txBody>
      </p:sp>
      <p:sp>
        <p:nvSpPr>
          <p:cNvPr id="155" name="テキスト プレースホルダー 154"/>
          <p:cNvSpPr>
            <a:spLocks noGrp="1"/>
          </p:cNvSpPr>
          <p:nvPr>
            <p:ph type="body" sz="quarter" idx="18"/>
          </p:nvPr>
        </p:nvSpPr>
        <p:spPr/>
        <p:txBody>
          <a:bodyPr/>
          <a:lstStyle/>
          <a:p>
            <a:r>
              <a:rPr lang="en-US" dirty="0" smtClean="0"/>
              <a:t>TOKYO</a:t>
            </a:r>
            <a:endParaRPr lang="en-US" dirty="0"/>
          </a:p>
        </p:txBody>
      </p:sp>
      <p:graphicFrame>
        <p:nvGraphicFramePr>
          <p:cNvPr id="140" name="グラフ プレースホルダー 49"/>
          <p:cNvGraphicFramePr>
            <a:graphicFrameLocks noGrp="1"/>
          </p:cNvGraphicFramePr>
          <p:nvPr>
            <p:ph type="chart" sz="quarter" idx="19"/>
            <p:extLst>
              <p:ext uri="{D42A27DB-BD31-4B8C-83A1-F6EECF244321}">
                <p14:modId xmlns:p14="http://schemas.microsoft.com/office/powerpoint/2010/main" val="3575151433"/>
              </p:ext>
            </p:extLst>
          </p:nvPr>
        </p:nvGraphicFramePr>
        <p:xfrm>
          <a:off x="9364663" y="2703513"/>
          <a:ext cx="3960812" cy="3959225"/>
        </p:xfrm>
        <a:graphic>
          <a:graphicData uri="http://schemas.openxmlformats.org/drawingml/2006/chart">
            <c:chart xmlns:c="http://schemas.openxmlformats.org/drawingml/2006/chart" xmlns:r="http://schemas.openxmlformats.org/officeDocument/2006/relationships" r:id="rId4"/>
          </a:graphicData>
        </a:graphic>
      </p:graphicFrame>
      <p:sp>
        <p:nvSpPr>
          <p:cNvPr id="156" name="テキスト プレースホルダー 155"/>
          <p:cNvSpPr>
            <a:spLocks noGrp="1"/>
          </p:cNvSpPr>
          <p:nvPr>
            <p:ph type="body" sz="quarter" idx="20"/>
          </p:nvPr>
        </p:nvSpPr>
        <p:spPr/>
        <p:txBody>
          <a:bodyPr/>
          <a:lstStyle/>
          <a:p>
            <a:r>
              <a:rPr lang="en-US" dirty="0" err="1"/>
              <a:t>Graeco</a:t>
            </a:r>
            <a:r>
              <a:rPr lang="en-US" dirty="0"/>
              <a:t> </a:t>
            </a:r>
            <a:r>
              <a:rPr lang="en-US" dirty="0" err="1"/>
              <a:t>imperdiet</a:t>
            </a:r>
            <a:r>
              <a:rPr lang="en-US" dirty="0"/>
              <a:t> an vim. </a:t>
            </a:r>
            <a:r>
              <a:rPr lang="en-US" dirty="0" err="1"/>
              <a:t>Hinc</a:t>
            </a:r>
            <a:r>
              <a:rPr lang="en-US" dirty="0"/>
              <a:t> </a:t>
            </a:r>
            <a:r>
              <a:rPr lang="en-US" dirty="0" err="1"/>
              <a:t>quidam</a:t>
            </a:r>
            <a:r>
              <a:rPr lang="en-US" dirty="0"/>
              <a:t> quo in. </a:t>
            </a:r>
            <a:r>
              <a:rPr lang="en-US" dirty="0" err="1"/>
              <a:t>Alienum</a:t>
            </a:r>
            <a:r>
              <a:rPr lang="en-US" dirty="0"/>
              <a:t> </a:t>
            </a:r>
            <a:r>
              <a:rPr lang="en-US" dirty="0" err="1"/>
              <a:t>perpetua</a:t>
            </a:r>
            <a:r>
              <a:rPr lang="en-US" dirty="0"/>
              <a:t> id </a:t>
            </a:r>
            <a:r>
              <a:rPr lang="en-US" dirty="0" err="1"/>
              <a:t>nec</a:t>
            </a:r>
            <a:r>
              <a:rPr lang="en-US" dirty="0"/>
              <a:t>, id his </a:t>
            </a:r>
            <a:r>
              <a:rPr lang="en-US" dirty="0" err="1"/>
              <a:t>meis</a:t>
            </a:r>
            <a:r>
              <a:rPr lang="en-US" dirty="0"/>
              <a:t> </a:t>
            </a:r>
            <a:r>
              <a:rPr lang="en-US" dirty="0" err="1"/>
              <a:t>mucius</a:t>
            </a:r>
            <a:r>
              <a:rPr lang="en-US" dirty="0"/>
              <a:t>, </a:t>
            </a:r>
            <a:r>
              <a:rPr lang="en-US" dirty="0" err="1"/>
              <a:t>legere</a:t>
            </a:r>
            <a:r>
              <a:rPr lang="en-US" dirty="0"/>
              <a:t> </a:t>
            </a:r>
            <a:r>
              <a:rPr lang="en-US" dirty="0" err="1"/>
              <a:t>albucius</a:t>
            </a:r>
            <a:r>
              <a:rPr lang="en-US" dirty="0"/>
              <a:t> in duo.</a:t>
            </a:r>
          </a:p>
        </p:txBody>
      </p:sp>
      <p:sp>
        <p:nvSpPr>
          <p:cNvPr id="157" name="テキスト プレースホルダー 156"/>
          <p:cNvSpPr>
            <a:spLocks noGrp="1"/>
          </p:cNvSpPr>
          <p:nvPr>
            <p:ph type="body" sz="quarter" idx="21"/>
          </p:nvPr>
        </p:nvSpPr>
        <p:spPr/>
        <p:txBody>
          <a:bodyPr/>
          <a:lstStyle/>
          <a:p>
            <a:r>
              <a:rPr lang="en-US" dirty="0" smtClean="0"/>
              <a:t>PARIS</a:t>
            </a:r>
            <a:endParaRPr lang="en-US" dirty="0"/>
          </a:p>
        </p:txBody>
      </p:sp>
      <p:graphicFrame>
        <p:nvGraphicFramePr>
          <p:cNvPr id="141" name="グラフ プレースホルダー 49"/>
          <p:cNvGraphicFramePr>
            <a:graphicFrameLocks noGrp="1"/>
          </p:cNvGraphicFramePr>
          <p:nvPr>
            <p:ph type="chart" sz="quarter" idx="22"/>
            <p:extLst>
              <p:ext uri="{D42A27DB-BD31-4B8C-83A1-F6EECF244321}">
                <p14:modId xmlns:p14="http://schemas.microsoft.com/office/powerpoint/2010/main" val="2564867528"/>
              </p:ext>
            </p:extLst>
          </p:nvPr>
        </p:nvGraphicFramePr>
        <p:xfrm>
          <a:off x="13831888" y="2709863"/>
          <a:ext cx="3960812" cy="3960812"/>
        </p:xfrm>
        <a:graphic>
          <a:graphicData uri="http://schemas.openxmlformats.org/drawingml/2006/chart">
            <c:chart xmlns:c="http://schemas.openxmlformats.org/drawingml/2006/chart" xmlns:r="http://schemas.openxmlformats.org/officeDocument/2006/relationships" r:id="rId5"/>
          </a:graphicData>
        </a:graphic>
      </p:graphicFrame>
      <p:sp>
        <p:nvSpPr>
          <p:cNvPr id="158" name="テキスト プレースホルダー 157"/>
          <p:cNvSpPr>
            <a:spLocks noGrp="1"/>
          </p:cNvSpPr>
          <p:nvPr>
            <p:ph type="body" sz="quarter" idx="23"/>
          </p:nvPr>
        </p:nvSpPr>
        <p:spPr/>
        <p:txBody>
          <a:bodyPr/>
          <a:lstStyle/>
          <a:p>
            <a:r>
              <a:rPr lang="pt-BR" dirty="0"/>
              <a:t>Veri dolorum lucilius cu ius, nobis facilisi principes no sed, pro modo elit labores ut. Ponderum voluptaria his no.</a:t>
            </a:r>
            <a:endParaRPr lang="en-US" dirty="0"/>
          </a:p>
        </p:txBody>
      </p:sp>
      <p:sp>
        <p:nvSpPr>
          <p:cNvPr id="159" name="テキスト プレースホルダー 158"/>
          <p:cNvSpPr>
            <a:spLocks noGrp="1"/>
          </p:cNvSpPr>
          <p:nvPr>
            <p:ph type="body" sz="quarter" idx="24"/>
          </p:nvPr>
        </p:nvSpPr>
        <p:spPr/>
        <p:txBody>
          <a:bodyPr/>
          <a:lstStyle/>
          <a:p>
            <a:r>
              <a:rPr lang="en-US" dirty="0" smtClean="0"/>
              <a:t>LONDON</a:t>
            </a:r>
            <a:endParaRPr lang="en-US" dirty="0"/>
          </a:p>
        </p:txBody>
      </p:sp>
    </p:spTree>
    <p:extLst>
      <p:ext uri="{BB962C8B-B14F-4D97-AF65-F5344CB8AC3E}">
        <p14:creationId xmlns:p14="http://schemas.microsoft.com/office/powerpoint/2010/main" val="1261594822"/>
      </p:ext>
    </p:extLst>
  </p:cSld>
  <p:clrMapOvr>
    <a:masterClrMapping/>
  </p:clrMapOvr>
  <mc:AlternateContent xmlns:mc="http://schemas.openxmlformats.org/markup-compatibility/2006" xmlns:p14="http://schemas.microsoft.com/office/powerpoint/2010/main">
    <mc:Choice Requires="p14">
      <p:transition spd="slow" p14:dur="1250" advTm="13829">
        <p14:flip dir="r"/>
      </p:transition>
    </mc:Choice>
    <mc:Fallback xmlns="">
      <p:transition spd="slow" advTm="13829">
        <p:fade/>
      </p:transition>
    </mc:Fallback>
  </mc:AlternateContent>
  <p:timing>
    <p:tnLst>
      <p:par>
        <p:cTn id="1" dur="indefinite" restart="never" nodeType="tmRoot"/>
      </p:par>
    </p:tnLst>
  </p:timing>
</p:sld>
</file>

<file path=ppt/slides/slide4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タイトル 16"/>
          <p:cNvSpPr>
            <a:spLocks noGrp="1"/>
          </p:cNvSpPr>
          <p:nvPr>
            <p:ph type="title"/>
          </p:nvPr>
        </p:nvSpPr>
        <p:spPr/>
        <p:txBody>
          <a:bodyPr/>
          <a:lstStyle/>
          <a:p>
            <a:r>
              <a:rPr lang="en-US" dirty="0" smtClean="0"/>
              <a:t>4P: MARKETING MIX</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45</a:t>
            </a:fld>
            <a:endParaRPr lang="ja-JP" altLang="en-US"/>
          </a:p>
        </p:txBody>
      </p:sp>
      <p:sp>
        <p:nvSpPr>
          <p:cNvPr id="19" name="テキスト プレースホルダー 18"/>
          <p:cNvSpPr>
            <a:spLocks noGrp="1"/>
          </p:cNvSpPr>
          <p:nvPr>
            <p:ph type="body" sz="quarter" idx="21"/>
          </p:nvPr>
        </p:nvSpPr>
        <p:spPr/>
        <p:txBody>
          <a:bodyPr/>
          <a:lstStyle/>
          <a:p>
            <a:r>
              <a:rPr lang="en-US" dirty="0" smtClean="0"/>
              <a:t>PRODUCT</a:t>
            </a:r>
            <a:endParaRPr lang="en-US" dirty="0"/>
          </a:p>
        </p:txBody>
      </p:sp>
      <p:sp>
        <p:nvSpPr>
          <p:cNvPr id="20" name="テキスト プレースホルダー 19"/>
          <p:cNvSpPr>
            <a:spLocks noGrp="1"/>
          </p:cNvSpPr>
          <p:nvPr>
            <p:ph type="body" sz="quarter" idx="22"/>
          </p:nvPr>
        </p:nvSpPr>
        <p:spPr/>
        <p:txBody>
          <a:bodyPr/>
          <a:lstStyle/>
          <a:p>
            <a:r>
              <a:rPr lang="en-US" dirty="0" smtClean="0"/>
              <a:t>PRICE</a:t>
            </a:r>
            <a:endParaRPr lang="en-US" dirty="0"/>
          </a:p>
        </p:txBody>
      </p:sp>
      <p:sp>
        <p:nvSpPr>
          <p:cNvPr id="21" name="テキスト プレースホルダー 20"/>
          <p:cNvSpPr>
            <a:spLocks noGrp="1"/>
          </p:cNvSpPr>
          <p:nvPr>
            <p:ph type="body" sz="quarter" idx="23"/>
          </p:nvPr>
        </p:nvSpPr>
        <p:spPr/>
        <p:txBody>
          <a:bodyPr/>
          <a:lstStyle/>
          <a:p>
            <a:r>
              <a:rPr lang="en-US" dirty="0" smtClean="0"/>
              <a:t>PLACE</a:t>
            </a:r>
            <a:endParaRPr lang="en-US" dirty="0"/>
          </a:p>
        </p:txBody>
      </p:sp>
      <p:sp>
        <p:nvSpPr>
          <p:cNvPr id="22" name="テキスト プレースホルダー 21"/>
          <p:cNvSpPr>
            <a:spLocks noGrp="1"/>
          </p:cNvSpPr>
          <p:nvPr>
            <p:ph type="body" sz="quarter" idx="24"/>
          </p:nvPr>
        </p:nvSpPr>
        <p:spPr/>
        <p:txBody>
          <a:bodyPr/>
          <a:lstStyle/>
          <a:p>
            <a:r>
              <a:rPr lang="en-US" dirty="0" smtClean="0"/>
              <a:t>PROMOTION</a:t>
            </a:r>
            <a:endParaRPr lang="en-US" dirty="0"/>
          </a:p>
        </p:txBody>
      </p:sp>
      <p:sp>
        <p:nvSpPr>
          <p:cNvPr id="18" name="テキスト プレースホルダー 17"/>
          <p:cNvSpPr>
            <a:spLocks noGrp="1"/>
          </p:cNvSpPr>
          <p:nvPr>
            <p:ph type="body" sz="quarter" idx="19"/>
          </p:nvPr>
        </p:nvSpPr>
        <p:spPr/>
        <p:txBody>
          <a:bodyPr/>
          <a:lstStyle/>
          <a:p>
            <a:r>
              <a:rPr lang="en-US" dirty="0" err="1"/>
              <a:t>Debet</a:t>
            </a:r>
            <a:r>
              <a:rPr lang="en-US" dirty="0"/>
              <a:t> </a:t>
            </a:r>
            <a:r>
              <a:rPr lang="en-US" dirty="0" err="1"/>
              <a:t>epicurei</a:t>
            </a:r>
            <a:r>
              <a:rPr lang="en-US" dirty="0"/>
              <a:t> </a:t>
            </a:r>
            <a:r>
              <a:rPr lang="en-US" dirty="0" err="1"/>
              <a:t>fabellas</a:t>
            </a:r>
            <a:r>
              <a:rPr lang="en-US" dirty="0"/>
              <a:t> </a:t>
            </a:r>
            <a:r>
              <a:rPr lang="en-US" dirty="0" err="1"/>
              <a:t>eam</a:t>
            </a:r>
            <a:r>
              <a:rPr lang="en-US" dirty="0"/>
              <a:t> </a:t>
            </a:r>
            <a:r>
              <a:rPr lang="en-US" dirty="0" err="1"/>
              <a:t>ei</a:t>
            </a:r>
            <a:r>
              <a:rPr lang="en-US" dirty="0"/>
              <a:t>. His </a:t>
            </a:r>
            <a:r>
              <a:rPr lang="en-US" dirty="0" err="1"/>
              <a:t>facilisi</a:t>
            </a:r>
            <a:r>
              <a:rPr lang="en-US" dirty="0"/>
              <a:t> </a:t>
            </a:r>
            <a:r>
              <a:rPr lang="en-US" dirty="0" err="1"/>
              <a:t>electram</a:t>
            </a:r>
            <a:r>
              <a:rPr lang="en-US" dirty="0"/>
              <a:t> </a:t>
            </a:r>
            <a:r>
              <a:rPr lang="en-US" dirty="0" err="1"/>
              <a:t>ut</a:t>
            </a:r>
            <a:r>
              <a:rPr lang="en-US" dirty="0"/>
              <a:t>, no </a:t>
            </a:r>
            <a:r>
              <a:rPr lang="en-US" dirty="0" err="1"/>
              <a:t>usu</a:t>
            </a:r>
            <a:r>
              <a:rPr lang="en-US" dirty="0"/>
              <a:t> </a:t>
            </a:r>
            <a:r>
              <a:rPr lang="en-US" dirty="0" err="1"/>
              <a:t>mollis</a:t>
            </a:r>
            <a:r>
              <a:rPr lang="en-US" dirty="0"/>
              <a:t> </a:t>
            </a:r>
            <a:r>
              <a:rPr lang="en-US" dirty="0" err="1"/>
              <a:t>mnesarchum</a:t>
            </a:r>
            <a:r>
              <a:rPr lang="en-US" dirty="0"/>
              <a:t> </a:t>
            </a:r>
            <a:r>
              <a:rPr lang="en-US" dirty="0" err="1" smtClean="0"/>
              <a:t>suscipiantur</a:t>
            </a:r>
            <a:r>
              <a:rPr lang="en-US" dirty="0" smtClean="0"/>
              <a:t>.</a:t>
            </a:r>
            <a:endParaRPr lang="en-US" dirty="0"/>
          </a:p>
        </p:txBody>
      </p:sp>
      <p:sp>
        <p:nvSpPr>
          <p:cNvPr id="23" name="テキスト プレースホルダー 22"/>
          <p:cNvSpPr>
            <a:spLocks noGrp="1"/>
          </p:cNvSpPr>
          <p:nvPr>
            <p:ph type="body" sz="quarter" idx="25"/>
          </p:nvPr>
        </p:nvSpPr>
        <p:spPr/>
        <p:txBody>
          <a:bodyPr/>
          <a:lstStyle/>
          <a:p>
            <a:r>
              <a:rPr lang="pt-BR" dirty="0"/>
              <a:t>Sea dicant perpetua qualisque ad. Sed tale nullam ea. Nonumes noluisse duo an, odio nobis at mel. </a:t>
            </a:r>
            <a:endParaRPr lang="en-US" dirty="0"/>
          </a:p>
        </p:txBody>
      </p:sp>
      <p:sp>
        <p:nvSpPr>
          <p:cNvPr id="24" name="テキスト プレースホルダー 23"/>
          <p:cNvSpPr>
            <a:spLocks noGrp="1"/>
          </p:cNvSpPr>
          <p:nvPr>
            <p:ph type="body" sz="quarter" idx="26"/>
          </p:nvPr>
        </p:nvSpPr>
        <p:spPr/>
        <p:txBody>
          <a:bodyPr/>
          <a:lstStyle/>
          <a:p>
            <a:r>
              <a:rPr lang="en-US" dirty="0" err="1"/>
              <a:t>Utamur</a:t>
            </a:r>
            <a:r>
              <a:rPr lang="en-US" dirty="0"/>
              <a:t> </a:t>
            </a:r>
            <a:r>
              <a:rPr lang="en-US" dirty="0" err="1"/>
              <a:t>appareat</a:t>
            </a:r>
            <a:r>
              <a:rPr lang="en-US" dirty="0"/>
              <a:t> cu vim, </a:t>
            </a:r>
            <a:r>
              <a:rPr lang="en-US" dirty="0" err="1"/>
              <a:t>te</a:t>
            </a:r>
            <a:r>
              <a:rPr lang="en-US" dirty="0"/>
              <a:t> his facer </a:t>
            </a:r>
            <a:r>
              <a:rPr lang="en-US" dirty="0" err="1"/>
              <a:t>docendi</a:t>
            </a:r>
            <a:r>
              <a:rPr lang="en-US" dirty="0"/>
              <a:t>, </a:t>
            </a:r>
            <a:r>
              <a:rPr lang="en-US" dirty="0" err="1"/>
              <a:t>usu</a:t>
            </a:r>
            <a:r>
              <a:rPr lang="en-US" dirty="0"/>
              <a:t> cu </a:t>
            </a:r>
            <a:r>
              <a:rPr lang="en-US" dirty="0" err="1"/>
              <a:t>feugiat</a:t>
            </a:r>
            <a:r>
              <a:rPr lang="en-US" dirty="0"/>
              <a:t> </a:t>
            </a:r>
            <a:r>
              <a:rPr lang="en-US" dirty="0" err="1"/>
              <a:t>electram</a:t>
            </a:r>
            <a:r>
              <a:rPr lang="en-US" dirty="0"/>
              <a:t> </a:t>
            </a:r>
            <a:r>
              <a:rPr lang="en-US" dirty="0" err="1"/>
              <a:t>consectetuer</a:t>
            </a:r>
            <a:r>
              <a:rPr lang="en-US" dirty="0"/>
              <a:t>.</a:t>
            </a:r>
          </a:p>
        </p:txBody>
      </p:sp>
      <p:sp>
        <p:nvSpPr>
          <p:cNvPr id="25" name="テキスト プレースホルダー 24"/>
          <p:cNvSpPr>
            <a:spLocks noGrp="1"/>
          </p:cNvSpPr>
          <p:nvPr>
            <p:ph type="body" sz="quarter" idx="27"/>
          </p:nvPr>
        </p:nvSpPr>
        <p:spPr/>
        <p:txBody>
          <a:bodyPr/>
          <a:lstStyle/>
          <a:p>
            <a:r>
              <a:rPr lang="en-US" dirty="0"/>
              <a:t>Has case </a:t>
            </a:r>
            <a:r>
              <a:rPr lang="en-US" dirty="0" err="1"/>
              <a:t>assum</a:t>
            </a:r>
            <a:r>
              <a:rPr lang="en-US" dirty="0"/>
              <a:t> </a:t>
            </a:r>
            <a:r>
              <a:rPr lang="en-US" dirty="0" err="1"/>
              <a:t>quando</a:t>
            </a:r>
            <a:r>
              <a:rPr lang="en-US" dirty="0"/>
              <a:t> ex, </a:t>
            </a:r>
            <a:r>
              <a:rPr lang="en-US" dirty="0" err="1"/>
              <a:t>aliquid</a:t>
            </a:r>
            <a:r>
              <a:rPr lang="en-US" dirty="0"/>
              <a:t> </a:t>
            </a:r>
            <a:r>
              <a:rPr lang="en-US" dirty="0" err="1"/>
              <a:t>maluisset</a:t>
            </a:r>
            <a:r>
              <a:rPr lang="en-US" dirty="0"/>
              <a:t> </a:t>
            </a:r>
            <a:r>
              <a:rPr lang="en-US" dirty="0" err="1"/>
              <a:t>eu</a:t>
            </a:r>
            <a:r>
              <a:rPr lang="en-US" dirty="0"/>
              <a:t> mea, vitae </a:t>
            </a:r>
            <a:r>
              <a:rPr lang="en-US" dirty="0" err="1"/>
              <a:t>appareat</a:t>
            </a:r>
            <a:r>
              <a:rPr lang="en-US" dirty="0"/>
              <a:t> </a:t>
            </a:r>
            <a:r>
              <a:rPr lang="en-US" dirty="0" err="1"/>
              <a:t>complectitur</a:t>
            </a:r>
            <a:r>
              <a:rPr lang="en-US" dirty="0"/>
              <a:t> mea ea. </a:t>
            </a:r>
          </a:p>
        </p:txBody>
      </p:sp>
    </p:spTree>
    <p:extLst>
      <p:ext uri="{BB962C8B-B14F-4D97-AF65-F5344CB8AC3E}">
        <p14:creationId xmlns:p14="http://schemas.microsoft.com/office/powerpoint/2010/main" val="3802583599"/>
      </p:ext>
    </p:extLst>
  </p:cSld>
  <p:clrMapOvr>
    <a:masterClrMapping/>
  </p:clrMapOvr>
  <mc:AlternateContent xmlns:mc="http://schemas.openxmlformats.org/markup-compatibility/2006" xmlns:p14="http://schemas.microsoft.com/office/powerpoint/2010/main">
    <mc:Choice Requires="p14">
      <p:transition spd="slow" p14:dur="1250" advTm="7087">
        <p14:flip dir="r"/>
      </p:transition>
    </mc:Choice>
    <mc:Fallback xmlns="">
      <p:transition spd="slow" advTm="7087">
        <p:fade/>
      </p:transition>
    </mc:Fallback>
  </mc:AlternateContent>
  <p:timing>
    <p:tnLst>
      <p:par>
        <p:cTn id="1" dur="indefinite" restart="never" nodeType="tmRoot"/>
      </p:par>
    </p:tnLst>
  </p:timing>
</p:sld>
</file>

<file path=ppt/slides/slide4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 name="タイトル 25"/>
          <p:cNvSpPr>
            <a:spLocks noGrp="1"/>
          </p:cNvSpPr>
          <p:nvPr>
            <p:ph type="title"/>
          </p:nvPr>
        </p:nvSpPr>
        <p:spPr/>
        <p:txBody>
          <a:bodyPr/>
          <a:lstStyle/>
          <a:p>
            <a:r>
              <a:rPr lang="en-US" dirty="0" smtClean="0"/>
              <a:t>ANNUAL SALES</a:t>
            </a:r>
            <a:endParaRPr lang="en-US" dirty="0"/>
          </a:p>
        </p:txBody>
      </p:sp>
      <p:sp>
        <p:nvSpPr>
          <p:cNvPr id="4" name="フッター プレースホルダー 3"/>
          <p:cNvSpPr>
            <a:spLocks noGrp="1"/>
          </p:cNvSpPr>
          <p:nvPr>
            <p:ph type="ftr" sz="quarter" idx="10"/>
          </p:nvPr>
        </p:nvSpPr>
        <p:spPr/>
        <p:txBody>
          <a:bodyPr/>
          <a:lstStyle/>
          <a:p>
            <a:r>
              <a:rPr lang="en-US" altLang="ja-JP" smtClean="0"/>
              <a:t>The Power of PowerPoint | thepopp.com</a:t>
            </a:r>
            <a:endParaRPr lang="ja-JP" altLang="en-US" dirty="0"/>
          </a:p>
        </p:txBody>
      </p:sp>
      <p:sp>
        <p:nvSpPr>
          <p:cNvPr id="5" name="スライド番号プレースホルダー 4"/>
          <p:cNvSpPr>
            <a:spLocks noGrp="1"/>
          </p:cNvSpPr>
          <p:nvPr>
            <p:ph type="sldNum" sz="quarter" idx="11"/>
          </p:nvPr>
        </p:nvSpPr>
        <p:spPr/>
        <p:txBody>
          <a:bodyPr/>
          <a:lstStyle/>
          <a:p>
            <a:fld id="{F95F845C-B07D-424A-A6EA-96D8F4A7E4C5}" type="slidenum">
              <a:rPr lang="ja-JP" altLang="en-US" smtClean="0"/>
              <a:pPr/>
              <a:t>46</a:t>
            </a:fld>
            <a:endParaRPr lang="ja-JP" altLang="en-US"/>
          </a:p>
        </p:txBody>
      </p:sp>
      <p:sp>
        <p:nvSpPr>
          <p:cNvPr id="10" name="テキスト プレースホルダー 9"/>
          <p:cNvSpPr>
            <a:spLocks noGrp="1"/>
          </p:cNvSpPr>
          <p:nvPr>
            <p:ph type="body" sz="quarter" idx="13"/>
          </p:nvPr>
        </p:nvSpPr>
        <p:spPr/>
        <p:txBody>
          <a:bodyPr/>
          <a:lstStyle/>
          <a:p>
            <a:r>
              <a:rPr lang="pt-BR" dirty="0"/>
              <a:t>Veri dolorum lucilius cu ius, nobis facilisi principes no sed, pro modo elit labores ut. Ponderum voluptaria his no. </a:t>
            </a:r>
            <a:r>
              <a:rPr lang="en-US" dirty="0" smtClean="0"/>
              <a:t>.</a:t>
            </a:r>
            <a:endParaRPr lang="en-US" dirty="0"/>
          </a:p>
          <a:p>
            <a:endParaRPr lang="en-US" dirty="0"/>
          </a:p>
        </p:txBody>
      </p:sp>
      <p:graphicFrame>
        <p:nvGraphicFramePr>
          <p:cNvPr id="19" name="グラフ プレースホルダー 18"/>
          <p:cNvGraphicFramePr>
            <a:graphicFrameLocks noGrp="1"/>
          </p:cNvGraphicFramePr>
          <p:nvPr>
            <p:ph type="chart" sz="quarter" idx="15"/>
            <p:extLst>
              <p:ext uri="{D42A27DB-BD31-4B8C-83A1-F6EECF244321}">
                <p14:modId xmlns:p14="http://schemas.microsoft.com/office/powerpoint/2010/main" val="2588728332"/>
              </p:ext>
            </p:extLst>
          </p:nvPr>
        </p:nvGraphicFramePr>
        <p:xfrm>
          <a:off x="812800" y="2524125"/>
          <a:ext cx="7867650" cy="4791075"/>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25" name="グラフ プレースホルダー 18"/>
          <p:cNvGraphicFramePr>
            <a:graphicFrameLocks noGrp="1"/>
          </p:cNvGraphicFramePr>
          <p:nvPr>
            <p:ph type="chart" sz="quarter" idx="18"/>
            <p:extLst>
              <p:ext uri="{D42A27DB-BD31-4B8C-83A1-F6EECF244321}">
                <p14:modId xmlns:p14="http://schemas.microsoft.com/office/powerpoint/2010/main" val="346173919"/>
              </p:ext>
            </p:extLst>
          </p:nvPr>
        </p:nvGraphicFramePr>
        <p:xfrm>
          <a:off x="9491663" y="2524125"/>
          <a:ext cx="7867650" cy="4791075"/>
        </p:xfrm>
        <a:graphic>
          <a:graphicData uri="http://schemas.openxmlformats.org/drawingml/2006/chart">
            <c:chart xmlns:c="http://schemas.openxmlformats.org/drawingml/2006/chart" xmlns:r="http://schemas.openxmlformats.org/officeDocument/2006/relationships" r:id="rId3"/>
          </a:graphicData>
        </a:graphic>
      </p:graphicFrame>
      <p:sp>
        <p:nvSpPr>
          <p:cNvPr id="30" name="テキスト プレースホルダー 29"/>
          <p:cNvSpPr>
            <a:spLocks noGrp="1"/>
          </p:cNvSpPr>
          <p:nvPr>
            <p:ph type="body" sz="quarter" idx="19"/>
          </p:nvPr>
        </p:nvSpPr>
        <p:spPr/>
        <p:txBody>
          <a:bodyPr/>
          <a:lstStyle/>
          <a:p>
            <a:r>
              <a:rPr lang="en-US" dirty="0" smtClean="0"/>
              <a:t>EUROPE MARKET</a:t>
            </a:r>
            <a:endParaRPr lang="en-US" dirty="0"/>
          </a:p>
        </p:txBody>
      </p:sp>
      <p:sp>
        <p:nvSpPr>
          <p:cNvPr id="12" name="テキスト プレースホルダー 11"/>
          <p:cNvSpPr>
            <a:spLocks noGrp="1"/>
          </p:cNvSpPr>
          <p:nvPr>
            <p:ph type="body" sz="quarter" idx="21"/>
          </p:nvPr>
        </p:nvSpPr>
        <p:spPr/>
        <p:txBody>
          <a:bodyPr/>
          <a:lstStyle/>
          <a:p>
            <a:r>
              <a:rPr lang="en-US" dirty="0"/>
              <a:t>Sit modus </a:t>
            </a:r>
            <a:r>
              <a:rPr lang="en-US" dirty="0" err="1"/>
              <a:t>scripta</a:t>
            </a:r>
            <a:r>
              <a:rPr lang="en-US" dirty="0"/>
              <a:t> </a:t>
            </a:r>
            <a:r>
              <a:rPr lang="en-US" dirty="0" err="1"/>
              <a:t>eu</a:t>
            </a:r>
            <a:r>
              <a:rPr lang="en-US" dirty="0"/>
              <a:t>, </a:t>
            </a:r>
            <a:r>
              <a:rPr lang="en-US" dirty="0" err="1"/>
              <a:t>tota</a:t>
            </a:r>
            <a:r>
              <a:rPr lang="en-US" dirty="0"/>
              <a:t> </a:t>
            </a:r>
            <a:r>
              <a:rPr lang="en-US" dirty="0" err="1"/>
              <a:t>explicari</a:t>
            </a:r>
            <a:r>
              <a:rPr lang="en-US" dirty="0"/>
              <a:t> in duo. At </a:t>
            </a:r>
            <a:r>
              <a:rPr lang="en-US" dirty="0" err="1"/>
              <a:t>putant</a:t>
            </a:r>
            <a:r>
              <a:rPr lang="en-US" dirty="0"/>
              <a:t> </a:t>
            </a:r>
            <a:r>
              <a:rPr lang="en-US" dirty="0" err="1"/>
              <a:t>vocent</a:t>
            </a:r>
            <a:r>
              <a:rPr lang="en-US" dirty="0"/>
              <a:t> </a:t>
            </a:r>
            <a:r>
              <a:rPr lang="en-US" dirty="0" err="1"/>
              <a:t>epicurei</a:t>
            </a:r>
            <a:r>
              <a:rPr lang="en-US" dirty="0"/>
              <a:t> sea, </a:t>
            </a:r>
            <a:r>
              <a:rPr lang="en-US" dirty="0" err="1"/>
              <a:t>ut</a:t>
            </a:r>
            <a:r>
              <a:rPr lang="en-US" dirty="0"/>
              <a:t> </a:t>
            </a:r>
            <a:r>
              <a:rPr lang="en-US" dirty="0" err="1"/>
              <a:t>harum</a:t>
            </a:r>
            <a:r>
              <a:rPr lang="en-US" dirty="0"/>
              <a:t> </a:t>
            </a:r>
            <a:r>
              <a:rPr lang="en-US" dirty="0" err="1"/>
              <a:t>patrioque</a:t>
            </a:r>
            <a:r>
              <a:rPr lang="en-US" dirty="0"/>
              <a:t> </a:t>
            </a:r>
            <a:r>
              <a:rPr lang="en-US" dirty="0" err="1"/>
              <a:t>persequeris</a:t>
            </a:r>
            <a:r>
              <a:rPr lang="en-US" dirty="0"/>
              <a:t> </a:t>
            </a:r>
            <a:r>
              <a:rPr lang="en-US" dirty="0" smtClean="0"/>
              <a:t>mea.</a:t>
            </a:r>
            <a:endParaRPr lang="en-US" dirty="0"/>
          </a:p>
          <a:p>
            <a:endParaRPr lang="en-US" dirty="0"/>
          </a:p>
        </p:txBody>
      </p:sp>
      <p:sp>
        <p:nvSpPr>
          <p:cNvPr id="13" name="テキスト プレースホルダー 12"/>
          <p:cNvSpPr>
            <a:spLocks noGrp="1"/>
          </p:cNvSpPr>
          <p:nvPr>
            <p:ph type="body" sz="quarter" idx="22"/>
          </p:nvPr>
        </p:nvSpPr>
        <p:spPr/>
        <p:txBody>
          <a:bodyPr/>
          <a:lstStyle/>
          <a:p>
            <a:r>
              <a:rPr lang="en-US" dirty="0" smtClean="0"/>
              <a:t>US MARKET</a:t>
            </a:r>
            <a:endParaRPr lang="en-US" dirty="0"/>
          </a:p>
        </p:txBody>
      </p:sp>
    </p:spTree>
    <p:extLst>
      <p:ext uri="{BB962C8B-B14F-4D97-AF65-F5344CB8AC3E}">
        <p14:creationId xmlns:p14="http://schemas.microsoft.com/office/powerpoint/2010/main" val="1209641490"/>
      </p:ext>
    </p:extLst>
  </p:cSld>
  <p:clrMapOvr>
    <a:masterClrMapping/>
  </p:clrMapOvr>
  <mc:AlternateContent xmlns:mc="http://schemas.openxmlformats.org/markup-compatibility/2006" xmlns:p14="http://schemas.microsoft.com/office/powerpoint/2010/main">
    <mc:Choice Requires="p14">
      <p:transition spd="slow" p14:dur="1250" advTm="7944">
        <p14:flip dir="r"/>
      </p:transition>
    </mc:Choice>
    <mc:Fallback xmlns="">
      <p:transition spd="slow" advTm="7944">
        <p:fade/>
      </p:transition>
    </mc:Fallback>
  </mc:AlternateContent>
  <p:timing>
    <p:tnLst>
      <p:par>
        <p:cTn id="1" dur="indefinite" restart="never" nodeType="tmRoot"/>
      </p:par>
    </p:tnLst>
  </p:timing>
</p:sld>
</file>

<file path=ppt/slides/slide4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6" name="テキスト プレースホルダー 25"/>
          <p:cNvSpPr>
            <a:spLocks noGrp="1"/>
          </p:cNvSpPr>
          <p:nvPr>
            <p:ph type="body" sz="quarter" idx="14"/>
          </p:nvPr>
        </p:nvSpPr>
        <p:spPr/>
        <p:txBody>
          <a:bodyPr/>
          <a:lstStyle/>
          <a:p>
            <a:endParaRPr lang="en-US"/>
          </a:p>
        </p:txBody>
      </p:sp>
      <p:sp>
        <p:nvSpPr>
          <p:cNvPr id="24" name="タイトル 23"/>
          <p:cNvSpPr>
            <a:spLocks noGrp="1"/>
          </p:cNvSpPr>
          <p:nvPr>
            <p:ph type="title"/>
          </p:nvPr>
        </p:nvSpPr>
        <p:spPr/>
        <p:txBody>
          <a:bodyPr/>
          <a:lstStyle/>
          <a:p>
            <a:r>
              <a:rPr lang="en-US" dirty="0" smtClean="0"/>
              <a:t>MONTHLY REVENUE</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47</a:t>
            </a:fld>
            <a:endParaRPr lang="ja-JP" altLang="en-US"/>
          </a:p>
        </p:txBody>
      </p:sp>
      <p:sp>
        <p:nvSpPr>
          <p:cNvPr id="25" name="テキスト プレースホルダー 24"/>
          <p:cNvSpPr>
            <a:spLocks noGrp="1"/>
          </p:cNvSpPr>
          <p:nvPr>
            <p:ph type="body" sz="quarter" idx="13"/>
          </p:nvPr>
        </p:nvSpPr>
        <p:spPr/>
        <p:txBody>
          <a:bodyPr/>
          <a:lstStyle/>
          <a:p>
            <a:r>
              <a:rPr lang="en-US" dirty="0"/>
              <a:t>Sit modus </a:t>
            </a:r>
            <a:r>
              <a:rPr lang="en-US" dirty="0" err="1"/>
              <a:t>scripta</a:t>
            </a:r>
            <a:r>
              <a:rPr lang="en-US" dirty="0"/>
              <a:t> </a:t>
            </a:r>
            <a:r>
              <a:rPr lang="en-US" dirty="0" err="1"/>
              <a:t>eu</a:t>
            </a:r>
            <a:r>
              <a:rPr lang="en-US" dirty="0"/>
              <a:t>, </a:t>
            </a:r>
            <a:r>
              <a:rPr lang="en-US" dirty="0" err="1"/>
              <a:t>tota</a:t>
            </a:r>
            <a:r>
              <a:rPr lang="en-US" dirty="0"/>
              <a:t> </a:t>
            </a:r>
            <a:r>
              <a:rPr lang="en-US" dirty="0" err="1"/>
              <a:t>explicari</a:t>
            </a:r>
            <a:r>
              <a:rPr lang="en-US" dirty="0"/>
              <a:t> in duo. At </a:t>
            </a:r>
            <a:r>
              <a:rPr lang="en-US" dirty="0" err="1"/>
              <a:t>putant</a:t>
            </a:r>
            <a:r>
              <a:rPr lang="en-US" dirty="0"/>
              <a:t> </a:t>
            </a:r>
            <a:r>
              <a:rPr lang="en-US" dirty="0" err="1"/>
              <a:t>vocent</a:t>
            </a:r>
            <a:r>
              <a:rPr lang="en-US" dirty="0"/>
              <a:t> </a:t>
            </a:r>
            <a:r>
              <a:rPr lang="en-US" dirty="0" err="1"/>
              <a:t>epicurei</a:t>
            </a:r>
            <a:r>
              <a:rPr lang="en-US" dirty="0"/>
              <a:t> sea, </a:t>
            </a:r>
            <a:r>
              <a:rPr lang="en-US" dirty="0" err="1"/>
              <a:t>ut</a:t>
            </a:r>
            <a:r>
              <a:rPr lang="en-US" dirty="0"/>
              <a:t> </a:t>
            </a:r>
            <a:r>
              <a:rPr lang="en-US" dirty="0" err="1"/>
              <a:t>harum</a:t>
            </a:r>
            <a:r>
              <a:rPr lang="en-US" dirty="0"/>
              <a:t> </a:t>
            </a:r>
            <a:r>
              <a:rPr lang="en-US" dirty="0" err="1"/>
              <a:t>patrioque</a:t>
            </a:r>
            <a:r>
              <a:rPr lang="en-US" dirty="0"/>
              <a:t> </a:t>
            </a:r>
            <a:r>
              <a:rPr lang="en-US" dirty="0" err="1"/>
              <a:t>persequeris</a:t>
            </a:r>
            <a:r>
              <a:rPr lang="en-US" dirty="0"/>
              <a:t> mea. </a:t>
            </a:r>
            <a:endParaRPr lang="en-US" dirty="0" smtClean="0"/>
          </a:p>
          <a:p>
            <a:r>
              <a:rPr lang="en-US" dirty="0" smtClean="0"/>
              <a:t>Mel </a:t>
            </a:r>
            <a:r>
              <a:rPr lang="en-US" dirty="0"/>
              <a:t>ne </a:t>
            </a:r>
            <a:r>
              <a:rPr lang="en-US" dirty="0" err="1"/>
              <a:t>consectetuer</a:t>
            </a:r>
            <a:r>
              <a:rPr lang="en-US" dirty="0"/>
              <a:t> </a:t>
            </a:r>
            <a:r>
              <a:rPr lang="en-US" dirty="0" err="1"/>
              <a:t>vituperatoribus</a:t>
            </a:r>
            <a:r>
              <a:rPr lang="en-US" dirty="0"/>
              <a:t>, sea quod </a:t>
            </a:r>
            <a:r>
              <a:rPr lang="en-US" dirty="0" err="1"/>
              <a:t>velit</a:t>
            </a:r>
            <a:r>
              <a:rPr lang="en-US" dirty="0"/>
              <a:t> at. </a:t>
            </a:r>
            <a:endParaRPr lang="en-US" dirty="0" smtClean="0"/>
          </a:p>
          <a:p>
            <a:r>
              <a:rPr lang="en-US" dirty="0" smtClean="0"/>
              <a:t>Id </a:t>
            </a:r>
            <a:r>
              <a:rPr lang="en-US" dirty="0" err="1"/>
              <a:t>solum</a:t>
            </a:r>
            <a:r>
              <a:rPr lang="en-US" dirty="0"/>
              <a:t> </a:t>
            </a:r>
            <a:r>
              <a:rPr lang="en-US" dirty="0" err="1"/>
              <a:t>delenit</a:t>
            </a:r>
            <a:r>
              <a:rPr lang="en-US" dirty="0"/>
              <a:t> </a:t>
            </a:r>
            <a:r>
              <a:rPr lang="en-US" dirty="0" err="1"/>
              <a:t>repudiare</a:t>
            </a:r>
            <a:r>
              <a:rPr lang="en-US" dirty="0"/>
              <a:t> </a:t>
            </a:r>
            <a:r>
              <a:rPr lang="en-US" dirty="0" err="1"/>
              <a:t>eam</a:t>
            </a:r>
            <a:r>
              <a:rPr lang="en-US" dirty="0"/>
              <a:t>, stet </a:t>
            </a:r>
            <a:r>
              <a:rPr lang="en-US" dirty="0" err="1"/>
              <a:t>luptatum</a:t>
            </a:r>
            <a:r>
              <a:rPr lang="en-US" dirty="0"/>
              <a:t> </a:t>
            </a:r>
            <a:r>
              <a:rPr lang="en-US" dirty="0" err="1"/>
              <a:t>praesent</a:t>
            </a:r>
            <a:r>
              <a:rPr lang="en-US" dirty="0"/>
              <a:t> in est.</a:t>
            </a:r>
          </a:p>
        </p:txBody>
      </p:sp>
      <p:graphicFrame>
        <p:nvGraphicFramePr>
          <p:cNvPr id="23" name="グラフ プレースホルダー 22"/>
          <p:cNvGraphicFramePr>
            <a:graphicFrameLocks noGrp="1"/>
          </p:cNvGraphicFramePr>
          <p:nvPr>
            <p:ph type="chart" sz="quarter" idx="15"/>
            <p:extLst>
              <p:ext uri="{D42A27DB-BD31-4B8C-83A1-F6EECF244321}">
                <p14:modId xmlns:p14="http://schemas.microsoft.com/office/powerpoint/2010/main" val="3318552116"/>
              </p:ext>
            </p:extLst>
          </p:nvPr>
        </p:nvGraphicFramePr>
        <p:xfrm>
          <a:off x="795338" y="2524125"/>
          <a:ext cx="16695737" cy="4791075"/>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2809014851"/>
      </p:ext>
    </p:extLst>
  </p:cSld>
  <p:clrMapOvr>
    <a:masterClrMapping/>
  </p:clrMapOvr>
  <mc:AlternateContent xmlns:mc="http://schemas.openxmlformats.org/markup-compatibility/2006" xmlns:p14="http://schemas.microsoft.com/office/powerpoint/2010/main">
    <mc:Choice Requires="p14">
      <p:transition spd="slow" p14:dur="1250" advTm="5095">
        <p14:flip dir="r"/>
      </p:transition>
    </mc:Choice>
    <mc:Fallback xmlns="">
      <p:transition spd="slow" advTm="5095">
        <p:fade/>
      </p:transition>
    </mc:Fallback>
  </mc:AlternateContent>
  <p:timing>
    <p:tnLst>
      <p:par>
        <p:cTn id="1" dur="indefinite" restart="never" nodeType="tmRoot"/>
      </p:par>
    </p:tnLst>
  </p:timing>
</p:sld>
</file>

<file path=ppt/slides/slide4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テキスト プレースホルダー 13"/>
          <p:cNvSpPr>
            <a:spLocks noGrp="1"/>
          </p:cNvSpPr>
          <p:nvPr>
            <p:ph type="body" sz="quarter" idx="24"/>
          </p:nvPr>
        </p:nvSpPr>
        <p:spPr/>
        <p:txBody>
          <a:bodyPr/>
          <a:lstStyle/>
          <a:p>
            <a:endParaRPr lang="en-US" dirty="0"/>
          </a:p>
        </p:txBody>
      </p:sp>
      <p:sp>
        <p:nvSpPr>
          <p:cNvPr id="11" name="タイトル 10"/>
          <p:cNvSpPr>
            <a:spLocks noGrp="1"/>
          </p:cNvSpPr>
          <p:nvPr>
            <p:ph type="title"/>
          </p:nvPr>
        </p:nvSpPr>
        <p:spPr/>
        <p:txBody>
          <a:bodyPr/>
          <a:lstStyle/>
          <a:p>
            <a:r>
              <a:rPr lang="en-US" dirty="0" smtClean="0"/>
              <a:t>SALES TERRITORY</a:t>
            </a:r>
            <a:endParaRPr lang="en-US" dirty="0"/>
          </a:p>
        </p:txBody>
      </p:sp>
      <p:graphicFrame>
        <p:nvGraphicFramePr>
          <p:cNvPr id="26" name="グラフ プレースホルダー 25"/>
          <p:cNvGraphicFramePr>
            <a:graphicFrameLocks noGrp="1"/>
          </p:cNvGraphicFramePr>
          <p:nvPr>
            <p:ph type="chart" sz="quarter" idx="25"/>
            <p:extLst>
              <p:ext uri="{D42A27DB-BD31-4B8C-83A1-F6EECF244321}">
                <p14:modId xmlns:p14="http://schemas.microsoft.com/office/powerpoint/2010/main" val="2437844441"/>
              </p:ext>
            </p:extLst>
          </p:nvPr>
        </p:nvGraphicFramePr>
        <p:xfrm>
          <a:off x="469900" y="2365375"/>
          <a:ext cx="7899400" cy="7475538"/>
        </p:xfrm>
        <a:graphic>
          <a:graphicData uri="http://schemas.openxmlformats.org/drawingml/2006/chart">
            <c:chart xmlns:c="http://schemas.openxmlformats.org/drawingml/2006/chart" xmlns:r="http://schemas.openxmlformats.org/officeDocument/2006/relationships" r:id="rId2"/>
          </a:graphicData>
        </a:graphic>
      </p:graphicFrame>
      <p:sp>
        <p:nvSpPr>
          <p:cNvPr id="12" name="テキスト プレースホルダー 11"/>
          <p:cNvSpPr>
            <a:spLocks noGrp="1"/>
          </p:cNvSpPr>
          <p:nvPr>
            <p:ph type="body" sz="quarter" idx="13"/>
          </p:nvPr>
        </p:nvSpPr>
        <p:spPr/>
        <p:txBody>
          <a:bodyPr/>
          <a:lstStyle/>
          <a:p>
            <a:r>
              <a:rPr lang="en-US" dirty="0" err="1"/>
              <a:t>Usu</a:t>
            </a:r>
            <a:r>
              <a:rPr lang="en-US" dirty="0"/>
              <a:t> </a:t>
            </a:r>
            <a:r>
              <a:rPr lang="en-US" dirty="0" err="1"/>
              <a:t>torquatos</a:t>
            </a:r>
            <a:r>
              <a:rPr lang="en-US" dirty="0"/>
              <a:t> </a:t>
            </a:r>
            <a:r>
              <a:rPr lang="en-US" dirty="0" err="1"/>
              <a:t>suscipiantur</a:t>
            </a:r>
            <a:r>
              <a:rPr lang="en-US" dirty="0"/>
              <a:t> </a:t>
            </a:r>
            <a:r>
              <a:rPr lang="en-US" dirty="0" err="1"/>
              <a:t>te</a:t>
            </a:r>
            <a:r>
              <a:rPr lang="en-US" dirty="0"/>
              <a:t>, </a:t>
            </a:r>
            <a:r>
              <a:rPr lang="en-US" dirty="0" err="1"/>
              <a:t>ridens</a:t>
            </a:r>
            <a:r>
              <a:rPr lang="en-US" dirty="0"/>
              <a:t> </a:t>
            </a:r>
            <a:r>
              <a:rPr lang="en-US" dirty="0" err="1"/>
              <a:t>ceteros</a:t>
            </a:r>
            <a:r>
              <a:rPr lang="en-US" dirty="0"/>
              <a:t> </a:t>
            </a:r>
            <a:r>
              <a:rPr lang="en-US" dirty="0" err="1"/>
              <a:t>moderatius</a:t>
            </a:r>
            <a:r>
              <a:rPr lang="en-US" dirty="0"/>
              <a:t> </a:t>
            </a:r>
            <a:r>
              <a:rPr lang="en-US" dirty="0" err="1"/>
              <a:t>vel</a:t>
            </a:r>
            <a:r>
              <a:rPr lang="en-US" dirty="0"/>
              <a:t> in. </a:t>
            </a:r>
            <a:r>
              <a:rPr lang="en-US" dirty="0" err="1"/>
              <a:t>Te</a:t>
            </a:r>
            <a:r>
              <a:rPr lang="en-US" dirty="0"/>
              <a:t> </a:t>
            </a:r>
            <a:r>
              <a:rPr lang="en-US" dirty="0" err="1"/>
              <a:t>habeo</a:t>
            </a:r>
            <a:r>
              <a:rPr lang="en-US" dirty="0"/>
              <a:t> </a:t>
            </a:r>
            <a:r>
              <a:rPr lang="en-US" dirty="0" err="1"/>
              <a:t>liberavisse</a:t>
            </a:r>
            <a:r>
              <a:rPr lang="en-US" dirty="0"/>
              <a:t> mea, </a:t>
            </a:r>
            <a:r>
              <a:rPr lang="en-US" dirty="0" err="1"/>
              <a:t>decore</a:t>
            </a:r>
            <a:r>
              <a:rPr lang="en-US" dirty="0"/>
              <a:t> </a:t>
            </a:r>
            <a:r>
              <a:rPr lang="en-US" dirty="0" err="1"/>
              <a:t>mediocrem</a:t>
            </a:r>
            <a:r>
              <a:rPr lang="en-US" dirty="0"/>
              <a:t> </a:t>
            </a:r>
            <a:r>
              <a:rPr lang="en-US" dirty="0" err="1"/>
              <a:t>nam</a:t>
            </a:r>
            <a:r>
              <a:rPr lang="en-US" dirty="0"/>
              <a:t> ea. Has </a:t>
            </a:r>
            <a:r>
              <a:rPr lang="en-US" dirty="0" err="1"/>
              <a:t>ea</a:t>
            </a:r>
            <a:r>
              <a:rPr lang="en-US" dirty="0"/>
              <a:t> </a:t>
            </a:r>
            <a:r>
              <a:rPr lang="en-US" dirty="0" err="1"/>
              <a:t>oporteat</a:t>
            </a:r>
            <a:r>
              <a:rPr lang="en-US" dirty="0"/>
              <a:t> </a:t>
            </a:r>
            <a:r>
              <a:rPr lang="en-US" dirty="0" err="1"/>
              <a:t>repudiandae</a:t>
            </a:r>
            <a:r>
              <a:rPr lang="en-US" dirty="0"/>
              <a:t>. </a:t>
            </a:r>
            <a:r>
              <a:rPr lang="en-US" dirty="0" err="1"/>
              <a:t>Salutandi</a:t>
            </a:r>
            <a:r>
              <a:rPr lang="en-US" dirty="0"/>
              <a:t> </a:t>
            </a:r>
            <a:r>
              <a:rPr lang="en-US" dirty="0" err="1"/>
              <a:t>assueverit</a:t>
            </a:r>
            <a:r>
              <a:rPr lang="en-US" dirty="0"/>
              <a:t> </a:t>
            </a:r>
            <a:r>
              <a:rPr lang="en-US" dirty="0" err="1"/>
              <a:t>signiferumque</a:t>
            </a:r>
            <a:r>
              <a:rPr lang="en-US" dirty="0"/>
              <a:t> </a:t>
            </a:r>
            <a:r>
              <a:rPr lang="en-US" dirty="0" err="1"/>
              <a:t>ei</a:t>
            </a:r>
            <a:r>
              <a:rPr lang="en-US" dirty="0"/>
              <a:t> duo, vim ex </a:t>
            </a:r>
            <a:r>
              <a:rPr lang="en-US" dirty="0" err="1"/>
              <a:t>quis</a:t>
            </a:r>
            <a:r>
              <a:rPr lang="en-US" dirty="0"/>
              <a:t> </a:t>
            </a:r>
            <a:r>
              <a:rPr lang="en-US" dirty="0" err="1"/>
              <a:t>congue</a:t>
            </a:r>
            <a:r>
              <a:rPr lang="en-US" dirty="0"/>
              <a:t> </a:t>
            </a:r>
            <a:r>
              <a:rPr lang="en-US" dirty="0" err="1"/>
              <a:t>praesent</a:t>
            </a:r>
            <a:r>
              <a:rPr lang="en-US" dirty="0"/>
              <a:t>.</a:t>
            </a:r>
          </a:p>
        </p:txBody>
      </p:sp>
      <p:sp>
        <p:nvSpPr>
          <p:cNvPr id="13" name="テキスト プレースホルダー 12"/>
          <p:cNvSpPr>
            <a:spLocks noGrp="1"/>
          </p:cNvSpPr>
          <p:nvPr>
            <p:ph type="body" sz="quarter" idx="14"/>
          </p:nvPr>
        </p:nvSpPr>
        <p:spPr/>
        <p:txBody>
          <a:bodyPr/>
          <a:lstStyle/>
          <a:p>
            <a:r>
              <a:rPr lang="en-US" dirty="0" smtClean="0"/>
              <a:t>EXPANDING OUR TERRITORY</a:t>
            </a:r>
            <a:endParaRPr lang="en-US" dirty="0"/>
          </a:p>
        </p:txBody>
      </p:sp>
      <p:sp>
        <p:nvSpPr>
          <p:cNvPr id="16" name="テキスト プレースホルダー 15"/>
          <p:cNvSpPr>
            <a:spLocks noGrp="1"/>
          </p:cNvSpPr>
          <p:nvPr>
            <p:ph type="body" sz="quarter" idx="26"/>
          </p:nvPr>
        </p:nvSpPr>
        <p:spPr/>
        <p:txBody>
          <a:bodyPr/>
          <a:lstStyle/>
          <a:p>
            <a:r>
              <a:rPr lang="en-US" dirty="0"/>
              <a:t>No </a:t>
            </a:r>
            <a:r>
              <a:rPr lang="en-US" dirty="0" err="1"/>
              <a:t>vel</a:t>
            </a:r>
            <a:r>
              <a:rPr lang="en-US" dirty="0"/>
              <a:t> </a:t>
            </a:r>
            <a:r>
              <a:rPr lang="en-US" dirty="0" err="1"/>
              <a:t>erat</a:t>
            </a:r>
            <a:r>
              <a:rPr lang="en-US" dirty="0"/>
              <a:t> </a:t>
            </a:r>
            <a:r>
              <a:rPr lang="en-US" dirty="0" err="1"/>
              <a:t>aeque</a:t>
            </a:r>
            <a:r>
              <a:rPr lang="en-US" dirty="0"/>
              <a:t> </a:t>
            </a:r>
            <a:r>
              <a:rPr lang="en-US" dirty="0" err="1"/>
              <a:t>latine</a:t>
            </a:r>
            <a:r>
              <a:rPr lang="en-US" dirty="0"/>
              <a:t>, </a:t>
            </a:r>
            <a:r>
              <a:rPr lang="en-US" dirty="0" err="1"/>
              <a:t>veri</a:t>
            </a:r>
            <a:r>
              <a:rPr lang="en-US" dirty="0"/>
              <a:t> </a:t>
            </a:r>
            <a:r>
              <a:rPr lang="en-US" dirty="0" err="1"/>
              <a:t>omnes</a:t>
            </a:r>
            <a:r>
              <a:rPr lang="en-US" dirty="0"/>
              <a:t> quo ne, </a:t>
            </a:r>
            <a:r>
              <a:rPr lang="en-US" dirty="0" err="1"/>
              <a:t>eu</a:t>
            </a:r>
            <a:r>
              <a:rPr lang="en-US" dirty="0"/>
              <a:t> </a:t>
            </a:r>
            <a:r>
              <a:rPr lang="en-US" dirty="0" err="1"/>
              <a:t>nostrud</a:t>
            </a:r>
            <a:r>
              <a:rPr lang="en-US" dirty="0"/>
              <a:t> </a:t>
            </a:r>
            <a:r>
              <a:rPr lang="en-US" dirty="0" err="1"/>
              <a:t>admodum</a:t>
            </a:r>
            <a:r>
              <a:rPr lang="en-US" dirty="0"/>
              <a:t> </a:t>
            </a:r>
            <a:r>
              <a:rPr lang="en-US" dirty="0" err="1"/>
              <a:t>indoctum</a:t>
            </a:r>
            <a:r>
              <a:rPr lang="en-US" dirty="0"/>
              <a:t> sit. </a:t>
            </a:r>
            <a:r>
              <a:rPr lang="en-US" dirty="0" err="1"/>
              <a:t>Ea</a:t>
            </a:r>
            <a:r>
              <a:rPr lang="en-US" dirty="0"/>
              <a:t> </a:t>
            </a:r>
            <a:r>
              <a:rPr lang="en-US" dirty="0" err="1"/>
              <a:t>feugiat</a:t>
            </a:r>
            <a:r>
              <a:rPr lang="en-US" dirty="0"/>
              <a:t> </a:t>
            </a:r>
            <a:r>
              <a:rPr lang="en-US" dirty="0" err="1"/>
              <a:t>deseruisse</a:t>
            </a:r>
            <a:r>
              <a:rPr lang="en-US" dirty="0"/>
              <a:t> </a:t>
            </a:r>
            <a:r>
              <a:rPr lang="en-US" dirty="0" err="1"/>
              <a:t>theophrastus</a:t>
            </a:r>
            <a:r>
              <a:rPr lang="en-US" dirty="0"/>
              <a:t> sea, </a:t>
            </a:r>
            <a:r>
              <a:rPr lang="en-US" dirty="0" err="1"/>
              <a:t>eos</a:t>
            </a:r>
            <a:r>
              <a:rPr lang="en-US" dirty="0"/>
              <a:t> </a:t>
            </a:r>
            <a:r>
              <a:rPr lang="en-US" dirty="0" err="1"/>
              <a:t>falli</a:t>
            </a:r>
            <a:r>
              <a:rPr lang="en-US" dirty="0"/>
              <a:t> </a:t>
            </a:r>
            <a:r>
              <a:rPr lang="en-US" dirty="0" err="1"/>
              <a:t>ubique</a:t>
            </a:r>
            <a:r>
              <a:rPr lang="en-US" dirty="0"/>
              <a:t> at. </a:t>
            </a:r>
            <a:r>
              <a:rPr lang="en-US" dirty="0" err="1"/>
              <a:t>Eam</a:t>
            </a:r>
            <a:r>
              <a:rPr lang="en-US" dirty="0"/>
              <a:t> </a:t>
            </a:r>
            <a:r>
              <a:rPr lang="en-US" dirty="0" err="1"/>
              <a:t>illum</a:t>
            </a:r>
            <a:r>
              <a:rPr lang="en-US" dirty="0"/>
              <a:t> </a:t>
            </a:r>
            <a:r>
              <a:rPr lang="en-US" dirty="0" err="1"/>
              <a:t>principes</a:t>
            </a:r>
            <a:r>
              <a:rPr lang="en-US" dirty="0"/>
              <a:t> </a:t>
            </a:r>
            <a:r>
              <a:rPr lang="en-US" dirty="0" err="1"/>
              <a:t>temporibus</a:t>
            </a:r>
            <a:r>
              <a:rPr lang="en-US" dirty="0"/>
              <a:t> an, </a:t>
            </a:r>
            <a:r>
              <a:rPr lang="en-US" dirty="0" err="1"/>
              <a:t>suscipit</a:t>
            </a:r>
            <a:r>
              <a:rPr lang="en-US" dirty="0"/>
              <a:t> </a:t>
            </a:r>
            <a:r>
              <a:rPr lang="en-US" dirty="0" err="1"/>
              <a:t>apeirian</a:t>
            </a:r>
            <a:r>
              <a:rPr lang="en-US" dirty="0"/>
              <a:t> </a:t>
            </a:r>
            <a:r>
              <a:rPr lang="en-US" dirty="0" err="1"/>
              <a:t>facilisis</a:t>
            </a:r>
            <a:r>
              <a:rPr lang="en-US" dirty="0"/>
              <a:t> at mea. </a:t>
            </a:r>
          </a:p>
        </p:txBody>
      </p:sp>
      <p:sp>
        <p:nvSpPr>
          <p:cNvPr id="17" name="テキスト プレースホルダー 16"/>
          <p:cNvSpPr>
            <a:spLocks noGrp="1"/>
          </p:cNvSpPr>
          <p:nvPr>
            <p:ph type="body" sz="quarter" idx="27"/>
          </p:nvPr>
        </p:nvSpPr>
        <p:spPr/>
        <p:txBody>
          <a:bodyPr/>
          <a:lstStyle/>
          <a:p>
            <a:r>
              <a:rPr lang="en-US" dirty="0" smtClean="0"/>
              <a:t>NEXT MISSION</a:t>
            </a:r>
            <a:endParaRPr lang="en-US" dirty="0"/>
          </a:p>
        </p:txBody>
      </p:sp>
      <p:sp>
        <p:nvSpPr>
          <p:cNvPr id="5" name="スライド番号プレースホルダー 4"/>
          <p:cNvSpPr>
            <a:spLocks noGrp="1"/>
          </p:cNvSpPr>
          <p:nvPr>
            <p:ph type="sldNum" sz="quarter" idx="4294967295"/>
          </p:nvPr>
        </p:nvSpPr>
        <p:spPr>
          <a:xfrm>
            <a:off x="14019213" y="9607550"/>
            <a:ext cx="4267200" cy="547688"/>
          </a:xfrm>
        </p:spPr>
        <p:txBody>
          <a:bodyPr/>
          <a:lstStyle/>
          <a:p>
            <a:fld id="{F95F845C-B07D-424A-A6EA-96D8F4A7E4C5}" type="slidenum">
              <a:rPr lang="ja-JP" altLang="en-US" smtClean="0"/>
              <a:pPr/>
              <a:t>48</a:t>
            </a:fld>
            <a:endParaRPr lang="ja-JP" altLang="en-US"/>
          </a:p>
        </p:txBody>
      </p:sp>
    </p:spTree>
    <p:extLst>
      <p:ext uri="{BB962C8B-B14F-4D97-AF65-F5344CB8AC3E}">
        <p14:creationId xmlns:p14="http://schemas.microsoft.com/office/powerpoint/2010/main" val="2352834030"/>
      </p:ext>
    </p:extLst>
  </p:cSld>
  <p:clrMapOvr>
    <a:masterClrMapping/>
  </p:clrMapOvr>
  <mc:AlternateContent xmlns:mc="http://schemas.openxmlformats.org/markup-compatibility/2006" xmlns:p14="http://schemas.microsoft.com/office/powerpoint/2010/main">
    <mc:Choice Requires="p14">
      <p:transition spd="slow" p14:dur="1250" advTm="7081">
        <p14:flip dir="r"/>
      </p:transition>
    </mc:Choice>
    <mc:Fallback xmlns="">
      <p:transition spd="slow" advTm="7081">
        <p:fade/>
      </p:transition>
    </mc:Fallback>
  </mc:AlternateContent>
  <p:timing>
    <p:tnLst>
      <p:par>
        <p:cTn id="1" dur="indefinite" restart="never" nodeType="tmRoot"/>
      </p:par>
    </p:tnLst>
  </p:timing>
</p:sld>
</file>

<file path=ppt/slides/slide4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テキスト プレースホルダー 15"/>
          <p:cNvSpPr>
            <a:spLocks noGrp="1"/>
          </p:cNvSpPr>
          <p:nvPr>
            <p:ph type="body" sz="quarter" idx="14"/>
          </p:nvPr>
        </p:nvSpPr>
        <p:spPr/>
        <p:txBody>
          <a:bodyPr/>
          <a:lstStyle/>
          <a:p>
            <a:endParaRPr lang="en-US" dirty="0"/>
          </a:p>
        </p:txBody>
      </p:sp>
      <p:sp>
        <p:nvSpPr>
          <p:cNvPr id="14" name="タイトル 13"/>
          <p:cNvSpPr>
            <a:spLocks noGrp="1"/>
          </p:cNvSpPr>
          <p:nvPr>
            <p:ph type="title"/>
          </p:nvPr>
        </p:nvSpPr>
        <p:spPr/>
        <p:txBody>
          <a:bodyPr/>
          <a:lstStyle/>
          <a:p>
            <a:r>
              <a:rPr lang="en-US" dirty="0" smtClean="0"/>
              <a:t>KEY TAKEAWAYS</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49</a:t>
            </a:fld>
            <a:endParaRPr lang="ja-JP" altLang="en-US"/>
          </a:p>
        </p:txBody>
      </p:sp>
      <p:sp>
        <p:nvSpPr>
          <p:cNvPr id="15" name="テキスト プレースホルダー 14"/>
          <p:cNvSpPr>
            <a:spLocks noGrp="1"/>
          </p:cNvSpPr>
          <p:nvPr>
            <p:ph type="body" sz="quarter" idx="13"/>
          </p:nvPr>
        </p:nvSpPr>
        <p:spPr/>
        <p:txBody>
          <a:bodyPr/>
          <a:lstStyle/>
          <a:p>
            <a:r>
              <a:rPr lang="en-US" dirty="0" err="1"/>
              <a:t>Sed</a:t>
            </a:r>
            <a:r>
              <a:rPr lang="en-US" dirty="0"/>
              <a:t> sale </a:t>
            </a:r>
            <a:r>
              <a:rPr lang="en-US" dirty="0" err="1"/>
              <a:t>dictas</a:t>
            </a:r>
            <a:r>
              <a:rPr lang="en-US" dirty="0"/>
              <a:t> </a:t>
            </a:r>
            <a:r>
              <a:rPr lang="en-US" dirty="0" err="1"/>
              <a:t>interpretaris</a:t>
            </a:r>
            <a:r>
              <a:rPr lang="en-US" dirty="0"/>
              <a:t> at. Liber </a:t>
            </a:r>
            <a:r>
              <a:rPr lang="en-US" dirty="0" err="1"/>
              <a:t>aeterno</a:t>
            </a:r>
            <a:r>
              <a:rPr lang="en-US" dirty="0"/>
              <a:t> </a:t>
            </a:r>
            <a:r>
              <a:rPr lang="en-US" dirty="0" err="1"/>
              <a:t>diceret</a:t>
            </a:r>
            <a:r>
              <a:rPr lang="en-US" dirty="0"/>
              <a:t> </a:t>
            </a:r>
            <a:r>
              <a:rPr lang="en-US" dirty="0" err="1"/>
              <a:t>mel</a:t>
            </a:r>
            <a:r>
              <a:rPr lang="en-US" dirty="0"/>
              <a:t> ad, </a:t>
            </a:r>
            <a:r>
              <a:rPr lang="en-US" dirty="0" err="1"/>
              <a:t>ea</a:t>
            </a:r>
            <a:r>
              <a:rPr lang="en-US" dirty="0"/>
              <a:t> </a:t>
            </a:r>
            <a:r>
              <a:rPr lang="en-US" dirty="0" err="1"/>
              <a:t>putant</a:t>
            </a:r>
            <a:r>
              <a:rPr lang="en-US" dirty="0"/>
              <a:t> </a:t>
            </a:r>
            <a:r>
              <a:rPr lang="en-US" dirty="0" err="1"/>
              <a:t>utamur</a:t>
            </a:r>
            <a:r>
              <a:rPr lang="en-US" dirty="0"/>
              <a:t> </a:t>
            </a:r>
            <a:r>
              <a:rPr lang="en-US" dirty="0" err="1"/>
              <a:t>alienum</a:t>
            </a:r>
            <a:r>
              <a:rPr lang="en-US" dirty="0"/>
              <a:t> est. </a:t>
            </a:r>
            <a:r>
              <a:rPr lang="en-US" dirty="0" err="1"/>
              <a:t>Te</a:t>
            </a:r>
            <a:r>
              <a:rPr lang="en-US" dirty="0"/>
              <a:t> </a:t>
            </a:r>
            <a:r>
              <a:rPr lang="en-US" dirty="0" err="1"/>
              <a:t>errem</a:t>
            </a:r>
            <a:r>
              <a:rPr lang="en-US" dirty="0"/>
              <a:t> </a:t>
            </a:r>
            <a:r>
              <a:rPr lang="en-US" dirty="0" err="1"/>
              <a:t>sententiae</a:t>
            </a:r>
            <a:r>
              <a:rPr lang="en-US" dirty="0"/>
              <a:t> </a:t>
            </a:r>
            <a:r>
              <a:rPr lang="en-US" dirty="0" err="1"/>
              <a:t>ius</a:t>
            </a:r>
            <a:r>
              <a:rPr lang="en-US" dirty="0"/>
              <a:t>, </a:t>
            </a:r>
            <a:r>
              <a:rPr lang="en-US" dirty="0" err="1"/>
              <a:t>scripta</a:t>
            </a:r>
            <a:r>
              <a:rPr lang="en-US" dirty="0"/>
              <a:t> </a:t>
            </a:r>
            <a:r>
              <a:rPr lang="en-US" dirty="0" err="1"/>
              <a:t>aliquam</a:t>
            </a:r>
            <a:r>
              <a:rPr lang="en-US" dirty="0"/>
              <a:t> </a:t>
            </a:r>
            <a:r>
              <a:rPr lang="en-US" dirty="0" err="1"/>
              <a:t>gloriatur</a:t>
            </a:r>
            <a:r>
              <a:rPr lang="en-US" dirty="0"/>
              <a:t> </a:t>
            </a:r>
            <a:r>
              <a:rPr lang="en-US" dirty="0" err="1"/>
              <a:t>ea</a:t>
            </a:r>
            <a:r>
              <a:rPr lang="en-US" dirty="0"/>
              <a:t> quo. Choro </a:t>
            </a:r>
            <a:r>
              <a:rPr lang="en-US" dirty="0" err="1"/>
              <a:t>molestiae</a:t>
            </a:r>
            <a:r>
              <a:rPr lang="en-US" dirty="0"/>
              <a:t> </a:t>
            </a:r>
            <a:r>
              <a:rPr lang="en-US" dirty="0" err="1"/>
              <a:t>vituperatoribus</a:t>
            </a:r>
            <a:r>
              <a:rPr lang="en-US" dirty="0"/>
              <a:t> ne </a:t>
            </a:r>
            <a:r>
              <a:rPr lang="en-US" dirty="0" err="1"/>
              <a:t>nec</a:t>
            </a:r>
            <a:r>
              <a:rPr lang="en-US" dirty="0"/>
              <a:t>, </a:t>
            </a:r>
            <a:r>
              <a:rPr lang="en-US" dirty="0" err="1"/>
              <a:t>ea</a:t>
            </a:r>
            <a:r>
              <a:rPr lang="en-US" dirty="0"/>
              <a:t> </a:t>
            </a:r>
            <a:r>
              <a:rPr lang="en-US" dirty="0" err="1"/>
              <a:t>civibus</a:t>
            </a:r>
            <a:r>
              <a:rPr lang="en-US" dirty="0"/>
              <a:t> </a:t>
            </a:r>
            <a:r>
              <a:rPr lang="en-US" dirty="0" err="1"/>
              <a:t>suavitate</a:t>
            </a:r>
            <a:r>
              <a:rPr lang="en-US" dirty="0"/>
              <a:t> sed</a:t>
            </a:r>
            <a:r>
              <a:rPr lang="en-US" dirty="0" smtClean="0"/>
              <a:t>.</a:t>
            </a:r>
            <a:endParaRPr lang="en-US" dirty="0"/>
          </a:p>
          <a:p>
            <a:r>
              <a:rPr lang="en-US" dirty="0" err="1"/>
              <a:t>Possit</a:t>
            </a:r>
            <a:r>
              <a:rPr lang="en-US" dirty="0"/>
              <a:t> </a:t>
            </a:r>
            <a:r>
              <a:rPr lang="en-US" dirty="0" err="1"/>
              <a:t>audiam</a:t>
            </a:r>
            <a:r>
              <a:rPr lang="en-US" dirty="0"/>
              <a:t> </a:t>
            </a:r>
            <a:r>
              <a:rPr lang="en-US" dirty="0" err="1"/>
              <a:t>fabellas</a:t>
            </a:r>
            <a:r>
              <a:rPr lang="en-US" dirty="0"/>
              <a:t> </a:t>
            </a:r>
            <a:r>
              <a:rPr lang="en-US" dirty="0" err="1"/>
              <a:t>te</a:t>
            </a:r>
            <a:r>
              <a:rPr lang="en-US" dirty="0"/>
              <a:t> </a:t>
            </a:r>
            <a:r>
              <a:rPr lang="en-US" dirty="0" err="1"/>
              <a:t>vel</a:t>
            </a:r>
            <a:r>
              <a:rPr lang="en-US" dirty="0"/>
              <a:t>, vis </a:t>
            </a:r>
            <a:r>
              <a:rPr lang="en-US" dirty="0" err="1"/>
              <a:t>vidit</a:t>
            </a:r>
            <a:r>
              <a:rPr lang="en-US" dirty="0"/>
              <a:t> </a:t>
            </a:r>
            <a:r>
              <a:rPr lang="en-US" dirty="0" err="1"/>
              <a:t>commodo</a:t>
            </a:r>
            <a:r>
              <a:rPr lang="en-US" dirty="0"/>
              <a:t> ex, </a:t>
            </a:r>
            <a:r>
              <a:rPr lang="en-US" dirty="0" err="1"/>
              <a:t>utinam</a:t>
            </a:r>
            <a:r>
              <a:rPr lang="en-US" dirty="0"/>
              <a:t> </a:t>
            </a:r>
            <a:r>
              <a:rPr lang="en-US" dirty="0" err="1"/>
              <a:t>aeterno</a:t>
            </a:r>
            <a:r>
              <a:rPr lang="en-US" dirty="0"/>
              <a:t> </a:t>
            </a:r>
            <a:r>
              <a:rPr lang="en-US" dirty="0" err="1"/>
              <a:t>adipisci</a:t>
            </a:r>
            <a:r>
              <a:rPr lang="en-US" dirty="0"/>
              <a:t> </a:t>
            </a:r>
            <a:r>
              <a:rPr lang="en-US" dirty="0" err="1"/>
              <a:t>vix</a:t>
            </a:r>
            <a:r>
              <a:rPr lang="en-US" dirty="0"/>
              <a:t> cu. </a:t>
            </a:r>
          </a:p>
        </p:txBody>
      </p:sp>
      <p:sp>
        <p:nvSpPr>
          <p:cNvPr id="19" name="テキスト プレースホルダー 18"/>
          <p:cNvSpPr>
            <a:spLocks noGrp="1"/>
          </p:cNvSpPr>
          <p:nvPr>
            <p:ph type="body" sz="quarter" idx="21"/>
          </p:nvPr>
        </p:nvSpPr>
        <p:spPr/>
        <p:txBody>
          <a:bodyPr/>
          <a:lstStyle/>
          <a:p>
            <a:r>
              <a:rPr lang="en-US" dirty="0" smtClean="0"/>
              <a:t>DESIGN</a:t>
            </a:r>
            <a:endParaRPr lang="en-US" dirty="0"/>
          </a:p>
        </p:txBody>
      </p:sp>
      <p:sp>
        <p:nvSpPr>
          <p:cNvPr id="20" name="テキスト プレースホルダー 19"/>
          <p:cNvSpPr>
            <a:spLocks noGrp="1"/>
          </p:cNvSpPr>
          <p:nvPr>
            <p:ph type="body" sz="quarter" idx="22"/>
          </p:nvPr>
        </p:nvSpPr>
        <p:spPr/>
        <p:txBody>
          <a:bodyPr/>
          <a:lstStyle/>
          <a:p>
            <a:r>
              <a:rPr lang="en-US" dirty="0"/>
              <a:t>EXPERIENCE</a:t>
            </a:r>
          </a:p>
          <a:p>
            <a:endParaRPr lang="en-US" dirty="0"/>
          </a:p>
        </p:txBody>
      </p:sp>
      <p:pic>
        <p:nvPicPr>
          <p:cNvPr id="33" name="図プレースホルダー 32"/>
          <p:cNvPicPr>
            <a:picLocks noGrp="1" noChangeAspect="1"/>
          </p:cNvPicPr>
          <p:nvPr>
            <p:ph type="pic" sz="quarter" idx="23"/>
          </p:nvPr>
        </p:nvPicPr>
        <p:blipFill>
          <a:blip r:embed="rId2" cstate="print">
            <a:extLst>
              <a:ext uri="{28A0092B-C50C-407E-A947-70E740481C1C}">
                <a14:useLocalDpi xmlns:a14="http://schemas.microsoft.com/office/drawing/2010/main" val="0"/>
              </a:ext>
            </a:extLst>
          </a:blip>
          <a:srcRect t="69" b="69"/>
          <a:stretch>
            <a:fillRect/>
          </a:stretch>
        </p:blipFill>
        <p:spPr/>
      </p:pic>
      <p:sp>
        <p:nvSpPr>
          <p:cNvPr id="22" name="テキスト プレースホルダー 21"/>
          <p:cNvSpPr>
            <a:spLocks noGrp="1"/>
          </p:cNvSpPr>
          <p:nvPr>
            <p:ph type="body" sz="quarter" idx="24"/>
          </p:nvPr>
        </p:nvSpPr>
        <p:spPr/>
        <p:txBody>
          <a:bodyPr/>
          <a:lstStyle/>
          <a:p>
            <a:r>
              <a:rPr lang="en-US" dirty="0" smtClean="0"/>
              <a:t>EVOLUTION</a:t>
            </a:r>
            <a:endParaRPr lang="en-US" dirty="0"/>
          </a:p>
        </p:txBody>
      </p:sp>
      <p:sp>
        <p:nvSpPr>
          <p:cNvPr id="24" name="テキスト プレースホルダー 23"/>
          <p:cNvSpPr>
            <a:spLocks noGrp="1"/>
          </p:cNvSpPr>
          <p:nvPr>
            <p:ph type="body" sz="quarter" idx="26"/>
          </p:nvPr>
        </p:nvSpPr>
        <p:spPr/>
        <p:txBody>
          <a:bodyPr/>
          <a:lstStyle/>
          <a:p>
            <a:r>
              <a:rPr lang="en-US" dirty="0" smtClean="0"/>
              <a:t>GLOBALIZATION</a:t>
            </a:r>
            <a:endParaRPr lang="en-US" dirty="0"/>
          </a:p>
        </p:txBody>
      </p:sp>
      <p:sp>
        <p:nvSpPr>
          <p:cNvPr id="26" name="テキスト プレースホルダー 25"/>
          <p:cNvSpPr>
            <a:spLocks noGrp="1"/>
          </p:cNvSpPr>
          <p:nvPr>
            <p:ph type="body" sz="quarter" idx="28"/>
          </p:nvPr>
        </p:nvSpPr>
        <p:spPr/>
        <p:txBody>
          <a:bodyPr/>
          <a:lstStyle/>
          <a:p>
            <a:r>
              <a:rPr lang="en-US" dirty="0" smtClean="0"/>
              <a:t>CONFIDENCE</a:t>
            </a:r>
            <a:endParaRPr lang="en-US" dirty="0"/>
          </a:p>
        </p:txBody>
      </p:sp>
      <p:sp>
        <p:nvSpPr>
          <p:cNvPr id="28" name="テキスト プレースホルダー 27"/>
          <p:cNvSpPr>
            <a:spLocks noGrp="1"/>
          </p:cNvSpPr>
          <p:nvPr>
            <p:ph type="body" sz="quarter" idx="30"/>
          </p:nvPr>
        </p:nvSpPr>
        <p:spPr/>
        <p:txBody>
          <a:bodyPr/>
          <a:lstStyle/>
          <a:p>
            <a:r>
              <a:rPr lang="en-US" dirty="0" smtClean="0"/>
              <a:t>SATISFACTION</a:t>
            </a:r>
            <a:endParaRPr lang="en-US" dirty="0"/>
          </a:p>
        </p:txBody>
      </p:sp>
      <p:pic>
        <p:nvPicPr>
          <p:cNvPr id="35" name="図プレースホルダー 34"/>
          <p:cNvPicPr>
            <a:picLocks noGrp="1" noChangeAspect="1"/>
          </p:cNvPicPr>
          <p:nvPr>
            <p:ph type="pic" sz="quarter" idx="31"/>
          </p:nvPr>
        </p:nvPicPr>
        <p:blipFill>
          <a:blip r:embed="rId3" cstate="print">
            <a:extLst>
              <a:ext uri="{28A0092B-C50C-407E-A947-70E740481C1C}">
                <a14:useLocalDpi xmlns:a14="http://schemas.microsoft.com/office/drawing/2010/main" val="0"/>
              </a:ext>
            </a:extLst>
          </a:blip>
          <a:srcRect t="80" b="80"/>
          <a:stretch>
            <a:fillRect/>
          </a:stretch>
        </p:blipFill>
        <p:spPr/>
      </p:pic>
      <p:pic>
        <p:nvPicPr>
          <p:cNvPr id="37" name="図プレースホルダー 36"/>
          <p:cNvPicPr>
            <a:picLocks noGrp="1" noChangeAspect="1"/>
          </p:cNvPicPr>
          <p:nvPr>
            <p:ph type="pic" sz="quarter" idx="16"/>
          </p:nvPr>
        </p:nvPicPr>
        <p:blipFill>
          <a:blip r:embed="rId4" cstate="print">
            <a:extLst>
              <a:ext uri="{28A0092B-C50C-407E-A947-70E740481C1C}">
                <a14:useLocalDpi xmlns:a14="http://schemas.microsoft.com/office/drawing/2010/main" val="0"/>
              </a:ext>
            </a:extLst>
          </a:blip>
          <a:srcRect t="80" b="80"/>
          <a:stretch>
            <a:fillRect/>
          </a:stretch>
        </p:blipFill>
        <p:spPr/>
      </p:pic>
      <p:pic>
        <p:nvPicPr>
          <p:cNvPr id="39" name="図プレースホルダー 38"/>
          <p:cNvPicPr>
            <a:picLocks noGrp="1" noChangeAspect="1"/>
          </p:cNvPicPr>
          <p:nvPr>
            <p:ph type="pic" sz="quarter" idx="27"/>
          </p:nvPr>
        </p:nvPicPr>
        <p:blipFill>
          <a:blip r:embed="rId5" cstate="print">
            <a:extLst>
              <a:ext uri="{28A0092B-C50C-407E-A947-70E740481C1C}">
                <a14:useLocalDpi xmlns:a14="http://schemas.microsoft.com/office/drawing/2010/main" val="0"/>
              </a:ext>
            </a:extLst>
          </a:blip>
          <a:srcRect t="69" b="69"/>
          <a:stretch>
            <a:fillRect/>
          </a:stretch>
        </p:blipFill>
        <p:spPr/>
      </p:pic>
      <p:pic>
        <p:nvPicPr>
          <p:cNvPr id="41" name="図プレースホルダー 40"/>
          <p:cNvPicPr>
            <a:picLocks noGrp="1" noChangeAspect="1"/>
          </p:cNvPicPr>
          <p:nvPr>
            <p:ph type="pic" sz="quarter" idx="29"/>
          </p:nvPr>
        </p:nvPicPr>
        <p:blipFill>
          <a:blip r:embed="rId6" cstate="print">
            <a:extLst>
              <a:ext uri="{28A0092B-C50C-407E-A947-70E740481C1C}">
                <a14:useLocalDpi xmlns:a14="http://schemas.microsoft.com/office/drawing/2010/main" val="0"/>
              </a:ext>
            </a:extLst>
          </a:blip>
          <a:srcRect t="80" b="80"/>
          <a:stretch>
            <a:fillRect/>
          </a:stretch>
        </p:blipFill>
        <p:spPr/>
      </p:pic>
      <p:pic>
        <p:nvPicPr>
          <p:cNvPr id="43" name="図プレースホルダー 42"/>
          <p:cNvPicPr>
            <a:picLocks noGrp="1" noChangeAspect="1"/>
          </p:cNvPicPr>
          <p:nvPr>
            <p:ph type="pic" sz="quarter" idx="25"/>
          </p:nvPr>
        </p:nvPicPr>
        <p:blipFill>
          <a:blip r:embed="rId7" cstate="print">
            <a:extLst>
              <a:ext uri="{28A0092B-C50C-407E-A947-70E740481C1C}">
                <a14:useLocalDpi xmlns:a14="http://schemas.microsoft.com/office/drawing/2010/main" val="0"/>
              </a:ext>
            </a:extLst>
          </a:blip>
          <a:srcRect t="80" b="80"/>
          <a:stretch>
            <a:fillRect/>
          </a:stretch>
        </p:blipFill>
        <p:spPr/>
      </p:pic>
    </p:spTree>
    <p:extLst>
      <p:ext uri="{BB962C8B-B14F-4D97-AF65-F5344CB8AC3E}">
        <p14:creationId xmlns:p14="http://schemas.microsoft.com/office/powerpoint/2010/main" val="1123635923"/>
      </p:ext>
    </p:extLst>
  </p:cSld>
  <p:clrMapOvr>
    <a:masterClrMapping/>
  </p:clrMapOvr>
  <mc:AlternateContent xmlns:mc="http://schemas.openxmlformats.org/markup-compatibility/2006" xmlns:p14="http://schemas.microsoft.com/office/powerpoint/2010/main">
    <mc:Choice Requires="p14">
      <p:transition spd="slow" p14:dur="1250" advTm="7507">
        <p14:flip dir="r"/>
      </p:transition>
    </mc:Choice>
    <mc:Fallback xmlns="">
      <p:transition spd="slow" advTm="7507">
        <p:fade/>
      </p:transition>
    </mc:Fallback>
  </mc:AlternateContent>
  <p:timing>
    <p:tnLst>
      <p:par>
        <p:cTn id="1" dur="indefinite" restart="never" nodeType="tmRoot"/>
      </p:par>
    </p:tnLst>
  </p:timing>
</p:sld>
</file>

<file path=ppt/slides/slide5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フッター プレースホルダー 4"/>
          <p:cNvSpPr>
            <a:spLocks noGrp="1"/>
          </p:cNvSpPr>
          <p:nvPr>
            <p:ph type="ftr" sz="quarter" idx="10"/>
          </p:nvPr>
        </p:nvSpPr>
        <p:spPr/>
        <p:txBody>
          <a:bodyPr/>
          <a:lstStyle/>
          <a:p>
            <a:r>
              <a:rPr lang="en-US" altLang="ja-JP" smtClean="0"/>
              <a:t>The Power of PowerPoint | thepopp.com</a:t>
            </a:r>
            <a:endParaRPr lang="ja-JP" altLang="en-US" dirty="0"/>
          </a:p>
        </p:txBody>
      </p:sp>
      <p:sp>
        <p:nvSpPr>
          <p:cNvPr id="6" name="スライド番号プレースホルダー 5"/>
          <p:cNvSpPr>
            <a:spLocks noGrp="1"/>
          </p:cNvSpPr>
          <p:nvPr>
            <p:ph type="sldNum" sz="quarter" idx="11"/>
          </p:nvPr>
        </p:nvSpPr>
        <p:spPr/>
        <p:txBody>
          <a:bodyPr/>
          <a:lstStyle/>
          <a:p>
            <a:fld id="{F95F845C-B07D-424A-A6EA-96D8F4A7E4C5}" type="slidenum">
              <a:rPr lang="ja-JP" altLang="en-US" smtClean="0"/>
              <a:pPr/>
              <a:t>50</a:t>
            </a:fld>
            <a:endParaRPr lang="ja-JP" altLang="en-US"/>
          </a:p>
        </p:txBody>
      </p:sp>
      <p:sp>
        <p:nvSpPr>
          <p:cNvPr id="16" name="テキスト プレースホルダー 15"/>
          <p:cNvSpPr>
            <a:spLocks noGrp="1"/>
          </p:cNvSpPr>
          <p:nvPr>
            <p:ph type="body" sz="quarter" idx="13"/>
          </p:nvPr>
        </p:nvSpPr>
        <p:spPr/>
        <p:txBody>
          <a:bodyPr/>
          <a:lstStyle/>
          <a:p>
            <a:r>
              <a:rPr lang="en-US" dirty="0" smtClean="0"/>
              <a:t>It Always Seems Impossible</a:t>
            </a:r>
          </a:p>
          <a:p>
            <a:r>
              <a:rPr lang="en-US" dirty="0" smtClean="0"/>
              <a:t>Until It’s Done</a:t>
            </a:r>
            <a:r>
              <a:rPr lang="ja-JP" altLang="en-US" dirty="0"/>
              <a:t> </a:t>
            </a:r>
            <a:r>
              <a:rPr lang="en-US" altLang="ja-JP" dirty="0" smtClean="0"/>
              <a:t>:D</a:t>
            </a:r>
            <a:endParaRPr lang="en-US" dirty="0"/>
          </a:p>
        </p:txBody>
      </p:sp>
    </p:spTree>
    <p:extLst>
      <p:ext uri="{BB962C8B-B14F-4D97-AF65-F5344CB8AC3E}">
        <p14:creationId xmlns:p14="http://schemas.microsoft.com/office/powerpoint/2010/main" val="2921076468"/>
      </p:ext>
    </p:extLst>
  </p:cSld>
  <p:clrMapOvr>
    <a:masterClrMapping/>
  </p:clrMapOvr>
  <mc:AlternateContent xmlns:mc="http://schemas.openxmlformats.org/markup-compatibility/2006" xmlns:p14="http://schemas.microsoft.com/office/powerpoint/2010/main">
    <mc:Choice Requires="p14">
      <p:transition spd="slow" p14:dur="3400" advTm="7423">
        <p14:reveal/>
      </p:transition>
    </mc:Choice>
    <mc:Fallback xmlns="">
      <p:transition spd="slow" advTm="7423">
        <p:fade/>
      </p:transition>
    </mc:Fallback>
  </mc:AlternateContent>
  <p:timing>
    <p:tnLst>
      <p:par>
        <p:cTn id="1" dur="indefinite" restart="never" nodeType="tmRoot"/>
      </p:par>
    </p:tnLst>
  </p:timing>
</p:sld>
</file>

<file path=ppt/slides/slide5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2" name="テキスト プレースホルダー 51"/>
          <p:cNvSpPr>
            <a:spLocks noGrp="1"/>
          </p:cNvSpPr>
          <p:nvPr>
            <p:ph type="body" sz="quarter" idx="26"/>
          </p:nvPr>
        </p:nvSpPr>
        <p:spPr/>
        <p:txBody>
          <a:bodyPr/>
          <a:lstStyle/>
          <a:p>
            <a:endParaRPr lang="en-US"/>
          </a:p>
        </p:txBody>
      </p:sp>
      <p:sp>
        <p:nvSpPr>
          <p:cNvPr id="53" name="図プレースホルダー 52"/>
          <p:cNvSpPr>
            <a:spLocks noGrp="1"/>
          </p:cNvSpPr>
          <p:nvPr>
            <p:ph type="pic" sz="quarter" idx="27"/>
          </p:nvPr>
        </p:nvSpPr>
        <p:spPr/>
      </p:sp>
      <p:sp>
        <p:nvSpPr>
          <p:cNvPr id="18" name="タイトル 17"/>
          <p:cNvSpPr>
            <a:spLocks noGrp="1"/>
          </p:cNvSpPr>
          <p:nvPr>
            <p:ph type="title"/>
          </p:nvPr>
        </p:nvSpPr>
        <p:spPr/>
        <p:txBody>
          <a:bodyPr/>
          <a:lstStyle/>
          <a:p>
            <a:r>
              <a:rPr lang="en-US" dirty="0" smtClean="0"/>
              <a:t>MOVE FORWARD TOGETHER!</a:t>
            </a:r>
            <a:endParaRPr lang="en-US" dirty="0"/>
          </a:p>
        </p:txBody>
      </p:sp>
      <p:sp>
        <p:nvSpPr>
          <p:cNvPr id="3" name="フッター プレースホルダー 2"/>
          <p:cNvSpPr>
            <a:spLocks noGrp="1"/>
          </p:cNvSpPr>
          <p:nvPr>
            <p:ph type="ftr" sz="quarter" idx="10"/>
          </p:nvPr>
        </p:nvSpPr>
        <p:spPr/>
        <p:txBody>
          <a:bodyPr/>
          <a:lstStyle/>
          <a:p>
            <a:r>
              <a:rPr lang="en-US" altLang="ja-JP" smtClean="0"/>
              <a:t>The Power of PowerPoint | thepopp.com</a:t>
            </a:r>
            <a:endParaRPr lang="ja-JP" altLang="en-US" dirty="0"/>
          </a:p>
        </p:txBody>
      </p:sp>
      <p:sp>
        <p:nvSpPr>
          <p:cNvPr id="4" name="スライド番号プレースホルダー 3"/>
          <p:cNvSpPr>
            <a:spLocks noGrp="1"/>
          </p:cNvSpPr>
          <p:nvPr>
            <p:ph type="sldNum" sz="quarter" idx="11"/>
          </p:nvPr>
        </p:nvSpPr>
        <p:spPr/>
        <p:txBody>
          <a:bodyPr/>
          <a:lstStyle/>
          <a:p>
            <a:fld id="{F95F845C-B07D-424A-A6EA-96D8F4A7E4C5}" type="slidenum">
              <a:rPr lang="ja-JP" altLang="en-US" smtClean="0"/>
              <a:pPr/>
              <a:t>51</a:t>
            </a:fld>
            <a:endParaRPr lang="ja-JP" altLang="en-US" dirty="0"/>
          </a:p>
        </p:txBody>
      </p:sp>
      <p:sp>
        <p:nvSpPr>
          <p:cNvPr id="19" name="テキスト プレースホルダー 18"/>
          <p:cNvSpPr>
            <a:spLocks noGrp="1"/>
          </p:cNvSpPr>
          <p:nvPr>
            <p:ph type="body" sz="quarter" idx="13"/>
          </p:nvPr>
        </p:nvSpPr>
        <p:spPr/>
        <p:txBody>
          <a:bodyPr/>
          <a:lstStyle/>
          <a:p>
            <a:r>
              <a:rPr lang="en-US" dirty="0"/>
              <a:t>Nam </a:t>
            </a:r>
            <a:r>
              <a:rPr lang="en-US" dirty="0" err="1"/>
              <a:t>solum</a:t>
            </a:r>
            <a:r>
              <a:rPr lang="en-US" dirty="0"/>
              <a:t> </a:t>
            </a:r>
            <a:r>
              <a:rPr lang="en-US" dirty="0" err="1"/>
              <a:t>voluptua</a:t>
            </a:r>
            <a:r>
              <a:rPr lang="en-US" dirty="0"/>
              <a:t> </a:t>
            </a:r>
            <a:r>
              <a:rPr lang="en-US" dirty="0" err="1"/>
              <a:t>consequat</a:t>
            </a:r>
            <a:r>
              <a:rPr lang="en-US" dirty="0"/>
              <a:t> ad, </a:t>
            </a:r>
            <a:r>
              <a:rPr lang="en-US" dirty="0" err="1"/>
              <a:t>te</a:t>
            </a:r>
            <a:r>
              <a:rPr lang="en-US" dirty="0"/>
              <a:t> </a:t>
            </a:r>
            <a:r>
              <a:rPr lang="en-US" dirty="0" err="1"/>
              <a:t>soluta</a:t>
            </a:r>
            <a:r>
              <a:rPr lang="en-US" dirty="0"/>
              <a:t> </a:t>
            </a:r>
            <a:r>
              <a:rPr lang="en-US" dirty="0" err="1"/>
              <a:t>eloquentiam</a:t>
            </a:r>
            <a:r>
              <a:rPr lang="en-US" dirty="0"/>
              <a:t> est. Ex </a:t>
            </a:r>
            <a:r>
              <a:rPr lang="en-US" dirty="0" err="1"/>
              <a:t>laoreet</a:t>
            </a:r>
            <a:r>
              <a:rPr lang="en-US" dirty="0"/>
              <a:t> </a:t>
            </a:r>
            <a:r>
              <a:rPr lang="en-US" dirty="0" err="1"/>
              <a:t>offendit</a:t>
            </a:r>
            <a:r>
              <a:rPr lang="en-US" dirty="0"/>
              <a:t> mea. </a:t>
            </a:r>
            <a:endParaRPr lang="en-US" dirty="0" smtClean="0"/>
          </a:p>
          <a:p>
            <a:r>
              <a:rPr lang="en-US" dirty="0" smtClean="0"/>
              <a:t>Et </a:t>
            </a:r>
            <a:r>
              <a:rPr lang="en-US" dirty="0" err="1"/>
              <a:t>hinc</a:t>
            </a:r>
            <a:r>
              <a:rPr lang="en-US" dirty="0"/>
              <a:t> </a:t>
            </a:r>
            <a:r>
              <a:rPr lang="en-US" dirty="0" err="1"/>
              <a:t>detracto</a:t>
            </a:r>
            <a:r>
              <a:rPr lang="en-US" dirty="0"/>
              <a:t> </a:t>
            </a:r>
            <a:r>
              <a:rPr lang="en-US" dirty="0" err="1"/>
              <a:t>usu</a:t>
            </a:r>
            <a:r>
              <a:rPr lang="en-US" dirty="0"/>
              <a:t>, </a:t>
            </a:r>
            <a:r>
              <a:rPr lang="en-US" dirty="0" err="1"/>
              <a:t>vix</a:t>
            </a:r>
            <a:r>
              <a:rPr lang="en-US" dirty="0"/>
              <a:t> semper </a:t>
            </a:r>
            <a:r>
              <a:rPr lang="en-US" dirty="0" err="1"/>
              <a:t>scribentur</a:t>
            </a:r>
            <a:r>
              <a:rPr lang="en-US" dirty="0"/>
              <a:t> </a:t>
            </a:r>
            <a:r>
              <a:rPr lang="en-US" dirty="0" err="1" smtClean="0"/>
              <a:t>ei</a:t>
            </a:r>
            <a:r>
              <a:rPr lang="en-US" dirty="0" smtClean="0"/>
              <a:t>.</a:t>
            </a:r>
            <a:endParaRPr lang="en-US" dirty="0"/>
          </a:p>
        </p:txBody>
      </p:sp>
      <p:sp>
        <p:nvSpPr>
          <p:cNvPr id="54" name="テキスト プレースホルダー 53"/>
          <p:cNvSpPr>
            <a:spLocks noGrp="1"/>
          </p:cNvSpPr>
          <p:nvPr>
            <p:ph type="body" sz="quarter" idx="28"/>
          </p:nvPr>
        </p:nvSpPr>
        <p:spPr/>
        <p:txBody>
          <a:bodyPr/>
          <a:lstStyle/>
          <a:p>
            <a:endParaRPr lang="en-US"/>
          </a:p>
        </p:txBody>
      </p:sp>
      <p:sp>
        <p:nvSpPr>
          <p:cNvPr id="55" name="図プレースホルダー 54"/>
          <p:cNvSpPr>
            <a:spLocks noGrp="1"/>
          </p:cNvSpPr>
          <p:nvPr>
            <p:ph type="pic" sz="quarter" idx="29"/>
          </p:nvPr>
        </p:nvSpPr>
        <p:spPr/>
      </p:sp>
      <p:sp>
        <p:nvSpPr>
          <p:cNvPr id="47" name="テキスト プレースホルダー 46"/>
          <p:cNvSpPr>
            <a:spLocks noGrp="1"/>
          </p:cNvSpPr>
          <p:nvPr>
            <p:ph type="body" sz="quarter" idx="21"/>
          </p:nvPr>
        </p:nvSpPr>
        <p:spPr/>
        <p:txBody>
          <a:bodyPr/>
          <a:lstStyle/>
          <a:p>
            <a:endParaRPr lang="en-US"/>
          </a:p>
        </p:txBody>
      </p:sp>
      <p:sp>
        <p:nvSpPr>
          <p:cNvPr id="46" name="図プレースホルダー 45"/>
          <p:cNvSpPr>
            <a:spLocks noGrp="1"/>
          </p:cNvSpPr>
          <p:nvPr>
            <p:ph type="pic" sz="quarter" idx="20"/>
          </p:nvPr>
        </p:nvSpPr>
        <p:spPr/>
      </p:sp>
      <p:sp>
        <p:nvSpPr>
          <p:cNvPr id="48" name="テキスト プレースホルダー 47"/>
          <p:cNvSpPr>
            <a:spLocks noGrp="1"/>
          </p:cNvSpPr>
          <p:nvPr>
            <p:ph type="body" sz="quarter" idx="22"/>
          </p:nvPr>
        </p:nvSpPr>
        <p:spPr/>
        <p:txBody>
          <a:bodyPr/>
          <a:lstStyle/>
          <a:p>
            <a:endParaRPr lang="en-US"/>
          </a:p>
        </p:txBody>
      </p:sp>
      <p:sp>
        <p:nvSpPr>
          <p:cNvPr id="49" name="図プレースホルダー 48"/>
          <p:cNvSpPr>
            <a:spLocks noGrp="1"/>
          </p:cNvSpPr>
          <p:nvPr>
            <p:ph type="pic" sz="quarter" idx="23"/>
          </p:nvPr>
        </p:nvSpPr>
        <p:spPr/>
      </p:sp>
      <p:sp>
        <p:nvSpPr>
          <p:cNvPr id="50" name="テキスト プレースホルダー 49"/>
          <p:cNvSpPr>
            <a:spLocks noGrp="1"/>
          </p:cNvSpPr>
          <p:nvPr>
            <p:ph type="body" sz="quarter" idx="24"/>
          </p:nvPr>
        </p:nvSpPr>
        <p:spPr/>
        <p:txBody>
          <a:bodyPr/>
          <a:lstStyle/>
          <a:p>
            <a:endParaRPr lang="en-US"/>
          </a:p>
        </p:txBody>
      </p:sp>
      <p:sp>
        <p:nvSpPr>
          <p:cNvPr id="51" name="図プレースホルダー 50"/>
          <p:cNvSpPr>
            <a:spLocks noGrp="1"/>
          </p:cNvSpPr>
          <p:nvPr>
            <p:ph type="pic" sz="quarter" idx="25"/>
          </p:nvPr>
        </p:nvSpPr>
        <p:spPr/>
      </p:sp>
    </p:spTree>
    <p:extLst>
      <p:ext uri="{BB962C8B-B14F-4D97-AF65-F5344CB8AC3E}">
        <p14:creationId xmlns:p14="http://schemas.microsoft.com/office/powerpoint/2010/main" val="3102027002"/>
      </p:ext>
    </p:extLst>
  </p:cSld>
  <p:clrMapOvr>
    <a:masterClrMapping/>
  </p:clrMapOvr>
  <mc:AlternateContent xmlns:mc="http://schemas.openxmlformats.org/markup-compatibility/2006" xmlns:p14="http://schemas.microsoft.com/office/powerpoint/2010/main">
    <mc:Choice Requires="p14">
      <p:transition spd="slow" p14:dur="1250" advTm="6736">
        <p14:flip dir="r"/>
      </p:transition>
    </mc:Choice>
    <mc:Fallback xmlns="">
      <p:transition spd="slow" advTm="6736">
        <p:fade/>
      </p:transition>
    </mc:Fallback>
  </mc:AlternateContent>
  <p:timing>
    <p:tnLst>
      <p:par>
        <p:cTn id="1" dur="indefinite" restart="never" nodeType="tmRoot"/>
      </p:par>
    </p:tnLst>
  </p:timing>
</p:sld>
</file>

<file path=ppt/slides/slide5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タイトル 15"/>
          <p:cNvSpPr>
            <a:spLocks noGrp="1"/>
          </p:cNvSpPr>
          <p:nvPr>
            <p:ph type="title"/>
          </p:nvPr>
        </p:nvSpPr>
        <p:spPr/>
        <p:txBody>
          <a:bodyPr/>
          <a:lstStyle/>
          <a:p>
            <a:r>
              <a:rPr lang="en-US" dirty="0" smtClean="0"/>
              <a:t>THANK YOU!</a:t>
            </a:r>
            <a:endParaRPr lang="en-US" dirty="0"/>
          </a:p>
        </p:txBody>
      </p:sp>
      <p:sp>
        <p:nvSpPr>
          <p:cNvPr id="17" name="テキスト プレースホルダー 16"/>
          <p:cNvSpPr>
            <a:spLocks noGrp="1"/>
          </p:cNvSpPr>
          <p:nvPr>
            <p:ph type="body" sz="quarter" idx="13"/>
          </p:nvPr>
        </p:nvSpPr>
        <p:spPr/>
        <p:txBody>
          <a:bodyPr/>
          <a:lstStyle/>
          <a:p>
            <a:r>
              <a:rPr lang="en-US" dirty="0" smtClean="0"/>
              <a:t>Do You Have Any Questions?</a:t>
            </a:r>
            <a:endParaRPr lang="en-US" dirty="0"/>
          </a:p>
        </p:txBody>
      </p:sp>
      <p:sp>
        <p:nvSpPr>
          <p:cNvPr id="18" name="テキスト プレースホルダー 17"/>
          <p:cNvSpPr>
            <a:spLocks noGrp="1"/>
          </p:cNvSpPr>
          <p:nvPr>
            <p:ph type="body" sz="quarter" idx="14"/>
          </p:nvPr>
        </p:nvSpPr>
        <p:spPr/>
        <p:txBody>
          <a:bodyPr/>
          <a:lstStyle/>
          <a:p>
            <a:r>
              <a:rPr lang="en-US" dirty="0" smtClean="0"/>
              <a:t>The Power of PowerPoint | thepopp.com</a:t>
            </a:r>
          </a:p>
          <a:p>
            <a:r>
              <a:rPr lang="en-US" dirty="0" smtClean="0"/>
              <a:t>Icons: </a:t>
            </a:r>
            <a:r>
              <a:rPr lang="en-US" dirty="0" smtClean="0">
                <a:hlinkClick r:id="rId2"/>
              </a:rPr>
              <a:t>Material Design by Google</a:t>
            </a:r>
            <a:r>
              <a:rPr lang="en-US" dirty="0" smtClean="0"/>
              <a:t> | CC BY 3.0</a:t>
            </a:r>
          </a:p>
          <a:p>
            <a:r>
              <a:rPr lang="en-US" dirty="0" smtClean="0"/>
              <a:t>Fonts: </a:t>
            </a:r>
            <a:r>
              <a:rPr lang="en-US" dirty="0" smtClean="0">
                <a:hlinkClick r:id="rId3"/>
              </a:rPr>
              <a:t>Ropa Sans</a:t>
            </a:r>
            <a:r>
              <a:rPr lang="en-US" dirty="0"/>
              <a:t>, </a:t>
            </a:r>
            <a:r>
              <a:rPr lang="en-US" dirty="0">
                <a:hlinkClick r:id="rId4"/>
              </a:rPr>
              <a:t>Reenie </a:t>
            </a:r>
            <a:r>
              <a:rPr lang="en-US" dirty="0" smtClean="0">
                <a:hlinkClick r:id="rId4"/>
              </a:rPr>
              <a:t>Beanie</a:t>
            </a:r>
            <a:endParaRPr lang="en-US" dirty="0" smtClean="0"/>
          </a:p>
          <a:p>
            <a:r>
              <a:rPr lang="en-US" dirty="0" smtClean="0"/>
              <a:t>Pencil &amp; Eraser: </a:t>
            </a:r>
            <a:r>
              <a:rPr lang="en-US" dirty="0">
                <a:effectLst/>
                <a:hlinkClick r:id="rId5"/>
              </a:rPr>
              <a:t>Andrew </a:t>
            </a:r>
            <a:r>
              <a:rPr lang="en-US" dirty="0" smtClean="0">
                <a:effectLst/>
                <a:hlinkClick r:id="rId5"/>
              </a:rPr>
              <a:t>Taylor</a:t>
            </a:r>
            <a:endParaRPr lang="en-US" dirty="0">
              <a:effectLst/>
            </a:endParaRPr>
          </a:p>
        </p:txBody>
      </p:sp>
    </p:spTree>
    <p:extLst>
      <p:ext uri="{BB962C8B-B14F-4D97-AF65-F5344CB8AC3E}">
        <p14:creationId xmlns:p14="http://schemas.microsoft.com/office/powerpoint/2010/main" val="2993471854"/>
      </p:ext>
    </p:extLst>
  </p:cSld>
  <p:clrMapOvr>
    <a:masterClrMapping/>
  </p:clrMapOvr>
  <mc:AlternateContent xmlns:mc="http://schemas.openxmlformats.org/markup-compatibility/2006" xmlns:p14="http://schemas.microsoft.com/office/powerpoint/2010/main">
    <mc:Choice Requires="p14">
      <p:transition spd="slow" p14:dur="800" advTm="8386">
        <p14:flythrough/>
      </p:transition>
    </mc:Choice>
    <mc:Fallback xmlns="">
      <p:transition spd="slow" advTm="8386">
        <p:fade/>
      </p:transition>
    </mc:Fallback>
  </mc:AlternateContent>
  <p:timing>
    <p:tnLst>
      <p:par>
        <p:cTn id="1" dur="indefinite" restart="never" nodeType="tmRoot"/>
      </p:par>
    </p:tnLst>
  </p:timing>
</p:sld>
</file>

<file path=ppt/theme/theme1.xml><?xml version="1.0" encoding="utf-8"?>
<a:theme xmlns:a="http://schemas.openxmlformats.org/drawingml/2006/main" name="Title">
  <a:themeElements>
    <a:clrScheme name="Rigel">
      <a:dk1>
        <a:srgbClr val="FFFFFF"/>
      </a:dk1>
      <a:lt1>
        <a:srgbClr val="3F3F3F"/>
      </a:lt1>
      <a:dk2>
        <a:srgbClr val="FFFFFF"/>
      </a:dk2>
      <a:lt2>
        <a:srgbClr val="3F3F3F"/>
      </a:lt2>
      <a:accent1>
        <a:srgbClr val="FFFFFF"/>
      </a:accent1>
      <a:accent2>
        <a:srgbClr val="D8D8D8"/>
      </a:accent2>
      <a:accent3>
        <a:srgbClr val="BFBFBF"/>
      </a:accent3>
      <a:accent4>
        <a:srgbClr val="8F8F8F"/>
      </a:accent4>
      <a:accent5>
        <a:srgbClr val="636363"/>
      </a:accent5>
      <a:accent6>
        <a:srgbClr val="3F3F3F"/>
      </a:accent6>
      <a:hlink>
        <a:srgbClr val="3F3F3F"/>
      </a:hlink>
      <a:folHlink>
        <a:srgbClr val="8B8B8B"/>
      </a:folHlink>
    </a:clrScheme>
    <a:fontScheme name="Ropa">
      <a:majorFont>
        <a:latin typeface="Ropa Sans"/>
        <a:ea typeface="Spica Neue"/>
        <a:cs typeface=""/>
      </a:majorFont>
      <a:minorFont>
        <a:latin typeface="Ropa Sans"/>
        <a:ea typeface="Spica Neue"/>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name="Wallpaper">
  <a:themeElements>
    <a:clrScheme name="Rigel">
      <a:dk1>
        <a:srgbClr val="FFFFFF"/>
      </a:dk1>
      <a:lt1>
        <a:srgbClr val="3F3F3F"/>
      </a:lt1>
      <a:dk2>
        <a:srgbClr val="FFFFFF"/>
      </a:dk2>
      <a:lt2>
        <a:srgbClr val="3F3F3F"/>
      </a:lt2>
      <a:accent1>
        <a:srgbClr val="FFFFFF"/>
      </a:accent1>
      <a:accent2>
        <a:srgbClr val="D8D8D8"/>
      </a:accent2>
      <a:accent3>
        <a:srgbClr val="BFBFBF"/>
      </a:accent3>
      <a:accent4>
        <a:srgbClr val="8F8F8F"/>
      </a:accent4>
      <a:accent5>
        <a:srgbClr val="636363"/>
      </a:accent5>
      <a:accent6>
        <a:srgbClr val="3F3F3F"/>
      </a:accent6>
      <a:hlink>
        <a:srgbClr val="3F3F3F"/>
      </a:hlink>
      <a:folHlink>
        <a:srgbClr val="8B8B8B"/>
      </a:folHlink>
    </a:clrScheme>
    <a:fontScheme name="ユーザー定義 4">
      <a:majorFont>
        <a:latin typeface="Ropa Sans"/>
        <a:ea typeface="Spica Neue"/>
        <a:cs typeface=""/>
      </a:majorFont>
      <a:minorFont>
        <a:latin typeface="Ropa Sans"/>
        <a:ea typeface="Spica Neue"/>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Common">
  <a:themeElements>
    <a:clrScheme name="Rigel">
      <a:dk1>
        <a:srgbClr val="FFFFFF"/>
      </a:dk1>
      <a:lt1>
        <a:srgbClr val="3F3F3F"/>
      </a:lt1>
      <a:dk2>
        <a:srgbClr val="FFFFFF"/>
      </a:dk2>
      <a:lt2>
        <a:srgbClr val="3F3F3F"/>
      </a:lt2>
      <a:accent1>
        <a:srgbClr val="FFFFFF"/>
      </a:accent1>
      <a:accent2>
        <a:srgbClr val="D8D8D8"/>
      </a:accent2>
      <a:accent3>
        <a:srgbClr val="BFBFBF"/>
      </a:accent3>
      <a:accent4>
        <a:srgbClr val="8F8F8F"/>
      </a:accent4>
      <a:accent5>
        <a:srgbClr val="636363"/>
      </a:accent5>
      <a:accent6>
        <a:srgbClr val="3F3F3F"/>
      </a:accent6>
      <a:hlink>
        <a:srgbClr val="3F3F3F"/>
      </a:hlink>
      <a:folHlink>
        <a:srgbClr val="8B8B8B"/>
      </a:folHlink>
    </a:clrScheme>
    <a:fontScheme name="ユーザー定義 4">
      <a:majorFont>
        <a:latin typeface="Ropa Sans"/>
        <a:ea typeface="Spica Neue"/>
        <a:cs typeface=""/>
      </a:majorFont>
      <a:minorFont>
        <a:latin typeface="Ropa Sans"/>
        <a:ea typeface="Spica Neue"/>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spDef>
      <a:spPr>
        <a:solidFill>
          <a:schemeClr val="tx1">
            <a:alpha val="50000"/>
          </a:schemeClr>
        </a:solidFill>
        <a:ln>
          <a:noFill/>
        </a:ln>
      </a:spPr>
      <a:bodyPr rtlCol="0" anchor="ctr"/>
      <a:lstStyle>
        <a:defPPr algn="ctr">
          <a:defRPr kumimoji="1"/>
        </a:defPPr>
      </a:lstStyle>
      <a:style>
        <a:lnRef idx="2">
          <a:schemeClr val="accent1">
            <a:shade val="50000"/>
          </a:schemeClr>
        </a:lnRef>
        <a:fillRef idx="1">
          <a:schemeClr val="accent1"/>
        </a:fillRef>
        <a:effectRef idx="0">
          <a:schemeClr val="accent1"/>
        </a:effectRef>
        <a:fontRef idx="minor">
          <a:schemeClr val="lt1"/>
        </a:fontRef>
      </a:style>
    </a:spDef>
  </a:objectDefaults>
  <a:extraClrSchemeLst/>
</a:theme>
</file>

<file path=ppt/theme/theme4.xml><?xml version="1.0" encoding="utf-8"?>
<a:theme xmlns:a="http://schemas.openxmlformats.org/drawingml/2006/main" name="Office ​​テーマ">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5.xml><?xml version="1.0" encoding="utf-8"?>
<a:theme xmlns:a="http://schemas.openxmlformats.org/drawingml/2006/main" name="Office ​​テーマ">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26211</TotalTime>
  <Words>3677</Words>
  <Application>Microsoft Office PowerPoint</Application>
  <PresentationFormat>ユーザー設定</PresentationFormat>
  <Paragraphs>415</Paragraphs>
  <Slides>52</Slides>
  <Notes>2</Notes>
  <HiddenSlides>0</HiddenSlides>
  <MMClips>0</MMClips>
  <ScaleCrop>false</ScaleCrop>
  <HeadingPairs>
    <vt:vector size="4" baseType="variant">
      <vt:variant>
        <vt:lpstr>テーマ</vt:lpstr>
      </vt:variant>
      <vt:variant>
        <vt:i4>3</vt:i4>
      </vt:variant>
      <vt:variant>
        <vt:lpstr>スライド タイトル</vt:lpstr>
      </vt:variant>
      <vt:variant>
        <vt:i4>52</vt:i4>
      </vt:variant>
    </vt:vector>
  </HeadingPairs>
  <TitlesOfParts>
    <vt:vector size="55" baseType="lpstr">
      <vt:lpstr>Title</vt:lpstr>
      <vt:lpstr>Wallpaper</vt:lpstr>
      <vt:lpstr>Common</vt:lpstr>
      <vt:lpstr>PowerPoint プレゼンテーション</vt:lpstr>
      <vt:lpstr>RIGEL</vt:lpstr>
      <vt:lpstr>LET’S BEGIN NOW!</vt:lpstr>
      <vt:lpstr>INTRODUCTION</vt:lpstr>
      <vt:lpstr>HELLO! I AM…</vt:lpstr>
      <vt:lpstr>TODAY’S AGENDA</vt:lpstr>
      <vt:lpstr>TABLE OF CONTENTS</vt:lpstr>
      <vt:lpstr>ABOUT US</vt:lpstr>
      <vt:lpstr>YOUR VISION, OUR FUTURE.</vt:lpstr>
      <vt:lpstr>WELCOME MESSAGE</vt:lpstr>
      <vt:lpstr>OUR AWESOME PROJECTS</vt:lpstr>
      <vt:lpstr>MEET OUR TEAM</vt:lpstr>
      <vt:lpstr>OUR SPECIALIST</vt:lpstr>
      <vt:lpstr>PowerPoint プレゼンテーション</vt:lpstr>
      <vt:lpstr>OUR HISTORY</vt:lpstr>
      <vt:lpstr>OUR HISTORY</vt:lpstr>
      <vt:lpstr>OUR SPACIALTIES</vt:lpstr>
      <vt:lpstr>OUR FUTURE PLAN</vt:lpstr>
      <vt:lpstr>OUR MISSIONS</vt:lpstr>
      <vt:lpstr>OUR SERVICES</vt:lpstr>
      <vt:lpstr>OUR NEW PROJECTS</vt:lpstr>
      <vt:lpstr>OUR PROCESS</vt:lpstr>
      <vt:lpstr>SOPHISTICATED PRODUCT</vt:lpstr>
      <vt:lpstr>OUR PORTFOLIO</vt:lpstr>
      <vt:lpstr>UNIQUE PROJECTS</vt:lpstr>
      <vt:lpstr>OUR PROJECTS</vt:lpstr>
      <vt:lpstr>MOBILE PORTFOLIO</vt:lpstr>
      <vt:lpstr>ANY DEVICES</vt:lpstr>
      <vt:lpstr>WE ARE AWESOME!</vt:lpstr>
      <vt:lpstr>NEW IDEAS </vt:lpstr>
      <vt:lpstr>PROJECT CONCEPT</vt:lpstr>
      <vt:lpstr>CONCEPT BACKGROUND</vt:lpstr>
      <vt:lpstr>3 PILLARS</vt:lpstr>
      <vt:lpstr>5 IMPORTANT POINTS</vt:lpstr>
      <vt:lpstr>MAIN FEATURES</vt:lpstr>
      <vt:lpstr>EASY TO SHARE</vt:lpstr>
      <vt:lpstr>OTHER FEATURES</vt:lpstr>
      <vt:lpstr>OUR PROMISE</vt:lpstr>
      <vt:lpstr>CREATION CYCLE</vt:lpstr>
      <vt:lpstr>GOALS OF THE PROJECT</vt:lpstr>
      <vt:lpstr>IMPORTANT POINTS</vt:lpstr>
      <vt:lpstr>ANALYSIS</vt:lpstr>
      <vt:lpstr>POINTS OF ANALYSIS</vt:lpstr>
      <vt:lpstr>CUSTOMER SATISFACTION</vt:lpstr>
      <vt:lpstr>4P: MARKETING MIX</vt:lpstr>
      <vt:lpstr>ANNUAL SALES</vt:lpstr>
      <vt:lpstr>MONTHLY REVENUE</vt:lpstr>
      <vt:lpstr>SALES TERRITORY</vt:lpstr>
      <vt:lpstr>KEY TAKEAWAYS</vt:lpstr>
      <vt:lpstr>PowerPoint プレゼンテーション</vt:lpstr>
      <vt:lpstr>MOVE FORWARD TOGETHER!</vt:lpstr>
      <vt:lpstr>THANK YOU!</vt:lpstr>
    </vt:vector>
  </TitlesOfParts>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Rigel</dc:title>
  <dc:creator>Jun</dc:creator>
  <cp:lastModifiedBy>Jun</cp:lastModifiedBy>
  <cp:revision>345</cp:revision>
  <dcterms:created xsi:type="dcterms:W3CDTF">2015-02-26T15:14:38Z</dcterms:created>
  <dcterms:modified xsi:type="dcterms:W3CDTF">2015-06-29T17:37:03Z</dcterms:modified>
</cp:coreProperties>
</file>