
<file path=[Content_Types].xml><?xml version="1.0" encoding="utf-8"?>
<Types xmlns="http://schemas.openxmlformats.org/package/2006/content-types">
  <Default ContentType="application/x-fontdata" Extension="fntdata"/>
  <Default ContentType="image/gif" Extension="gif"/>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21"/>
    <p:sldId id="257" r:id="rId22"/>
    <p:sldId id="258" r:id="rId23"/>
    <p:sldId id="259" r:id="rId24"/>
    <p:sldId id="260" r:id="rId25"/>
    <p:sldId id="261" r:id="rId26"/>
    <p:sldId id="262" r:id="rId27"/>
    <p:sldId id="263" r:id="rId28"/>
    <p:sldId id="264" r:id="rId29"/>
    <p:sldId id="265" r:id="rId30"/>
    <p:sldId id="266" r:id="rId31"/>
    <p:sldId id="267" r:id="rId32"/>
    <p:sldId id="268" r:id="rId33"/>
    <p:sldId id="269" r:id="rId34"/>
    <p:sldId id="270" r:id="rId35"/>
    <p:sldId id="271" r:id="rId36"/>
    <p:sldId id="272" r:id="rId37"/>
    <p:sldId id="273" r:id="rId38"/>
    <p:sldId id="274" r:id="rId39"/>
    <p:sldId id="275" r:id="rId40"/>
    <p:sldId id="276" r:id="rId41"/>
    <p:sldId id="277" r:id="rId42"/>
    <p:sldId id="278" r:id="rId43"/>
    <p:sldId id="279" r:id="rId44"/>
    <p:sldId id="280" r:id="rId45"/>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Lalezar" charset="1" panose="00000500000000000000"/>
      <p:regular r:id="rId10"/>
    </p:embeddedFont>
    <p:embeddedFont>
      <p:font typeface="Darker Grotesque" charset="1" panose="00000000000000000000"/>
      <p:regular r:id="rId11"/>
    </p:embeddedFont>
    <p:embeddedFont>
      <p:font typeface="Darker Grotesque Bold" charset="1" panose="00000000000000000000"/>
      <p:regular r:id="rId12"/>
    </p:embeddedFont>
    <p:embeddedFont>
      <p:font typeface="Open Sans" charset="1" panose="020B0606030504020204"/>
      <p:regular r:id="rId13"/>
    </p:embeddedFont>
    <p:embeddedFont>
      <p:font typeface="Open Sans Bold" charset="1" panose="020B0806030504020204"/>
      <p:regular r:id="rId14"/>
    </p:embeddedFont>
    <p:embeddedFont>
      <p:font typeface="Open Sans Italics" charset="1" panose="020B0606030504020204"/>
      <p:regular r:id="rId15"/>
    </p:embeddedFont>
    <p:embeddedFont>
      <p:font typeface="Open Sans Bold Italics" charset="1" panose="020B0806030504020204"/>
      <p:regular r:id="rId16"/>
    </p:embeddedFont>
    <p:embeddedFont>
      <p:font typeface="Montserrat Semi-Bold" charset="1" panose="00000700000000000000"/>
      <p:regular r:id="rId17"/>
    </p:embeddedFont>
    <p:embeddedFont>
      <p:font typeface="Montserrat Semi-Bold Bold" charset="1" panose="00000800000000000000"/>
      <p:regular r:id="rId18"/>
    </p:embeddedFont>
    <p:embeddedFont>
      <p:font typeface="Montserrat Semi-Bold Italics" charset="1" panose="00000700000000000000"/>
      <p:regular r:id="rId19"/>
    </p:embeddedFont>
    <p:embeddedFont>
      <p:font typeface="Montserrat Semi-Bold Bold Italics" charset="1" panose="00000800000000000000"/>
      <p:regular r:id="rId20"/>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slides/slide1.xml" Type="http://schemas.openxmlformats.org/officeDocument/2006/relationships/slide"/><Relationship Id="rId22" Target="slides/slide2.xml" Type="http://schemas.openxmlformats.org/officeDocument/2006/relationships/slide"/><Relationship Id="rId23" Target="slides/slide3.xml" Type="http://schemas.openxmlformats.org/officeDocument/2006/relationships/slide"/><Relationship Id="rId24" Target="slides/slide4.xml" Type="http://schemas.openxmlformats.org/officeDocument/2006/relationships/slide"/><Relationship Id="rId25" Target="slides/slide5.xml" Type="http://schemas.openxmlformats.org/officeDocument/2006/relationships/slide"/><Relationship Id="rId26" Target="slides/slide6.xml" Type="http://schemas.openxmlformats.org/officeDocument/2006/relationships/slide"/><Relationship Id="rId27" Target="slides/slide7.xml" Type="http://schemas.openxmlformats.org/officeDocument/2006/relationships/slide"/><Relationship Id="rId28" Target="slides/slide8.xml" Type="http://schemas.openxmlformats.org/officeDocument/2006/relationships/slide"/><Relationship Id="rId29" Target="slides/slide9.xml" Type="http://schemas.openxmlformats.org/officeDocument/2006/relationships/slide"/><Relationship Id="rId3" Target="viewProps.xml" Type="http://schemas.openxmlformats.org/officeDocument/2006/relationships/viewProps"/><Relationship Id="rId30" Target="slides/slide10.xml" Type="http://schemas.openxmlformats.org/officeDocument/2006/relationships/slide"/><Relationship Id="rId31" Target="slides/slide11.xml" Type="http://schemas.openxmlformats.org/officeDocument/2006/relationships/slide"/><Relationship Id="rId32" Target="slides/slide12.xml" Type="http://schemas.openxmlformats.org/officeDocument/2006/relationships/slide"/><Relationship Id="rId33" Target="slides/slide13.xml" Type="http://schemas.openxmlformats.org/officeDocument/2006/relationships/slide"/><Relationship Id="rId34" Target="slides/slide14.xml" Type="http://schemas.openxmlformats.org/officeDocument/2006/relationships/slide"/><Relationship Id="rId35" Target="slides/slide15.xml" Type="http://schemas.openxmlformats.org/officeDocument/2006/relationships/slide"/><Relationship Id="rId36" Target="slides/slide16.xml" Type="http://schemas.openxmlformats.org/officeDocument/2006/relationships/slide"/><Relationship Id="rId37" Target="slides/slide17.xml" Type="http://schemas.openxmlformats.org/officeDocument/2006/relationships/slide"/><Relationship Id="rId38" Target="slides/slide18.xml" Type="http://schemas.openxmlformats.org/officeDocument/2006/relationships/slide"/><Relationship Id="rId39" Target="slides/slide19.xml" Type="http://schemas.openxmlformats.org/officeDocument/2006/relationships/slide"/><Relationship Id="rId4" Target="theme/theme1.xml" Type="http://schemas.openxmlformats.org/officeDocument/2006/relationships/theme"/><Relationship Id="rId40" Target="slides/slide20.xml" Type="http://schemas.openxmlformats.org/officeDocument/2006/relationships/slide"/><Relationship Id="rId41" Target="slides/slide21.xml" Type="http://schemas.openxmlformats.org/officeDocument/2006/relationships/slide"/><Relationship Id="rId42" Target="slides/slide22.xml" Type="http://schemas.openxmlformats.org/officeDocument/2006/relationships/slide"/><Relationship Id="rId43" Target="slides/slide23.xml" Type="http://schemas.openxmlformats.org/officeDocument/2006/relationships/slide"/><Relationship Id="rId44" Target="slides/slide24.xml" Type="http://schemas.openxmlformats.org/officeDocument/2006/relationships/slide"/><Relationship Id="rId45" Target="slides/slide25.xml" Type="http://schemas.openxmlformats.org/officeDocument/2006/relationships/slide"/><Relationship Id="rId5" Target="tableStyles.xml" Type="http://schemas.openxmlformats.org/officeDocument/2006/relationships/tableStyles"/><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 Id="rId6" Target="../media/image5.jpe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 Id="rId6" Target="../media/image6.jpe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4.gif" Type="http://schemas.openxmlformats.org/officeDocument/2006/relationships/image"/><Relationship Id="rId4" Target="../media/image2.png" Type="http://schemas.openxmlformats.org/officeDocument/2006/relationships/image"/><Relationship Id="rId5" Target="../media/image3.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 Id="rId6" Target="../media/image7.jpeg" Type="http://schemas.openxmlformats.org/officeDocument/2006/relationships/image"/><Relationship Id="rId7" Target="../media/image8.jpeg" Type="http://schemas.openxmlformats.org/officeDocument/2006/relationships/image"/><Relationship Id="rId8" Target="../media/image9.jpe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4.png" Type="http://schemas.openxmlformats.org/officeDocument/2006/relationships/image"/><Relationship Id="rId11" Target="../media/image15.png" Type="http://schemas.openxmlformats.org/officeDocument/2006/relationships/image"/><Relationship Id="rId12" Target="../media/image16.png" Type="http://schemas.openxmlformats.org/officeDocument/2006/relationships/image"/><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 Id="rId6" Target="../media/image10.jpeg" Type="http://schemas.openxmlformats.org/officeDocument/2006/relationships/image"/><Relationship Id="rId7" Target="../media/image11.png" Type="http://schemas.openxmlformats.org/officeDocument/2006/relationships/image"/><Relationship Id="rId8" Target="../media/image12.png" Type="http://schemas.openxmlformats.org/officeDocument/2006/relationships/image"/><Relationship Id="rId9" Target="../media/image13.pn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 Id="rId6" Target="../media/image17.png" Type="http://schemas.openxmlformats.org/officeDocument/2006/relationships/image"/><Relationship Id="rId7" Target="../media/image18.png" Type="http://schemas.openxmlformats.org/officeDocument/2006/relationships/image"/><Relationship Id="rId8" Target="../media/image19.svg" Type="http://schemas.openxmlformats.org/officeDocument/2006/relationships/image"/><Relationship Id="rId9" Target="../media/image20.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4.gif" Type="http://schemas.openxmlformats.org/officeDocument/2006/relationships/image"/><Relationship Id="rId4" Target="../media/image2.png" Type="http://schemas.openxmlformats.org/officeDocument/2006/relationships/image"/><Relationship Id="rId5" Target="../media/image3.sv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 Id="rId6" Target="../media/image21.jpeg" Type="http://schemas.openxmlformats.org/officeDocument/2006/relationships/image"/><Relationship Id="rId7" Target="../media/image22.jpeg" Type="http://schemas.openxmlformats.org/officeDocument/2006/relationships/image"/><Relationship Id="rId8" Target="../media/image23.jpe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 Id="rId6" Target="../media/image24.gif" Type="http://schemas.openxmlformats.org/officeDocument/2006/relationships/image"/><Relationship Id="rId7" Target="../media/image25.gif" Type="http://schemas.openxmlformats.org/officeDocument/2006/relationships/image"/><Relationship Id="rId8" Target="../media/image26.gif"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4.gif" Type="http://schemas.openxmlformats.org/officeDocument/2006/relationships/image"/><Relationship Id="rId4" Target="../media/image2.png" Type="http://schemas.openxmlformats.org/officeDocument/2006/relationships/image"/><Relationship Id="rId5" Target="../media/image3.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1.jpeg" Type="http://schemas.openxmlformats.org/officeDocument/2006/relationships/image"/><Relationship Id="rId11" Target="../media/image32.jpeg" Type="http://schemas.openxmlformats.org/officeDocument/2006/relationships/image"/><Relationship Id="rId12" Target="../media/image33.jpeg" Type="http://schemas.openxmlformats.org/officeDocument/2006/relationships/image"/><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 Id="rId6" Target="../media/image27.jpeg" Type="http://schemas.openxmlformats.org/officeDocument/2006/relationships/image"/><Relationship Id="rId7" Target="../media/image28.jpeg" Type="http://schemas.openxmlformats.org/officeDocument/2006/relationships/image"/><Relationship Id="rId8" Target="../media/image29.jpeg" Type="http://schemas.openxmlformats.org/officeDocument/2006/relationships/image"/><Relationship Id="rId9" Target="../media/image30.jpe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4.gif" Type="http://schemas.openxmlformats.org/officeDocument/2006/relationships/image"/><Relationship Id="rId4" Target="../media/image2.png" Type="http://schemas.openxmlformats.org/officeDocument/2006/relationships/image"/><Relationship Id="rId5" Target="../media/image3.svg" Type="http://schemas.openxmlformats.org/officeDocument/2006/relationships/image"/></Relationships>
</file>

<file path=ppt/slides/_rels/slide2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4.gif" Type="http://schemas.openxmlformats.org/officeDocument/2006/relationships/image"/><Relationship Id="rId4" Target="../media/image2.png" Type="http://schemas.openxmlformats.org/officeDocument/2006/relationships/image"/><Relationship Id="rId5" Target="../media/image3.svg" Type="http://schemas.openxmlformats.org/officeDocument/2006/relationships/image"/><Relationship Id="rId6" Target="../media/image34.jpeg" Type="http://schemas.openxmlformats.org/officeDocument/2006/relationships/image"/></Relationships>
</file>

<file path=ppt/slides/_rels/slide2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 Id="rId6" Target="../media/image24.gif" Type="http://schemas.openxmlformats.org/officeDocument/2006/relationships/image"/><Relationship Id="rId7" Target="../media/image25.gif" Type="http://schemas.openxmlformats.org/officeDocument/2006/relationships/image"/><Relationship Id="rId8" Target="../media/image26.gif" Type="http://schemas.openxmlformats.org/officeDocument/2006/relationships/image"/></Relationships>
</file>

<file path=ppt/slides/_rels/slide2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s>
</file>

<file path=ppt/slides/_rels/slide2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gif" Type="http://schemas.openxmlformats.org/officeDocument/2006/relationships/image"/><Relationship Id="rId6" Target="../media/image35.jpeg" Type="http://schemas.openxmlformats.org/officeDocument/2006/relationships/image"/></Relationships>
</file>

<file path=ppt/slides/_rels/slide2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4.gif" Type="http://schemas.openxmlformats.org/officeDocument/2006/relationships/image"/><Relationship Id="rId4" Target="../media/image2.png" Type="http://schemas.openxmlformats.org/officeDocument/2006/relationships/image"/><Relationship Id="rId5" Target="../media/image3.svg" Type="http://schemas.openxmlformats.org/officeDocument/2006/relationships/image"/><Relationship Id="rId6" Target="../media/image36.pn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0">
            <a:off x="-1896844" y="5132135"/>
            <a:ext cx="10561391" cy="10877837"/>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0">
            <a:off x="16338514" y="-2103114"/>
            <a:ext cx="14071607" cy="14493228"/>
          </a:xfrm>
          <a:prstGeom prst="rect">
            <a:avLst/>
          </a:prstGeom>
        </p:spPr>
      </p:pic>
      <p:grpSp>
        <p:nvGrpSpPr>
          <p:cNvPr name="Group 5" id="5"/>
          <p:cNvGrpSpPr/>
          <p:nvPr/>
        </p:nvGrpSpPr>
        <p:grpSpPr>
          <a:xfrm rot="0">
            <a:off x="-4331215" y="-22729"/>
            <a:ext cx="11319133" cy="10309729"/>
            <a:chOff x="0" y="0"/>
            <a:chExt cx="2981171" cy="2715320"/>
          </a:xfrm>
        </p:grpSpPr>
        <p:sp>
          <p:nvSpPr>
            <p:cNvPr name="Freeform 6" id="6"/>
            <p:cNvSpPr/>
            <p:nvPr/>
          </p:nvSpPr>
          <p:spPr>
            <a:xfrm>
              <a:off x="0" y="0"/>
              <a:ext cx="2981171" cy="2715320"/>
            </a:xfrm>
            <a:custGeom>
              <a:avLst/>
              <a:gdLst/>
              <a:ahLst/>
              <a:cxnLst/>
              <a:rect r="r" b="b" t="t" l="l"/>
              <a:pathLst>
                <a:path h="2715320" w="2981171">
                  <a:moveTo>
                    <a:pt x="0" y="0"/>
                  </a:moveTo>
                  <a:lnTo>
                    <a:pt x="2981171" y="0"/>
                  </a:lnTo>
                  <a:lnTo>
                    <a:pt x="2981171" y="2715320"/>
                  </a:lnTo>
                  <a:lnTo>
                    <a:pt x="0" y="2715320"/>
                  </a:lnTo>
                  <a:close/>
                </a:path>
              </a:pathLst>
            </a:custGeom>
            <a:solidFill>
              <a:srgbClr val="FFFFFF">
                <a:alpha val="9804"/>
              </a:srgbClr>
            </a:solidFill>
          </p:spPr>
        </p:sp>
        <p:sp>
          <p:nvSpPr>
            <p:cNvPr name="TextBox 7" id="7"/>
            <p:cNvSpPr txBox="true"/>
            <p:nvPr/>
          </p:nvSpPr>
          <p:spPr>
            <a:xfrm>
              <a:off x="0" y="-38100"/>
              <a:ext cx="812800" cy="850900"/>
            </a:xfrm>
            <a:prstGeom prst="rect">
              <a:avLst/>
            </a:prstGeom>
          </p:spPr>
          <p:txBody>
            <a:bodyPr anchor="ctr" rtlCol="false" tIns="50800" lIns="50800" bIns="50800" rIns="50800"/>
            <a:lstStyle/>
            <a:p>
              <a:pPr algn="ctr">
                <a:lnSpc>
                  <a:spcPts val="2799"/>
                </a:lnSpc>
              </a:pPr>
            </a:p>
          </p:txBody>
        </p:sp>
      </p:grpSp>
      <p:grpSp>
        <p:nvGrpSpPr>
          <p:cNvPr name="Group 8" id="8"/>
          <p:cNvGrpSpPr/>
          <p:nvPr/>
        </p:nvGrpSpPr>
        <p:grpSpPr>
          <a:xfrm rot="0">
            <a:off x="7738208" y="6861440"/>
            <a:ext cx="2383433" cy="822525"/>
            <a:chOff x="0" y="0"/>
            <a:chExt cx="627736" cy="216632"/>
          </a:xfrm>
        </p:grpSpPr>
        <p:sp>
          <p:nvSpPr>
            <p:cNvPr name="Freeform 9" id="9"/>
            <p:cNvSpPr/>
            <p:nvPr/>
          </p:nvSpPr>
          <p:spPr>
            <a:xfrm>
              <a:off x="0" y="0"/>
              <a:ext cx="627736" cy="216632"/>
            </a:xfrm>
            <a:custGeom>
              <a:avLst/>
              <a:gdLst/>
              <a:ahLst/>
              <a:cxnLst/>
              <a:rect r="r" b="b" t="t" l="l"/>
              <a:pathLst>
                <a:path h="216632" w="627736">
                  <a:moveTo>
                    <a:pt x="0" y="0"/>
                  </a:moveTo>
                  <a:lnTo>
                    <a:pt x="627736" y="0"/>
                  </a:lnTo>
                  <a:lnTo>
                    <a:pt x="627736" y="216632"/>
                  </a:lnTo>
                  <a:lnTo>
                    <a:pt x="0" y="216632"/>
                  </a:lnTo>
                  <a:close/>
                </a:path>
              </a:pathLst>
            </a:custGeom>
            <a:solidFill>
              <a:srgbClr val="000000">
                <a:alpha val="0"/>
              </a:srgbClr>
            </a:solidFill>
            <a:ln w="9525">
              <a:solidFill>
                <a:srgbClr val="FFFFFF"/>
              </a:solidFill>
            </a:ln>
          </p:spPr>
        </p:sp>
        <p:sp>
          <p:nvSpPr>
            <p:cNvPr name="TextBox 10" id="10"/>
            <p:cNvSpPr txBox="true"/>
            <p:nvPr/>
          </p:nvSpPr>
          <p:spPr>
            <a:xfrm>
              <a:off x="0" y="-28575"/>
              <a:ext cx="812800" cy="841375"/>
            </a:xfrm>
            <a:prstGeom prst="rect">
              <a:avLst/>
            </a:prstGeom>
          </p:spPr>
          <p:txBody>
            <a:bodyPr anchor="ctr" rtlCol="false" tIns="50800" lIns="50800" bIns="50800" rIns="50800"/>
            <a:lstStyle/>
            <a:p>
              <a:pPr algn="ctr" marL="0" indent="0" lvl="0">
                <a:lnSpc>
                  <a:spcPts val="2520"/>
                </a:lnSpc>
                <a:spcBef>
                  <a:spcPct val="0"/>
                </a:spcBef>
              </a:pPr>
              <a:r>
                <a:rPr lang="en-US" sz="1800" spc="532" u="none">
                  <a:solidFill>
                    <a:srgbClr val="FFFFFF"/>
                  </a:solidFill>
                  <a:latin typeface="Darker Grotesque"/>
                </a:rPr>
                <a:t>LEARN MORE</a:t>
              </a:r>
            </a:p>
          </p:txBody>
        </p:sp>
      </p:grpSp>
      <p:sp>
        <p:nvSpPr>
          <p:cNvPr name="AutoShape 11" id="11"/>
          <p:cNvSpPr/>
          <p:nvPr/>
        </p:nvSpPr>
        <p:spPr>
          <a:xfrm rot="0">
            <a:off x="863423" y="1004888"/>
            <a:ext cx="16561153" cy="0"/>
          </a:xfrm>
          <a:prstGeom prst="line">
            <a:avLst/>
          </a:prstGeom>
          <a:ln cap="flat" w="9525">
            <a:solidFill>
              <a:srgbClr val="FFFFFF"/>
            </a:solidFill>
            <a:prstDash val="solid"/>
            <a:headEnd type="none" len="sm" w="sm"/>
            <a:tailEnd type="none" len="sm" w="sm"/>
          </a:ln>
        </p:spPr>
      </p:sp>
      <p:grpSp>
        <p:nvGrpSpPr>
          <p:cNvPr name="Group 12" id="12"/>
          <p:cNvGrpSpPr/>
          <p:nvPr/>
        </p:nvGrpSpPr>
        <p:grpSpPr>
          <a:xfrm rot="0">
            <a:off x="5116348" y="1014412"/>
            <a:ext cx="3743139" cy="187802"/>
            <a:chOff x="0" y="0"/>
            <a:chExt cx="985847" cy="49462"/>
          </a:xfrm>
        </p:grpSpPr>
        <p:sp>
          <p:nvSpPr>
            <p:cNvPr name="Freeform 13" id="13"/>
            <p:cNvSpPr/>
            <p:nvPr/>
          </p:nvSpPr>
          <p:spPr>
            <a:xfrm>
              <a:off x="0" y="0"/>
              <a:ext cx="985847" cy="49462"/>
            </a:xfrm>
            <a:custGeom>
              <a:avLst/>
              <a:gdLst/>
              <a:ahLst/>
              <a:cxnLst/>
              <a:rect r="r" b="b" t="t" l="l"/>
              <a:pathLst>
                <a:path h="49462" w="985847">
                  <a:moveTo>
                    <a:pt x="0" y="0"/>
                  </a:moveTo>
                  <a:lnTo>
                    <a:pt x="985847" y="0"/>
                  </a:lnTo>
                  <a:lnTo>
                    <a:pt x="985847" y="49462"/>
                  </a:lnTo>
                  <a:lnTo>
                    <a:pt x="0" y="49462"/>
                  </a:lnTo>
                  <a:close/>
                </a:path>
              </a:pathLst>
            </a:custGeom>
            <a:solidFill>
              <a:srgbClr val="9FFF24"/>
            </a:solidFill>
          </p:spPr>
        </p:sp>
        <p:sp>
          <p:nvSpPr>
            <p:cNvPr name="TextBox 14" id="14"/>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pic>
        <p:nvPicPr>
          <p:cNvPr name="Picture 15" id="15"/>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16" id="16"/>
          <p:cNvGrpSpPr/>
          <p:nvPr/>
        </p:nvGrpSpPr>
        <p:grpSpPr>
          <a:xfrm rot="0">
            <a:off x="5116348" y="10156348"/>
            <a:ext cx="9686369" cy="187802"/>
            <a:chOff x="0" y="0"/>
            <a:chExt cx="2551142" cy="49462"/>
          </a:xfrm>
        </p:grpSpPr>
        <p:sp>
          <p:nvSpPr>
            <p:cNvPr name="Freeform 17" id="17"/>
            <p:cNvSpPr/>
            <p:nvPr/>
          </p:nvSpPr>
          <p:spPr>
            <a:xfrm>
              <a:off x="0" y="0"/>
              <a:ext cx="2551143" cy="49462"/>
            </a:xfrm>
            <a:custGeom>
              <a:avLst/>
              <a:gdLst/>
              <a:ahLst/>
              <a:cxnLst/>
              <a:rect r="r" b="b" t="t" l="l"/>
              <a:pathLst>
                <a:path h="49462" w="2551143">
                  <a:moveTo>
                    <a:pt x="0" y="0"/>
                  </a:moveTo>
                  <a:lnTo>
                    <a:pt x="2551143" y="0"/>
                  </a:lnTo>
                  <a:lnTo>
                    <a:pt x="2551143" y="49462"/>
                  </a:lnTo>
                  <a:lnTo>
                    <a:pt x="0" y="49462"/>
                  </a:lnTo>
                  <a:close/>
                </a:path>
              </a:pathLst>
            </a:custGeom>
            <a:solidFill>
              <a:srgbClr val="9FFF24"/>
            </a:solidFill>
          </p:spPr>
        </p:sp>
        <p:sp>
          <p:nvSpPr>
            <p:cNvPr name="TextBox 18" id="18"/>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19" id="19"/>
          <p:cNvSpPr txBox="true"/>
          <p:nvPr/>
        </p:nvSpPr>
        <p:spPr>
          <a:xfrm rot="0">
            <a:off x="7738208" y="2869735"/>
            <a:ext cx="9174759" cy="3756594"/>
          </a:xfrm>
          <a:prstGeom prst="rect">
            <a:avLst/>
          </a:prstGeom>
        </p:spPr>
        <p:txBody>
          <a:bodyPr anchor="t" rtlCol="false" tIns="0" lIns="0" bIns="0" rIns="0">
            <a:spAutoFit/>
          </a:bodyPr>
          <a:lstStyle/>
          <a:p>
            <a:pPr>
              <a:lnSpc>
                <a:spcPts val="14400"/>
              </a:lnSpc>
            </a:pPr>
            <a:r>
              <a:rPr lang="en-US" sz="14400">
                <a:solidFill>
                  <a:srgbClr val="FFFFFF"/>
                </a:solidFill>
                <a:latin typeface="Lalezar"/>
              </a:rPr>
              <a:t>Web</a:t>
            </a:r>
          </a:p>
          <a:p>
            <a:pPr>
              <a:lnSpc>
                <a:spcPts val="14400"/>
              </a:lnSpc>
            </a:pPr>
            <a:r>
              <a:rPr lang="en-US" sz="14400">
                <a:solidFill>
                  <a:srgbClr val="FFFFFF"/>
                </a:solidFill>
                <a:latin typeface="Lalezar"/>
              </a:rPr>
              <a:t>Designer</a:t>
            </a:r>
          </a:p>
        </p:txBody>
      </p:sp>
      <p:sp>
        <p:nvSpPr>
          <p:cNvPr name="TextBox 20" id="20"/>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21" id="21"/>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0">
            <a:off x="9302710" y="-9878930"/>
            <a:ext cx="14071607" cy="14493228"/>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0">
            <a:off x="16338514" y="-2103114"/>
            <a:ext cx="14071607" cy="14493228"/>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sp>
        <p:nvSpPr>
          <p:cNvPr name="TextBox 6" id="6"/>
          <p:cNvSpPr txBox="true"/>
          <p:nvPr/>
        </p:nvSpPr>
        <p:spPr>
          <a:xfrm rot="0">
            <a:off x="1999482" y="1852818"/>
            <a:ext cx="11676638" cy="2070068"/>
          </a:xfrm>
          <a:prstGeom prst="rect">
            <a:avLst/>
          </a:prstGeom>
        </p:spPr>
        <p:txBody>
          <a:bodyPr anchor="t" rtlCol="false" tIns="0" lIns="0" bIns="0" rIns="0">
            <a:spAutoFit/>
          </a:bodyPr>
          <a:lstStyle/>
          <a:p>
            <a:pPr>
              <a:lnSpc>
                <a:spcPts val="8000"/>
              </a:lnSpc>
            </a:pPr>
            <a:r>
              <a:rPr lang="en-US" sz="8000">
                <a:solidFill>
                  <a:srgbClr val="FFFFFF"/>
                </a:solidFill>
                <a:latin typeface="Lalezar"/>
              </a:rPr>
              <a:t>How to Use This Presentation</a:t>
            </a:r>
          </a:p>
        </p:txBody>
      </p:sp>
      <p:sp>
        <p:nvSpPr>
          <p:cNvPr name="TextBox 7" id="7"/>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grpSp>
        <p:nvGrpSpPr>
          <p:cNvPr name="Group 8" id="8"/>
          <p:cNvGrpSpPr/>
          <p:nvPr/>
        </p:nvGrpSpPr>
        <p:grpSpPr>
          <a:xfrm rot="0">
            <a:off x="2123637" y="4719353"/>
            <a:ext cx="3988011" cy="3002578"/>
            <a:chOff x="0" y="0"/>
            <a:chExt cx="5317347" cy="4003437"/>
          </a:xfrm>
        </p:grpSpPr>
        <p:sp>
          <p:nvSpPr>
            <p:cNvPr name="TextBox 9" id="9"/>
            <p:cNvSpPr txBox="true"/>
            <p:nvPr/>
          </p:nvSpPr>
          <p:spPr>
            <a:xfrm rot="0">
              <a:off x="0" y="-57150"/>
              <a:ext cx="3360571" cy="622679"/>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Canva</a:t>
              </a:r>
            </a:p>
          </p:txBody>
        </p:sp>
        <p:sp>
          <p:nvSpPr>
            <p:cNvPr name="TextBox 10" id="10"/>
            <p:cNvSpPr txBox="true"/>
            <p:nvPr/>
          </p:nvSpPr>
          <p:spPr>
            <a:xfrm rot="0">
              <a:off x="0" y="1209878"/>
              <a:ext cx="5317347" cy="2793559"/>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Click on the "Canva" button under this presentation preview. Start editing your presentation. You need to sign in to your Canva account.</a:t>
              </a:r>
            </a:p>
          </p:txBody>
        </p:sp>
      </p:grpSp>
      <p:grpSp>
        <p:nvGrpSpPr>
          <p:cNvPr name="Group 11" id="11"/>
          <p:cNvGrpSpPr/>
          <p:nvPr/>
        </p:nvGrpSpPr>
        <p:grpSpPr>
          <a:xfrm rot="0">
            <a:off x="7780102" y="4719353"/>
            <a:ext cx="4007181" cy="3840646"/>
            <a:chOff x="0" y="0"/>
            <a:chExt cx="5342908" cy="5120861"/>
          </a:xfrm>
        </p:grpSpPr>
        <p:sp>
          <p:nvSpPr>
            <p:cNvPr name="TextBox 12" id="12"/>
            <p:cNvSpPr txBox="true"/>
            <p:nvPr/>
          </p:nvSpPr>
          <p:spPr>
            <a:xfrm rot="0">
              <a:off x="0" y="-57150"/>
              <a:ext cx="3376726" cy="622679"/>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Powerpoint</a:t>
              </a:r>
            </a:p>
          </p:txBody>
        </p:sp>
        <p:sp>
          <p:nvSpPr>
            <p:cNvPr name="TextBox 13" id="13"/>
            <p:cNvSpPr txBox="true"/>
            <p:nvPr/>
          </p:nvSpPr>
          <p:spPr>
            <a:xfrm rot="0">
              <a:off x="0" y="1209878"/>
              <a:ext cx="5342908" cy="3910983"/>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Export this design from Canva as a PowerPoint template. Open the design in Canva. This will provide you with all the fonts used and elements used in this presentation as listed on page 21. Learn more on slide 3.</a:t>
              </a:r>
            </a:p>
          </p:txBody>
        </p:sp>
      </p:grpSp>
      <p:grpSp>
        <p:nvGrpSpPr>
          <p:cNvPr name="Group 14" id="14"/>
          <p:cNvGrpSpPr/>
          <p:nvPr/>
        </p:nvGrpSpPr>
        <p:grpSpPr>
          <a:xfrm rot="0">
            <a:off x="13436566" y="4719353"/>
            <a:ext cx="4127780" cy="3421612"/>
            <a:chOff x="0" y="0"/>
            <a:chExt cx="5503707" cy="4562149"/>
          </a:xfrm>
        </p:grpSpPr>
        <p:sp>
          <p:nvSpPr>
            <p:cNvPr name="TextBox 15" id="15"/>
            <p:cNvSpPr txBox="true"/>
            <p:nvPr/>
          </p:nvSpPr>
          <p:spPr>
            <a:xfrm rot="0">
              <a:off x="0" y="-57150"/>
              <a:ext cx="3478351" cy="622679"/>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Google Slides</a:t>
              </a:r>
            </a:p>
          </p:txBody>
        </p:sp>
        <p:sp>
          <p:nvSpPr>
            <p:cNvPr name="TextBox 16" id="16"/>
            <p:cNvSpPr txBox="true"/>
            <p:nvPr/>
          </p:nvSpPr>
          <p:spPr>
            <a:xfrm rot="0">
              <a:off x="0" y="1209878"/>
              <a:ext cx="5503707" cy="3352271"/>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Export this design from Canva as a GoogleSlide template. This will provide you with all the fonts used and elements used in this presentation as listed on page 21. Learn more on slide 4.</a:t>
              </a:r>
            </a:p>
          </p:txBody>
        </p:sp>
      </p:grpSp>
      <p:sp>
        <p:nvSpPr>
          <p:cNvPr name="TextBox 17" id="17"/>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18" id="18"/>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19" id="19"/>
          <p:cNvGrpSpPr/>
          <p:nvPr/>
        </p:nvGrpSpPr>
        <p:grpSpPr>
          <a:xfrm rot="0">
            <a:off x="1999482" y="1004888"/>
            <a:ext cx="3743139" cy="187802"/>
            <a:chOff x="0" y="0"/>
            <a:chExt cx="985847" cy="49462"/>
          </a:xfrm>
        </p:grpSpPr>
        <p:sp>
          <p:nvSpPr>
            <p:cNvPr name="Freeform 20" id="20"/>
            <p:cNvSpPr/>
            <p:nvPr/>
          </p:nvSpPr>
          <p:spPr>
            <a:xfrm>
              <a:off x="0" y="0"/>
              <a:ext cx="985847" cy="49462"/>
            </a:xfrm>
            <a:custGeom>
              <a:avLst/>
              <a:gdLst/>
              <a:ahLst/>
              <a:cxnLst/>
              <a:rect r="r" b="b" t="t" l="l"/>
              <a:pathLst>
                <a:path h="49462" w="985847">
                  <a:moveTo>
                    <a:pt x="0" y="0"/>
                  </a:moveTo>
                  <a:lnTo>
                    <a:pt x="985847" y="0"/>
                  </a:lnTo>
                  <a:lnTo>
                    <a:pt x="985847" y="49462"/>
                  </a:lnTo>
                  <a:lnTo>
                    <a:pt x="0" y="49462"/>
                  </a:lnTo>
                  <a:close/>
                </a:path>
              </a:pathLst>
            </a:custGeom>
            <a:solidFill>
              <a:srgbClr val="9FFF24"/>
            </a:solidFill>
          </p:spPr>
        </p:sp>
        <p:sp>
          <p:nvSpPr>
            <p:cNvPr name="TextBox 21" id="2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22" id="22"/>
          <p:cNvGrpSpPr/>
          <p:nvPr/>
        </p:nvGrpSpPr>
        <p:grpSpPr>
          <a:xfrm rot="0">
            <a:off x="1999482" y="10156348"/>
            <a:ext cx="15259818" cy="187802"/>
            <a:chOff x="0" y="0"/>
            <a:chExt cx="4019047" cy="49462"/>
          </a:xfrm>
        </p:grpSpPr>
        <p:sp>
          <p:nvSpPr>
            <p:cNvPr name="Freeform 23" id="23"/>
            <p:cNvSpPr/>
            <p:nvPr/>
          </p:nvSpPr>
          <p:spPr>
            <a:xfrm>
              <a:off x="0" y="0"/>
              <a:ext cx="4019047" cy="49462"/>
            </a:xfrm>
            <a:custGeom>
              <a:avLst/>
              <a:gdLst/>
              <a:ahLst/>
              <a:cxnLst/>
              <a:rect r="r" b="b" t="t" l="l"/>
              <a:pathLst>
                <a:path h="49462" w="4019047">
                  <a:moveTo>
                    <a:pt x="0" y="0"/>
                  </a:moveTo>
                  <a:lnTo>
                    <a:pt x="4019047" y="0"/>
                  </a:lnTo>
                  <a:lnTo>
                    <a:pt x="4019047" y="49462"/>
                  </a:lnTo>
                  <a:lnTo>
                    <a:pt x="0" y="49462"/>
                  </a:lnTo>
                  <a:close/>
                </a:path>
              </a:pathLst>
            </a:custGeom>
            <a:solidFill>
              <a:srgbClr val="9FFF24"/>
            </a:solidFill>
          </p:spPr>
        </p:sp>
        <p:sp>
          <p:nvSpPr>
            <p:cNvPr name="TextBox 24" id="24"/>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alphaModFix amt="38000"/>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0">
            <a:off x="5742622" y="2313070"/>
            <a:ext cx="14071607" cy="14493228"/>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0">
            <a:off x="-8674135" y="-9349728"/>
            <a:ext cx="14071607" cy="14493228"/>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sp>
        <p:nvSpPr>
          <p:cNvPr name="TextBox 6" id="6"/>
          <p:cNvSpPr txBox="true"/>
          <p:nvPr/>
        </p:nvSpPr>
        <p:spPr>
          <a:xfrm rot="0">
            <a:off x="1999482" y="1852818"/>
            <a:ext cx="15425094" cy="2070068"/>
          </a:xfrm>
          <a:prstGeom prst="rect">
            <a:avLst/>
          </a:prstGeom>
        </p:spPr>
        <p:txBody>
          <a:bodyPr anchor="t" rtlCol="false" tIns="0" lIns="0" bIns="0" rIns="0">
            <a:spAutoFit/>
          </a:bodyPr>
          <a:lstStyle/>
          <a:p>
            <a:pPr>
              <a:lnSpc>
                <a:spcPts val="8000"/>
              </a:lnSpc>
            </a:pPr>
            <a:r>
              <a:rPr lang="en-US" sz="8000">
                <a:solidFill>
                  <a:srgbClr val="FFFFFF"/>
                </a:solidFill>
                <a:latin typeface="Lalezar"/>
              </a:rPr>
              <a:t>Download this presentation as a Powerpoint template in 3 steps</a:t>
            </a:r>
          </a:p>
        </p:txBody>
      </p:sp>
      <p:sp>
        <p:nvSpPr>
          <p:cNvPr name="TextBox 7" id="7"/>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8" id="8"/>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9" id="9"/>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10" id="10"/>
          <p:cNvGrpSpPr/>
          <p:nvPr/>
        </p:nvGrpSpPr>
        <p:grpSpPr>
          <a:xfrm rot="0">
            <a:off x="1999482" y="1004888"/>
            <a:ext cx="3743139" cy="187802"/>
            <a:chOff x="0" y="0"/>
            <a:chExt cx="985847" cy="49462"/>
          </a:xfrm>
        </p:grpSpPr>
        <p:sp>
          <p:nvSpPr>
            <p:cNvPr name="Freeform 11" id="11"/>
            <p:cNvSpPr/>
            <p:nvPr/>
          </p:nvSpPr>
          <p:spPr>
            <a:xfrm>
              <a:off x="0" y="0"/>
              <a:ext cx="985847" cy="49462"/>
            </a:xfrm>
            <a:custGeom>
              <a:avLst/>
              <a:gdLst/>
              <a:ahLst/>
              <a:cxnLst/>
              <a:rect r="r" b="b" t="t" l="l"/>
              <a:pathLst>
                <a:path h="49462" w="985847">
                  <a:moveTo>
                    <a:pt x="0" y="0"/>
                  </a:moveTo>
                  <a:lnTo>
                    <a:pt x="985847" y="0"/>
                  </a:lnTo>
                  <a:lnTo>
                    <a:pt x="985847" y="49462"/>
                  </a:lnTo>
                  <a:lnTo>
                    <a:pt x="0" y="49462"/>
                  </a:lnTo>
                  <a:close/>
                </a:path>
              </a:pathLst>
            </a:custGeom>
            <a:solidFill>
              <a:srgbClr val="9FFF24"/>
            </a:solidFill>
          </p:spPr>
        </p:sp>
        <p:sp>
          <p:nvSpPr>
            <p:cNvPr name="TextBox 12" id="1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3" id="13"/>
          <p:cNvGrpSpPr/>
          <p:nvPr/>
        </p:nvGrpSpPr>
        <p:grpSpPr>
          <a:xfrm rot="0">
            <a:off x="1999482" y="10156348"/>
            <a:ext cx="4172718" cy="187802"/>
            <a:chOff x="0" y="0"/>
            <a:chExt cx="1098988" cy="49462"/>
          </a:xfrm>
        </p:grpSpPr>
        <p:sp>
          <p:nvSpPr>
            <p:cNvPr name="Freeform 14" id="14"/>
            <p:cNvSpPr/>
            <p:nvPr/>
          </p:nvSpPr>
          <p:spPr>
            <a:xfrm>
              <a:off x="0" y="0"/>
              <a:ext cx="1098988" cy="49462"/>
            </a:xfrm>
            <a:custGeom>
              <a:avLst/>
              <a:gdLst/>
              <a:ahLst/>
              <a:cxnLst/>
              <a:rect r="r" b="b" t="t" l="l"/>
              <a:pathLst>
                <a:path h="49462" w="1098988">
                  <a:moveTo>
                    <a:pt x="0" y="0"/>
                  </a:moveTo>
                  <a:lnTo>
                    <a:pt x="1098988" y="0"/>
                  </a:lnTo>
                  <a:lnTo>
                    <a:pt x="1098988" y="49462"/>
                  </a:lnTo>
                  <a:lnTo>
                    <a:pt x="0" y="49462"/>
                  </a:lnTo>
                  <a:close/>
                </a:path>
              </a:pathLst>
            </a:custGeom>
            <a:solidFill>
              <a:srgbClr val="9FFF24"/>
            </a:solidFill>
          </p:spPr>
        </p:sp>
        <p:sp>
          <p:nvSpPr>
            <p:cNvPr name="TextBox 15" id="15"/>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6" id="16"/>
          <p:cNvGrpSpPr/>
          <p:nvPr/>
        </p:nvGrpSpPr>
        <p:grpSpPr>
          <a:xfrm rot="0">
            <a:off x="7780102" y="10156348"/>
            <a:ext cx="4172718" cy="187802"/>
            <a:chOff x="0" y="0"/>
            <a:chExt cx="1098988" cy="49462"/>
          </a:xfrm>
        </p:grpSpPr>
        <p:sp>
          <p:nvSpPr>
            <p:cNvPr name="Freeform 17" id="17"/>
            <p:cNvSpPr/>
            <p:nvPr/>
          </p:nvSpPr>
          <p:spPr>
            <a:xfrm>
              <a:off x="0" y="0"/>
              <a:ext cx="1098988" cy="49462"/>
            </a:xfrm>
            <a:custGeom>
              <a:avLst/>
              <a:gdLst/>
              <a:ahLst/>
              <a:cxnLst/>
              <a:rect r="r" b="b" t="t" l="l"/>
              <a:pathLst>
                <a:path h="49462" w="1098988">
                  <a:moveTo>
                    <a:pt x="0" y="0"/>
                  </a:moveTo>
                  <a:lnTo>
                    <a:pt x="1098988" y="0"/>
                  </a:lnTo>
                  <a:lnTo>
                    <a:pt x="1098988" y="49462"/>
                  </a:lnTo>
                  <a:lnTo>
                    <a:pt x="0" y="49462"/>
                  </a:lnTo>
                  <a:close/>
                </a:path>
              </a:pathLst>
            </a:custGeom>
            <a:solidFill>
              <a:srgbClr val="9FFF24"/>
            </a:solidFill>
          </p:spPr>
        </p:sp>
        <p:sp>
          <p:nvSpPr>
            <p:cNvPr name="TextBox 18" id="18"/>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9" id="19"/>
          <p:cNvGrpSpPr/>
          <p:nvPr/>
        </p:nvGrpSpPr>
        <p:grpSpPr>
          <a:xfrm rot="0">
            <a:off x="13436566" y="10156348"/>
            <a:ext cx="4172718" cy="187802"/>
            <a:chOff x="0" y="0"/>
            <a:chExt cx="1098988" cy="49462"/>
          </a:xfrm>
        </p:grpSpPr>
        <p:sp>
          <p:nvSpPr>
            <p:cNvPr name="Freeform 20" id="20"/>
            <p:cNvSpPr/>
            <p:nvPr/>
          </p:nvSpPr>
          <p:spPr>
            <a:xfrm>
              <a:off x="0" y="0"/>
              <a:ext cx="1098988" cy="49462"/>
            </a:xfrm>
            <a:custGeom>
              <a:avLst/>
              <a:gdLst/>
              <a:ahLst/>
              <a:cxnLst/>
              <a:rect r="r" b="b" t="t" l="l"/>
              <a:pathLst>
                <a:path h="49462" w="1098988">
                  <a:moveTo>
                    <a:pt x="0" y="0"/>
                  </a:moveTo>
                  <a:lnTo>
                    <a:pt x="1098988" y="0"/>
                  </a:lnTo>
                  <a:lnTo>
                    <a:pt x="1098988" y="49462"/>
                  </a:lnTo>
                  <a:lnTo>
                    <a:pt x="0" y="49462"/>
                  </a:lnTo>
                  <a:close/>
                </a:path>
              </a:pathLst>
            </a:custGeom>
            <a:solidFill>
              <a:srgbClr val="9FFF24"/>
            </a:solidFill>
          </p:spPr>
        </p:sp>
        <p:sp>
          <p:nvSpPr>
            <p:cNvPr name="TextBox 21" id="2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22" id="22"/>
          <p:cNvSpPr txBox="true"/>
          <p:nvPr/>
        </p:nvSpPr>
        <p:spPr>
          <a:xfrm rot="0">
            <a:off x="2123637" y="4662203"/>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1.</a:t>
            </a:r>
          </a:p>
        </p:txBody>
      </p:sp>
      <p:sp>
        <p:nvSpPr>
          <p:cNvPr name="TextBox 23" id="23"/>
          <p:cNvSpPr txBox="true"/>
          <p:nvPr/>
        </p:nvSpPr>
        <p:spPr>
          <a:xfrm rot="0">
            <a:off x="2123637" y="5626762"/>
            <a:ext cx="3988011" cy="2095169"/>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Click on the "Canva" button next to this presentation. Start editing your presentation. You may need to sign in to your Canva account.</a:t>
            </a:r>
          </a:p>
        </p:txBody>
      </p:sp>
      <p:sp>
        <p:nvSpPr>
          <p:cNvPr name="TextBox 24" id="24"/>
          <p:cNvSpPr txBox="true"/>
          <p:nvPr/>
        </p:nvSpPr>
        <p:spPr>
          <a:xfrm rot="0">
            <a:off x="7780102" y="4662203"/>
            <a:ext cx="2532544"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2.</a:t>
            </a:r>
          </a:p>
        </p:txBody>
      </p:sp>
      <p:sp>
        <p:nvSpPr>
          <p:cNvPr name="TextBox 25" id="25"/>
          <p:cNvSpPr txBox="true"/>
          <p:nvPr/>
        </p:nvSpPr>
        <p:spPr>
          <a:xfrm rot="0">
            <a:off x="7780102" y="5626762"/>
            <a:ext cx="4007181" cy="1676135"/>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Click on the "Share" button on the top right corner in Canva and click on "More" at the bottom of the menu.</a:t>
            </a:r>
          </a:p>
        </p:txBody>
      </p:sp>
      <p:sp>
        <p:nvSpPr>
          <p:cNvPr name="TextBox 26" id="26"/>
          <p:cNvSpPr txBox="true"/>
          <p:nvPr/>
        </p:nvSpPr>
        <p:spPr>
          <a:xfrm rot="0">
            <a:off x="13436566" y="4662203"/>
            <a:ext cx="2608763"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3. </a:t>
            </a:r>
          </a:p>
        </p:txBody>
      </p:sp>
      <p:sp>
        <p:nvSpPr>
          <p:cNvPr name="TextBox 27" id="27"/>
          <p:cNvSpPr txBox="true"/>
          <p:nvPr/>
        </p:nvSpPr>
        <p:spPr>
          <a:xfrm rot="0">
            <a:off x="13436566" y="5626762"/>
            <a:ext cx="4127780" cy="1257102"/>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Enter "PowerPoint" in the search bar and click on the PowerPoint icon to download.</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5515342" y="6805753"/>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6197635" y="-6095705"/>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sp>
        <p:nvSpPr>
          <p:cNvPr name="TextBox 6" id="6"/>
          <p:cNvSpPr txBox="true"/>
          <p:nvPr/>
        </p:nvSpPr>
        <p:spPr>
          <a:xfrm rot="0">
            <a:off x="1999482" y="1852818"/>
            <a:ext cx="15425094" cy="2070068"/>
          </a:xfrm>
          <a:prstGeom prst="rect">
            <a:avLst/>
          </a:prstGeom>
        </p:spPr>
        <p:txBody>
          <a:bodyPr anchor="t" rtlCol="false" tIns="0" lIns="0" bIns="0" rIns="0">
            <a:spAutoFit/>
          </a:bodyPr>
          <a:lstStyle/>
          <a:p>
            <a:pPr>
              <a:lnSpc>
                <a:spcPts val="8000"/>
              </a:lnSpc>
            </a:pPr>
            <a:r>
              <a:rPr lang="en-US" sz="8000">
                <a:solidFill>
                  <a:srgbClr val="FFFFFF"/>
                </a:solidFill>
                <a:latin typeface="Lalezar"/>
              </a:rPr>
              <a:t>Download this presentation as a Powerpoint template in 3 steps</a:t>
            </a:r>
          </a:p>
        </p:txBody>
      </p:sp>
      <p:sp>
        <p:nvSpPr>
          <p:cNvPr name="TextBox 7" id="7"/>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8" id="8"/>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9" id="9"/>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10" id="10"/>
          <p:cNvGrpSpPr/>
          <p:nvPr/>
        </p:nvGrpSpPr>
        <p:grpSpPr>
          <a:xfrm rot="0">
            <a:off x="1999482" y="1004888"/>
            <a:ext cx="3743139" cy="187802"/>
            <a:chOff x="0" y="0"/>
            <a:chExt cx="985847" cy="49462"/>
          </a:xfrm>
        </p:grpSpPr>
        <p:sp>
          <p:nvSpPr>
            <p:cNvPr name="Freeform 11" id="11"/>
            <p:cNvSpPr/>
            <p:nvPr/>
          </p:nvSpPr>
          <p:spPr>
            <a:xfrm>
              <a:off x="0" y="0"/>
              <a:ext cx="985847" cy="49462"/>
            </a:xfrm>
            <a:custGeom>
              <a:avLst/>
              <a:gdLst/>
              <a:ahLst/>
              <a:cxnLst/>
              <a:rect r="r" b="b" t="t" l="l"/>
              <a:pathLst>
                <a:path h="49462" w="985847">
                  <a:moveTo>
                    <a:pt x="0" y="0"/>
                  </a:moveTo>
                  <a:lnTo>
                    <a:pt x="985847" y="0"/>
                  </a:lnTo>
                  <a:lnTo>
                    <a:pt x="985847" y="49462"/>
                  </a:lnTo>
                  <a:lnTo>
                    <a:pt x="0" y="49462"/>
                  </a:lnTo>
                  <a:close/>
                </a:path>
              </a:pathLst>
            </a:custGeom>
            <a:solidFill>
              <a:srgbClr val="9FFF24"/>
            </a:solidFill>
          </p:spPr>
        </p:sp>
        <p:sp>
          <p:nvSpPr>
            <p:cNvPr name="TextBox 12" id="1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3" id="13"/>
          <p:cNvGrpSpPr/>
          <p:nvPr/>
        </p:nvGrpSpPr>
        <p:grpSpPr>
          <a:xfrm rot="0">
            <a:off x="1999482" y="10156348"/>
            <a:ext cx="4172718" cy="187802"/>
            <a:chOff x="0" y="0"/>
            <a:chExt cx="1098988" cy="49462"/>
          </a:xfrm>
        </p:grpSpPr>
        <p:sp>
          <p:nvSpPr>
            <p:cNvPr name="Freeform 14" id="14"/>
            <p:cNvSpPr/>
            <p:nvPr/>
          </p:nvSpPr>
          <p:spPr>
            <a:xfrm>
              <a:off x="0" y="0"/>
              <a:ext cx="1098988" cy="49462"/>
            </a:xfrm>
            <a:custGeom>
              <a:avLst/>
              <a:gdLst/>
              <a:ahLst/>
              <a:cxnLst/>
              <a:rect r="r" b="b" t="t" l="l"/>
              <a:pathLst>
                <a:path h="49462" w="1098988">
                  <a:moveTo>
                    <a:pt x="0" y="0"/>
                  </a:moveTo>
                  <a:lnTo>
                    <a:pt x="1098988" y="0"/>
                  </a:lnTo>
                  <a:lnTo>
                    <a:pt x="1098988" y="49462"/>
                  </a:lnTo>
                  <a:lnTo>
                    <a:pt x="0" y="49462"/>
                  </a:lnTo>
                  <a:close/>
                </a:path>
              </a:pathLst>
            </a:custGeom>
            <a:solidFill>
              <a:srgbClr val="9FFF24"/>
            </a:solidFill>
          </p:spPr>
        </p:sp>
        <p:sp>
          <p:nvSpPr>
            <p:cNvPr name="TextBox 15" id="15"/>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6" id="16"/>
          <p:cNvGrpSpPr/>
          <p:nvPr/>
        </p:nvGrpSpPr>
        <p:grpSpPr>
          <a:xfrm rot="0">
            <a:off x="7780102" y="10156348"/>
            <a:ext cx="4172718" cy="187802"/>
            <a:chOff x="0" y="0"/>
            <a:chExt cx="1098988" cy="49462"/>
          </a:xfrm>
        </p:grpSpPr>
        <p:sp>
          <p:nvSpPr>
            <p:cNvPr name="Freeform 17" id="17"/>
            <p:cNvSpPr/>
            <p:nvPr/>
          </p:nvSpPr>
          <p:spPr>
            <a:xfrm>
              <a:off x="0" y="0"/>
              <a:ext cx="1098988" cy="49462"/>
            </a:xfrm>
            <a:custGeom>
              <a:avLst/>
              <a:gdLst/>
              <a:ahLst/>
              <a:cxnLst/>
              <a:rect r="r" b="b" t="t" l="l"/>
              <a:pathLst>
                <a:path h="49462" w="1098988">
                  <a:moveTo>
                    <a:pt x="0" y="0"/>
                  </a:moveTo>
                  <a:lnTo>
                    <a:pt x="1098988" y="0"/>
                  </a:lnTo>
                  <a:lnTo>
                    <a:pt x="1098988" y="49462"/>
                  </a:lnTo>
                  <a:lnTo>
                    <a:pt x="0" y="49462"/>
                  </a:lnTo>
                  <a:close/>
                </a:path>
              </a:pathLst>
            </a:custGeom>
            <a:solidFill>
              <a:srgbClr val="9FFF24"/>
            </a:solidFill>
          </p:spPr>
        </p:sp>
        <p:sp>
          <p:nvSpPr>
            <p:cNvPr name="TextBox 18" id="18"/>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9" id="19"/>
          <p:cNvGrpSpPr/>
          <p:nvPr/>
        </p:nvGrpSpPr>
        <p:grpSpPr>
          <a:xfrm rot="0">
            <a:off x="13436566" y="10156348"/>
            <a:ext cx="4172718" cy="187802"/>
            <a:chOff x="0" y="0"/>
            <a:chExt cx="1098988" cy="49462"/>
          </a:xfrm>
        </p:grpSpPr>
        <p:sp>
          <p:nvSpPr>
            <p:cNvPr name="Freeform 20" id="20"/>
            <p:cNvSpPr/>
            <p:nvPr/>
          </p:nvSpPr>
          <p:spPr>
            <a:xfrm>
              <a:off x="0" y="0"/>
              <a:ext cx="1098988" cy="49462"/>
            </a:xfrm>
            <a:custGeom>
              <a:avLst/>
              <a:gdLst/>
              <a:ahLst/>
              <a:cxnLst/>
              <a:rect r="r" b="b" t="t" l="l"/>
              <a:pathLst>
                <a:path h="49462" w="1098988">
                  <a:moveTo>
                    <a:pt x="0" y="0"/>
                  </a:moveTo>
                  <a:lnTo>
                    <a:pt x="1098988" y="0"/>
                  </a:lnTo>
                  <a:lnTo>
                    <a:pt x="1098988" y="49462"/>
                  </a:lnTo>
                  <a:lnTo>
                    <a:pt x="0" y="49462"/>
                  </a:lnTo>
                  <a:close/>
                </a:path>
              </a:pathLst>
            </a:custGeom>
            <a:solidFill>
              <a:srgbClr val="9FFF24"/>
            </a:solidFill>
          </p:spPr>
        </p:sp>
        <p:sp>
          <p:nvSpPr>
            <p:cNvPr name="TextBox 21" id="2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22" id="22"/>
          <p:cNvSpPr txBox="true"/>
          <p:nvPr/>
        </p:nvSpPr>
        <p:spPr>
          <a:xfrm rot="0">
            <a:off x="2123637" y="4662203"/>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1.</a:t>
            </a:r>
          </a:p>
        </p:txBody>
      </p:sp>
      <p:sp>
        <p:nvSpPr>
          <p:cNvPr name="TextBox 23" id="23"/>
          <p:cNvSpPr txBox="true"/>
          <p:nvPr/>
        </p:nvSpPr>
        <p:spPr>
          <a:xfrm rot="0">
            <a:off x="2123637" y="5626762"/>
            <a:ext cx="3988011" cy="2095169"/>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Click on the "Canva" button next to this presentation. Start editing your presentation. You may need to sign in to your Canva account.</a:t>
            </a:r>
          </a:p>
        </p:txBody>
      </p:sp>
      <p:sp>
        <p:nvSpPr>
          <p:cNvPr name="TextBox 24" id="24"/>
          <p:cNvSpPr txBox="true"/>
          <p:nvPr/>
        </p:nvSpPr>
        <p:spPr>
          <a:xfrm rot="0">
            <a:off x="7780102" y="4662203"/>
            <a:ext cx="2532544"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2.</a:t>
            </a:r>
          </a:p>
        </p:txBody>
      </p:sp>
      <p:sp>
        <p:nvSpPr>
          <p:cNvPr name="TextBox 25" id="25"/>
          <p:cNvSpPr txBox="true"/>
          <p:nvPr/>
        </p:nvSpPr>
        <p:spPr>
          <a:xfrm rot="0">
            <a:off x="7780102" y="5626762"/>
            <a:ext cx="4007181" cy="1676135"/>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Click on the "Share" button on the top right corner in Canva and click on "More" at the bottom of the menu.</a:t>
            </a:r>
          </a:p>
        </p:txBody>
      </p:sp>
      <p:sp>
        <p:nvSpPr>
          <p:cNvPr name="TextBox 26" id="26"/>
          <p:cNvSpPr txBox="true"/>
          <p:nvPr/>
        </p:nvSpPr>
        <p:spPr>
          <a:xfrm rot="0">
            <a:off x="13436566" y="4662203"/>
            <a:ext cx="2608763"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3. </a:t>
            </a:r>
          </a:p>
        </p:txBody>
      </p:sp>
      <p:sp>
        <p:nvSpPr>
          <p:cNvPr name="TextBox 27" id="27"/>
          <p:cNvSpPr txBox="true"/>
          <p:nvPr/>
        </p:nvSpPr>
        <p:spPr>
          <a:xfrm rot="0">
            <a:off x="13436566" y="5626762"/>
            <a:ext cx="4127780" cy="2933237"/>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Enter "Google Drive" in the search bar and click on the Google Drive icon to add this design as a Google slide in your G Drive. It will ask you to link your Google account to Canva the first time.</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874062" y="4564092"/>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15976564" y="-1847555"/>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sp>
        <p:nvSpPr>
          <p:cNvPr name="TextBox 6" id="6"/>
          <p:cNvSpPr txBox="true"/>
          <p:nvPr/>
        </p:nvSpPr>
        <p:spPr>
          <a:xfrm rot="0">
            <a:off x="7738208" y="2357635"/>
            <a:ext cx="9686369" cy="1060434"/>
          </a:xfrm>
          <a:prstGeom prst="rect">
            <a:avLst/>
          </a:prstGeom>
        </p:spPr>
        <p:txBody>
          <a:bodyPr anchor="t" rtlCol="false" tIns="0" lIns="0" bIns="0" rIns="0">
            <a:spAutoFit/>
          </a:bodyPr>
          <a:lstStyle/>
          <a:p>
            <a:pPr>
              <a:lnSpc>
                <a:spcPts val="8000"/>
              </a:lnSpc>
            </a:pPr>
            <a:r>
              <a:rPr lang="en-US" sz="8000">
                <a:solidFill>
                  <a:srgbClr val="FFFFFF"/>
                </a:solidFill>
                <a:latin typeface="Lalezar"/>
              </a:rPr>
              <a:t>Add an Agenda Page</a:t>
            </a:r>
          </a:p>
        </p:txBody>
      </p:sp>
      <p:sp>
        <p:nvSpPr>
          <p:cNvPr name="TextBox 7" id="7"/>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8" id="8"/>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9" id="9"/>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10" id="10"/>
          <p:cNvGrpSpPr/>
          <p:nvPr/>
        </p:nvGrpSpPr>
        <p:grpSpPr>
          <a:xfrm rot="0">
            <a:off x="7738208" y="1004888"/>
            <a:ext cx="3743139" cy="187802"/>
            <a:chOff x="0" y="0"/>
            <a:chExt cx="985847" cy="49462"/>
          </a:xfrm>
        </p:grpSpPr>
        <p:sp>
          <p:nvSpPr>
            <p:cNvPr name="Freeform 11" id="11"/>
            <p:cNvSpPr/>
            <p:nvPr/>
          </p:nvSpPr>
          <p:spPr>
            <a:xfrm>
              <a:off x="0" y="0"/>
              <a:ext cx="985847" cy="49462"/>
            </a:xfrm>
            <a:custGeom>
              <a:avLst/>
              <a:gdLst/>
              <a:ahLst/>
              <a:cxnLst/>
              <a:rect r="r" b="b" t="t" l="l"/>
              <a:pathLst>
                <a:path h="49462" w="985847">
                  <a:moveTo>
                    <a:pt x="0" y="0"/>
                  </a:moveTo>
                  <a:lnTo>
                    <a:pt x="985847" y="0"/>
                  </a:lnTo>
                  <a:lnTo>
                    <a:pt x="985847" y="49462"/>
                  </a:lnTo>
                  <a:lnTo>
                    <a:pt x="0" y="49462"/>
                  </a:lnTo>
                  <a:close/>
                </a:path>
              </a:pathLst>
            </a:custGeom>
            <a:solidFill>
              <a:srgbClr val="9FFF24"/>
            </a:solidFill>
          </p:spPr>
        </p:sp>
        <p:sp>
          <p:nvSpPr>
            <p:cNvPr name="TextBox 12" id="1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3" id="13"/>
          <p:cNvGrpSpPr/>
          <p:nvPr/>
        </p:nvGrpSpPr>
        <p:grpSpPr>
          <a:xfrm rot="0">
            <a:off x="7738208" y="10156348"/>
            <a:ext cx="9686369" cy="187802"/>
            <a:chOff x="0" y="0"/>
            <a:chExt cx="2551142" cy="49462"/>
          </a:xfrm>
        </p:grpSpPr>
        <p:sp>
          <p:nvSpPr>
            <p:cNvPr name="Freeform 14" id="14"/>
            <p:cNvSpPr/>
            <p:nvPr/>
          </p:nvSpPr>
          <p:spPr>
            <a:xfrm>
              <a:off x="0" y="0"/>
              <a:ext cx="2551143" cy="49462"/>
            </a:xfrm>
            <a:custGeom>
              <a:avLst/>
              <a:gdLst/>
              <a:ahLst/>
              <a:cxnLst/>
              <a:rect r="r" b="b" t="t" l="l"/>
              <a:pathLst>
                <a:path h="49462" w="2551143">
                  <a:moveTo>
                    <a:pt x="0" y="0"/>
                  </a:moveTo>
                  <a:lnTo>
                    <a:pt x="2551143" y="0"/>
                  </a:lnTo>
                  <a:lnTo>
                    <a:pt x="2551143" y="49462"/>
                  </a:lnTo>
                  <a:lnTo>
                    <a:pt x="0" y="49462"/>
                  </a:lnTo>
                  <a:close/>
                </a:path>
              </a:pathLst>
            </a:custGeom>
            <a:solidFill>
              <a:srgbClr val="9FFF24"/>
            </a:solidFill>
          </p:spPr>
        </p:sp>
        <p:sp>
          <p:nvSpPr>
            <p:cNvPr name="TextBox 15" id="15"/>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16" id="16"/>
          <p:cNvSpPr txBox="true"/>
          <p:nvPr/>
        </p:nvSpPr>
        <p:spPr>
          <a:xfrm rot="0">
            <a:off x="7862363" y="4662203"/>
            <a:ext cx="9562214" cy="3452899"/>
          </a:xfrm>
          <a:prstGeom prst="rect">
            <a:avLst/>
          </a:prstGeom>
        </p:spPr>
        <p:txBody>
          <a:bodyPr anchor="t" rtlCol="false" tIns="0" lIns="0" bIns="0" rIns="0">
            <a:spAutoFit/>
          </a:bodyPr>
          <a:lstStyle/>
          <a:p>
            <a:pPr>
              <a:lnSpc>
                <a:spcPts val="3919"/>
              </a:lnSpc>
            </a:pPr>
            <a:r>
              <a:rPr lang="en-US" sz="2799">
                <a:solidFill>
                  <a:srgbClr val="FFFFFF"/>
                </a:solidFill>
                <a:latin typeface="Lalezar"/>
              </a:rPr>
              <a:t>Write an agenda here.</a:t>
            </a:r>
          </a:p>
          <a:p>
            <a:pPr>
              <a:lnSpc>
                <a:spcPts val="3919"/>
              </a:lnSpc>
            </a:pPr>
            <a:r>
              <a:rPr lang="en-US" sz="2799">
                <a:solidFill>
                  <a:srgbClr val="FFFFFF"/>
                </a:solidFill>
                <a:latin typeface="Lalezar"/>
              </a:rPr>
              <a:t>Write an agenda here.</a:t>
            </a:r>
          </a:p>
          <a:p>
            <a:pPr>
              <a:lnSpc>
                <a:spcPts val="3919"/>
              </a:lnSpc>
            </a:pPr>
            <a:r>
              <a:rPr lang="en-US" sz="2799">
                <a:solidFill>
                  <a:srgbClr val="FFFFFF"/>
                </a:solidFill>
                <a:latin typeface="Lalezar"/>
              </a:rPr>
              <a:t>Write an agenda here.</a:t>
            </a:r>
          </a:p>
          <a:p>
            <a:pPr>
              <a:lnSpc>
                <a:spcPts val="3919"/>
              </a:lnSpc>
            </a:pPr>
            <a:r>
              <a:rPr lang="en-US" sz="2799">
                <a:solidFill>
                  <a:srgbClr val="FFFFFF"/>
                </a:solidFill>
                <a:latin typeface="Lalezar"/>
              </a:rPr>
              <a:t>Write an agenda here.</a:t>
            </a:r>
          </a:p>
          <a:p>
            <a:pPr>
              <a:lnSpc>
                <a:spcPts val="3919"/>
              </a:lnSpc>
            </a:pPr>
            <a:r>
              <a:rPr lang="en-US" sz="2799">
                <a:solidFill>
                  <a:srgbClr val="FFFFFF"/>
                </a:solidFill>
                <a:latin typeface="Lalezar"/>
              </a:rPr>
              <a:t>Write an agenda here.</a:t>
            </a:r>
          </a:p>
          <a:p>
            <a:pPr>
              <a:lnSpc>
                <a:spcPts val="3919"/>
              </a:lnSpc>
            </a:pPr>
            <a:r>
              <a:rPr lang="en-US" sz="2799">
                <a:solidFill>
                  <a:srgbClr val="FFFFFF"/>
                </a:solidFill>
                <a:latin typeface="Lalezar"/>
              </a:rPr>
              <a:t>Write an agenda here.</a:t>
            </a:r>
          </a:p>
          <a:p>
            <a:pPr>
              <a:lnSpc>
                <a:spcPts val="3919"/>
              </a:lnSpc>
              <a:spcBef>
                <a:spcPct val="0"/>
              </a:spcBef>
            </a:pP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2788192" y="-430840"/>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349285" y="2112177"/>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6" id="6"/>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7" id="7"/>
          <p:cNvGrpSpPr/>
          <p:nvPr/>
        </p:nvGrpSpPr>
        <p:grpSpPr>
          <a:xfrm rot="0">
            <a:off x="1774855" y="1004888"/>
            <a:ext cx="7314211" cy="187802"/>
            <a:chOff x="0" y="0"/>
            <a:chExt cx="1926376" cy="49462"/>
          </a:xfrm>
        </p:grpSpPr>
        <p:sp>
          <p:nvSpPr>
            <p:cNvPr name="Freeform 8" id="8"/>
            <p:cNvSpPr/>
            <p:nvPr/>
          </p:nvSpPr>
          <p:spPr>
            <a:xfrm>
              <a:off x="0" y="0"/>
              <a:ext cx="1926376" cy="49462"/>
            </a:xfrm>
            <a:custGeom>
              <a:avLst/>
              <a:gdLst/>
              <a:ahLst/>
              <a:cxnLst/>
              <a:rect r="r" b="b" t="t" l="l"/>
              <a:pathLst>
                <a:path h="49462" w="1926376">
                  <a:moveTo>
                    <a:pt x="0" y="0"/>
                  </a:moveTo>
                  <a:lnTo>
                    <a:pt x="1926376" y="0"/>
                  </a:lnTo>
                  <a:lnTo>
                    <a:pt x="1926376" y="49462"/>
                  </a:lnTo>
                  <a:lnTo>
                    <a:pt x="0" y="49462"/>
                  </a:lnTo>
                  <a:close/>
                </a:path>
              </a:pathLst>
            </a:custGeom>
            <a:solidFill>
              <a:srgbClr val="9FFF24"/>
            </a:solidFill>
          </p:spPr>
        </p:sp>
        <p:sp>
          <p:nvSpPr>
            <p:cNvPr name="TextBox 9" id="9"/>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0" id="10"/>
          <p:cNvGrpSpPr/>
          <p:nvPr/>
        </p:nvGrpSpPr>
        <p:grpSpPr>
          <a:xfrm rot="0">
            <a:off x="1774855" y="10156348"/>
            <a:ext cx="7314211" cy="187802"/>
            <a:chOff x="0" y="0"/>
            <a:chExt cx="1926376" cy="49462"/>
          </a:xfrm>
        </p:grpSpPr>
        <p:sp>
          <p:nvSpPr>
            <p:cNvPr name="Freeform 11" id="11"/>
            <p:cNvSpPr/>
            <p:nvPr/>
          </p:nvSpPr>
          <p:spPr>
            <a:xfrm>
              <a:off x="0" y="0"/>
              <a:ext cx="1926376" cy="49462"/>
            </a:xfrm>
            <a:custGeom>
              <a:avLst/>
              <a:gdLst/>
              <a:ahLst/>
              <a:cxnLst/>
              <a:rect r="r" b="b" t="t" l="l"/>
              <a:pathLst>
                <a:path h="49462" w="1926376">
                  <a:moveTo>
                    <a:pt x="0" y="0"/>
                  </a:moveTo>
                  <a:lnTo>
                    <a:pt x="1926376" y="0"/>
                  </a:lnTo>
                  <a:lnTo>
                    <a:pt x="1926376" y="49462"/>
                  </a:lnTo>
                  <a:lnTo>
                    <a:pt x="0" y="49462"/>
                  </a:lnTo>
                  <a:close/>
                </a:path>
              </a:pathLst>
            </a:custGeom>
            <a:solidFill>
              <a:srgbClr val="9FFF24"/>
            </a:solidFill>
          </p:spPr>
        </p:sp>
        <p:sp>
          <p:nvSpPr>
            <p:cNvPr name="TextBox 12" id="1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3" id="13"/>
          <p:cNvGrpSpPr>
            <a:grpSpLocks noChangeAspect="true"/>
          </p:cNvGrpSpPr>
          <p:nvPr/>
        </p:nvGrpSpPr>
        <p:grpSpPr>
          <a:xfrm rot="0">
            <a:off x="1774855" y="1784863"/>
            <a:ext cx="7314211" cy="7314181"/>
            <a:chOff x="0" y="0"/>
            <a:chExt cx="6350000" cy="6349975"/>
          </a:xfrm>
        </p:grpSpPr>
        <p:sp>
          <p:nvSpPr>
            <p:cNvPr name="Freeform 14" id="14"/>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6886" r="-43207" t="0" b="0"/>
              </a:stretch>
            </a:blipFill>
          </p:spPr>
        </p:sp>
      </p:grpSp>
      <p:sp>
        <p:nvSpPr>
          <p:cNvPr name="TextBox 15" id="15"/>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16" id="16"/>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grpSp>
        <p:nvGrpSpPr>
          <p:cNvPr name="Group 17" id="17"/>
          <p:cNvGrpSpPr/>
          <p:nvPr/>
        </p:nvGrpSpPr>
        <p:grpSpPr>
          <a:xfrm rot="0">
            <a:off x="11001586" y="3960887"/>
            <a:ext cx="6422991" cy="3446657"/>
            <a:chOff x="0" y="0"/>
            <a:chExt cx="8563988" cy="4595542"/>
          </a:xfrm>
        </p:grpSpPr>
        <p:sp>
          <p:nvSpPr>
            <p:cNvPr name="TextBox 18" id="18"/>
            <p:cNvSpPr txBox="true"/>
            <p:nvPr/>
          </p:nvSpPr>
          <p:spPr>
            <a:xfrm rot="0">
              <a:off x="0" y="152400"/>
              <a:ext cx="8563988" cy="1464712"/>
            </a:xfrm>
            <a:prstGeom prst="rect">
              <a:avLst/>
            </a:prstGeom>
          </p:spPr>
          <p:txBody>
            <a:bodyPr anchor="t" rtlCol="false" tIns="0" lIns="0" bIns="0" rIns="0">
              <a:spAutoFit/>
            </a:bodyPr>
            <a:lstStyle/>
            <a:p>
              <a:pPr algn="r">
                <a:lnSpc>
                  <a:spcPts val="8000"/>
                </a:lnSpc>
              </a:pPr>
              <a:r>
                <a:rPr lang="en-US" sz="8000">
                  <a:solidFill>
                    <a:srgbClr val="FFFFFF"/>
                  </a:solidFill>
                  <a:latin typeface="Lalezar"/>
                </a:rPr>
                <a:t>Hello there!</a:t>
              </a:r>
            </a:p>
          </p:txBody>
        </p:sp>
        <p:sp>
          <p:nvSpPr>
            <p:cNvPr name="TextBox 19" id="19"/>
            <p:cNvSpPr txBox="true"/>
            <p:nvPr/>
          </p:nvSpPr>
          <p:spPr>
            <a:xfrm rot="0">
              <a:off x="0" y="2652151"/>
              <a:ext cx="8563988" cy="1943391"/>
            </a:xfrm>
            <a:prstGeom prst="rect">
              <a:avLst/>
            </a:prstGeom>
          </p:spPr>
          <p:txBody>
            <a:bodyPr anchor="t" rtlCol="false" tIns="0" lIns="0" bIns="0" rIns="0">
              <a:spAutoFit/>
            </a:bodyPr>
            <a:lstStyle/>
            <a:p>
              <a:pPr algn="r" marL="0" indent="0" lvl="0">
                <a:lnSpc>
                  <a:spcPts val="3919"/>
                </a:lnSpc>
                <a:spcBef>
                  <a:spcPct val="0"/>
                </a:spcBef>
              </a:pPr>
              <a:r>
                <a:rPr lang="en-US" sz="2799" u="none">
                  <a:solidFill>
                    <a:srgbClr val="FFFFFF"/>
                  </a:solidFill>
                  <a:latin typeface="Lalezar"/>
                </a:rPr>
                <a:t>I'm Rain, and I'll be sharing with you my beautiful ideas. Follow me at @reallygreatsite to learn more. </a:t>
              </a:r>
            </a:p>
          </p:txBody>
        </p:sp>
      </p:gr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5998512" y="-3192802"/>
            <a:ext cx="8515827" cy="8770983"/>
          </a:xfrm>
          <a:prstGeom prst="rect">
            <a:avLst/>
          </a:prstGeom>
        </p:spPr>
      </p:pic>
      <p:sp>
        <p:nvSpPr>
          <p:cNvPr name="AutoShape 4" id="4"/>
          <p:cNvSpPr/>
          <p:nvPr/>
        </p:nvSpPr>
        <p:spPr>
          <a:xfrm rot="0">
            <a:off x="863423" y="1004888"/>
            <a:ext cx="16561153" cy="0"/>
          </a:xfrm>
          <a:prstGeom prst="line">
            <a:avLst/>
          </a:prstGeom>
          <a:ln cap="flat" w="9525">
            <a:solidFill>
              <a:srgbClr val="FFFFFF"/>
            </a:solidFill>
            <a:prstDash val="solid"/>
            <a:headEnd type="none" len="sm" w="sm"/>
            <a:tailEnd type="none" len="sm" w="sm"/>
          </a:ln>
        </p:spPr>
      </p:sp>
      <p:sp>
        <p:nvSpPr>
          <p:cNvPr name="TextBox 5" id="5"/>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6" id="6"/>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7" id="7"/>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8" id="8"/>
          <p:cNvGrpSpPr/>
          <p:nvPr/>
        </p:nvGrpSpPr>
        <p:grpSpPr>
          <a:xfrm rot="0">
            <a:off x="2123637" y="1004888"/>
            <a:ext cx="3743139" cy="187802"/>
            <a:chOff x="0" y="0"/>
            <a:chExt cx="985847" cy="49462"/>
          </a:xfrm>
        </p:grpSpPr>
        <p:sp>
          <p:nvSpPr>
            <p:cNvPr name="Freeform 9" id="9"/>
            <p:cNvSpPr/>
            <p:nvPr/>
          </p:nvSpPr>
          <p:spPr>
            <a:xfrm>
              <a:off x="0" y="0"/>
              <a:ext cx="985847" cy="49462"/>
            </a:xfrm>
            <a:custGeom>
              <a:avLst/>
              <a:gdLst/>
              <a:ahLst/>
              <a:cxnLst/>
              <a:rect r="r" b="b" t="t" l="l"/>
              <a:pathLst>
                <a:path h="49462" w="985847">
                  <a:moveTo>
                    <a:pt x="0" y="0"/>
                  </a:moveTo>
                  <a:lnTo>
                    <a:pt x="985847" y="0"/>
                  </a:lnTo>
                  <a:lnTo>
                    <a:pt x="985847" y="49462"/>
                  </a:lnTo>
                  <a:lnTo>
                    <a:pt x="0" y="49462"/>
                  </a:lnTo>
                  <a:close/>
                </a:path>
              </a:pathLst>
            </a:custGeom>
            <a:solidFill>
              <a:srgbClr val="9FFF24"/>
            </a:solidFill>
          </p:spPr>
        </p:sp>
        <p:sp>
          <p:nvSpPr>
            <p:cNvPr name="TextBox 10" id="10"/>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1" id="11"/>
          <p:cNvGrpSpPr/>
          <p:nvPr/>
        </p:nvGrpSpPr>
        <p:grpSpPr>
          <a:xfrm rot="0">
            <a:off x="2123637" y="10156348"/>
            <a:ext cx="6680166" cy="187802"/>
            <a:chOff x="0" y="0"/>
            <a:chExt cx="1759385" cy="49462"/>
          </a:xfrm>
        </p:grpSpPr>
        <p:sp>
          <p:nvSpPr>
            <p:cNvPr name="Freeform 12" id="12"/>
            <p:cNvSpPr/>
            <p:nvPr/>
          </p:nvSpPr>
          <p:spPr>
            <a:xfrm>
              <a:off x="0" y="0"/>
              <a:ext cx="1759385" cy="49462"/>
            </a:xfrm>
            <a:custGeom>
              <a:avLst/>
              <a:gdLst/>
              <a:ahLst/>
              <a:cxnLst/>
              <a:rect r="r" b="b" t="t" l="l"/>
              <a:pathLst>
                <a:path h="49462" w="1759385">
                  <a:moveTo>
                    <a:pt x="0" y="0"/>
                  </a:moveTo>
                  <a:lnTo>
                    <a:pt x="1759385" y="0"/>
                  </a:lnTo>
                  <a:lnTo>
                    <a:pt x="1759385" y="49462"/>
                  </a:lnTo>
                  <a:lnTo>
                    <a:pt x="0" y="49462"/>
                  </a:lnTo>
                  <a:close/>
                </a:path>
              </a:pathLst>
            </a:custGeom>
            <a:solidFill>
              <a:srgbClr val="9FFF24"/>
            </a:solidFill>
          </p:spPr>
        </p:sp>
        <p:sp>
          <p:nvSpPr>
            <p:cNvPr name="TextBox 13" id="13"/>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4" id="14"/>
          <p:cNvGrpSpPr/>
          <p:nvPr/>
        </p:nvGrpSpPr>
        <p:grpSpPr>
          <a:xfrm rot="0">
            <a:off x="2123637" y="2205235"/>
            <a:ext cx="6680166" cy="2306742"/>
            <a:chOff x="0" y="0"/>
            <a:chExt cx="8906888" cy="3075656"/>
          </a:xfrm>
        </p:grpSpPr>
        <p:sp>
          <p:nvSpPr>
            <p:cNvPr name="TextBox 15" id="15"/>
            <p:cNvSpPr txBox="true"/>
            <p:nvPr/>
          </p:nvSpPr>
          <p:spPr>
            <a:xfrm rot="0">
              <a:off x="0" y="152400"/>
              <a:ext cx="8906888" cy="1464712"/>
            </a:xfrm>
            <a:prstGeom prst="rect">
              <a:avLst/>
            </a:prstGeom>
          </p:spPr>
          <p:txBody>
            <a:bodyPr anchor="t" rtlCol="false" tIns="0" lIns="0" bIns="0" rIns="0">
              <a:spAutoFit/>
            </a:bodyPr>
            <a:lstStyle/>
            <a:p>
              <a:pPr>
                <a:lnSpc>
                  <a:spcPts val="8000"/>
                </a:lnSpc>
              </a:pPr>
              <a:r>
                <a:rPr lang="en-US" sz="8000">
                  <a:solidFill>
                    <a:srgbClr val="FFFFFF"/>
                  </a:solidFill>
                  <a:latin typeface="Lalezar"/>
                </a:rPr>
                <a:t>Get to Know Me</a:t>
              </a:r>
            </a:p>
          </p:txBody>
        </p:sp>
        <p:sp>
          <p:nvSpPr>
            <p:cNvPr name="TextBox 16" id="16"/>
            <p:cNvSpPr txBox="true"/>
            <p:nvPr/>
          </p:nvSpPr>
          <p:spPr>
            <a:xfrm rot="0">
              <a:off x="0" y="1792620"/>
              <a:ext cx="6684388" cy="1283035"/>
            </a:xfrm>
            <a:prstGeom prst="rect">
              <a:avLst/>
            </a:prstGeom>
          </p:spPr>
          <p:txBody>
            <a:bodyPr anchor="t" rtlCol="false" tIns="0" lIns="0" bIns="0" rIns="0">
              <a:spAutoFit/>
            </a:bodyPr>
            <a:lstStyle/>
            <a:p>
              <a:pPr marL="0" indent="0" lvl="0">
                <a:lnSpc>
                  <a:spcPts val="3919"/>
                </a:lnSpc>
                <a:spcBef>
                  <a:spcPct val="0"/>
                </a:spcBef>
              </a:pPr>
              <a:r>
                <a:rPr lang="en-US" sz="2799">
                  <a:solidFill>
                    <a:srgbClr val="FFFFFF"/>
                  </a:solidFill>
                  <a:latin typeface="Lalezar"/>
                </a:rPr>
                <a:t>Elaborate on a personal detail you want to share.</a:t>
              </a:r>
            </a:p>
          </p:txBody>
        </p:sp>
      </p:grpSp>
      <p:pic>
        <p:nvPicPr>
          <p:cNvPr name="Picture 17" id="17"/>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9187169" y="3554442"/>
            <a:ext cx="8515827" cy="8770983"/>
          </a:xfrm>
          <a:prstGeom prst="rect">
            <a:avLst/>
          </a:prstGeom>
        </p:spPr>
      </p:pic>
      <p:grpSp>
        <p:nvGrpSpPr>
          <p:cNvPr name="Group 18" id="18"/>
          <p:cNvGrpSpPr>
            <a:grpSpLocks noChangeAspect="true"/>
          </p:cNvGrpSpPr>
          <p:nvPr/>
        </p:nvGrpSpPr>
        <p:grpSpPr>
          <a:xfrm rot="0">
            <a:off x="10049225" y="1784863"/>
            <a:ext cx="7314211" cy="7314181"/>
            <a:chOff x="0" y="0"/>
            <a:chExt cx="6350000" cy="6349975"/>
          </a:xfrm>
        </p:grpSpPr>
        <p:sp>
          <p:nvSpPr>
            <p:cNvPr name="Freeform 19" id="19"/>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9950" r="-40142" t="0" b="0"/>
              </a:stretch>
            </a:blipFill>
          </p:spPr>
        </p:sp>
      </p:gr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sp>
        <p:nvSpPr>
          <p:cNvPr name="AutoShape 3" id="3"/>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4" id="4"/>
          <p:cNvPicPr>
            <a:picLocks noChangeAspect="true"/>
          </p:cNvPicPr>
          <p:nvPr/>
        </p:nvPicPr>
        <p:blipFill>
          <a:blip r:embed="rId3">
            <a:alphaModFix amt="26000"/>
          </a:blip>
          <a:srcRect l="0" t="0" r="0" b="0"/>
          <a:stretch>
            <a:fillRect/>
          </a:stretch>
        </p:blipFill>
        <p:spPr>
          <a:xfrm flipH="false" flipV="false" rot="-5400000">
            <a:off x="325086" y="5257691"/>
            <a:ext cx="1445201" cy="368526"/>
          </a:xfrm>
          <a:prstGeom prst="rect">
            <a:avLst/>
          </a:prstGeom>
        </p:spPr>
      </p:pic>
      <p:sp>
        <p:nvSpPr>
          <p:cNvPr name="TextBox 5" id="5"/>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6" id="6"/>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7" id="7"/>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7546833" y="-11370303"/>
            <a:ext cx="15952185" cy="16430153"/>
          </a:xfrm>
          <a:prstGeom prst="rect">
            <a:avLst/>
          </a:prstGeom>
        </p:spPr>
      </p:pic>
      <p:pic>
        <p:nvPicPr>
          <p:cNvPr name="Picture 8" id="8"/>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8525383" y="8236784"/>
            <a:ext cx="8515827" cy="8770983"/>
          </a:xfrm>
          <a:prstGeom prst="rect">
            <a:avLst/>
          </a:prstGeom>
        </p:spPr>
      </p:pic>
      <p:sp>
        <p:nvSpPr>
          <p:cNvPr name="AutoShape 9" id="9"/>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10" id="10"/>
          <p:cNvPicPr>
            <a:picLocks noChangeAspect="true"/>
          </p:cNvPicPr>
          <p:nvPr/>
        </p:nvPicPr>
        <p:blipFill>
          <a:blip r:embed="rId3">
            <a:alphaModFix amt="26000"/>
          </a:blip>
          <a:srcRect l="0" t="0" r="0" b="0"/>
          <a:stretch>
            <a:fillRect/>
          </a:stretch>
        </p:blipFill>
        <p:spPr>
          <a:xfrm flipH="false" flipV="false" rot="-5400000">
            <a:off x="325086" y="5257691"/>
            <a:ext cx="1445201" cy="368526"/>
          </a:xfrm>
          <a:prstGeom prst="rect">
            <a:avLst/>
          </a:prstGeom>
        </p:spPr>
      </p:pic>
      <p:grpSp>
        <p:nvGrpSpPr>
          <p:cNvPr name="Group 11" id="11"/>
          <p:cNvGrpSpPr/>
          <p:nvPr/>
        </p:nvGrpSpPr>
        <p:grpSpPr>
          <a:xfrm rot="0">
            <a:off x="1999482" y="1004888"/>
            <a:ext cx="6142535" cy="187802"/>
            <a:chOff x="0" y="0"/>
            <a:chExt cx="1617787" cy="49462"/>
          </a:xfrm>
        </p:grpSpPr>
        <p:sp>
          <p:nvSpPr>
            <p:cNvPr name="Freeform 12" id="12"/>
            <p:cNvSpPr/>
            <p:nvPr/>
          </p:nvSpPr>
          <p:spPr>
            <a:xfrm>
              <a:off x="0" y="0"/>
              <a:ext cx="1617787" cy="49462"/>
            </a:xfrm>
            <a:custGeom>
              <a:avLst/>
              <a:gdLst/>
              <a:ahLst/>
              <a:cxnLst/>
              <a:rect r="r" b="b" t="t" l="l"/>
              <a:pathLst>
                <a:path h="49462" w="1617787">
                  <a:moveTo>
                    <a:pt x="0" y="0"/>
                  </a:moveTo>
                  <a:lnTo>
                    <a:pt x="1617787" y="0"/>
                  </a:lnTo>
                  <a:lnTo>
                    <a:pt x="1617787" y="49462"/>
                  </a:lnTo>
                  <a:lnTo>
                    <a:pt x="0" y="49462"/>
                  </a:lnTo>
                  <a:close/>
                </a:path>
              </a:pathLst>
            </a:custGeom>
            <a:solidFill>
              <a:srgbClr val="9FFF24"/>
            </a:solidFill>
          </p:spPr>
        </p:sp>
        <p:sp>
          <p:nvSpPr>
            <p:cNvPr name="TextBox 13" id="13"/>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4" id="14"/>
          <p:cNvGrpSpPr/>
          <p:nvPr/>
        </p:nvGrpSpPr>
        <p:grpSpPr>
          <a:xfrm rot="0">
            <a:off x="11692336" y="10157745"/>
            <a:ext cx="4172718" cy="187802"/>
            <a:chOff x="0" y="0"/>
            <a:chExt cx="1098988" cy="49462"/>
          </a:xfrm>
        </p:grpSpPr>
        <p:sp>
          <p:nvSpPr>
            <p:cNvPr name="Freeform 15" id="15"/>
            <p:cNvSpPr/>
            <p:nvPr/>
          </p:nvSpPr>
          <p:spPr>
            <a:xfrm>
              <a:off x="0" y="0"/>
              <a:ext cx="1098988" cy="49462"/>
            </a:xfrm>
            <a:custGeom>
              <a:avLst/>
              <a:gdLst/>
              <a:ahLst/>
              <a:cxnLst/>
              <a:rect r="r" b="b" t="t" l="l"/>
              <a:pathLst>
                <a:path h="49462" w="1098988">
                  <a:moveTo>
                    <a:pt x="0" y="0"/>
                  </a:moveTo>
                  <a:lnTo>
                    <a:pt x="1098988" y="0"/>
                  </a:lnTo>
                  <a:lnTo>
                    <a:pt x="1098988" y="49462"/>
                  </a:lnTo>
                  <a:lnTo>
                    <a:pt x="0" y="49462"/>
                  </a:lnTo>
                  <a:close/>
                </a:path>
              </a:pathLst>
            </a:custGeom>
            <a:solidFill>
              <a:srgbClr val="9FFF24"/>
            </a:solidFill>
          </p:spPr>
        </p:sp>
        <p:sp>
          <p:nvSpPr>
            <p:cNvPr name="TextBox 16" id="16"/>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17" id="17"/>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18" id="18"/>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sp>
        <p:nvSpPr>
          <p:cNvPr name="TextBox 19" id="19"/>
          <p:cNvSpPr txBox="true"/>
          <p:nvPr/>
        </p:nvSpPr>
        <p:spPr>
          <a:xfrm rot="0">
            <a:off x="1999482" y="4483120"/>
            <a:ext cx="6142535" cy="2070068"/>
          </a:xfrm>
          <a:prstGeom prst="rect">
            <a:avLst/>
          </a:prstGeom>
        </p:spPr>
        <p:txBody>
          <a:bodyPr anchor="t" rtlCol="false" tIns="0" lIns="0" bIns="0" rIns="0">
            <a:spAutoFit/>
          </a:bodyPr>
          <a:lstStyle/>
          <a:p>
            <a:pPr>
              <a:lnSpc>
                <a:spcPts val="8000"/>
              </a:lnSpc>
            </a:pPr>
            <a:r>
              <a:rPr lang="en-US" sz="8000">
                <a:solidFill>
                  <a:srgbClr val="FFFFFF"/>
                </a:solidFill>
                <a:latin typeface="Lalezar"/>
              </a:rPr>
              <a:t>Add a Timeline Page</a:t>
            </a:r>
          </a:p>
        </p:txBody>
      </p:sp>
      <p:pic>
        <p:nvPicPr>
          <p:cNvPr name="Picture 20" id="20"/>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9905691" y="4969354"/>
            <a:ext cx="1297829" cy="1336715"/>
          </a:xfrm>
          <a:prstGeom prst="rect">
            <a:avLst/>
          </a:prstGeom>
        </p:spPr>
      </p:pic>
      <p:sp>
        <p:nvSpPr>
          <p:cNvPr name="TextBox 21" id="21"/>
          <p:cNvSpPr txBox="true"/>
          <p:nvPr/>
        </p:nvSpPr>
        <p:spPr>
          <a:xfrm rot="0">
            <a:off x="11692336" y="4872672"/>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Add a main point</a:t>
            </a:r>
          </a:p>
        </p:txBody>
      </p:sp>
      <p:sp>
        <p:nvSpPr>
          <p:cNvPr name="TextBox 22" id="22"/>
          <p:cNvSpPr txBox="true"/>
          <p:nvPr/>
        </p:nvSpPr>
        <p:spPr>
          <a:xfrm rot="0">
            <a:off x="11692336" y="5507533"/>
            <a:ext cx="3988011" cy="838068"/>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Elaborate on a personal detail you want to share.</a:t>
            </a:r>
          </a:p>
        </p:txBody>
      </p:sp>
      <p:pic>
        <p:nvPicPr>
          <p:cNvPr name="Picture 23" id="23"/>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9905691" y="2056654"/>
            <a:ext cx="1297829" cy="1336715"/>
          </a:xfrm>
          <a:prstGeom prst="rect">
            <a:avLst/>
          </a:prstGeom>
        </p:spPr>
      </p:pic>
      <p:sp>
        <p:nvSpPr>
          <p:cNvPr name="TextBox 24" id="24"/>
          <p:cNvSpPr txBox="true"/>
          <p:nvPr/>
        </p:nvSpPr>
        <p:spPr>
          <a:xfrm rot="0">
            <a:off x="11692336" y="1959972"/>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Add a main point</a:t>
            </a:r>
          </a:p>
        </p:txBody>
      </p:sp>
      <p:sp>
        <p:nvSpPr>
          <p:cNvPr name="TextBox 25" id="25"/>
          <p:cNvSpPr txBox="true"/>
          <p:nvPr/>
        </p:nvSpPr>
        <p:spPr>
          <a:xfrm rot="0">
            <a:off x="11692336" y="2594833"/>
            <a:ext cx="3988011" cy="838068"/>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Elaborate on a personal detail you want to share.</a:t>
            </a:r>
          </a:p>
        </p:txBody>
      </p:sp>
      <p:pic>
        <p:nvPicPr>
          <p:cNvPr name="Picture 26" id="2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9905691" y="7882053"/>
            <a:ext cx="1297829" cy="1336715"/>
          </a:xfrm>
          <a:prstGeom prst="rect">
            <a:avLst/>
          </a:prstGeom>
        </p:spPr>
      </p:pic>
      <p:sp>
        <p:nvSpPr>
          <p:cNvPr name="TextBox 27" id="27"/>
          <p:cNvSpPr txBox="true"/>
          <p:nvPr/>
        </p:nvSpPr>
        <p:spPr>
          <a:xfrm rot="0">
            <a:off x="11692336" y="7785371"/>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Add a main point</a:t>
            </a:r>
          </a:p>
        </p:txBody>
      </p:sp>
      <p:sp>
        <p:nvSpPr>
          <p:cNvPr name="TextBox 28" id="28"/>
          <p:cNvSpPr txBox="true"/>
          <p:nvPr/>
        </p:nvSpPr>
        <p:spPr>
          <a:xfrm rot="0">
            <a:off x="11692336" y="8420232"/>
            <a:ext cx="3988011" cy="838068"/>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Elaborate on a personal detail you want to share.</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6185313" y="4872808"/>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16158264" y="4651739"/>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6" id="6"/>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7" id="7"/>
          <p:cNvGrpSpPr/>
          <p:nvPr/>
        </p:nvGrpSpPr>
        <p:grpSpPr>
          <a:xfrm rot="0">
            <a:off x="1999482" y="1004888"/>
            <a:ext cx="3651740" cy="187802"/>
            <a:chOff x="0" y="0"/>
            <a:chExt cx="961775" cy="49462"/>
          </a:xfrm>
        </p:grpSpPr>
        <p:sp>
          <p:nvSpPr>
            <p:cNvPr name="Freeform 8" id="8"/>
            <p:cNvSpPr/>
            <p:nvPr/>
          </p:nvSpPr>
          <p:spPr>
            <a:xfrm>
              <a:off x="0" y="0"/>
              <a:ext cx="961775" cy="49462"/>
            </a:xfrm>
            <a:custGeom>
              <a:avLst/>
              <a:gdLst/>
              <a:ahLst/>
              <a:cxnLst/>
              <a:rect r="r" b="b" t="t" l="l"/>
              <a:pathLst>
                <a:path h="49462" w="961775">
                  <a:moveTo>
                    <a:pt x="0" y="0"/>
                  </a:moveTo>
                  <a:lnTo>
                    <a:pt x="961775" y="0"/>
                  </a:lnTo>
                  <a:lnTo>
                    <a:pt x="961775" y="49462"/>
                  </a:lnTo>
                  <a:lnTo>
                    <a:pt x="0" y="49462"/>
                  </a:lnTo>
                  <a:close/>
                </a:path>
              </a:pathLst>
            </a:custGeom>
            <a:solidFill>
              <a:srgbClr val="9FFF24"/>
            </a:solidFill>
          </p:spPr>
        </p:sp>
        <p:sp>
          <p:nvSpPr>
            <p:cNvPr name="TextBox 9" id="9"/>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0" id="10"/>
          <p:cNvGrpSpPr>
            <a:grpSpLocks noChangeAspect="true"/>
          </p:cNvGrpSpPr>
          <p:nvPr/>
        </p:nvGrpSpPr>
        <p:grpSpPr>
          <a:xfrm rot="0">
            <a:off x="2123637" y="3191506"/>
            <a:ext cx="3529987" cy="3529973"/>
            <a:chOff x="0" y="0"/>
            <a:chExt cx="6350000" cy="6349975"/>
          </a:xfrm>
        </p:grpSpPr>
        <p:sp>
          <p:nvSpPr>
            <p:cNvPr name="Freeform 11" id="11"/>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25046" r="-25046" t="0" b="0"/>
              </a:stretch>
            </a:blipFill>
          </p:spPr>
        </p:sp>
      </p:grpSp>
      <p:grpSp>
        <p:nvGrpSpPr>
          <p:cNvPr name="Group 12" id="12"/>
          <p:cNvGrpSpPr>
            <a:grpSpLocks noChangeAspect="true"/>
          </p:cNvGrpSpPr>
          <p:nvPr/>
        </p:nvGrpSpPr>
        <p:grpSpPr>
          <a:xfrm rot="0">
            <a:off x="7780102" y="3191506"/>
            <a:ext cx="3529987" cy="3529973"/>
            <a:chOff x="0" y="0"/>
            <a:chExt cx="6350000" cy="6349975"/>
          </a:xfrm>
        </p:grpSpPr>
        <p:sp>
          <p:nvSpPr>
            <p:cNvPr name="Freeform 13" id="13"/>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7"/>
              <a:stretch>
                <a:fillRect l="0" r="0" t="-1979" b="-48114"/>
              </a:stretch>
            </a:blipFill>
          </p:spPr>
        </p:sp>
      </p:grpSp>
      <p:grpSp>
        <p:nvGrpSpPr>
          <p:cNvPr name="Group 14" id="14"/>
          <p:cNvGrpSpPr>
            <a:grpSpLocks noChangeAspect="true"/>
          </p:cNvGrpSpPr>
          <p:nvPr/>
        </p:nvGrpSpPr>
        <p:grpSpPr>
          <a:xfrm rot="0">
            <a:off x="13434164" y="3191506"/>
            <a:ext cx="3529987" cy="3529973"/>
            <a:chOff x="0" y="0"/>
            <a:chExt cx="6350000" cy="6349975"/>
          </a:xfrm>
        </p:grpSpPr>
        <p:sp>
          <p:nvSpPr>
            <p:cNvPr name="Freeform 15" id="15"/>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8"/>
              <a:stretch>
                <a:fillRect l="0" r="0" t="-25047" b="-25047"/>
              </a:stretch>
            </a:blipFill>
          </p:spPr>
        </p:sp>
      </p:grpSp>
      <p:sp>
        <p:nvSpPr>
          <p:cNvPr name="TextBox 16" id="16"/>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17" id="17"/>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sp>
        <p:nvSpPr>
          <p:cNvPr name="TextBox 18" id="18"/>
          <p:cNvSpPr txBox="true"/>
          <p:nvPr/>
        </p:nvSpPr>
        <p:spPr>
          <a:xfrm rot="0">
            <a:off x="1999482" y="1852818"/>
            <a:ext cx="9115923" cy="1060434"/>
          </a:xfrm>
          <a:prstGeom prst="rect">
            <a:avLst/>
          </a:prstGeom>
        </p:spPr>
        <p:txBody>
          <a:bodyPr anchor="t" rtlCol="false" tIns="0" lIns="0" bIns="0" rIns="0">
            <a:spAutoFit/>
          </a:bodyPr>
          <a:lstStyle/>
          <a:p>
            <a:pPr>
              <a:lnSpc>
                <a:spcPts val="8000"/>
              </a:lnSpc>
            </a:pPr>
            <a:r>
              <a:rPr lang="en-US" sz="8000">
                <a:solidFill>
                  <a:srgbClr val="FFFFFF"/>
                </a:solidFill>
                <a:latin typeface="Lalezar"/>
              </a:rPr>
              <a:t>Fun Facts About Me</a:t>
            </a:r>
          </a:p>
        </p:txBody>
      </p:sp>
      <p:grpSp>
        <p:nvGrpSpPr>
          <p:cNvPr name="Group 19" id="19"/>
          <p:cNvGrpSpPr/>
          <p:nvPr/>
        </p:nvGrpSpPr>
        <p:grpSpPr>
          <a:xfrm rot="0">
            <a:off x="13436566" y="10157745"/>
            <a:ext cx="3527585" cy="187802"/>
            <a:chOff x="0" y="0"/>
            <a:chExt cx="929076" cy="49462"/>
          </a:xfrm>
        </p:grpSpPr>
        <p:sp>
          <p:nvSpPr>
            <p:cNvPr name="Freeform 20" id="20"/>
            <p:cNvSpPr/>
            <p:nvPr/>
          </p:nvSpPr>
          <p:spPr>
            <a:xfrm>
              <a:off x="0" y="0"/>
              <a:ext cx="929076" cy="49462"/>
            </a:xfrm>
            <a:custGeom>
              <a:avLst/>
              <a:gdLst/>
              <a:ahLst/>
              <a:cxnLst/>
              <a:rect r="r" b="b" t="t" l="l"/>
              <a:pathLst>
                <a:path h="49462" w="929076">
                  <a:moveTo>
                    <a:pt x="0" y="0"/>
                  </a:moveTo>
                  <a:lnTo>
                    <a:pt x="929076" y="0"/>
                  </a:lnTo>
                  <a:lnTo>
                    <a:pt x="929076" y="49462"/>
                  </a:lnTo>
                  <a:lnTo>
                    <a:pt x="0" y="49462"/>
                  </a:lnTo>
                  <a:close/>
                </a:path>
              </a:pathLst>
            </a:custGeom>
            <a:solidFill>
              <a:srgbClr val="9FFF24"/>
            </a:solidFill>
          </p:spPr>
        </p:sp>
        <p:sp>
          <p:nvSpPr>
            <p:cNvPr name="TextBox 21" id="2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22" id="22"/>
          <p:cNvSpPr txBox="true"/>
          <p:nvPr/>
        </p:nvSpPr>
        <p:spPr>
          <a:xfrm rot="0">
            <a:off x="13436566" y="7776343"/>
            <a:ext cx="3527585"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Add a main point</a:t>
            </a:r>
          </a:p>
        </p:txBody>
      </p:sp>
      <p:sp>
        <p:nvSpPr>
          <p:cNvPr name="TextBox 23" id="23"/>
          <p:cNvSpPr txBox="true"/>
          <p:nvPr/>
        </p:nvSpPr>
        <p:spPr>
          <a:xfrm rot="0">
            <a:off x="13436566" y="8752907"/>
            <a:ext cx="3527585" cy="838068"/>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Elaborate on a personal detail you want to share.</a:t>
            </a:r>
          </a:p>
        </p:txBody>
      </p:sp>
      <p:grpSp>
        <p:nvGrpSpPr>
          <p:cNvPr name="Group 24" id="24"/>
          <p:cNvGrpSpPr/>
          <p:nvPr/>
        </p:nvGrpSpPr>
        <p:grpSpPr>
          <a:xfrm rot="0">
            <a:off x="7780102" y="10157745"/>
            <a:ext cx="3527585" cy="187802"/>
            <a:chOff x="0" y="0"/>
            <a:chExt cx="929076" cy="49462"/>
          </a:xfrm>
        </p:grpSpPr>
        <p:sp>
          <p:nvSpPr>
            <p:cNvPr name="Freeform 25" id="25"/>
            <p:cNvSpPr/>
            <p:nvPr/>
          </p:nvSpPr>
          <p:spPr>
            <a:xfrm>
              <a:off x="0" y="0"/>
              <a:ext cx="929076" cy="49462"/>
            </a:xfrm>
            <a:custGeom>
              <a:avLst/>
              <a:gdLst/>
              <a:ahLst/>
              <a:cxnLst/>
              <a:rect r="r" b="b" t="t" l="l"/>
              <a:pathLst>
                <a:path h="49462" w="929076">
                  <a:moveTo>
                    <a:pt x="0" y="0"/>
                  </a:moveTo>
                  <a:lnTo>
                    <a:pt x="929076" y="0"/>
                  </a:lnTo>
                  <a:lnTo>
                    <a:pt x="929076" y="49462"/>
                  </a:lnTo>
                  <a:lnTo>
                    <a:pt x="0" y="49462"/>
                  </a:lnTo>
                  <a:close/>
                </a:path>
              </a:pathLst>
            </a:custGeom>
            <a:solidFill>
              <a:srgbClr val="9FFF24"/>
            </a:solidFill>
          </p:spPr>
        </p:sp>
        <p:sp>
          <p:nvSpPr>
            <p:cNvPr name="TextBox 26" id="26"/>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27" id="27"/>
          <p:cNvSpPr txBox="true"/>
          <p:nvPr/>
        </p:nvSpPr>
        <p:spPr>
          <a:xfrm rot="0">
            <a:off x="7780102" y="7776343"/>
            <a:ext cx="3527585"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Add a main point</a:t>
            </a:r>
          </a:p>
        </p:txBody>
      </p:sp>
      <p:sp>
        <p:nvSpPr>
          <p:cNvPr name="TextBox 28" id="28"/>
          <p:cNvSpPr txBox="true"/>
          <p:nvPr/>
        </p:nvSpPr>
        <p:spPr>
          <a:xfrm rot="0">
            <a:off x="7780102" y="8752907"/>
            <a:ext cx="3527585" cy="838068"/>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Elaborate on a personal detail you want to share.</a:t>
            </a:r>
          </a:p>
        </p:txBody>
      </p:sp>
      <p:grpSp>
        <p:nvGrpSpPr>
          <p:cNvPr name="Group 29" id="29"/>
          <p:cNvGrpSpPr/>
          <p:nvPr/>
        </p:nvGrpSpPr>
        <p:grpSpPr>
          <a:xfrm rot="0">
            <a:off x="2123637" y="10157745"/>
            <a:ext cx="3527585" cy="187802"/>
            <a:chOff x="0" y="0"/>
            <a:chExt cx="929076" cy="49462"/>
          </a:xfrm>
        </p:grpSpPr>
        <p:sp>
          <p:nvSpPr>
            <p:cNvPr name="Freeform 30" id="30"/>
            <p:cNvSpPr/>
            <p:nvPr/>
          </p:nvSpPr>
          <p:spPr>
            <a:xfrm>
              <a:off x="0" y="0"/>
              <a:ext cx="929076" cy="49462"/>
            </a:xfrm>
            <a:custGeom>
              <a:avLst/>
              <a:gdLst/>
              <a:ahLst/>
              <a:cxnLst/>
              <a:rect r="r" b="b" t="t" l="l"/>
              <a:pathLst>
                <a:path h="49462" w="929076">
                  <a:moveTo>
                    <a:pt x="0" y="0"/>
                  </a:moveTo>
                  <a:lnTo>
                    <a:pt x="929076" y="0"/>
                  </a:lnTo>
                  <a:lnTo>
                    <a:pt x="929076" y="49462"/>
                  </a:lnTo>
                  <a:lnTo>
                    <a:pt x="0" y="49462"/>
                  </a:lnTo>
                  <a:close/>
                </a:path>
              </a:pathLst>
            </a:custGeom>
            <a:solidFill>
              <a:srgbClr val="9FFF24"/>
            </a:solidFill>
          </p:spPr>
        </p:sp>
        <p:sp>
          <p:nvSpPr>
            <p:cNvPr name="TextBox 31" id="3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32" id="32"/>
          <p:cNvSpPr txBox="true"/>
          <p:nvPr/>
        </p:nvSpPr>
        <p:spPr>
          <a:xfrm rot="0">
            <a:off x="2123637" y="7776343"/>
            <a:ext cx="3527585"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Add a main point</a:t>
            </a:r>
          </a:p>
        </p:txBody>
      </p:sp>
      <p:sp>
        <p:nvSpPr>
          <p:cNvPr name="TextBox 33" id="33"/>
          <p:cNvSpPr txBox="true"/>
          <p:nvPr/>
        </p:nvSpPr>
        <p:spPr>
          <a:xfrm rot="0">
            <a:off x="2123637" y="8752907"/>
            <a:ext cx="3527585" cy="838068"/>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Elaborate on a personal detail you want to share.</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5749897" y="-5651548"/>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2001287" y="7333380"/>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6" id="6"/>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7" id="7"/>
          <p:cNvGrpSpPr/>
          <p:nvPr/>
        </p:nvGrpSpPr>
        <p:grpSpPr>
          <a:xfrm rot="0">
            <a:off x="1999482" y="1014412"/>
            <a:ext cx="3732727" cy="187802"/>
            <a:chOff x="0" y="0"/>
            <a:chExt cx="983105" cy="49462"/>
          </a:xfrm>
        </p:grpSpPr>
        <p:sp>
          <p:nvSpPr>
            <p:cNvPr name="Freeform 8" id="8"/>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9" id="9"/>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0" id="10"/>
          <p:cNvGrpSpPr/>
          <p:nvPr/>
        </p:nvGrpSpPr>
        <p:grpSpPr>
          <a:xfrm rot="0">
            <a:off x="1999482" y="6104800"/>
            <a:ext cx="3732727" cy="59755"/>
            <a:chOff x="0" y="0"/>
            <a:chExt cx="983105" cy="15738"/>
          </a:xfrm>
        </p:grpSpPr>
        <p:sp>
          <p:nvSpPr>
            <p:cNvPr name="Freeform 11" id="11"/>
            <p:cNvSpPr/>
            <p:nvPr/>
          </p:nvSpPr>
          <p:spPr>
            <a:xfrm>
              <a:off x="0" y="0"/>
              <a:ext cx="983105" cy="15738"/>
            </a:xfrm>
            <a:custGeom>
              <a:avLst/>
              <a:gdLst/>
              <a:ahLst/>
              <a:cxnLst/>
              <a:rect r="r" b="b" t="t" l="l"/>
              <a:pathLst>
                <a:path h="15738" w="983105">
                  <a:moveTo>
                    <a:pt x="0" y="0"/>
                  </a:moveTo>
                  <a:lnTo>
                    <a:pt x="983105" y="0"/>
                  </a:lnTo>
                  <a:lnTo>
                    <a:pt x="983105" y="15738"/>
                  </a:lnTo>
                  <a:lnTo>
                    <a:pt x="0" y="15738"/>
                  </a:lnTo>
                  <a:close/>
                </a:path>
              </a:pathLst>
            </a:custGeom>
            <a:solidFill>
              <a:srgbClr val="9FFF24"/>
            </a:solidFill>
          </p:spPr>
        </p:sp>
        <p:sp>
          <p:nvSpPr>
            <p:cNvPr name="TextBox 12" id="1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3" id="13"/>
          <p:cNvGrpSpPr/>
          <p:nvPr/>
        </p:nvGrpSpPr>
        <p:grpSpPr>
          <a:xfrm rot="0">
            <a:off x="7845666" y="6104800"/>
            <a:ext cx="3732727" cy="59755"/>
            <a:chOff x="0" y="0"/>
            <a:chExt cx="983105" cy="15738"/>
          </a:xfrm>
        </p:grpSpPr>
        <p:sp>
          <p:nvSpPr>
            <p:cNvPr name="Freeform 14" id="14"/>
            <p:cNvSpPr/>
            <p:nvPr/>
          </p:nvSpPr>
          <p:spPr>
            <a:xfrm>
              <a:off x="0" y="0"/>
              <a:ext cx="983105" cy="15738"/>
            </a:xfrm>
            <a:custGeom>
              <a:avLst/>
              <a:gdLst/>
              <a:ahLst/>
              <a:cxnLst/>
              <a:rect r="r" b="b" t="t" l="l"/>
              <a:pathLst>
                <a:path h="15738" w="983105">
                  <a:moveTo>
                    <a:pt x="0" y="0"/>
                  </a:moveTo>
                  <a:lnTo>
                    <a:pt x="983105" y="0"/>
                  </a:lnTo>
                  <a:lnTo>
                    <a:pt x="983105" y="15738"/>
                  </a:lnTo>
                  <a:lnTo>
                    <a:pt x="0" y="15738"/>
                  </a:lnTo>
                  <a:close/>
                </a:path>
              </a:pathLst>
            </a:custGeom>
            <a:solidFill>
              <a:srgbClr val="9FFF24"/>
            </a:solidFill>
          </p:spPr>
        </p:sp>
        <p:sp>
          <p:nvSpPr>
            <p:cNvPr name="TextBox 15" id="15"/>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6" id="16"/>
          <p:cNvGrpSpPr/>
          <p:nvPr/>
        </p:nvGrpSpPr>
        <p:grpSpPr>
          <a:xfrm rot="0">
            <a:off x="13691850" y="6104800"/>
            <a:ext cx="3732727" cy="59755"/>
            <a:chOff x="0" y="0"/>
            <a:chExt cx="983105" cy="15738"/>
          </a:xfrm>
        </p:grpSpPr>
        <p:sp>
          <p:nvSpPr>
            <p:cNvPr name="Freeform 17" id="17"/>
            <p:cNvSpPr/>
            <p:nvPr/>
          </p:nvSpPr>
          <p:spPr>
            <a:xfrm>
              <a:off x="0" y="0"/>
              <a:ext cx="983105" cy="15738"/>
            </a:xfrm>
            <a:custGeom>
              <a:avLst/>
              <a:gdLst/>
              <a:ahLst/>
              <a:cxnLst/>
              <a:rect r="r" b="b" t="t" l="l"/>
              <a:pathLst>
                <a:path h="15738" w="983105">
                  <a:moveTo>
                    <a:pt x="0" y="0"/>
                  </a:moveTo>
                  <a:lnTo>
                    <a:pt x="983105" y="0"/>
                  </a:lnTo>
                  <a:lnTo>
                    <a:pt x="983105" y="15738"/>
                  </a:lnTo>
                  <a:lnTo>
                    <a:pt x="0" y="15738"/>
                  </a:lnTo>
                  <a:close/>
                </a:path>
              </a:pathLst>
            </a:custGeom>
            <a:solidFill>
              <a:srgbClr val="9FFF24"/>
            </a:solidFill>
          </p:spPr>
        </p:sp>
        <p:sp>
          <p:nvSpPr>
            <p:cNvPr name="TextBox 18" id="18"/>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19" id="19"/>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20" id="20"/>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sp>
        <p:nvSpPr>
          <p:cNvPr name="TextBox 21" id="21"/>
          <p:cNvSpPr txBox="true"/>
          <p:nvPr/>
        </p:nvSpPr>
        <p:spPr>
          <a:xfrm rot="0">
            <a:off x="1999482" y="1852818"/>
            <a:ext cx="9115923" cy="1060434"/>
          </a:xfrm>
          <a:prstGeom prst="rect">
            <a:avLst/>
          </a:prstGeom>
        </p:spPr>
        <p:txBody>
          <a:bodyPr anchor="t" rtlCol="false" tIns="0" lIns="0" bIns="0" rIns="0">
            <a:spAutoFit/>
          </a:bodyPr>
          <a:lstStyle/>
          <a:p>
            <a:pPr>
              <a:lnSpc>
                <a:spcPts val="8000"/>
              </a:lnSpc>
            </a:pPr>
            <a:r>
              <a:rPr lang="en-US" sz="8000">
                <a:solidFill>
                  <a:srgbClr val="FFFFFF"/>
                </a:solidFill>
                <a:latin typeface="Lalezar"/>
              </a:rPr>
              <a:t>My Skills</a:t>
            </a:r>
          </a:p>
        </p:txBody>
      </p:sp>
      <p:graphicFrame>
        <p:nvGraphicFramePr>
          <p:cNvPr name="Table 22" id="22"/>
          <p:cNvGraphicFramePr>
            <a:graphicFrameLocks noGrp="true"/>
          </p:cNvGraphicFramePr>
          <p:nvPr/>
        </p:nvGraphicFramePr>
        <p:xfrm>
          <a:off x="1999482" y="3255808"/>
          <a:ext cx="3732727" cy="2626456"/>
        </p:xfrm>
        <a:graphic>
          <a:graphicData uri="http://schemas.openxmlformats.org/drawingml/2006/table">
            <a:tbl>
              <a:tblPr/>
              <a:tblGrid>
                <a:gridCol w="3732727"/>
              </a:tblGrid>
              <a:tr h="2626456">
                <a:tc>
                  <a:txBody>
                    <a:bodyPr anchor="t" rtlCol="false"/>
                    <a:lstStyle/>
                    <a:p>
                      <a:pPr algn="l">
                        <a:defRPr/>
                      </a:pPr>
                      <a:r>
                        <a:rPr lang="en-US"/>
                        <a:t>Add a main point</a:t>
                      </a:r>
                    </a:p>
                    <a:p>
                      <a:r>
                        <a:rPr lang="en-US" sz="2500" u="none">
                          <a:solidFill>
                            <a:srgbClr val="FFFFFF"/>
                          </a:solidFill>
                          <a:latin typeface="Darker Grotesque"/>
                        </a:rPr>
                        <a:t>What do you do during your free time? Write them here!</a:t>
                      </a:r>
                    </a:p>
                  </a:txBody>
                  <a:tcPr>
                    <a:lnL cmpd="sng" algn="ctr" cap="flat" w="9525">
                      <a:solidFill>
                        <a:srgbClr val="FFFFFF"/>
                      </a:solidFill>
                      <a:prstDash val="solid"/>
                      <a:round/>
                      <a:headEnd type="none" w="med" len="med"/>
                      <a:tailEnd type="none" w="med" len="med"/>
                    </a:lnL>
                    <a:lnR cmpd="sng" algn="ctr" cap="flat" w="9525">
                      <a:solidFill>
                        <a:srgbClr val="FFFFFF"/>
                      </a:solidFill>
                      <a:prstDash val="solid"/>
                      <a:round/>
                      <a:headEnd type="none" w="med" len="med"/>
                      <a:tailEnd type="none" w="med" len="med"/>
                    </a:lnR>
                    <a:lnT cmpd="sng" algn="ctr" cap="flat" w="9525">
                      <a:solidFill>
                        <a:srgbClr val="FFFFFF"/>
                      </a:solidFill>
                      <a:prstDash val="solid"/>
                      <a:round/>
                      <a:headEnd type="none" w="med" len="med"/>
                      <a:tailEnd type="none" w="med" len="med"/>
                    </a:lnT>
                    <a:lnB cmpd="sng" algn="ctr" cap="flat" w="9525">
                      <a:solidFill>
                        <a:srgbClr val="FFFFFF"/>
                      </a:solidFill>
                      <a:prstDash val="solid"/>
                      <a:round/>
                      <a:headEnd type="none" w="med" len="med"/>
                      <a:tailEnd type="none" w="med" len="med"/>
                    </a:lnB>
                  </a:tcPr>
                </a:tc>
              </a:tr>
            </a:tbl>
          </a:graphicData>
        </a:graphic>
      </p:graphicFrame>
      <p:graphicFrame>
        <p:nvGraphicFramePr>
          <p:cNvPr name="Table 23" id="23"/>
          <p:cNvGraphicFramePr>
            <a:graphicFrameLocks noGrp="true"/>
          </p:cNvGraphicFramePr>
          <p:nvPr/>
        </p:nvGraphicFramePr>
        <p:xfrm>
          <a:off x="1999482" y="6387090"/>
          <a:ext cx="3732727" cy="2626456"/>
        </p:xfrm>
        <a:graphic>
          <a:graphicData uri="http://schemas.openxmlformats.org/drawingml/2006/table">
            <a:tbl>
              <a:tblPr/>
              <a:tblGrid>
                <a:gridCol w="3732727"/>
              </a:tblGrid>
              <a:tr h="2626456">
                <a:tc>
                  <a:txBody>
                    <a:bodyPr anchor="t" rtlCol="false"/>
                    <a:lstStyle/>
                    <a:p>
                      <a:pPr algn="l">
                        <a:defRPr/>
                      </a:pPr>
                      <a:r>
                        <a:rPr lang="en-US"/>
                        <a:t>Add a main point</a:t>
                      </a:r>
                    </a:p>
                    <a:p>
                      <a:r>
                        <a:rPr lang="en-US" sz="2500" u="none">
                          <a:solidFill>
                            <a:srgbClr val="FFFFFF"/>
                          </a:solidFill>
                          <a:latin typeface="Darker Grotesque"/>
                        </a:rPr>
                        <a:t>What do you do during your free time? Write them here!</a:t>
                      </a:r>
                    </a:p>
                  </a:txBody>
                  <a:tcPr>
                    <a:lnL cmpd="sng" algn="ctr" cap="flat" w="9525">
                      <a:solidFill>
                        <a:srgbClr val="FFFFFF"/>
                      </a:solidFill>
                      <a:prstDash val="solid"/>
                      <a:round/>
                      <a:headEnd type="none" w="med" len="med"/>
                      <a:tailEnd type="none" w="med" len="med"/>
                    </a:lnL>
                    <a:lnR cmpd="sng" algn="ctr" cap="flat" w="9525">
                      <a:solidFill>
                        <a:srgbClr val="FFFFFF"/>
                      </a:solidFill>
                      <a:prstDash val="solid"/>
                      <a:round/>
                      <a:headEnd type="none" w="med" len="med"/>
                      <a:tailEnd type="none" w="med" len="med"/>
                    </a:lnR>
                    <a:lnT cmpd="sng" algn="ctr" cap="flat" w="9525">
                      <a:solidFill>
                        <a:srgbClr val="FFFFFF"/>
                      </a:solidFill>
                      <a:prstDash val="solid"/>
                      <a:round/>
                      <a:headEnd type="none" w="med" len="med"/>
                      <a:tailEnd type="none" w="med" len="med"/>
                    </a:lnT>
                    <a:lnB cmpd="sng" algn="ctr" cap="flat" w="9525">
                      <a:solidFill>
                        <a:srgbClr val="FFFFFF"/>
                      </a:solidFill>
                      <a:prstDash val="solid"/>
                      <a:round/>
                      <a:headEnd type="none" w="med" len="med"/>
                      <a:tailEnd type="none" w="med" len="med"/>
                    </a:lnB>
                  </a:tcPr>
                </a:tc>
              </a:tr>
            </a:tbl>
          </a:graphicData>
        </a:graphic>
      </p:graphicFrame>
      <p:graphicFrame>
        <p:nvGraphicFramePr>
          <p:cNvPr name="Table 24" id="24"/>
          <p:cNvGraphicFramePr>
            <a:graphicFrameLocks noGrp="true"/>
          </p:cNvGraphicFramePr>
          <p:nvPr/>
        </p:nvGraphicFramePr>
        <p:xfrm>
          <a:off x="7845666" y="3255808"/>
          <a:ext cx="3732727" cy="2626456"/>
        </p:xfrm>
        <a:graphic>
          <a:graphicData uri="http://schemas.openxmlformats.org/drawingml/2006/table">
            <a:tbl>
              <a:tblPr/>
              <a:tblGrid>
                <a:gridCol w="3732727"/>
              </a:tblGrid>
              <a:tr h="2626456">
                <a:tc>
                  <a:txBody>
                    <a:bodyPr anchor="t" rtlCol="false"/>
                    <a:lstStyle/>
                    <a:p>
                      <a:pPr algn="l">
                        <a:defRPr/>
                      </a:pPr>
                      <a:r>
                        <a:rPr lang="en-US"/>
                        <a:t>Add a main point</a:t>
                      </a:r>
                    </a:p>
                    <a:p>
                      <a:r>
                        <a:rPr lang="en-US" sz="2500" u="none">
                          <a:solidFill>
                            <a:srgbClr val="FFFFFF"/>
                          </a:solidFill>
                          <a:latin typeface="Darker Grotesque"/>
                        </a:rPr>
                        <a:t>What do you do during your free time? Write them here!</a:t>
                      </a:r>
                    </a:p>
                  </a:txBody>
                  <a:tcPr>
                    <a:lnL cmpd="sng" algn="ctr" cap="flat" w="9525">
                      <a:solidFill>
                        <a:srgbClr val="FFFFFF"/>
                      </a:solidFill>
                      <a:prstDash val="solid"/>
                      <a:round/>
                      <a:headEnd type="none" w="med" len="med"/>
                      <a:tailEnd type="none" w="med" len="med"/>
                    </a:lnL>
                    <a:lnR cmpd="sng" algn="ctr" cap="flat" w="9525">
                      <a:solidFill>
                        <a:srgbClr val="FFFFFF"/>
                      </a:solidFill>
                      <a:prstDash val="solid"/>
                      <a:round/>
                      <a:headEnd type="none" w="med" len="med"/>
                      <a:tailEnd type="none" w="med" len="med"/>
                    </a:lnR>
                    <a:lnT cmpd="sng" algn="ctr" cap="flat" w="9525">
                      <a:solidFill>
                        <a:srgbClr val="FFFFFF"/>
                      </a:solidFill>
                      <a:prstDash val="solid"/>
                      <a:round/>
                      <a:headEnd type="none" w="med" len="med"/>
                      <a:tailEnd type="none" w="med" len="med"/>
                    </a:lnT>
                    <a:lnB cmpd="sng" algn="ctr" cap="flat" w="9525">
                      <a:solidFill>
                        <a:srgbClr val="FFFFFF"/>
                      </a:solidFill>
                      <a:prstDash val="solid"/>
                      <a:round/>
                      <a:headEnd type="none" w="med" len="med"/>
                      <a:tailEnd type="none" w="med" len="med"/>
                    </a:lnB>
                  </a:tcPr>
                </a:tc>
              </a:tr>
            </a:tbl>
          </a:graphicData>
        </a:graphic>
      </p:graphicFrame>
      <p:graphicFrame>
        <p:nvGraphicFramePr>
          <p:cNvPr name="Table 25" id="25"/>
          <p:cNvGraphicFramePr>
            <a:graphicFrameLocks noGrp="true"/>
          </p:cNvGraphicFramePr>
          <p:nvPr/>
        </p:nvGraphicFramePr>
        <p:xfrm>
          <a:off x="7845666" y="6387090"/>
          <a:ext cx="3732727" cy="2626456"/>
        </p:xfrm>
        <a:graphic>
          <a:graphicData uri="http://schemas.openxmlformats.org/drawingml/2006/table">
            <a:tbl>
              <a:tblPr/>
              <a:tblGrid>
                <a:gridCol w="3732727"/>
              </a:tblGrid>
              <a:tr h="2626456">
                <a:tc>
                  <a:txBody>
                    <a:bodyPr anchor="t" rtlCol="false"/>
                    <a:lstStyle/>
                    <a:p>
                      <a:pPr algn="l">
                        <a:defRPr/>
                      </a:pPr>
                      <a:r>
                        <a:rPr lang="en-US"/>
                        <a:t>Add a main point</a:t>
                      </a:r>
                    </a:p>
                    <a:p>
                      <a:r>
                        <a:rPr lang="en-US" sz="2500" u="none">
                          <a:solidFill>
                            <a:srgbClr val="FFFFFF"/>
                          </a:solidFill>
                          <a:latin typeface="Darker Grotesque"/>
                        </a:rPr>
                        <a:t>What do you do during your free time? Write them here!</a:t>
                      </a:r>
                    </a:p>
                  </a:txBody>
                  <a:tcPr>
                    <a:lnL cmpd="sng" algn="ctr" cap="flat" w="9525">
                      <a:solidFill>
                        <a:srgbClr val="FFFFFF"/>
                      </a:solidFill>
                      <a:prstDash val="solid"/>
                      <a:round/>
                      <a:headEnd type="none" w="med" len="med"/>
                      <a:tailEnd type="none" w="med" len="med"/>
                    </a:lnL>
                    <a:lnR cmpd="sng" algn="ctr" cap="flat" w="9525">
                      <a:solidFill>
                        <a:srgbClr val="FFFFFF"/>
                      </a:solidFill>
                      <a:prstDash val="solid"/>
                      <a:round/>
                      <a:headEnd type="none" w="med" len="med"/>
                      <a:tailEnd type="none" w="med" len="med"/>
                    </a:lnR>
                    <a:lnT cmpd="sng" algn="ctr" cap="flat" w="9525">
                      <a:solidFill>
                        <a:srgbClr val="FFFFFF"/>
                      </a:solidFill>
                      <a:prstDash val="solid"/>
                      <a:round/>
                      <a:headEnd type="none" w="med" len="med"/>
                      <a:tailEnd type="none" w="med" len="med"/>
                    </a:lnT>
                    <a:lnB cmpd="sng" algn="ctr" cap="flat" w="9525">
                      <a:solidFill>
                        <a:srgbClr val="FFFFFF"/>
                      </a:solidFill>
                      <a:prstDash val="solid"/>
                      <a:round/>
                      <a:headEnd type="none" w="med" len="med"/>
                      <a:tailEnd type="none" w="med" len="med"/>
                    </a:lnB>
                  </a:tcPr>
                </a:tc>
              </a:tr>
            </a:tbl>
          </a:graphicData>
        </a:graphic>
      </p:graphicFrame>
      <p:graphicFrame>
        <p:nvGraphicFramePr>
          <p:cNvPr name="Table 26" id="26"/>
          <p:cNvGraphicFramePr>
            <a:graphicFrameLocks noGrp="true"/>
          </p:cNvGraphicFramePr>
          <p:nvPr/>
        </p:nvGraphicFramePr>
        <p:xfrm>
          <a:off x="13691850" y="3255808"/>
          <a:ext cx="3732727" cy="2626456"/>
        </p:xfrm>
        <a:graphic>
          <a:graphicData uri="http://schemas.openxmlformats.org/drawingml/2006/table">
            <a:tbl>
              <a:tblPr/>
              <a:tblGrid>
                <a:gridCol w="3732727"/>
              </a:tblGrid>
              <a:tr h="2626456">
                <a:tc>
                  <a:txBody>
                    <a:bodyPr anchor="t" rtlCol="false"/>
                    <a:lstStyle/>
                    <a:p>
                      <a:pPr algn="l">
                        <a:defRPr/>
                      </a:pPr>
                      <a:r>
                        <a:rPr lang="en-US"/>
                        <a:t>Add a main point</a:t>
                      </a:r>
                    </a:p>
                    <a:p>
                      <a:r>
                        <a:rPr lang="en-US" sz="2500" u="none">
                          <a:solidFill>
                            <a:srgbClr val="FFFFFF"/>
                          </a:solidFill>
                          <a:latin typeface="Darker Grotesque"/>
                        </a:rPr>
                        <a:t>What do you do during your free time? Write them here!</a:t>
                      </a:r>
                    </a:p>
                  </a:txBody>
                  <a:tcPr>
                    <a:lnL cmpd="sng" algn="ctr" cap="flat" w="9525">
                      <a:solidFill>
                        <a:srgbClr val="FFFFFF"/>
                      </a:solidFill>
                      <a:prstDash val="solid"/>
                      <a:round/>
                      <a:headEnd type="none" w="med" len="med"/>
                      <a:tailEnd type="none" w="med" len="med"/>
                    </a:lnL>
                    <a:lnR cmpd="sng" algn="ctr" cap="flat" w="9525">
                      <a:solidFill>
                        <a:srgbClr val="FFFFFF"/>
                      </a:solidFill>
                      <a:prstDash val="solid"/>
                      <a:round/>
                      <a:headEnd type="none" w="med" len="med"/>
                      <a:tailEnd type="none" w="med" len="med"/>
                    </a:lnR>
                    <a:lnT cmpd="sng" algn="ctr" cap="flat" w="9525">
                      <a:solidFill>
                        <a:srgbClr val="FFFFFF"/>
                      </a:solidFill>
                      <a:prstDash val="solid"/>
                      <a:round/>
                      <a:headEnd type="none" w="med" len="med"/>
                      <a:tailEnd type="none" w="med" len="med"/>
                    </a:lnT>
                    <a:lnB cmpd="sng" algn="ctr" cap="flat" w="9525">
                      <a:solidFill>
                        <a:srgbClr val="FFFFFF"/>
                      </a:solidFill>
                      <a:prstDash val="solid"/>
                      <a:round/>
                      <a:headEnd type="none" w="med" len="med"/>
                      <a:tailEnd type="none" w="med" len="med"/>
                    </a:lnB>
                  </a:tcPr>
                </a:tc>
              </a:tr>
            </a:tbl>
          </a:graphicData>
        </a:graphic>
      </p:graphicFrame>
      <p:graphicFrame>
        <p:nvGraphicFramePr>
          <p:cNvPr name="Table 27" id="27"/>
          <p:cNvGraphicFramePr>
            <a:graphicFrameLocks noGrp="true"/>
          </p:cNvGraphicFramePr>
          <p:nvPr/>
        </p:nvGraphicFramePr>
        <p:xfrm>
          <a:off x="13691850" y="6387090"/>
          <a:ext cx="3732727" cy="2626456"/>
        </p:xfrm>
        <a:graphic>
          <a:graphicData uri="http://schemas.openxmlformats.org/drawingml/2006/table">
            <a:tbl>
              <a:tblPr/>
              <a:tblGrid>
                <a:gridCol w="3732727"/>
              </a:tblGrid>
              <a:tr h="2626456">
                <a:tc>
                  <a:txBody>
                    <a:bodyPr anchor="t" rtlCol="false"/>
                    <a:lstStyle/>
                    <a:p>
                      <a:pPr algn="l">
                        <a:defRPr/>
                      </a:pPr>
                      <a:r>
                        <a:rPr lang="en-US"/>
                        <a:t>Add a main point</a:t>
                      </a:r>
                    </a:p>
                    <a:p>
                      <a:r>
                        <a:rPr lang="en-US" sz="2500" u="none">
                          <a:solidFill>
                            <a:srgbClr val="FFFFFF"/>
                          </a:solidFill>
                          <a:latin typeface="Darker Grotesque"/>
                        </a:rPr>
                        <a:t>What do you do during your free time? Write them here!</a:t>
                      </a:r>
                    </a:p>
                  </a:txBody>
                  <a:tcPr>
                    <a:lnL cmpd="sng" algn="ctr" cap="flat" w="9525">
                      <a:solidFill>
                        <a:srgbClr val="FFFFFF"/>
                      </a:solidFill>
                      <a:prstDash val="solid"/>
                      <a:round/>
                      <a:headEnd type="none" w="med" len="med"/>
                      <a:tailEnd type="none" w="med" len="med"/>
                    </a:lnL>
                    <a:lnR cmpd="sng" algn="ctr" cap="flat" w="9525">
                      <a:solidFill>
                        <a:srgbClr val="FFFFFF"/>
                      </a:solidFill>
                      <a:prstDash val="solid"/>
                      <a:round/>
                      <a:headEnd type="none" w="med" len="med"/>
                      <a:tailEnd type="none" w="med" len="med"/>
                    </a:lnR>
                    <a:lnT cmpd="sng" algn="ctr" cap="flat" w="9525">
                      <a:solidFill>
                        <a:srgbClr val="FFFFFF"/>
                      </a:solidFill>
                      <a:prstDash val="solid"/>
                      <a:round/>
                      <a:headEnd type="none" w="med" len="med"/>
                      <a:tailEnd type="none" w="med" len="med"/>
                    </a:lnT>
                    <a:lnB cmpd="sng" algn="ctr" cap="flat" w="9525">
                      <a:solidFill>
                        <a:srgbClr val="FFFFFF"/>
                      </a:solidFill>
                      <a:prstDash val="solid"/>
                      <a:round/>
                      <a:headEnd type="none" w="med" len="med"/>
                      <a:tailEnd type="none" w="med" len="med"/>
                    </a:lnB>
                  </a:tcPr>
                </a:tc>
              </a:tr>
            </a:tbl>
          </a:graphicData>
        </a:graphic>
      </p:graphicFrame>
      <p:grpSp>
        <p:nvGrpSpPr>
          <p:cNvPr name="Group 28" id="28"/>
          <p:cNvGrpSpPr/>
          <p:nvPr/>
        </p:nvGrpSpPr>
        <p:grpSpPr>
          <a:xfrm rot="0">
            <a:off x="1999482" y="10156348"/>
            <a:ext cx="3732727" cy="187802"/>
            <a:chOff x="0" y="0"/>
            <a:chExt cx="983105" cy="49462"/>
          </a:xfrm>
        </p:grpSpPr>
        <p:sp>
          <p:nvSpPr>
            <p:cNvPr name="Freeform 29" id="29"/>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30" id="30"/>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31" id="31"/>
          <p:cNvGrpSpPr/>
          <p:nvPr/>
        </p:nvGrpSpPr>
        <p:grpSpPr>
          <a:xfrm rot="0">
            <a:off x="7845666" y="10156348"/>
            <a:ext cx="3732727" cy="187802"/>
            <a:chOff x="0" y="0"/>
            <a:chExt cx="983105" cy="49462"/>
          </a:xfrm>
        </p:grpSpPr>
        <p:sp>
          <p:nvSpPr>
            <p:cNvPr name="Freeform 32" id="32"/>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33" id="33"/>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34" id="34"/>
          <p:cNvGrpSpPr/>
          <p:nvPr/>
        </p:nvGrpSpPr>
        <p:grpSpPr>
          <a:xfrm rot="0">
            <a:off x="13691850" y="10156348"/>
            <a:ext cx="3732727" cy="187802"/>
            <a:chOff x="0" y="0"/>
            <a:chExt cx="983105" cy="49462"/>
          </a:xfrm>
        </p:grpSpPr>
        <p:sp>
          <p:nvSpPr>
            <p:cNvPr name="Freeform 35" id="35"/>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36" id="36"/>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15579032" y="-209205"/>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4851634" y="7302855"/>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6" id="6"/>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7" id="7"/>
          <p:cNvGrpSpPr/>
          <p:nvPr/>
        </p:nvGrpSpPr>
        <p:grpSpPr>
          <a:xfrm rot="0">
            <a:off x="1999482" y="1014412"/>
            <a:ext cx="3732727" cy="187802"/>
            <a:chOff x="0" y="0"/>
            <a:chExt cx="983105" cy="49462"/>
          </a:xfrm>
        </p:grpSpPr>
        <p:sp>
          <p:nvSpPr>
            <p:cNvPr name="Freeform 8" id="8"/>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9" id="9"/>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10" id="10"/>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11" id="11"/>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sp>
        <p:nvSpPr>
          <p:cNvPr name="TextBox 12" id="12"/>
          <p:cNvSpPr txBox="true"/>
          <p:nvPr/>
        </p:nvSpPr>
        <p:spPr>
          <a:xfrm rot="0">
            <a:off x="1999482" y="1852818"/>
            <a:ext cx="9115923" cy="1060434"/>
          </a:xfrm>
          <a:prstGeom prst="rect">
            <a:avLst/>
          </a:prstGeom>
        </p:spPr>
        <p:txBody>
          <a:bodyPr anchor="t" rtlCol="false" tIns="0" lIns="0" bIns="0" rIns="0">
            <a:spAutoFit/>
          </a:bodyPr>
          <a:lstStyle/>
          <a:p>
            <a:pPr>
              <a:lnSpc>
                <a:spcPts val="8000"/>
              </a:lnSpc>
            </a:pPr>
            <a:r>
              <a:rPr lang="en-US" sz="8000">
                <a:solidFill>
                  <a:srgbClr val="FFFFFF"/>
                </a:solidFill>
                <a:latin typeface="Lalezar"/>
              </a:rPr>
              <a:t>My Projects</a:t>
            </a:r>
          </a:p>
        </p:txBody>
      </p:sp>
      <p:grpSp>
        <p:nvGrpSpPr>
          <p:cNvPr name="Group 13" id="13"/>
          <p:cNvGrpSpPr/>
          <p:nvPr/>
        </p:nvGrpSpPr>
        <p:grpSpPr>
          <a:xfrm rot="0">
            <a:off x="1999482" y="10156348"/>
            <a:ext cx="3732727" cy="187802"/>
            <a:chOff x="0" y="0"/>
            <a:chExt cx="983105" cy="49462"/>
          </a:xfrm>
        </p:grpSpPr>
        <p:sp>
          <p:nvSpPr>
            <p:cNvPr name="Freeform 14" id="14"/>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15" id="15"/>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6" id="16"/>
          <p:cNvGrpSpPr/>
          <p:nvPr/>
        </p:nvGrpSpPr>
        <p:grpSpPr>
          <a:xfrm rot="0">
            <a:off x="7845666" y="10156348"/>
            <a:ext cx="3732727" cy="187802"/>
            <a:chOff x="0" y="0"/>
            <a:chExt cx="983105" cy="49462"/>
          </a:xfrm>
        </p:grpSpPr>
        <p:sp>
          <p:nvSpPr>
            <p:cNvPr name="Freeform 17" id="17"/>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18" id="18"/>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9" id="19"/>
          <p:cNvGrpSpPr/>
          <p:nvPr/>
        </p:nvGrpSpPr>
        <p:grpSpPr>
          <a:xfrm rot="0">
            <a:off x="13691850" y="10156348"/>
            <a:ext cx="3732727" cy="187802"/>
            <a:chOff x="0" y="0"/>
            <a:chExt cx="983105" cy="49462"/>
          </a:xfrm>
        </p:grpSpPr>
        <p:sp>
          <p:nvSpPr>
            <p:cNvPr name="Freeform 20" id="20"/>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21" id="2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22" id="22"/>
          <p:cNvGrpSpPr/>
          <p:nvPr/>
        </p:nvGrpSpPr>
        <p:grpSpPr>
          <a:xfrm rot="0">
            <a:off x="2388157" y="3307923"/>
            <a:ext cx="3026218" cy="2061043"/>
            <a:chOff x="0" y="0"/>
            <a:chExt cx="4034958" cy="2748058"/>
          </a:xfrm>
        </p:grpSpPr>
        <p:pic>
          <p:nvPicPr>
            <p:cNvPr name="Picture 23" id="23"/>
            <p:cNvPicPr>
              <a:picLocks noChangeAspect="true"/>
            </p:cNvPicPr>
            <p:nvPr/>
          </p:nvPicPr>
          <p:blipFill>
            <a:blip r:embed="rId6"/>
            <a:srcRect l="38945" t="30680" r="38945" b="30680"/>
            <a:stretch>
              <a:fillRect/>
            </a:stretch>
          </p:blipFill>
          <p:spPr>
            <a:xfrm>
              <a:off x="0" y="0"/>
              <a:ext cx="4034958" cy="2748058"/>
            </a:xfrm>
            <a:prstGeom prst="rect">
              <a:avLst/>
            </a:prstGeom>
          </p:spPr>
        </p:pic>
      </p:grpSp>
      <p:grpSp>
        <p:nvGrpSpPr>
          <p:cNvPr name="Group 24" id="24"/>
          <p:cNvGrpSpPr/>
          <p:nvPr/>
        </p:nvGrpSpPr>
        <p:grpSpPr>
          <a:xfrm rot="0">
            <a:off x="8234341" y="3307923"/>
            <a:ext cx="3026218" cy="2061043"/>
            <a:chOff x="0" y="0"/>
            <a:chExt cx="4034958" cy="2748058"/>
          </a:xfrm>
        </p:grpSpPr>
        <p:pic>
          <p:nvPicPr>
            <p:cNvPr name="Picture 25" id="25"/>
            <p:cNvPicPr>
              <a:picLocks noChangeAspect="true"/>
            </p:cNvPicPr>
            <p:nvPr/>
          </p:nvPicPr>
          <p:blipFill>
            <a:blip r:embed="rId6"/>
            <a:srcRect l="38945" t="30680" r="38945" b="30680"/>
            <a:stretch>
              <a:fillRect/>
            </a:stretch>
          </p:blipFill>
          <p:spPr>
            <a:xfrm>
              <a:off x="0" y="0"/>
              <a:ext cx="4034958" cy="2748058"/>
            </a:xfrm>
            <a:prstGeom prst="rect">
              <a:avLst/>
            </a:prstGeom>
          </p:spPr>
        </p:pic>
      </p:grpSp>
      <p:grpSp>
        <p:nvGrpSpPr>
          <p:cNvPr name="Group 26" id="26"/>
          <p:cNvGrpSpPr/>
          <p:nvPr/>
        </p:nvGrpSpPr>
        <p:grpSpPr>
          <a:xfrm rot="0">
            <a:off x="14080524" y="3307923"/>
            <a:ext cx="3026218" cy="2061043"/>
            <a:chOff x="0" y="0"/>
            <a:chExt cx="4034958" cy="2748058"/>
          </a:xfrm>
        </p:grpSpPr>
        <p:pic>
          <p:nvPicPr>
            <p:cNvPr name="Picture 27" id="27"/>
            <p:cNvPicPr>
              <a:picLocks noChangeAspect="true"/>
            </p:cNvPicPr>
            <p:nvPr/>
          </p:nvPicPr>
          <p:blipFill>
            <a:blip r:embed="rId6"/>
            <a:srcRect l="38945" t="30680" r="38945" b="30680"/>
            <a:stretch>
              <a:fillRect/>
            </a:stretch>
          </p:blipFill>
          <p:spPr>
            <a:xfrm>
              <a:off x="0" y="0"/>
              <a:ext cx="4034958" cy="2748058"/>
            </a:xfrm>
            <a:prstGeom prst="rect">
              <a:avLst/>
            </a:prstGeom>
          </p:spPr>
        </p:pic>
      </p:grpSp>
      <p:grpSp>
        <p:nvGrpSpPr>
          <p:cNvPr name="Group 28" id="28"/>
          <p:cNvGrpSpPr/>
          <p:nvPr/>
        </p:nvGrpSpPr>
        <p:grpSpPr>
          <a:xfrm rot="0">
            <a:off x="2388157" y="6721451"/>
            <a:ext cx="3026218" cy="2061043"/>
            <a:chOff x="0" y="0"/>
            <a:chExt cx="4034958" cy="2748058"/>
          </a:xfrm>
        </p:grpSpPr>
        <p:pic>
          <p:nvPicPr>
            <p:cNvPr name="Picture 29" id="29"/>
            <p:cNvPicPr>
              <a:picLocks noChangeAspect="true"/>
            </p:cNvPicPr>
            <p:nvPr/>
          </p:nvPicPr>
          <p:blipFill>
            <a:blip r:embed="rId6"/>
            <a:srcRect l="38945" t="30680" r="38945" b="30680"/>
            <a:stretch>
              <a:fillRect/>
            </a:stretch>
          </p:blipFill>
          <p:spPr>
            <a:xfrm>
              <a:off x="0" y="0"/>
              <a:ext cx="4034958" cy="2748058"/>
            </a:xfrm>
            <a:prstGeom prst="rect">
              <a:avLst/>
            </a:prstGeom>
          </p:spPr>
        </p:pic>
      </p:grpSp>
      <p:grpSp>
        <p:nvGrpSpPr>
          <p:cNvPr name="Group 30" id="30"/>
          <p:cNvGrpSpPr/>
          <p:nvPr/>
        </p:nvGrpSpPr>
        <p:grpSpPr>
          <a:xfrm rot="0">
            <a:off x="8234341" y="6721451"/>
            <a:ext cx="3026218" cy="2061043"/>
            <a:chOff x="0" y="0"/>
            <a:chExt cx="4034958" cy="2748058"/>
          </a:xfrm>
        </p:grpSpPr>
        <p:pic>
          <p:nvPicPr>
            <p:cNvPr name="Picture 31" id="31"/>
            <p:cNvPicPr>
              <a:picLocks noChangeAspect="true"/>
            </p:cNvPicPr>
            <p:nvPr/>
          </p:nvPicPr>
          <p:blipFill>
            <a:blip r:embed="rId6"/>
            <a:srcRect l="38945" t="30680" r="38945" b="30680"/>
            <a:stretch>
              <a:fillRect/>
            </a:stretch>
          </p:blipFill>
          <p:spPr>
            <a:xfrm>
              <a:off x="0" y="0"/>
              <a:ext cx="4034958" cy="2748058"/>
            </a:xfrm>
            <a:prstGeom prst="rect">
              <a:avLst/>
            </a:prstGeom>
          </p:spPr>
        </p:pic>
      </p:grpSp>
      <p:grpSp>
        <p:nvGrpSpPr>
          <p:cNvPr name="Group 32" id="32"/>
          <p:cNvGrpSpPr/>
          <p:nvPr/>
        </p:nvGrpSpPr>
        <p:grpSpPr>
          <a:xfrm rot="0">
            <a:off x="14080524" y="6721451"/>
            <a:ext cx="3026218" cy="2061043"/>
            <a:chOff x="0" y="0"/>
            <a:chExt cx="4034958" cy="2748058"/>
          </a:xfrm>
        </p:grpSpPr>
        <p:pic>
          <p:nvPicPr>
            <p:cNvPr name="Picture 33" id="33"/>
            <p:cNvPicPr>
              <a:picLocks noChangeAspect="true"/>
            </p:cNvPicPr>
            <p:nvPr/>
          </p:nvPicPr>
          <p:blipFill>
            <a:blip r:embed="rId6"/>
            <a:srcRect l="38945" t="30680" r="38945" b="30680"/>
            <a:stretch>
              <a:fillRect/>
            </a:stretch>
          </p:blipFill>
          <p:spPr>
            <a:xfrm>
              <a:off x="0" y="0"/>
              <a:ext cx="4034958" cy="2748058"/>
            </a:xfrm>
            <a:prstGeom prst="rect">
              <a:avLst/>
            </a:prstGeom>
          </p:spPr>
        </p:pic>
      </p:grpSp>
      <p:grpSp>
        <p:nvGrpSpPr>
          <p:cNvPr name="Group 34" id="34"/>
          <p:cNvGrpSpPr/>
          <p:nvPr/>
        </p:nvGrpSpPr>
        <p:grpSpPr>
          <a:xfrm rot="0">
            <a:off x="1999482" y="3307923"/>
            <a:ext cx="3732727" cy="2115474"/>
            <a:chOff x="0" y="0"/>
            <a:chExt cx="4976969" cy="2820631"/>
          </a:xfrm>
        </p:grpSpPr>
        <p:pic>
          <p:nvPicPr>
            <p:cNvPr name="Picture 35" id="35"/>
            <p:cNvPicPr>
              <a:picLocks noChangeAspect="true"/>
            </p:cNvPicPr>
            <p:nvPr/>
          </p:nvPicPr>
          <p:blipFill>
            <a:blip r:embed="rId7"/>
            <a:srcRect l="475" t="0" r="475" b="0"/>
            <a:stretch>
              <a:fillRect/>
            </a:stretch>
          </p:blipFill>
          <p:spPr>
            <a:xfrm>
              <a:off x="0" y="0"/>
              <a:ext cx="4976969" cy="2820631"/>
            </a:xfrm>
            <a:prstGeom prst="rect">
              <a:avLst/>
            </a:prstGeom>
          </p:spPr>
        </p:pic>
      </p:grpSp>
      <p:grpSp>
        <p:nvGrpSpPr>
          <p:cNvPr name="Group 36" id="36"/>
          <p:cNvGrpSpPr/>
          <p:nvPr/>
        </p:nvGrpSpPr>
        <p:grpSpPr>
          <a:xfrm rot="0">
            <a:off x="7845666" y="3307923"/>
            <a:ext cx="3732727" cy="2115474"/>
            <a:chOff x="0" y="0"/>
            <a:chExt cx="4976969" cy="2820631"/>
          </a:xfrm>
        </p:grpSpPr>
        <p:pic>
          <p:nvPicPr>
            <p:cNvPr name="Picture 37" id="37"/>
            <p:cNvPicPr>
              <a:picLocks noChangeAspect="true"/>
            </p:cNvPicPr>
            <p:nvPr/>
          </p:nvPicPr>
          <p:blipFill>
            <a:blip r:embed="rId8"/>
            <a:srcRect l="594" t="0" r="594" b="0"/>
            <a:stretch>
              <a:fillRect/>
            </a:stretch>
          </p:blipFill>
          <p:spPr>
            <a:xfrm>
              <a:off x="0" y="0"/>
              <a:ext cx="4976969" cy="2820631"/>
            </a:xfrm>
            <a:prstGeom prst="rect">
              <a:avLst/>
            </a:prstGeom>
          </p:spPr>
        </p:pic>
      </p:grpSp>
      <p:grpSp>
        <p:nvGrpSpPr>
          <p:cNvPr name="Group 38" id="38"/>
          <p:cNvGrpSpPr/>
          <p:nvPr/>
        </p:nvGrpSpPr>
        <p:grpSpPr>
          <a:xfrm rot="0">
            <a:off x="13691850" y="3307923"/>
            <a:ext cx="3732727" cy="2115474"/>
            <a:chOff x="0" y="0"/>
            <a:chExt cx="4976969" cy="2820631"/>
          </a:xfrm>
        </p:grpSpPr>
        <p:pic>
          <p:nvPicPr>
            <p:cNvPr name="Picture 39" id="39"/>
            <p:cNvPicPr>
              <a:picLocks noChangeAspect="true"/>
            </p:cNvPicPr>
            <p:nvPr/>
          </p:nvPicPr>
          <p:blipFill>
            <a:blip r:embed="rId9"/>
            <a:srcRect l="0" t="1305" r="0" b="1305"/>
            <a:stretch>
              <a:fillRect/>
            </a:stretch>
          </p:blipFill>
          <p:spPr>
            <a:xfrm>
              <a:off x="0" y="0"/>
              <a:ext cx="4976969" cy="2820631"/>
            </a:xfrm>
            <a:prstGeom prst="rect">
              <a:avLst/>
            </a:prstGeom>
          </p:spPr>
        </p:pic>
      </p:grpSp>
      <p:grpSp>
        <p:nvGrpSpPr>
          <p:cNvPr name="Group 40" id="40"/>
          <p:cNvGrpSpPr/>
          <p:nvPr/>
        </p:nvGrpSpPr>
        <p:grpSpPr>
          <a:xfrm rot="0">
            <a:off x="1999482" y="6721451"/>
            <a:ext cx="3732727" cy="2115474"/>
            <a:chOff x="0" y="0"/>
            <a:chExt cx="4976969" cy="2820631"/>
          </a:xfrm>
        </p:grpSpPr>
        <p:pic>
          <p:nvPicPr>
            <p:cNvPr name="Picture 41" id="41"/>
            <p:cNvPicPr>
              <a:picLocks noChangeAspect="true"/>
            </p:cNvPicPr>
            <p:nvPr/>
          </p:nvPicPr>
          <p:blipFill>
            <a:blip r:embed="rId10"/>
            <a:srcRect l="534" t="0" r="534" b="0"/>
            <a:stretch>
              <a:fillRect/>
            </a:stretch>
          </p:blipFill>
          <p:spPr>
            <a:xfrm>
              <a:off x="0" y="0"/>
              <a:ext cx="4976969" cy="2820631"/>
            </a:xfrm>
            <a:prstGeom prst="rect">
              <a:avLst/>
            </a:prstGeom>
          </p:spPr>
        </p:pic>
      </p:grpSp>
      <p:grpSp>
        <p:nvGrpSpPr>
          <p:cNvPr name="Group 42" id="42"/>
          <p:cNvGrpSpPr/>
          <p:nvPr/>
        </p:nvGrpSpPr>
        <p:grpSpPr>
          <a:xfrm rot="0">
            <a:off x="7845666" y="6721451"/>
            <a:ext cx="3732727" cy="2115474"/>
            <a:chOff x="0" y="0"/>
            <a:chExt cx="4976969" cy="2820631"/>
          </a:xfrm>
        </p:grpSpPr>
        <p:pic>
          <p:nvPicPr>
            <p:cNvPr name="Picture 43" id="43"/>
            <p:cNvPicPr>
              <a:picLocks noChangeAspect="true"/>
            </p:cNvPicPr>
            <p:nvPr/>
          </p:nvPicPr>
          <p:blipFill>
            <a:blip r:embed="rId11"/>
            <a:srcRect l="584" t="0" r="584" b="0"/>
            <a:stretch>
              <a:fillRect/>
            </a:stretch>
          </p:blipFill>
          <p:spPr>
            <a:xfrm>
              <a:off x="0" y="0"/>
              <a:ext cx="4976969" cy="2820631"/>
            </a:xfrm>
            <a:prstGeom prst="rect">
              <a:avLst/>
            </a:prstGeom>
          </p:spPr>
        </p:pic>
      </p:grpSp>
      <p:grpSp>
        <p:nvGrpSpPr>
          <p:cNvPr name="Group 44" id="44"/>
          <p:cNvGrpSpPr/>
          <p:nvPr/>
        </p:nvGrpSpPr>
        <p:grpSpPr>
          <a:xfrm rot="0">
            <a:off x="13691850" y="6721451"/>
            <a:ext cx="3732727" cy="2115474"/>
            <a:chOff x="0" y="0"/>
            <a:chExt cx="4976969" cy="2820631"/>
          </a:xfrm>
        </p:grpSpPr>
        <p:pic>
          <p:nvPicPr>
            <p:cNvPr name="Picture 45" id="45"/>
            <p:cNvPicPr>
              <a:picLocks noChangeAspect="true"/>
            </p:cNvPicPr>
            <p:nvPr/>
          </p:nvPicPr>
          <p:blipFill>
            <a:blip r:embed="rId12"/>
            <a:srcRect l="0" t="4281" r="0" b="4281"/>
            <a:stretch>
              <a:fillRect/>
            </a:stretch>
          </p:blipFill>
          <p:spPr>
            <a:xfrm>
              <a:off x="0" y="0"/>
              <a:ext cx="4976969" cy="2820631"/>
            </a:xfrm>
            <a:prstGeom prst="rect">
              <a:avLst/>
            </a:prstGeom>
          </p:spPr>
        </p:pic>
      </p:grpSp>
      <p:sp>
        <p:nvSpPr>
          <p:cNvPr name="TextBox 46" id="46"/>
          <p:cNvSpPr txBox="true"/>
          <p:nvPr/>
        </p:nvSpPr>
        <p:spPr>
          <a:xfrm rot="0">
            <a:off x="2388157" y="5616617"/>
            <a:ext cx="3028835" cy="419034"/>
          </a:xfrm>
          <a:prstGeom prst="rect">
            <a:avLst/>
          </a:prstGeom>
        </p:spPr>
        <p:txBody>
          <a:bodyPr anchor="t" rtlCol="false" tIns="0" lIns="0" bIns="0" rIns="0">
            <a:spAutoFit/>
          </a:bodyPr>
          <a:lstStyle/>
          <a:p>
            <a:pPr algn="ctr" marL="0" indent="0" lvl="0">
              <a:lnSpc>
                <a:spcPts val="3359"/>
              </a:lnSpc>
              <a:spcBef>
                <a:spcPct val="0"/>
              </a:spcBef>
            </a:pPr>
            <a:r>
              <a:rPr lang="en-US" sz="2799" u="none">
                <a:solidFill>
                  <a:srgbClr val="FFFFFF"/>
                </a:solidFill>
                <a:latin typeface="Darker Grotesque"/>
              </a:rPr>
              <a:t>Project 01</a:t>
            </a:r>
          </a:p>
        </p:txBody>
      </p:sp>
      <p:sp>
        <p:nvSpPr>
          <p:cNvPr name="TextBox 47" id="47"/>
          <p:cNvSpPr txBox="true"/>
          <p:nvPr/>
        </p:nvSpPr>
        <p:spPr>
          <a:xfrm rot="0">
            <a:off x="8234341" y="5616617"/>
            <a:ext cx="3028835" cy="419034"/>
          </a:xfrm>
          <a:prstGeom prst="rect">
            <a:avLst/>
          </a:prstGeom>
        </p:spPr>
        <p:txBody>
          <a:bodyPr anchor="t" rtlCol="false" tIns="0" lIns="0" bIns="0" rIns="0">
            <a:spAutoFit/>
          </a:bodyPr>
          <a:lstStyle/>
          <a:p>
            <a:pPr algn="ctr" marL="0" indent="0" lvl="0">
              <a:lnSpc>
                <a:spcPts val="3359"/>
              </a:lnSpc>
              <a:spcBef>
                <a:spcPct val="0"/>
              </a:spcBef>
            </a:pPr>
            <a:r>
              <a:rPr lang="en-US" sz="2799" u="none">
                <a:solidFill>
                  <a:srgbClr val="FFFFFF"/>
                </a:solidFill>
                <a:latin typeface="Darker Grotesque"/>
              </a:rPr>
              <a:t>Project 03</a:t>
            </a:r>
          </a:p>
        </p:txBody>
      </p:sp>
      <p:sp>
        <p:nvSpPr>
          <p:cNvPr name="TextBox 48" id="48"/>
          <p:cNvSpPr txBox="true"/>
          <p:nvPr/>
        </p:nvSpPr>
        <p:spPr>
          <a:xfrm rot="0">
            <a:off x="14080524" y="5616617"/>
            <a:ext cx="3028835" cy="419034"/>
          </a:xfrm>
          <a:prstGeom prst="rect">
            <a:avLst/>
          </a:prstGeom>
        </p:spPr>
        <p:txBody>
          <a:bodyPr anchor="t" rtlCol="false" tIns="0" lIns="0" bIns="0" rIns="0">
            <a:spAutoFit/>
          </a:bodyPr>
          <a:lstStyle/>
          <a:p>
            <a:pPr algn="ctr" marL="0" indent="0" lvl="0">
              <a:lnSpc>
                <a:spcPts val="3359"/>
              </a:lnSpc>
              <a:spcBef>
                <a:spcPct val="0"/>
              </a:spcBef>
            </a:pPr>
            <a:r>
              <a:rPr lang="en-US" sz="2799" u="none">
                <a:solidFill>
                  <a:srgbClr val="FFFFFF"/>
                </a:solidFill>
                <a:latin typeface="Darker Grotesque"/>
              </a:rPr>
              <a:t>Project 05</a:t>
            </a:r>
          </a:p>
        </p:txBody>
      </p:sp>
      <p:sp>
        <p:nvSpPr>
          <p:cNvPr name="TextBox 49" id="49"/>
          <p:cNvSpPr txBox="true"/>
          <p:nvPr/>
        </p:nvSpPr>
        <p:spPr>
          <a:xfrm rot="0">
            <a:off x="2388157" y="9030144"/>
            <a:ext cx="3028835" cy="419034"/>
          </a:xfrm>
          <a:prstGeom prst="rect">
            <a:avLst/>
          </a:prstGeom>
        </p:spPr>
        <p:txBody>
          <a:bodyPr anchor="t" rtlCol="false" tIns="0" lIns="0" bIns="0" rIns="0">
            <a:spAutoFit/>
          </a:bodyPr>
          <a:lstStyle/>
          <a:p>
            <a:pPr algn="ctr" marL="0" indent="0" lvl="0">
              <a:lnSpc>
                <a:spcPts val="3359"/>
              </a:lnSpc>
              <a:spcBef>
                <a:spcPct val="0"/>
              </a:spcBef>
            </a:pPr>
            <a:r>
              <a:rPr lang="en-US" sz="2799" u="none">
                <a:solidFill>
                  <a:srgbClr val="FFFFFF"/>
                </a:solidFill>
                <a:latin typeface="Darker Grotesque"/>
              </a:rPr>
              <a:t>Project 02</a:t>
            </a:r>
          </a:p>
        </p:txBody>
      </p:sp>
      <p:sp>
        <p:nvSpPr>
          <p:cNvPr name="TextBox 50" id="50"/>
          <p:cNvSpPr txBox="true"/>
          <p:nvPr/>
        </p:nvSpPr>
        <p:spPr>
          <a:xfrm rot="0">
            <a:off x="8234341" y="9030144"/>
            <a:ext cx="3028835" cy="419034"/>
          </a:xfrm>
          <a:prstGeom prst="rect">
            <a:avLst/>
          </a:prstGeom>
        </p:spPr>
        <p:txBody>
          <a:bodyPr anchor="t" rtlCol="false" tIns="0" lIns="0" bIns="0" rIns="0">
            <a:spAutoFit/>
          </a:bodyPr>
          <a:lstStyle/>
          <a:p>
            <a:pPr algn="ctr" marL="0" indent="0" lvl="0">
              <a:lnSpc>
                <a:spcPts val="3359"/>
              </a:lnSpc>
              <a:spcBef>
                <a:spcPct val="0"/>
              </a:spcBef>
            </a:pPr>
            <a:r>
              <a:rPr lang="en-US" sz="2799" u="none">
                <a:solidFill>
                  <a:srgbClr val="FFFFFF"/>
                </a:solidFill>
                <a:latin typeface="Darker Grotesque"/>
              </a:rPr>
              <a:t>Project 04</a:t>
            </a:r>
          </a:p>
        </p:txBody>
      </p:sp>
      <p:sp>
        <p:nvSpPr>
          <p:cNvPr name="TextBox 51" id="51"/>
          <p:cNvSpPr txBox="true"/>
          <p:nvPr/>
        </p:nvSpPr>
        <p:spPr>
          <a:xfrm rot="0">
            <a:off x="14080524" y="9030144"/>
            <a:ext cx="3028835" cy="419034"/>
          </a:xfrm>
          <a:prstGeom prst="rect">
            <a:avLst/>
          </a:prstGeom>
        </p:spPr>
        <p:txBody>
          <a:bodyPr anchor="t" rtlCol="false" tIns="0" lIns="0" bIns="0" rIns="0">
            <a:spAutoFit/>
          </a:bodyPr>
          <a:lstStyle/>
          <a:p>
            <a:pPr algn="ctr" marL="0" indent="0" lvl="0">
              <a:lnSpc>
                <a:spcPts val="3359"/>
              </a:lnSpc>
              <a:spcBef>
                <a:spcPct val="0"/>
              </a:spcBef>
            </a:pPr>
            <a:r>
              <a:rPr lang="en-US" sz="2799" u="none">
                <a:solidFill>
                  <a:srgbClr val="FFFFFF"/>
                </a:solidFill>
                <a:latin typeface="Darker Grotesque"/>
              </a:rPr>
              <a:t>Project 06</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6246532" y="-2934800"/>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15005050" y="3929813"/>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6" id="6"/>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7" id="7"/>
          <p:cNvGrpSpPr/>
          <p:nvPr/>
        </p:nvGrpSpPr>
        <p:grpSpPr>
          <a:xfrm rot="0">
            <a:off x="1999482" y="1014412"/>
            <a:ext cx="3732727" cy="187802"/>
            <a:chOff x="0" y="0"/>
            <a:chExt cx="983105" cy="49462"/>
          </a:xfrm>
        </p:grpSpPr>
        <p:sp>
          <p:nvSpPr>
            <p:cNvPr name="Freeform 8" id="8"/>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9" id="9"/>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0" id="10"/>
          <p:cNvGrpSpPr/>
          <p:nvPr/>
        </p:nvGrpSpPr>
        <p:grpSpPr>
          <a:xfrm rot="0">
            <a:off x="1999482" y="10156348"/>
            <a:ext cx="3732727" cy="187802"/>
            <a:chOff x="0" y="0"/>
            <a:chExt cx="983105" cy="49462"/>
          </a:xfrm>
        </p:grpSpPr>
        <p:sp>
          <p:nvSpPr>
            <p:cNvPr name="Freeform 11" id="11"/>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12" id="1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3" id="13"/>
          <p:cNvGrpSpPr/>
          <p:nvPr/>
        </p:nvGrpSpPr>
        <p:grpSpPr>
          <a:xfrm rot="0">
            <a:off x="7845666" y="10156348"/>
            <a:ext cx="3732727" cy="187802"/>
            <a:chOff x="0" y="0"/>
            <a:chExt cx="983105" cy="49462"/>
          </a:xfrm>
        </p:grpSpPr>
        <p:sp>
          <p:nvSpPr>
            <p:cNvPr name="Freeform 14" id="14"/>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15" id="15"/>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6" id="16"/>
          <p:cNvGrpSpPr/>
          <p:nvPr/>
        </p:nvGrpSpPr>
        <p:grpSpPr>
          <a:xfrm rot="0">
            <a:off x="13691850" y="10156348"/>
            <a:ext cx="3732727" cy="187802"/>
            <a:chOff x="0" y="0"/>
            <a:chExt cx="983105" cy="49462"/>
          </a:xfrm>
        </p:grpSpPr>
        <p:sp>
          <p:nvSpPr>
            <p:cNvPr name="Freeform 17" id="17"/>
            <p:cNvSpPr/>
            <p:nvPr/>
          </p:nvSpPr>
          <p:spPr>
            <a:xfrm>
              <a:off x="0" y="0"/>
              <a:ext cx="983105" cy="49462"/>
            </a:xfrm>
            <a:custGeom>
              <a:avLst/>
              <a:gdLst/>
              <a:ahLst/>
              <a:cxnLst/>
              <a:rect r="r" b="b" t="t" l="l"/>
              <a:pathLst>
                <a:path h="49462" w="983105">
                  <a:moveTo>
                    <a:pt x="0" y="0"/>
                  </a:moveTo>
                  <a:lnTo>
                    <a:pt x="983105" y="0"/>
                  </a:lnTo>
                  <a:lnTo>
                    <a:pt x="983105" y="49462"/>
                  </a:lnTo>
                  <a:lnTo>
                    <a:pt x="0" y="49462"/>
                  </a:lnTo>
                  <a:close/>
                </a:path>
              </a:pathLst>
            </a:custGeom>
            <a:solidFill>
              <a:srgbClr val="9FFF24"/>
            </a:solidFill>
          </p:spPr>
        </p:sp>
        <p:sp>
          <p:nvSpPr>
            <p:cNvPr name="TextBox 18" id="18"/>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pic>
        <p:nvPicPr>
          <p:cNvPr name="Picture 19" id="19"/>
          <p:cNvPicPr>
            <a:picLocks noChangeAspect="true"/>
          </p:cNvPicPr>
          <p:nvPr/>
        </p:nvPicPr>
        <p:blipFill>
          <a:blip r:embed="rId6"/>
          <a:srcRect l="0" t="0" r="0" b="4147"/>
          <a:stretch>
            <a:fillRect/>
          </a:stretch>
        </p:blipFill>
        <p:spPr>
          <a:xfrm flipH="false" flipV="false" rot="0">
            <a:off x="8053077" y="1565828"/>
            <a:ext cx="3670350" cy="7999970"/>
          </a:xfrm>
          <a:prstGeom prst="rect">
            <a:avLst/>
          </a:prstGeom>
        </p:spPr>
      </p:pic>
      <p:pic>
        <p:nvPicPr>
          <p:cNvPr name="Picture 20" id="20"/>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0">
            <a:off x="7845666" y="1412592"/>
            <a:ext cx="4300465" cy="8499344"/>
          </a:xfrm>
          <a:prstGeom prst="rect">
            <a:avLst/>
          </a:prstGeom>
        </p:spPr>
      </p:pic>
      <p:pic>
        <p:nvPicPr>
          <p:cNvPr name="Picture 21" id="21"/>
          <p:cNvPicPr>
            <a:picLocks noChangeAspect="true"/>
          </p:cNvPicPr>
          <p:nvPr/>
        </p:nvPicPr>
        <p:blipFill>
          <a:blip r:embed="rId9"/>
          <a:srcRect l="0" t="0" r="0" b="36666"/>
          <a:stretch>
            <a:fillRect/>
          </a:stretch>
        </p:blipFill>
        <p:spPr>
          <a:xfrm flipH="false" flipV="false" rot="0">
            <a:off x="13691850" y="1606339"/>
            <a:ext cx="3603685" cy="7959459"/>
          </a:xfrm>
          <a:prstGeom prst="rect">
            <a:avLst/>
          </a:prstGeom>
        </p:spPr>
      </p:pic>
      <p:pic>
        <p:nvPicPr>
          <p:cNvPr name="Picture 22" id="22"/>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0">
            <a:off x="13407981" y="1412592"/>
            <a:ext cx="4300465" cy="8499344"/>
          </a:xfrm>
          <a:prstGeom prst="rect">
            <a:avLst/>
          </a:prstGeom>
        </p:spPr>
      </p:pic>
      <p:sp>
        <p:nvSpPr>
          <p:cNvPr name="TextBox 23" id="23"/>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24" id="24"/>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grpSp>
        <p:nvGrpSpPr>
          <p:cNvPr name="Group 25" id="25"/>
          <p:cNvGrpSpPr/>
          <p:nvPr/>
        </p:nvGrpSpPr>
        <p:grpSpPr>
          <a:xfrm rot="0">
            <a:off x="1948258" y="3272538"/>
            <a:ext cx="3835175" cy="3741924"/>
            <a:chOff x="0" y="0"/>
            <a:chExt cx="5113566" cy="4989231"/>
          </a:xfrm>
        </p:grpSpPr>
        <p:sp>
          <p:nvSpPr>
            <p:cNvPr name="TextBox 26" id="26"/>
            <p:cNvSpPr txBox="true"/>
            <p:nvPr/>
          </p:nvSpPr>
          <p:spPr>
            <a:xfrm rot="0">
              <a:off x="68298" y="152400"/>
              <a:ext cx="5045268" cy="2810890"/>
            </a:xfrm>
            <a:prstGeom prst="rect">
              <a:avLst/>
            </a:prstGeom>
          </p:spPr>
          <p:txBody>
            <a:bodyPr anchor="t" rtlCol="false" tIns="0" lIns="0" bIns="0" rIns="0">
              <a:spAutoFit/>
            </a:bodyPr>
            <a:lstStyle/>
            <a:p>
              <a:pPr>
                <a:lnSpc>
                  <a:spcPts val="8000"/>
                </a:lnSpc>
              </a:pPr>
              <a:r>
                <a:rPr lang="en-US" sz="8000">
                  <a:solidFill>
                    <a:srgbClr val="FFFFFF"/>
                  </a:solidFill>
                  <a:latin typeface="Lalezar"/>
                </a:rPr>
                <a:t>My Projects</a:t>
              </a:r>
            </a:p>
          </p:txBody>
        </p:sp>
        <p:sp>
          <p:nvSpPr>
            <p:cNvPr name="TextBox 27" id="27"/>
            <p:cNvSpPr txBox="true"/>
            <p:nvPr/>
          </p:nvSpPr>
          <p:spPr>
            <a:xfrm rot="0">
              <a:off x="0" y="3045840"/>
              <a:ext cx="5113566" cy="1943391"/>
            </a:xfrm>
            <a:prstGeom prst="rect">
              <a:avLst/>
            </a:prstGeom>
          </p:spPr>
          <p:txBody>
            <a:bodyPr anchor="t" rtlCol="false" tIns="0" lIns="0" bIns="0" rIns="0">
              <a:spAutoFit/>
            </a:bodyPr>
            <a:lstStyle/>
            <a:p>
              <a:pPr>
                <a:lnSpc>
                  <a:spcPts val="3919"/>
                </a:lnSpc>
              </a:pPr>
              <a:r>
                <a:rPr lang="en-US" sz="2799">
                  <a:solidFill>
                    <a:srgbClr val="FFFFFF"/>
                  </a:solidFill>
                  <a:latin typeface="Lalezar"/>
                </a:rPr>
                <a:t>What can you say</a:t>
              </a:r>
            </a:p>
            <a:p>
              <a:pPr>
                <a:lnSpc>
                  <a:spcPts val="3919"/>
                </a:lnSpc>
              </a:pPr>
              <a:r>
                <a:rPr lang="en-US" sz="2799">
                  <a:solidFill>
                    <a:srgbClr val="FFFFFF"/>
                  </a:solidFill>
                  <a:latin typeface="Lalezar"/>
                </a:rPr>
                <a:t>about your projects?</a:t>
              </a:r>
            </a:p>
            <a:p>
              <a:pPr marL="0" indent="0" lvl="0">
                <a:lnSpc>
                  <a:spcPts val="3919"/>
                </a:lnSpc>
                <a:spcBef>
                  <a:spcPct val="0"/>
                </a:spcBef>
              </a:pPr>
              <a:r>
                <a:rPr lang="en-US" sz="2799">
                  <a:solidFill>
                    <a:srgbClr val="FFFFFF"/>
                  </a:solidFill>
                  <a:latin typeface="Lalezar"/>
                </a:rPr>
                <a:t>Share it here!</a:t>
              </a:r>
            </a:p>
          </p:txBody>
        </p:sp>
      </p:gr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sp>
        <p:nvSpPr>
          <p:cNvPr name="AutoShape 3" id="3"/>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4" id="4"/>
          <p:cNvPicPr>
            <a:picLocks noChangeAspect="true"/>
          </p:cNvPicPr>
          <p:nvPr/>
        </p:nvPicPr>
        <p:blipFill>
          <a:blip r:embed="rId3">
            <a:alphaModFix amt="26000"/>
          </a:blip>
          <a:srcRect l="0" t="0" r="0" b="0"/>
          <a:stretch>
            <a:fillRect/>
          </a:stretch>
        </p:blipFill>
        <p:spPr>
          <a:xfrm flipH="false" flipV="false" rot="-5400000">
            <a:off x="325086" y="5257691"/>
            <a:ext cx="1445201" cy="368526"/>
          </a:xfrm>
          <a:prstGeom prst="rect">
            <a:avLst/>
          </a:prstGeom>
        </p:spPr>
      </p:pic>
      <p:grpSp>
        <p:nvGrpSpPr>
          <p:cNvPr name="Group 5" id="5"/>
          <p:cNvGrpSpPr/>
          <p:nvPr/>
        </p:nvGrpSpPr>
        <p:grpSpPr>
          <a:xfrm rot="0">
            <a:off x="1999482" y="1004888"/>
            <a:ext cx="7144518" cy="187802"/>
            <a:chOff x="0" y="0"/>
            <a:chExt cx="1881684" cy="49462"/>
          </a:xfrm>
        </p:grpSpPr>
        <p:sp>
          <p:nvSpPr>
            <p:cNvPr name="Freeform 6" id="6"/>
            <p:cNvSpPr/>
            <p:nvPr/>
          </p:nvSpPr>
          <p:spPr>
            <a:xfrm>
              <a:off x="0" y="0"/>
              <a:ext cx="1881684" cy="49462"/>
            </a:xfrm>
            <a:custGeom>
              <a:avLst/>
              <a:gdLst/>
              <a:ahLst/>
              <a:cxnLst/>
              <a:rect r="r" b="b" t="t" l="l"/>
              <a:pathLst>
                <a:path h="49462" w="1881684">
                  <a:moveTo>
                    <a:pt x="0" y="0"/>
                  </a:moveTo>
                  <a:lnTo>
                    <a:pt x="1881684" y="0"/>
                  </a:lnTo>
                  <a:lnTo>
                    <a:pt x="1881684" y="49462"/>
                  </a:lnTo>
                  <a:lnTo>
                    <a:pt x="0" y="49462"/>
                  </a:lnTo>
                  <a:close/>
                </a:path>
              </a:pathLst>
            </a:custGeom>
            <a:solidFill>
              <a:srgbClr val="9FFF24"/>
            </a:solidFill>
          </p:spPr>
        </p:sp>
        <p:sp>
          <p:nvSpPr>
            <p:cNvPr name="TextBox 7" id="7"/>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8" id="8"/>
          <p:cNvGrpSpPr/>
          <p:nvPr/>
        </p:nvGrpSpPr>
        <p:grpSpPr>
          <a:xfrm rot="0">
            <a:off x="1999482" y="10156348"/>
            <a:ext cx="4401318" cy="187802"/>
            <a:chOff x="0" y="0"/>
            <a:chExt cx="1159195" cy="49462"/>
          </a:xfrm>
        </p:grpSpPr>
        <p:sp>
          <p:nvSpPr>
            <p:cNvPr name="Freeform 9" id="9"/>
            <p:cNvSpPr/>
            <p:nvPr/>
          </p:nvSpPr>
          <p:spPr>
            <a:xfrm>
              <a:off x="0" y="0"/>
              <a:ext cx="1159195" cy="49462"/>
            </a:xfrm>
            <a:custGeom>
              <a:avLst/>
              <a:gdLst/>
              <a:ahLst/>
              <a:cxnLst/>
              <a:rect r="r" b="b" t="t" l="l"/>
              <a:pathLst>
                <a:path h="49462" w="1159195">
                  <a:moveTo>
                    <a:pt x="0" y="0"/>
                  </a:moveTo>
                  <a:lnTo>
                    <a:pt x="1159195" y="0"/>
                  </a:lnTo>
                  <a:lnTo>
                    <a:pt x="1159195" y="49462"/>
                  </a:lnTo>
                  <a:lnTo>
                    <a:pt x="0" y="49462"/>
                  </a:lnTo>
                  <a:close/>
                </a:path>
              </a:pathLst>
            </a:custGeom>
            <a:solidFill>
              <a:srgbClr val="9FFF24"/>
            </a:solidFill>
          </p:spPr>
        </p:sp>
        <p:sp>
          <p:nvSpPr>
            <p:cNvPr name="TextBox 10" id="10"/>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1" id="11"/>
          <p:cNvGrpSpPr/>
          <p:nvPr/>
        </p:nvGrpSpPr>
        <p:grpSpPr>
          <a:xfrm rot="0">
            <a:off x="1999482" y="3198185"/>
            <a:ext cx="8564272" cy="4487537"/>
            <a:chOff x="0" y="0"/>
            <a:chExt cx="11419029" cy="5983383"/>
          </a:xfrm>
        </p:grpSpPr>
        <p:sp>
          <p:nvSpPr>
            <p:cNvPr name="TextBox 12" id="12"/>
            <p:cNvSpPr txBox="true"/>
            <p:nvPr/>
          </p:nvSpPr>
          <p:spPr>
            <a:xfrm rot="0">
              <a:off x="0" y="152400"/>
              <a:ext cx="11419029" cy="4157068"/>
            </a:xfrm>
            <a:prstGeom prst="rect">
              <a:avLst/>
            </a:prstGeom>
          </p:spPr>
          <p:txBody>
            <a:bodyPr anchor="t" rtlCol="false" tIns="0" lIns="0" bIns="0" rIns="0">
              <a:spAutoFit/>
            </a:bodyPr>
            <a:lstStyle/>
            <a:p>
              <a:pPr>
                <a:lnSpc>
                  <a:spcPts val="8000"/>
                </a:lnSpc>
              </a:pPr>
              <a:r>
                <a:rPr lang="en-US" sz="8000">
                  <a:solidFill>
                    <a:srgbClr val="FFFFFF"/>
                  </a:solidFill>
                  <a:latin typeface="Lalezar"/>
                </a:rPr>
                <a:t>Write an original statement or inspiring quote</a:t>
              </a:r>
            </a:p>
          </p:txBody>
        </p:sp>
        <p:sp>
          <p:nvSpPr>
            <p:cNvPr name="TextBox 13" id="13"/>
            <p:cNvSpPr txBox="true"/>
            <p:nvPr/>
          </p:nvSpPr>
          <p:spPr>
            <a:xfrm rot="0">
              <a:off x="0" y="4700347"/>
              <a:ext cx="6684388" cy="1283035"/>
            </a:xfrm>
            <a:prstGeom prst="rect">
              <a:avLst/>
            </a:prstGeom>
          </p:spPr>
          <p:txBody>
            <a:bodyPr anchor="t" rtlCol="false" tIns="0" lIns="0" bIns="0" rIns="0">
              <a:spAutoFit/>
            </a:bodyPr>
            <a:lstStyle/>
            <a:p>
              <a:pPr marL="0" indent="0" lvl="0">
                <a:lnSpc>
                  <a:spcPts val="3919"/>
                </a:lnSpc>
                <a:spcBef>
                  <a:spcPct val="0"/>
                </a:spcBef>
              </a:pPr>
              <a:r>
                <a:rPr lang="en-US" sz="2799">
                  <a:solidFill>
                    <a:srgbClr val="FFFFFF"/>
                  </a:solidFill>
                  <a:latin typeface="Lalezar"/>
                </a:rPr>
                <a:t>— Include a credit, citation, or supporting message</a:t>
              </a:r>
            </a:p>
          </p:txBody>
        </p:sp>
      </p:grpSp>
      <p:sp>
        <p:nvSpPr>
          <p:cNvPr name="TextBox 14" id="14"/>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15" id="15"/>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16" id="1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8865142" y="4407860"/>
            <a:ext cx="8515827" cy="8770983"/>
          </a:xfrm>
          <a:prstGeom prst="rect">
            <a:avLst/>
          </a:prstGeom>
        </p:spPr>
      </p:pic>
      <p:pic>
        <p:nvPicPr>
          <p:cNvPr name="Picture 17" id="17"/>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5955107" y="-6679239"/>
            <a:ext cx="8515827" cy="8770983"/>
          </a:xfrm>
          <a:prstGeom prst="rect">
            <a:avLst/>
          </a:prstGeom>
        </p:spPr>
      </p:pic>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5010562" y="-4652191"/>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7668133" y="7969866"/>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6" id="6"/>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sp>
        <p:nvSpPr>
          <p:cNvPr name="TextBox 7" id="7"/>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8" id="8"/>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sp>
        <p:nvSpPr>
          <p:cNvPr name="TextBox 9" id="9"/>
          <p:cNvSpPr txBox="true"/>
          <p:nvPr/>
        </p:nvSpPr>
        <p:spPr>
          <a:xfrm rot="0">
            <a:off x="1999482" y="1852818"/>
            <a:ext cx="15425094" cy="1060434"/>
          </a:xfrm>
          <a:prstGeom prst="rect">
            <a:avLst/>
          </a:prstGeom>
        </p:spPr>
        <p:txBody>
          <a:bodyPr anchor="t" rtlCol="false" tIns="0" lIns="0" bIns="0" rIns="0">
            <a:spAutoFit/>
          </a:bodyPr>
          <a:lstStyle/>
          <a:p>
            <a:pPr algn="ctr">
              <a:lnSpc>
                <a:spcPts val="8000"/>
              </a:lnSpc>
            </a:pPr>
            <a:r>
              <a:rPr lang="en-US" sz="8000">
                <a:solidFill>
                  <a:srgbClr val="FFFFFF"/>
                </a:solidFill>
                <a:latin typeface="Lalezar"/>
              </a:rPr>
              <a:t>Add a Team Members Page</a:t>
            </a:r>
          </a:p>
        </p:txBody>
      </p:sp>
      <p:grpSp>
        <p:nvGrpSpPr>
          <p:cNvPr name="Group 10" id="10"/>
          <p:cNvGrpSpPr/>
          <p:nvPr/>
        </p:nvGrpSpPr>
        <p:grpSpPr>
          <a:xfrm rot="0">
            <a:off x="2123637" y="3676967"/>
            <a:ext cx="3529987" cy="5094956"/>
            <a:chOff x="0" y="0"/>
            <a:chExt cx="4706650" cy="6793275"/>
          </a:xfrm>
        </p:grpSpPr>
        <p:grpSp>
          <p:nvGrpSpPr>
            <p:cNvPr name="Group 11" id="11"/>
            <p:cNvGrpSpPr>
              <a:grpSpLocks noChangeAspect="true"/>
            </p:cNvGrpSpPr>
            <p:nvPr/>
          </p:nvGrpSpPr>
          <p:grpSpPr>
            <a:xfrm rot="0">
              <a:off x="0" y="0"/>
              <a:ext cx="4706650" cy="4706631"/>
              <a:chOff x="0" y="0"/>
              <a:chExt cx="6350000" cy="6349975"/>
            </a:xfrm>
          </p:grpSpPr>
          <p:sp>
            <p:nvSpPr>
              <p:cNvPr name="Freeform 12" id="12"/>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0" r="0" t="-25047" b="-25047"/>
                </a:stretch>
              </a:blipFill>
            </p:spPr>
          </p:sp>
        </p:grpSp>
        <p:sp>
          <p:nvSpPr>
            <p:cNvPr name="TextBox 13" id="13"/>
            <p:cNvSpPr txBox="true"/>
            <p:nvPr/>
          </p:nvSpPr>
          <p:spPr>
            <a:xfrm rot="0">
              <a:off x="1601" y="5484884"/>
              <a:ext cx="4703447" cy="622679"/>
            </a:xfrm>
            <a:prstGeom prst="rect">
              <a:avLst/>
            </a:prstGeom>
          </p:spPr>
          <p:txBody>
            <a:bodyPr anchor="t" rtlCol="false" tIns="0" lIns="0" bIns="0" rIns="0">
              <a:spAutoFit/>
            </a:bodyPr>
            <a:lstStyle/>
            <a:p>
              <a:pPr algn="ctr">
                <a:lnSpc>
                  <a:spcPts val="3919"/>
                </a:lnSpc>
                <a:spcBef>
                  <a:spcPct val="0"/>
                </a:spcBef>
              </a:pPr>
              <a:r>
                <a:rPr lang="en-US" sz="2799">
                  <a:solidFill>
                    <a:srgbClr val="FFFFFF"/>
                  </a:solidFill>
                  <a:latin typeface="Lalezar"/>
                </a:rPr>
                <a:t> </a:t>
              </a:r>
              <a:r>
                <a:rPr lang="en-US" sz="2799">
                  <a:solidFill>
                    <a:srgbClr val="FFFFFF"/>
                  </a:solidFill>
                  <a:latin typeface="Lalezar"/>
                </a:rPr>
                <a:t>Name</a:t>
              </a:r>
            </a:p>
          </p:txBody>
        </p:sp>
        <p:sp>
          <p:nvSpPr>
            <p:cNvPr name="TextBox 14" id="14"/>
            <p:cNvSpPr txBox="true"/>
            <p:nvPr/>
          </p:nvSpPr>
          <p:spPr>
            <a:xfrm rot="0">
              <a:off x="1601" y="6234563"/>
              <a:ext cx="4703447" cy="558712"/>
            </a:xfrm>
            <a:prstGeom prst="rect">
              <a:avLst/>
            </a:prstGeom>
          </p:spPr>
          <p:txBody>
            <a:bodyPr anchor="t" rtlCol="false" tIns="0" lIns="0" bIns="0" rIns="0">
              <a:spAutoFit/>
            </a:bodyPr>
            <a:lstStyle/>
            <a:p>
              <a:pPr algn="ctr">
                <a:lnSpc>
                  <a:spcPts val="3359"/>
                </a:lnSpc>
              </a:pPr>
              <a:r>
                <a:rPr lang="en-US" sz="2799">
                  <a:solidFill>
                    <a:srgbClr val="FFFFFF"/>
                  </a:solidFill>
                  <a:latin typeface="Darker Grotesque"/>
                </a:rPr>
                <a:t>Title or Position</a:t>
              </a:r>
            </a:p>
          </p:txBody>
        </p:sp>
      </p:grpSp>
      <p:grpSp>
        <p:nvGrpSpPr>
          <p:cNvPr name="Group 15" id="15"/>
          <p:cNvGrpSpPr/>
          <p:nvPr/>
        </p:nvGrpSpPr>
        <p:grpSpPr>
          <a:xfrm rot="0">
            <a:off x="7948237" y="1004888"/>
            <a:ext cx="3651740" cy="187802"/>
            <a:chOff x="0" y="0"/>
            <a:chExt cx="961775" cy="49462"/>
          </a:xfrm>
        </p:grpSpPr>
        <p:sp>
          <p:nvSpPr>
            <p:cNvPr name="Freeform 16" id="16"/>
            <p:cNvSpPr/>
            <p:nvPr/>
          </p:nvSpPr>
          <p:spPr>
            <a:xfrm>
              <a:off x="0" y="0"/>
              <a:ext cx="961775" cy="49462"/>
            </a:xfrm>
            <a:custGeom>
              <a:avLst/>
              <a:gdLst/>
              <a:ahLst/>
              <a:cxnLst/>
              <a:rect r="r" b="b" t="t" l="l"/>
              <a:pathLst>
                <a:path h="49462" w="961775">
                  <a:moveTo>
                    <a:pt x="0" y="0"/>
                  </a:moveTo>
                  <a:lnTo>
                    <a:pt x="961775" y="0"/>
                  </a:lnTo>
                  <a:lnTo>
                    <a:pt x="961775" y="49462"/>
                  </a:lnTo>
                  <a:lnTo>
                    <a:pt x="0" y="49462"/>
                  </a:lnTo>
                  <a:close/>
                </a:path>
              </a:pathLst>
            </a:custGeom>
            <a:solidFill>
              <a:srgbClr val="9FFF24"/>
            </a:solidFill>
          </p:spPr>
        </p:sp>
        <p:sp>
          <p:nvSpPr>
            <p:cNvPr name="TextBox 17" id="17"/>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8" id="18"/>
          <p:cNvGrpSpPr>
            <a:grpSpLocks noChangeAspect="true"/>
          </p:cNvGrpSpPr>
          <p:nvPr/>
        </p:nvGrpSpPr>
        <p:grpSpPr>
          <a:xfrm rot="0">
            <a:off x="8009113" y="3676967"/>
            <a:ext cx="3529987" cy="3529973"/>
            <a:chOff x="0" y="0"/>
            <a:chExt cx="6350000" cy="6349975"/>
          </a:xfrm>
        </p:grpSpPr>
        <p:sp>
          <p:nvSpPr>
            <p:cNvPr name="Freeform 19" id="19"/>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7"/>
              <a:stretch>
                <a:fillRect l="0" r="0" t="0" b="0"/>
              </a:stretch>
            </a:blipFill>
          </p:spPr>
        </p:sp>
      </p:grpSp>
      <p:grpSp>
        <p:nvGrpSpPr>
          <p:cNvPr name="Group 20" id="20"/>
          <p:cNvGrpSpPr/>
          <p:nvPr/>
        </p:nvGrpSpPr>
        <p:grpSpPr>
          <a:xfrm rot="0">
            <a:off x="8010315" y="10157745"/>
            <a:ext cx="3527585" cy="187802"/>
            <a:chOff x="0" y="0"/>
            <a:chExt cx="929076" cy="49462"/>
          </a:xfrm>
        </p:grpSpPr>
        <p:sp>
          <p:nvSpPr>
            <p:cNvPr name="Freeform 21" id="21"/>
            <p:cNvSpPr/>
            <p:nvPr/>
          </p:nvSpPr>
          <p:spPr>
            <a:xfrm>
              <a:off x="0" y="0"/>
              <a:ext cx="929076" cy="49462"/>
            </a:xfrm>
            <a:custGeom>
              <a:avLst/>
              <a:gdLst/>
              <a:ahLst/>
              <a:cxnLst/>
              <a:rect r="r" b="b" t="t" l="l"/>
              <a:pathLst>
                <a:path h="49462" w="929076">
                  <a:moveTo>
                    <a:pt x="0" y="0"/>
                  </a:moveTo>
                  <a:lnTo>
                    <a:pt x="929076" y="0"/>
                  </a:lnTo>
                  <a:lnTo>
                    <a:pt x="929076" y="49462"/>
                  </a:lnTo>
                  <a:lnTo>
                    <a:pt x="0" y="49462"/>
                  </a:lnTo>
                  <a:close/>
                </a:path>
              </a:pathLst>
            </a:custGeom>
            <a:solidFill>
              <a:srgbClr val="9FFF24"/>
            </a:solidFill>
          </p:spPr>
        </p:sp>
        <p:sp>
          <p:nvSpPr>
            <p:cNvPr name="TextBox 22" id="2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23" id="23"/>
          <p:cNvGrpSpPr/>
          <p:nvPr/>
        </p:nvGrpSpPr>
        <p:grpSpPr>
          <a:xfrm rot="0">
            <a:off x="13896992" y="10157745"/>
            <a:ext cx="3527585" cy="187802"/>
            <a:chOff x="0" y="0"/>
            <a:chExt cx="929076" cy="49462"/>
          </a:xfrm>
        </p:grpSpPr>
        <p:sp>
          <p:nvSpPr>
            <p:cNvPr name="Freeform 24" id="24"/>
            <p:cNvSpPr/>
            <p:nvPr/>
          </p:nvSpPr>
          <p:spPr>
            <a:xfrm>
              <a:off x="0" y="0"/>
              <a:ext cx="929076" cy="49462"/>
            </a:xfrm>
            <a:custGeom>
              <a:avLst/>
              <a:gdLst/>
              <a:ahLst/>
              <a:cxnLst/>
              <a:rect r="r" b="b" t="t" l="l"/>
              <a:pathLst>
                <a:path h="49462" w="929076">
                  <a:moveTo>
                    <a:pt x="0" y="0"/>
                  </a:moveTo>
                  <a:lnTo>
                    <a:pt x="929076" y="0"/>
                  </a:lnTo>
                  <a:lnTo>
                    <a:pt x="929076" y="49462"/>
                  </a:lnTo>
                  <a:lnTo>
                    <a:pt x="0" y="49462"/>
                  </a:lnTo>
                  <a:close/>
                </a:path>
              </a:pathLst>
            </a:custGeom>
            <a:solidFill>
              <a:srgbClr val="9FFF24"/>
            </a:solidFill>
          </p:spPr>
        </p:sp>
        <p:sp>
          <p:nvSpPr>
            <p:cNvPr name="TextBox 25" id="25"/>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26" id="26"/>
          <p:cNvGrpSpPr/>
          <p:nvPr/>
        </p:nvGrpSpPr>
        <p:grpSpPr>
          <a:xfrm rot="0">
            <a:off x="2123637" y="10157745"/>
            <a:ext cx="3527585" cy="187802"/>
            <a:chOff x="0" y="0"/>
            <a:chExt cx="929076" cy="49462"/>
          </a:xfrm>
        </p:grpSpPr>
        <p:sp>
          <p:nvSpPr>
            <p:cNvPr name="Freeform 27" id="27"/>
            <p:cNvSpPr/>
            <p:nvPr/>
          </p:nvSpPr>
          <p:spPr>
            <a:xfrm>
              <a:off x="0" y="0"/>
              <a:ext cx="929076" cy="49462"/>
            </a:xfrm>
            <a:custGeom>
              <a:avLst/>
              <a:gdLst/>
              <a:ahLst/>
              <a:cxnLst/>
              <a:rect r="r" b="b" t="t" l="l"/>
              <a:pathLst>
                <a:path h="49462" w="929076">
                  <a:moveTo>
                    <a:pt x="0" y="0"/>
                  </a:moveTo>
                  <a:lnTo>
                    <a:pt x="929076" y="0"/>
                  </a:lnTo>
                  <a:lnTo>
                    <a:pt x="929076" y="49462"/>
                  </a:lnTo>
                  <a:lnTo>
                    <a:pt x="0" y="49462"/>
                  </a:lnTo>
                  <a:close/>
                </a:path>
              </a:pathLst>
            </a:custGeom>
            <a:solidFill>
              <a:srgbClr val="9FFF24"/>
            </a:solidFill>
          </p:spPr>
        </p:sp>
        <p:sp>
          <p:nvSpPr>
            <p:cNvPr name="TextBox 28" id="28"/>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29" id="29"/>
          <p:cNvSpPr txBox="true"/>
          <p:nvPr/>
        </p:nvSpPr>
        <p:spPr>
          <a:xfrm rot="0">
            <a:off x="8010315" y="7776343"/>
            <a:ext cx="3527585" cy="481297"/>
          </a:xfrm>
          <a:prstGeom prst="rect">
            <a:avLst/>
          </a:prstGeom>
        </p:spPr>
        <p:txBody>
          <a:bodyPr anchor="t" rtlCol="false" tIns="0" lIns="0" bIns="0" rIns="0">
            <a:spAutoFit/>
          </a:bodyPr>
          <a:lstStyle/>
          <a:p>
            <a:pPr algn="ctr">
              <a:lnSpc>
                <a:spcPts val="3919"/>
              </a:lnSpc>
              <a:spcBef>
                <a:spcPct val="0"/>
              </a:spcBef>
            </a:pPr>
            <a:r>
              <a:rPr lang="en-US" sz="2799">
                <a:solidFill>
                  <a:srgbClr val="FFFFFF"/>
                </a:solidFill>
                <a:latin typeface="Lalezar"/>
              </a:rPr>
              <a:t> </a:t>
            </a:r>
            <a:r>
              <a:rPr lang="en-US" sz="2799">
                <a:solidFill>
                  <a:srgbClr val="FFFFFF"/>
                </a:solidFill>
                <a:latin typeface="Lalezar"/>
              </a:rPr>
              <a:t>Name</a:t>
            </a:r>
          </a:p>
        </p:txBody>
      </p:sp>
      <p:sp>
        <p:nvSpPr>
          <p:cNvPr name="TextBox 30" id="30"/>
          <p:cNvSpPr txBox="true"/>
          <p:nvPr/>
        </p:nvSpPr>
        <p:spPr>
          <a:xfrm rot="0">
            <a:off x="8010315" y="8352890"/>
            <a:ext cx="3527585" cy="419034"/>
          </a:xfrm>
          <a:prstGeom prst="rect">
            <a:avLst/>
          </a:prstGeom>
        </p:spPr>
        <p:txBody>
          <a:bodyPr anchor="t" rtlCol="false" tIns="0" lIns="0" bIns="0" rIns="0">
            <a:spAutoFit/>
          </a:bodyPr>
          <a:lstStyle/>
          <a:p>
            <a:pPr algn="ctr">
              <a:lnSpc>
                <a:spcPts val="3359"/>
              </a:lnSpc>
            </a:pPr>
            <a:r>
              <a:rPr lang="en-US" sz="2799">
                <a:solidFill>
                  <a:srgbClr val="FFFFFF"/>
                </a:solidFill>
                <a:latin typeface="Darker Grotesque"/>
              </a:rPr>
              <a:t>Title or Position</a:t>
            </a:r>
          </a:p>
        </p:txBody>
      </p:sp>
      <p:grpSp>
        <p:nvGrpSpPr>
          <p:cNvPr name="Group 31" id="31"/>
          <p:cNvGrpSpPr/>
          <p:nvPr/>
        </p:nvGrpSpPr>
        <p:grpSpPr>
          <a:xfrm rot="0">
            <a:off x="13894590" y="3676967"/>
            <a:ext cx="3529987" cy="5094956"/>
            <a:chOff x="0" y="0"/>
            <a:chExt cx="4706650" cy="6793275"/>
          </a:xfrm>
        </p:grpSpPr>
        <p:grpSp>
          <p:nvGrpSpPr>
            <p:cNvPr name="Group 32" id="32"/>
            <p:cNvGrpSpPr>
              <a:grpSpLocks noChangeAspect="true"/>
            </p:cNvGrpSpPr>
            <p:nvPr/>
          </p:nvGrpSpPr>
          <p:grpSpPr>
            <a:xfrm rot="0">
              <a:off x="0" y="0"/>
              <a:ext cx="4706650" cy="4706631"/>
              <a:chOff x="0" y="0"/>
              <a:chExt cx="6350000" cy="6349975"/>
            </a:xfrm>
          </p:grpSpPr>
          <p:sp>
            <p:nvSpPr>
              <p:cNvPr name="Freeform 33" id="33"/>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8"/>
                <a:stretch>
                  <a:fillRect l="0" r="0" t="-1079" b="-49015"/>
                </a:stretch>
              </a:blipFill>
            </p:spPr>
          </p:sp>
        </p:grpSp>
        <p:sp>
          <p:nvSpPr>
            <p:cNvPr name="TextBox 34" id="34"/>
            <p:cNvSpPr txBox="true"/>
            <p:nvPr/>
          </p:nvSpPr>
          <p:spPr>
            <a:xfrm rot="0">
              <a:off x="1601" y="5484884"/>
              <a:ext cx="4703447" cy="622679"/>
            </a:xfrm>
            <a:prstGeom prst="rect">
              <a:avLst/>
            </a:prstGeom>
          </p:spPr>
          <p:txBody>
            <a:bodyPr anchor="t" rtlCol="false" tIns="0" lIns="0" bIns="0" rIns="0">
              <a:spAutoFit/>
            </a:bodyPr>
            <a:lstStyle/>
            <a:p>
              <a:pPr algn="ctr">
                <a:lnSpc>
                  <a:spcPts val="3919"/>
                </a:lnSpc>
                <a:spcBef>
                  <a:spcPct val="0"/>
                </a:spcBef>
              </a:pPr>
              <a:r>
                <a:rPr lang="en-US" sz="2799">
                  <a:solidFill>
                    <a:srgbClr val="FFFFFF"/>
                  </a:solidFill>
                  <a:latin typeface="Lalezar"/>
                </a:rPr>
                <a:t> </a:t>
              </a:r>
              <a:r>
                <a:rPr lang="en-US" sz="2799">
                  <a:solidFill>
                    <a:srgbClr val="FFFFFF"/>
                  </a:solidFill>
                  <a:latin typeface="Lalezar"/>
                </a:rPr>
                <a:t>Name</a:t>
              </a:r>
            </a:p>
          </p:txBody>
        </p:sp>
        <p:sp>
          <p:nvSpPr>
            <p:cNvPr name="TextBox 35" id="35"/>
            <p:cNvSpPr txBox="true"/>
            <p:nvPr/>
          </p:nvSpPr>
          <p:spPr>
            <a:xfrm rot="0">
              <a:off x="1601" y="6234563"/>
              <a:ext cx="4703447" cy="558712"/>
            </a:xfrm>
            <a:prstGeom prst="rect">
              <a:avLst/>
            </a:prstGeom>
          </p:spPr>
          <p:txBody>
            <a:bodyPr anchor="t" rtlCol="false" tIns="0" lIns="0" bIns="0" rIns="0">
              <a:spAutoFit/>
            </a:bodyPr>
            <a:lstStyle/>
            <a:p>
              <a:pPr algn="ctr">
                <a:lnSpc>
                  <a:spcPts val="3359"/>
                </a:lnSpc>
              </a:pPr>
              <a:r>
                <a:rPr lang="en-US" sz="2799">
                  <a:solidFill>
                    <a:srgbClr val="FFFFFF"/>
                  </a:solidFill>
                  <a:latin typeface="Darker Grotesque"/>
                </a:rPr>
                <a:t>Title or Position</a:t>
              </a:r>
            </a:p>
          </p:txBody>
        </p:sp>
      </p:gr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2981356" y="-11542112"/>
            <a:ext cx="15952185" cy="1643015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16241436" y="3295885"/>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6" id="6"/>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7" id="7"/>
          <p:cNvGrpSpPr/>
          <p:nvPr/>
        </p:nvGrpSpPr>
        <p:grpSpPr>
          <a:xfrm rot="0">
            <a:off x="1999482" y="1004888"/>
            <a:ext cx="3743139" cy="187802"/>
            <a:chOff x="0" y="0"/>
            <a:chExt cx="985847" cy="49462"/>
          </a:xfrm>
        </p:grpSpPr>
        <p:sp>
          <p:nvSpPr>
            <p:cNvPr name="Freeform 8" id="8"/>
            <p:cNvSpPr/>
            <p:nvPr/>
          </p:nvSpPr>
          <p:spPr>
            <a:xfrm>
              <a:off x="0" y="0"/>
              <a:ext cx="985847" cy="49462"/>
            </a:xfrm>
            <a:custGeom>
              <a:avLst/>
              <a:gdLst/>
              <a:ahLst/>
              <a:cxnLst/>
              <a:rect r="r" b="b" t="t" l="l"/>
              <a:pathLst>
                <a:path h="49462" w="985847">
                  <a:moveTo>
                    <a:pt x="0" y="0"/>
                  </a:moveTo>
                  <a:lnTo>
                    <a:pt x="985847" y="0"/>
                  </a:lnTo>
                  <a:lnTo>
                    <a:pt x="985847" y="49462"/>
                  </a:lnTo>
                  <a:lnTo>
                    <a:pt x="0" y="49462"/>
                  </a:lnTo>
                  <a:close/>
                </a:path>
              </a:pathLst>
            </a:custGeom>
            <a:solidFill>
              <a:srgbClr val="9FFF24"/>
            </a:solidFill>
          </p:spPr>
        </p:sp>
        <p:sp>
          <p:nvSpPr>
            <p:cNvPr name="TextBox 9" id="9"/>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0" id="10"/>
          <p:cNvGrpSpPr/>
          <p:nvPr/>
        </p:nvGrpSpPr>
        <p:grpSpPr>
          <a:xfrm rot="0">
            <a:off x="1999482" y="10157745"/>
            <a:ext cx="4172718" cy="187802"/>
            <a:chOff x="0" y="0"/>
            <a:chExt cx="1098988" cy="49462"/>
          </a:xfrm>
        </p:grpSpPr>
        <p:sp>
          <p:nvSpPr>
            <p:cNvPr name="Freeform 11" id="11"/>
            <p:cNvSpPr/>
            <p:nvPr/>
          </p:nvSpPr>
          <p:spPr>
            <a:xfrm>
              <a:off x="0" y="0"/>
              <a:ext cx="1098988" cy="49462"/>
            </a:xfrm>
            <a:custGeom>
              <a:avLst/>
              <a:gdLst/>
              <a:ahLst/>
              <a:cxnLst/>
              <a:rect r="r" b="b" t="t" l="l"/>
              <a:pathLst>
                <a:path h="49462" w="1098988">
                  <a:moveTo>
                    <a:pt x="0" y="0"/>
                  </a:moveTo>
                  <a:lnTo>
                    <a:pt x="1098988" y="0"/>
                  </a:lnTo>
                  <a:lnTo>
                    <a:pt x="1098988" y="49462"/>
                  </a:lnTo>
                  <a:lnTo>
                    <a:pt x="0" y="49462"/>
                  </a:lnTo>
                  <a:close/>
                </a:path>
              </a:pathLst>
            </a:custGeom>
            <a:solidFill>
              <a:srgbClr val="9FFF24"/>
            </a:solidFill>
          </p:spPr>
        </p:sp>
        <p:sp>
          <p:nvSpPr>
            <p:cNvPr name="TextBox 12" id="1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3" id="13"/>
          <p:cNvGrpSpPr/>
          <p:nvPr/>
        </p:nvGrpSpPr>
        <p:grpSpPr>
          <a:xfrm rot="0">
            <a:off x="7780102" y="10157745"/>
            <a:ext cx="4172718" cy="187802"/>
            <a:chOff x="0" y="0"/>
            <a:chExt cx="1098988" cy="49462"/>
          </a:xfrm>
        </p:grpSpPr>
        <p:sp>
          <p:nvSpPr>
            <p:cNvPr name="Freeform 14" id="14"/>
            <p:cNvSpPr/>
            <p:nvPr/>
          </p:nvSpPr>
          <p:spPr>
            <a:xfrm>
              <a:off x="0" y="0"/>
              <a:ext cx="1098988" cy="49462"/>
            </a:xfrm>
            <a:custGeom>
              <a:avLst/>
              <a:gdLst/>
              <a:ahLst/>
              <a:cxnLst/>
              <a:rect r="r" b="b" t="t" l="l"/>
              <a:pathLst>
                <a:path h="49462" w="1098988">
                  <a:moveTo>
                    <a:pt x="0" y="0"/>
                  </a:moveTo>
                  <a:lnTo>
                    <a:pt x="1098988" y="0"/>
                  </a:lnTo>
                  <a:lnTo>
                    <a:pt x="1098988" y="49462"/>
                  </a:lnTo>
                  <a:lnTo>
                    <a:pt x="0" y="49462"/>
                  </a:lnTo>
                  <a:close/>
                </a:path>
              </a:pathLst>
            </a:custGeom>
            <a:solidFill>
              <a:srgbClr val="9FFF24"/>
            </a:solidFill>
          </p:spPr>
        </p:sp>
        <p:sp>
          <p:nvSpPr>
            <p:cNvPr name="TextBox 15" id="15"/>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6" id="16"/>
          <p:cNvGrpSpPr/>
          <p:nvPr/>
        </p:nvGrpSpPr>
        <p:grpSpPr>
          <a:xfrm rot="0">
            <a:off x="13436566" y="10157745"/>
            <a:ext cx="4172718" cy="187802"/>
            <a:chOff x="0" y="0"/>
            <a:chExt cx="1098988" cy="49462"/>
          </a:xfrm>
        </p:grpSpPr>
        <p:sp>
          <p:nvSpPr>
            <p:cNvPr name="Freeform 17" id="17"/>
            <p:cNvSpPr/>
            <p:nvPr/>
          </p:nvSpPr>
          <p:spPr>
            <a:xfrm>
              <a:off x="0" y="0"/>
              <a:ext cx="1098988" cy="49462"/>
            </a:xfrm>
            <a:custGeom>
              <a:avLst/>
              <a:gdLst/>
              <a:ahLst/>
              <a:cxnLst/>
              <a:rect r="r" b="b" t="t" l="l"/>
              <a:pathLst>
                <a:path h="49462" w="1098988">
                  <a:moveTo>
                    <a:pt x="0" y="0"/>
                  </a:moveTo>
                  <a:lnTo>
                    <a:pt x="1098988" y="0"/>
                  </a:lnTo>
                  <a:lnTo>
                    <a:pt x="1098988" y="49462"/>
                  </a:lnTo>
                  <a:lnTo>
                    <a:pt x="0" y="49462"/>
                  </a:lnTo>
                  <a:close/>
                </a:path>
              </a:pathLst>
            </a:custGeom>
            <a:solidFill>
              <a:srgbClr val="9FFF24"/>
            </a:solidFill>
          </p:spPr>
        </p:sp>
        <p:sp>
          <p:nvSpPr>
            <p:cNvPr name="TextBox 18" id="18"/>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pic>
        <p:nvPicPr>
          <p:cNvPr name="Picture 19" id="19"/>
          <p:cNvPicPr>
            <a:picLocks noChangeAspect="true"/>
          </p:cNvPicPr>
          <p:nvPr/>
        </p:nvPicPr>
        <p:blipFill>
          <a:blip r:embed="rId6"/>
          <a:srcRect l="0" t="0" r="0" b="0"/>
          <a:stretch>
            <a:fillRect/>
          </a:stretch>
        </p:blipFill>
        <p:spPr>
          <a:xfrm flipH="false" flipV="false" rot="0">
            <a:off x="1999482" y="4719353"/>
            <a:ext cx="1871570" cy="1197805"/>
          </a:xfrm>
          <a:prstGeom prst="rect">
            <a:avLst/>
          </a:prstGeom>
        </p:spPr>
      </p:pic>
      <p:pic>
        <p:nvPicPr>
          <p:cNvPr name="Picture 20" id="20"/>
          <p:cNvPicPr>
            <a:picLocks noChangeAspect="true"/>
          </p:cNvPicPr>
          <p:nvPr/>
        </p:nvPicPr>
        <p:blipFill>
          <a:blip r:embed="rId7"/>
          <a:srcRect l="0" t="0" r="0" b="0"/>
          <a:stretch>
            <a:fillRect/>
          </a:stretch>
        </p:blipFill>
        <p:spPr>
          <a:xfrm flipH="false" flipV="false" rot="0">
            <a:off x="7780102" y="4719353"/>
            <a:ext cx="1232801" cy="1232801"/>
          </a:xfrm>
          <a:prstGeom prst="rect">
            <a:avLst/>
          </a:prstGeom>
        </p:spPr>
      </p:pic>
      <p:pic>
        <p:nvPicPr>
          <p:cNvPr name="Picture 21" id="21"/>
          <p:cNvPicPr>
            <a:picLocks noChangeAspect="true"/>
          </p:cNvPicPr>
          <p:nvPr/>
        </p:nvPicPr>
        <p:blipFill>
          <a:blip r:embed="rId8"/>
          <a:srcRect l="0" t="0" r="0" b="0"/>
          <a:stretch>
            <a:fillRect/>
          </a:stretch>
        </p:blipFill>
        <p:spPr>
          <a:xfrm flipH="false" flipV="false" rot="0">
            <a:off x="13436566" y="4713461"/>
            <a:ext cx="1367837" cy="1203697"/>
          </a:xfrm>
          <a:prstGeom prst="rect">
            <a:avLst/>
          </a:prstGeom>
        </p:spPr>
      </p:pic>
      <p:sp>
        <p:nvSpPr>
          <p:cNvPr name="TextBox 22" id="22"/>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23" id="23"/>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sp>
        <p:nvSpPr>
          <p:cNvPr name="TextBox 24" id="24"/>
          <p:cNvSpPr txBox="true"/>
          <p:nvPr/>
        </p:nvSpPr>
        <p:spPr>
          <a:xfrm rot="0">
            <a:off x="1999482" y="1852818"/>
            <a:ext cx="4112166" cy="2070068"/>
          </a:xfrm>
          <a:prstGeom prst="rect">
            <a:avLst/>
          </a:prstGeom>
        </p:spPr>
        <p:txBody>
          <a:bodyPr anchor="t" rtlCol="false" tIns="0" lIns="0" bIns="0" rIns="0">
            <a:spAutoFit/>
          </a:bodyPr>
          <a:lstStyle/>
          <a:p>
            <a:pPr>
              <a:lnSpc>
                <a:spcPts val="8000"/>
              </a:lnSpc>
            </a:pPr>
            <a:r>
              <a:rPr lang="en-US" sz="8000">
                <a:solidFill>
                  <a:srgbClr val="FFFFFF"/>
                </a:solidFill>
                <a:latin typeface="Lalezar"/>
              </a:rPr>
              <a:t>Get to Know Me</a:t>
            </a:r>
          </a:p>
        </p:txBody>
      </p:sp>
      <p:sp>
        <p:nvSpPr>
          <p:cNvPr name="TextBox 25" id="25"/>
          <p:cNvSpPr txBox="true"/>
          <p:nvPr/>
        </p:nvSpPr>
        <p:spPr>
          <a:xfrm rot="0">
            <a:off x="2123637" y="6716818"/>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Add a main point</a:t>
            </a:r>
          </a:p>
        </p:txBody>
      </p:sp>
      <p:sp>
        <p:nvSpPr>
          <p:cNvPr name="TextBox 26" id="26"/>
          <p:cNvSpPr txBox="true"/>
          <p:nvPr/>
        </p:nvSpPr>
        <p:spPr>
          <a:xfrm rot="0">
            <a:off x="7780102" y="6716818"/>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Add a main point</a:t>
            </a:r>
          </a:p>
        </p:txBody>
      </p:sp>
      <p:sp>
        <p:nvSpPr>
          <p:cNvPr name="TextBox 27" id="27"/>
          <p:cNvSpPr txBox="true"/>
          <p:nvPr/>
        </p:nvSpPr>
        <p:spPr>
          <a:xfrm rot="0">
            <a:off x="2123637" y="7681377"/>
            <a:ext cx="3988011" cy="838068"/>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Elaborate on a personal detail you want to share.</a:t>
            </a:r>
          </a:p>
        </p:txBody>
      </p:sp>
      <p:sp>
        <p:nvSpPr>
          <p:cNvPr name="TextBox 28" id="28"/>
          <p:cNvSpPr txBox="true"/>
          <p:nvPr/>
        </p:nvSpPr>
        <p:spPr>
          <a:xfrm rot="0">
            <a:off x="7780102" y="7681377"/>
            <a:ext cx="3988011" cy="838068"/>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Elaborate on a personal detail you want to share.</a:t>
            </a:r>
          </a:p>
        </p:txBody>
      </p:sp>
      <p:grpSp>
        <p:nvGrpSpPr>
          <p:cNvPr name="Group 29" id="29"/>
          <p:cNvGrpSpPr/>
          <p:nvPr/>
        </p:nvGrpSpPr>
        <p:grpSpPr>
          <a:xfrm rot="0">
            <a:off x="13436566" y="6773968"/>
            <a:ext cx="3988011" cy="1745476"/>
            <a:chOff x="0" y="0"/>
            <a:chExt cx="5317347" cy="2327302"/>
          </a:xfrm>
        </p:grpSpPr>
        <p:sp>
          <p:nvSpPr>
            <p:cNvPr name="TextBox 30" id="30"/>
            <p:cNvSpPr txBox="true"/>
            <p:nvPr/>
          </p:nvSpPr>
          <p:spPr>
            <a:xfrm rot="0">
              <a:off x="0" y="-57150"/>
              <a:ext cx="3360571" cy="622679"/>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Lalezar"/>
                </a:rPr>
                <a:t>Add a main point</a:t>
              </a:r>
            </a:p>
          </p:txBody>
        </p:sp>
        <p:sp>
          <p:nvSpPr>
            <p:cNvPr name="TextBox 31" id="31"/>
            <p:cNvSpPr txBox="true"/>
            <p:nvPr/>
          </p:nvSpPr>
          <p:spPr>
            <a:xfrm rot="0">
              <a:off x="0" y="1209878"/>
              <a:ext cx="5317347" cy="1117424"/>
            </a:xfrm>
            <a:prstGeom prst="rect">
              <a:avLst/>
            </a:prstGeom>
          </p:spPr>
          <p:txBody>
            <a:bodyPr anchor="t" rtlCol="false" tIns="0" lIns="0" bIns="0" rIns="0">
              <a:spAutoFit/>
            </a:bodyPr>
            <a:lstStyle/>
            <a:p>
              <a:pPr>
                <a:lnSpc>
                  <a:spcPts val="3359"/>
                </a:lnSpc>
              </a:pPr>
              <a:r>
                <a:rPr lang="en-US" sz="2799">
                  <a:solidFill>
                    <a:srgbClr val="FFFFFF"/>
                  </a:solidFill>
                  <a:latin typeface="Darker Grotesque"/>
                </a:rPr>
                <a:t>Elaborate on a personal detail you want to share.</a:t>
              </a:r>
            </a:p>
          </p:txBody>
        </p:sp>
      </p:gr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sp>
        <p:nvSpPr>
          <p:cNvPr name="AutoShape 3" id="3"/>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4" id="4"/>
          <p:cNvPicPr>
            <a:picLocks noChangeAspect="true"/>
          </p:cNvPicPr>
          <p:nvPr/>
        </p:nvPicPr>
        <p:blipFill>
          <a:blip r:embed="rId3">
            <a:alphaModFix amt="26000"/>
          </a:blip>
          <a:srcRect l="0" t="0" r="0" b="0"/>
          <a:stretch>
            <a:fillRect/>
          </a:stretch>
        </p:blipFill>
        <p:spPr>
          <a:xfrm flipH="false" flipV="false" rot="-5400000">
            <a:off x="325086" y="5257691"/>
            <a:ext cx="1445201" cy="368526"/>
          </a:xfrm>
          <a:prstGeom prst="rect">
            <a:avLst/>
          </a:prstGeom>
        </p:spPr>
      </p:pic>
      <p:sp>
        <p:nvSpPr>
          <p:cNvPr name="TextBox 5" id="5"/>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6" id="6"/>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sp>
        <p:nvSpPr>
          <p:cNvPr name="AutoShape 7" id="7"/>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8" id="8"/>
          <p:cNvPicPr>
            <a:picLocks noChangeAspect="true"/>
          </p:cNvPicPr>
          <p:nvPr/>
        </p:nvPicPr>
        <p:blipFill>
          <a:blip r:embed="rId3">
            <a:alphaModFix amt="26000"/>
          </a:blip>
          <a:srcRect l="0" t="0" r="0" b="0"/>
          <a:stretch>
            <a:fillRect/>
          </a:stretch>
        </p:blipFill>
        <p:spPr>
          <a:xfrm flipH="false" flipV="false" rot="-5400000">
            <a:off x="325086" y="5257691"/>
            <a:ext cx="1445201" cy="368526"/>
          </a:xfrm>
          <a:prstGeom prst="rect">
            <a:avLst/>
          </a:prstGeom>
        </p:spPr>
      </p:pic>
      <p:grpSp>
        <p:nvGrpSpPr>
          <p:cNvPr name="Group 9" id="9"/>
          <p:cNvGrpSpPr/>
          <p:nvPr/>
        </p:nvGrpSpPr>
        <p:grpSpPr>
          <a:xfrm rot="0">
            <a:off x="1999482" y="1004888"/>
            <a:ext cx="3521556" cy="187802"/>
            <a:chOff x="0" y="0"/>
            <a:chExt cx="927488" cy="49462"/>
          </a:xfrm>
        </p:grpSpPr>
        <p:sp>
          <p:nvSpPr>
            <p:cNvPr name="Freeform 10" id="10"/>
            <p:cNvSpPr/>
            <p:nvPr/>
          </p:nvSpPr>
          <p:spPr>
            <a:xfrm>
              <a:off x="0" y="0"/>
              <a:ext cx="927488" cy="49462"/>
            </a:xfrm>
            <a:custGeom>
              <a:avLst/>
              <a:gdLst/>
              <a:ahLst/>
              <a:cxnLst/>
              <a:rect r="r" b="b" t="t" l="l"/>
              <a:pathLst>
                <a:path h="49462" w="927488">
                  <a:moveTo>
                    <a:pt x="0" y="0"/>
                  </a:moveTo>
                  <a:lnTo>
                    <a:pt x="927488" y="0"/>
                  </a:lnTo>
                  <a:lnTo>
                    <a:pt x="927488" y="49462"/>
                  </a:lnTo>
                  <a:lnTo>
                    <a:pt x="0" y="49462"/>
                  </a:lnTo>
                  <a:close/>
                </a:path>
              </a:pathLst>
            </a:custGeom>
            <a:solidFill>
              <a:srgbClr val="9FFF24"/>
            </a:solidFill>
          </p:spPr>
        </p:sp>
        <p:sp>
          <p:nvSpPr>
            <p:cNvPr name="TextBox 11" id="1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2" id="12"/>
          <p:cNvGrpSpPr/>
          <p:nvPr/>
        </p:nvGrpSpPr>
        <p:grpSpPr>
          <a:xfrm rot="0">
            <a:off x="1999482" y="10157745"/>
            <a:ext cx="3521556" cy="187802"/>
            <a:chOff x="0" y="0"/>
            <a:chExt cx="927488" cy="49462"/>
          </a:xfrm>
        </p:grpSpPr>
        <p:sp>
          <p:nvSpPr>
            <p:cNvPr name="Freeform 13" id="13"/>
            <p:cNvSpPr/>
            <p:nvPr/>
          </p:nvSpPr>
          <p:spPr>
            <a:xfrm>
              <a:off x="0" y="0"/>
              <a:ext cx="927488" cy="49462"/>
            </a:xfrm>
            <a:custGeom>
              <a:avLst/>
              <a:gdLst/>
              <a:ahLst/>
              <a:cxnLst/>
              <a:rect r="r" b="b" t="t" l="l"/>
              <a:pathLst>
                <a:path h="49462" w="927488">
                  <a:moveTo>
                    <a:pt x="0" y="0"/>
                  </a:moveTo>
                  <a:lnTo>
                    <a:pt x="927488" y="0"/>
                  </a:lnTo>
                  <a:lnTo>
                    <a:pt x="927488" y="49462"/>
                  </a:lnTo>
                  <a:lnTo>
                    <a:pt x="0" y="49462"/>
                  </a:lnTo>
                  <a:close/>
                </a:path>
              </a:pathLst>
            </a:custGeom>
            <a:solidFill>
              <a:srgbClr val="9FFF24"/>
            </a:solidFill>
          </p:spPr>
        </p:sp>
        <p:sp>
          <p:nvSpPr>
            <p:cNvPr name="TextBox 14" id="14"/>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5" id="15"/>
          <p:cNvGrpSpPr/>
          <p:nvPr/>
        </p:nvGrpSpPr>
        <p:grpSpPr>
          <a:xfrm rot="0">
            <a:off x="6028898" y="10157745"/>
            <a:ext cx="3521556" cy="187802"/>
            <a:chOff x="0" y="0"/>
            <a:chExt cx="927488" cy="49462"/>
          </a:xfrm>
        </p:grpSpPr>
        <p:sp>
          <p:nvSpPr>
            <p:cNvPr name="Freeform 16" id="16"/>
            <p:cNvSpPr/>
            <p:nvPr/>
          </p:nvSpPr>
          <p:spPr>
            <a:xfrm>
              <a:off x="0" y="0"/>
              <a:ext cx="927488" cy="49462"/>
            </a:xfrm>
            <a:custGeom>
              <a:avLst/>
              <a:gdLst/>
              <a:ahLst/>
              <a:cxnLst/>
              <a:rect r="r" b="b" t="t" l="l"/>
              <a:pathLst>
                <a:path h="49462" w="927488">
                  <a:moveTo>
                    <a:pt x="0" y="0"/>
                  </a:moveTo>
                  <a:lnTo>
                    <a:pt x="927488" y="0"/>
                  </a:lnTo>
                  <a:lnTo>
                    <a:pt x="927488" y="49462"/>
                  </a:lnTo>
                  <a:lnTo>
                    <a:pt x="0" y="49462"/>
                  </a:lnTo>
                  <a:close/>
                </a:path>
              </a:pathLst>
            </a:custGeom>
            <a:solidFill>
              <a:srgbClr val="9FFF24"/>
            </a:solidFill>
          </p:spPr>
        </p:sp>
        <p:sp>
          <p:nvSpPr>
            <p:cNvPr name="TextBox 17" id="17"/>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8" id="18"/>
          <p:cNvGrpSpPr/>
          <p:nvPr/>
        </p:nvGrpSpPr>
        <p:grpSpPr>
          <a:xfrm rot="0">
            <a:off x="10058313" y="10157745"/>
            <a:ext cx="3521556" cy="187802"/>
            <a:chOff x="0" y="0"/>
            <a:chExt cx="927488" cy="49462"/>
          </a:xfrm>
        </p:grpSpPr>
        <p:sp>
          <p:nvSpPr>
            <p:cNvPr name="Freeform 19" id="19"/>
            <p:cNvSpPr/>
            <p:nvPr/>
          </p:nvSpPr>
          <p:spPr>
            <a:xfrm>
              <a:off x="0" y="0"/>
              <a:ext cx="927488" cy="49462"/>
            </a:xfrm>
            <a:custGeom>
              <a:avLst/>
              <a:gdLst/>
              <a:ahLst/>
              <a:cxnLst/>
              <a:rect r="r" b="b" t="t" l="l"/>
              <a:pathLst>
                <a:path h="49462" w="927488">
                  <a:moveTo>
                    <a:pt x="0" y="0"/>
                  </a:moveTo>
                  <a:lnTo>
                    <a:pt x="927488" y="0"/>
                  </a:lnTo>
                  <a:lnTo>
                    <a:pt x="927488" y="49462"/>
                  </a:lnTo>
                  <a:lnTo>
                    <a:pt x="0" y="49462"/>
                  </a:lnTo>
                  <a:close/>
                </a:path>
              </a:pathLst>
            </a:custGeom>
            <a:solidFill>
              <a:srgbClr val="9FFF24"/>
            </a:solidFill>
          </p:spPr>
        </p:sp>
        <p:sp>
          <p:nvSpPr>
            <p:cNvPr name="TextBox 20" id="20"/>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21" id="21"/>
          <p:cNvGrpSpPr/>
          <p:nvPr/>
        </p:nvGrpSpPr>
        <p:grpSpPr>
          <a:xfrm rot="0">
            <a:off x="14087729" y="10157745"/>
            <a:ext cx="3521556" cy="187802"/>
            <a:chOff x="0" y="0"/>
            <a:chExt cx="927488" cy="49462"/>
          </a:xfrm>
        </p:grpSpPr>
        <p:sp>
          <p:nvSpPr>
            <p:cNvPr name="Freeform 22" id="22"/>
            <p:cNvSpPr/>
            <p:nvPr/>
          </p:nvSpPr>
          <p:spPr>
            <a:xfrm>
              <a:off x="0" y="0"/>
              <a:ext cx="927488" cy="49462"/>
            </a:xfrm>
            <a:custGeom>
              <a:avLst/>
              <a:gdLst/>
              <a:ahLst/>
              <a:cxnLst/>
              <a:rect r="r" b="b" t="t" l="l"/>
              <a:pathLst>
                <a:path h="49462" w="927488">
                  <a:moveTo>
                    <a:pt x="0" y="0"/>
                  </a:moveTo>
                  <a:lnTo>
                    <a:pt x="927488" y="0"/>
                  </a:lnTo>
                  <a:lnTo>
                    <a:pt x="927488" y="49462"/>
                  </a:lnTo>
                  <a:lnTo>
                    <a:pt x="0" y="49462"/>
                  </a:lnTo>
                  <a:close/>
                </a:path>
              </a:pathLst>
            </a:custGeom>
            <a:solidFill>
              <a:srgbClr val="9FFF24"/>
            </a:solidFill>
          </p:spPr>
        </p:sp>
        <p:sp>
          <p:nvSpPr>
            <p:cNvPr name="TextBox 23" id="23"/>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24" id="24"/>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25" id="25"/>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26" id="2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5808012" y="3363942"/>
            <a:ext cx="8515827" cy="8770983"/>
          </a:xfrm>
          <a:prstGeom prst="rect">
            <a:avLst/>
          </a:prstGeom>
        </p:spPr>
      </p:pic>
      <p:pic>
        <p:nvPicPr>
          <p:cNvPr name="Picture 27" id="27"/>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8710091" y="-7372054"/>
            <a:ext cx="8515827" cy="8770983"/>
          </a:xfrm>
          <a:prstGeom prst="rect">
            <a:avLst/>
          </a:prstGeom>
        </p:spPr>
      </p:pic>
      <p:sp>
        <p:nvSpPr>
          <p:cNvPr name="TextBox 28" id="28"/>
          <p:cNvSpPr txBox="true"/>
          <p:nvPr/>
        </p:nvSpPr>
        <p:spPr>
          <a:xfrm rot="0">
            <a:off x="1999482" y="4619045"/>
            <a:ext cx="3521556" cy="1060434"/>
          </a:xfrm>
          <a:prstGeom prst="rect">
            <a:avLst/>
          </a:prstGeom>
        </p:spPr>
        <p:txBody>
          <a:bodyPr anchor="t" rtlCol="false" tIns="0" lIns="0" bIns="0" rIns="0">
            <a:spAutoFit/>
          </a:bodyPr>
          <a:lstStyle/>
          <a:p>
            <a:pPr algn="l" marL="0" indent="0" lvl="0">
              <a:lnSpc>
                <a:spcPts val="8000"/>
              </a:lnSpc>
              <a:spcBef>
                <a:spcPct val="0"/>
              </a:spcBef>
            </a:pPr>
            <a:r>
              <a:rPr lang="en-US" sz="8000" u="none">
                <a:solidFill>
                  <a:srgbClr val="FFFFFF"/>
                </a:solidFill>
                <a:latin typeface="Lalezar"/>
              </a:rPr>
              <a:t>S</a:t>
            </a:r>
          </a:p>
        </p:txBody>
      </p:sp>
      <p:sp>
        <p:nvSpPr>
          <p:cNvPr name="TextBox 29" id="29"/>
          <p:cNvSpPr txBox="true"/>
          <p:nvPr/>
        </p:nvSpPr>
        <p:spPr>
          <a:xfrm rot="0">
            <a:off x="1999482" y="6517069"/>
            <a:ext cx="3465526" cy="1438077"/>
          </a:xfrm>
          <a:prstGeom prst="rect">
            <a:avLst/>
          </a:prstGeom>
        </p:spPr>
        <p:txBody>
          <a:bodyPr anchor="t" rtlCol="false" tIns="0" lIns="0" bIns="0" rIns="0">
            <a:spAutoFit/>
          </a:bodyPr>
          <a:lstStyle/>
          <a:p>
            <a:pPr algn="l" marL="0" indent="0" lvl="0">
              <a:lnSpc>
                <a:spcPts val="2880"/>
              </a:lnSpc>
              <a:spcBef>
                <a:spcPct val="0"/>
              </a:spcBef>
            </a:pPr>
            <a:r>
              <a:rPr lang="en-US" sz="2400" u="none">
                <a:solidFill>
                  <a:srgbClr val="FFFFFF"/>
                </a:solidFill>
                <a:latin typeface="Darker Grotesque"/>
              </a:rPr>
              <a:t>What are you doing well? </a:t>
            </a:r>
          </a:p>
          <a:p>
            <a:pPr algn="l" marL="0" indent="0" lvl="0">
              <a:lnSpc>
                <a:spcPts val="2880"/>
              </a:lnSpc>
              <a:spcBef>
                <a:spcPct val="0"/>
              </a:spcBef>
            </a:pPr>
            <a:r>
              <a:rPr lang="en-US" sz="2400" u="none">
                <a:solidFill>
                  <a:srgbClr val="FFFFFF"/>
                </a:solidFill>
                <a:latin typeface="Darker Grotesque"/>
              </a:rPr>
              <a:t>What sets you apart?</a:t>
            </a:r>
          </a:p>
          <a:p>
            <a:pPr algn="l" marL="0" indent="0" lvl="0">
              <a:lnSpc>
                <a:spcPts val="2880"/>
              </a:lnSpc>
              <a:spcBef>
                <a:spcPct val="0"/>
              </a:spcBef>
            </a:pPr>
            <a:r>
              <a:rPr lang="en-US" sz="2400" u="none">
                <a:solidFill>
                  <a:srgbClr val="FFFFFF"/>
                </a:solidFill>
                <a:latin typeface="Darker Grotesque"/>
              </a:rPr>
              <a:t>What are your good qualities?</a:t>
            </a:r>
          </a:p>
          <a:p>
            <a:pPr algn="l" marL="0" indent="0" lvl="0">
              <a:lnSpc>
                <a:spcPts val="2880"/>
              </a:lnSpc>
              <a:spcBef>
                <a:spcPct val="0"/>
              </a:spcBef>
            </a:pPr>
          </a:p>
        </p:txBody>
      </p:sp>
      <p:sp>
        <p:nvSpPr>
          <p:cNvPr name="TextBox 30" id="30"/>
          <p:cNvSpPr txBox="true"/>
          <p:nvPr/>
        </p:nvSpPr>
        <p:spPr>
          <a:xfrm rot="0">
            <a:off x="1999482" y="5717579"/>
            <a:ext cx="3521556" cy="481297"/>
          </a:xfrm>
          <a:prstGeom prst="rect">
            <a:avLst/>
          </a:prstGeom>
        </p:spPr>
        <p:txBody>
          <a:bodyPr anchor="t" rtlCol="false" tIns="0" lIns="0" bIns="0" rIns="0">
            <a:spAutoFit/>
          </a:bodyPr>
          <a:lstStyle/>
          <a:p>
            <a:pPr algn="l" marL="0" indent="0" lvl="0">
              <a:lnSpc>
                <a:spcPts val="3919"/>
              </a:lnSpc>
              <a:spcBef>
                <a:spcPct val="0"/>
              </a:spcBef>
            </a:pPr>
            <a:r>
              <a:rPr lang="en-US" sz="2799" u="none">
                <a:solidFill>
                  <a:srgbClr val="FFFFFF"/>
                </a:solidFill>
                <a:latin typeface="Lalezar"/>
              </a:rPr>
              <a:t>STRENGTHS </a:t>
            </a:r>
          </a:p>
        </p:txBody>
      </p:sp>
      <p:sp>
        <p:nvSpPr>
          <p:cNvPr name="TextBox 31" id="31"/>
          <p:cNvSpPr txBox="true"/>
          <p:nvPr/>
        </p:nvSpPr>
        <p:spPr>
          <a:xfrm rot="0">
            <a:off x="10058313" y="4619045"/>
            <a:ext cx="3521556" cy="1060434"/>
          </a:xfrm>
          <a:prstGeom prst="rect">
            <a:avLst/>
          </a:prstGeom>
        </p:spPr>
        <p:txBody>
          <a:bodyPr anchor="t" rtlCol="false" tIns="0" lIns="0" bIns="0" rIns="0">
            <a:spAutoFit/>
          </a:bodyPr>
          <a:lstStyle/>
          <a:p>
            <a:pPr algn="l" marL="0" indent="0" lvl="0">
              <a:lnSpc>
                <a:spcPts val="8000"/>
              </a:lnSpc>
              <a:spcBef>
                <a:spcPct val="0"/>
              </a:spcBef>
            </a:pPr>
            <a:r>
              <a:rPr lang="en-US" sz="8000">
                <a:solidFill>
                  <a:srgbClr val="FFFFFF"/>
                </a:solidFill>
                <a:latin typeface="Lalezar"/>
              </a:rPr>
              <a:t>O</a:t>
            </a:r>
          </a:p>
        </p:txBody>
      </p:sp>
      <p:sp>
        <p:nvSpPr>
          <p:cNvPr name="TextBox 32" id="32"/>
          <p:cNvSpPr txBox="true"/>
          <p:nvPr/>
        </p:nvSpPr>
        <p:spPr>
          <a:xfrm rot="0">
            <a:off x="10058313" y="6517069"/>
            <a:ext cx="3465526" cy="1438077"/>
          </a:xfrm>
          <a:prstGeom prst="rect">
            <a:avLst/>
          </a:prstGeom>
        </p:spPr>
        <p:txBody>
          <a:bodyPr anchor="t" rtlCol="false" tIns="0" lIns="0" bIns="0" rIns="0">
            <a:spAutoFit/>
          </a:bodyPr>
          <a:lstStyle/>
          <a:p>
            <a:pPr algn="l">
              <a:lnSpc>
                <a:spcPts val="2880"/>
              </a:lnSpc>
            </a:pPr>
            <a:r>
              <a:rPr lang="en-US" sz="2400" u="none">
                <a:solidFill>
                  <a:srgbClr val="FFFFFF"/>
                </a:solidFill>
                <a:latin typeface="Darker Grotesque"/>
              </a:rPr>
              <a:t>What are your goals? </a:t>
            </a:r>
          </a:p>
          <a:p>
            <a:pPr algn="l">
              <a:lnSpc>
                <a:spcPts val="2880"/>
              </a:lnSpc>
            </a:pPr>
            <a:r>
              <a:rPr lang="en-US" sz="2400" u="none">
                <a:solidFill>
                  <a:srgbClr val="FFFFFF"/>
                </a:solidFill>
                <a:latin typeface="Darker Grotesque"/>
              </a:rPr>
              <a:t>Are demands shifting?</a:t>
            </a:r>
          </a:p>
          <a:p>
            <a:pPr algn="l">
              <a:lnSpc>
                <a:spcPts val="2880"/>
              </a:lnSpc>
            </a:pPr>
            <a:r>
              <a:rPr lang="en-US" sz="2400" u="none">
                <a:solidFill>
                  <a:srgbClr val="FFFFFF"/>
                </a:solidFill>
                <a:latin typeface="Darker Grotesque"/>
              </a:rPr>
              <a:t>How can it be improved?</a:t>
            </a:r>
          </a:p>
          <a:p>
            <a:pPr algn="l">
              <a:lnSpc>
                <a:spcPts val="2880"/>
              </a:lnSpc>
            </a:pPr>
          </a:p>
        </p:txBody>
      </p:sp>
      <p:sp>
        <p:nvSpPr>
          <p:cNvPr name="TextBox 33" id="33"/>
          <p:cNvSpPr txBox="true"/>
          <p:nvPr/>
        </p:nvSpPr>
        <p:spPr>
          <a:xfrm rot="0">
            <a:off x="10058313" y="5717579"/>
            <a:ext cx="3521556" cy="481297"/>
          </a:xfrm>
          <a:prstGeom prst="rect">
            <a:avLst/>
          </a:prstGeom>
        </p:spPr>
        <p:txBody>
          <a:bodyPr anchor="t" rtlCol="false" tIns="0" lIns="0" bIns="0" rIns="0">
            <a:spAutoFit/>
          </a:bodyPr>
          <a:lstStyle/>
          <a:p>
            <a:pPr algn="l" marL="0" indent="0" lvl="0">
              <a:lnSpc>
                <a:spcPts val="3919"/>
              </a:lnSpc>
              <a:spcBef>
                <a:spcPct val="0"/>
              </a:spcBef>
            </a:pPr>
            <a:r>
              <a:rPr lang="en-US" sz="2799">
                <a:solidFill>
                  <a:srgbClr val="FFFFFF"/>
                </a:solidFill>
                <a:latin typeface="Lalezar"/>
              </a:rPr>
              <a:t>OPPORTUNITIES</a:t>
            </a:r>
          </a:p>
        </p:txBody>
      </p:sp>
      <p:sp>
        <p:nvSpPr>
          <p:cNvPr name="TextBox 34" id="34"/>
          <p:cNvSpPr txBox="true"/>
          <p:nvPr/>
        </p:nvSpPr>
        <p:spPr>
          <a:xfrm rot="0">
            <a:off x="6028898" y="4619045"/>
            <a:ext cx="3521556" cy="1060434"/>
          </a:xfrm>
          <a:prstGeom prst="rect">
            <a:avLst/>
          </a:prstGeom>
        </p:spPr>
        <p:txBody>
          <a:bodyPr anchor="t" rtlCol="false" tIns="0" lIns="0" bIns="0" rIns="0">
            <a:spAutoFit/>
          </a:bodyPr>
          <a:lstStyle/>
          <a:p>
            <a:pPr algn="l" marL="0" indent="0" lvl="0">
              <a:lnSpc>
                <a:spcPts val="8000"/>
              </a:lnSpc>
              <a:spcBef>
                <a:spcPct val="0"/>
              </a:spcBef>
            </a:pPr>
            <a:r>
              <a:rPr lang="en-US" sz="8000">
                <a:solidFill>
                  <a:srgbClr val="FFFFFF"/>
                </a:solidFill>
                <a:latin typeface="Lalezar"/>
              </a:rPr>
              <a:t>W</a:t>
            </a:r>
          </a:p>
        </p:txBody>
      </p:sp>
      <p:sp>
        <p:nvSpPr>
          <p:cNvPr name="TextBox 35" id="35"/>
          <p:cNvSpPr txBox="true"/>
          <p:nvPr/>
        </p:nvSpPr>
        <p:spPr>
          <a:xfrm rot="0">
            <a:off x="6028898" y="6517069"/>
            <a:ext cx="3593858" cy="1799977"/>
          </a:xfrm>
          <a:prstGeom prst="rect">
            <a:avLst/>
          </a:prstGeom>
        </p:spPr>
        <p:txBody>
          <a:bodyPr anchor="t" rtlCol="false" tIns="0" lIns="0" bIns="0" rIns="0">
            <a:spAutoFit/>
          </a:bodyPr>
          <a:lstStyle/>
          <a:p>
            <a:pPr algn="l">
              <a:lnSpc>
                <a:spcPts val="2880"/>
              </a:lnSpc>
            </a:pPr>
            <a:r>
              <a:rPr lang="en-US" sz="2400" u="none">
                <a:solidFill>
                  <a:srgbClr val="FFFFFF"/>
                </a:solidFill>
                <a:latin typeface="Darker Grotesque"/>
              </a:rPr>
              <a:t>Where do you need to improve? </a:t>
            </a:r>
          </a:p>
          <a:p>
            <a:pPr algn="l">
              <a:lnSpc>
                <a:spcPts val="2880"/>
              </a:lnSpc>
            </a:pPr>
            <a:r>
              <a:rPr lang="en-US" sz="2400" u="none">
                <a:solidFill>
                  <a:srgbClr val="FFFFFF"/>
                </a:solidFill>
                <a:latin typeface="Darker Grotesque"/>
              </a:rPr>
              <a:t>Are resources adequate? </a:t>
            </a:r>
          </a:p>
          <a:p>
            <a:pPr algn="l">
              <a:lnSpc>
                <a:spcPts val="2880"/>
              </a:lnSpc>
            </a:pPr>
            <a:r>
              <a:rPr lang="en-US" sz="2400" u="none">
                <a:solidFill>
                  <a:srgbClr val="FFFFFF"/>
                </a:solidFill>
                <a:latin typeface="Darker Grotesque"/>
              </a:rPr>
              <a:t>What do others do better</a:t>
            </a:r>
          </a:p>
          <a:p>
            <a:pPr algn="l">
              <a:lnSpc>
                <a:spcPts val="2880"/>
              </a:lnSpc>
            </a:pPr>
            <a:r>
              <a:rPr lang="en-US" sz="2400" u="none">
                <a:solidFill>
                  <a:srgbClr val="FFFFFF"/>
                </a:solidFill>
                <a:latin typeface="Darker Grotesque"/>
              </a:rPr>
              <a:t>than you?</a:t>
            </a:r>
          </a:p>
          <a:p>
            <a:pPr algn="l" marL="0" indent="0" lvl="0">
              <a:lnSpc>
                <a:spcPts val="2880"/>
              </a:lnSpc>
              <a:spcBef>
                <a:spcPct val="0"/>
              </a:spcBef>
            </a:pPr>
          </a:p>
        </p:txBody>
      </p:sp>
      <p:sp>
        <p:nvSpPr>
          <p:cNvPr name="TextBox 36" id="36"/>
          <p:cNvSpPr txBox="true"/>
          <p:nvPr/>
        </p:nvSpPr>
        <p:spPr>
          <a:xfrm rot="0">
            <a:off x="6028898" y="5717579"/>
            <a:ext cx="3521556" cy="481297"/>
          </a:xfrm>
          <a:prstGeom prst="rect">
            <a:avLst/>
          </a:prstGeom>
        </p:spPr>
        <p:txBody>
          <a:bodyPr anchor="t" rtlCol="false" tIns="0" lIns="0" bIns="0" rIns="0">
            <a:spAutoFit/>
          </a:bodyPr>
          <a:lstStyle/>
          <a:p>
            <a:pPr algn="l" marL="0" indent="0" lvl="0">
              <a:lnSpc>
                <a:spcPts val="3919"/>
              </a:lnSpc>
              <a:spcBef>
                <a:spcPct val="0"/>
              </a:spcBef>
            </a:pPr>
            <a:r>
              <a:rPr lang="en-US" sz="2799">
                <a:solidFill>
                  <a:srgbClr val="FFFFFF"/>
                </a:solidFill>
                <a:latin typeface="Lalezar"/>
              </a:rPr>
              <a:t>WEAKNESSES</a:t>
            </a:r>
            <a:r>
              <a:rPr lang="en-US" sz="2799" u="none">
                <a:solidFill>
                  <a:srgbClr val="FFFFFF"/>
                </a:solidFill>
                <a:latin typeface="Lalezar"/>
              </a:rPr>
              <a:t> </a:t>
            </a:r>
          </a:p>
        </p:txBody>
      </p:sp>
      <p:sp>
        <p:nvSpPr>
          <p:cNvPr name="TextBox 37" id="37"/>
          <p:cNvSpPr txBox="true"/>
          <p:nvPr/>
        </p:nvSpPr>
        <p:spPr>
          <a:xfrm rot="0">
            <a:off x="14087729" y="4619045"/>
            <a:ext cx="3521556" cy="1060434"/>
          </a:xfrm>
          <a:prstGeom prst="rect">
            <a:avLst/>
          </a:prstGeom>
        </p:spPr>
        <p:txBody>
          <a:bodyPr anchor="t" rtlCol="false" tIns="0" lIns="0" bIns="0" rIns="0">
            <a:spAutoFit/>
          </a:bodyPr>
          <a:lstStyle/>
          <a:p>
            <a:pPr algn="l" marL="0" indent="0" lvl="0">
              <a:lnSpc>
                <a:spcPts val="8000"/>
              </a:lnSpc>
              <a:spcBef>
                <a:spcPct val="0"/>
              </a:spcBef>
            </a:pPr>
            <a:r>
              <a:rPr lang="en-US" sz="8000">
                <a:solidFill>
                  <a:srgbClr val="FFFFFF"/>
                </a:solidFill>
                <a:latin typeface="Lalezar"/>
              </a:rPr>
              <a:t>T</a:t>
            </a:r>
          </a:p>
        </p:txBody>
      </p:sp>
      <p:sp>
        <p:nvSpPr>
          <p:cNvPr name="TextBox 38" id="38"/>
          <p:cNvSpPr txBox="true"/>
          <p:nvPr/>
        </p:nvSpPr>
        <p:spPr>
          <a:xfrm rot="0">
            <a:off x="14087729" y="6517069"/>
            <a:ext cx="3280818" cy="2161877"/>
          </a:xfrm>
          <a:prstGeom prst="rect">
            <a:avLst/>
          </a:prstGeom>
        </p:spPr>
        <p:txBody>
          <a:bodyPr anchor="t" rtlCol="false" tIns="0" lIns="0" bIns="0" rIns="0">
            <a:spAutoFit/>
          </a:bodyPr>
          <a:lstStyle/>
          <a:p>
            <a:pPr algn="l">
              <a:lnSpc>
                <a:spcPts val="2880"/>
              </a:lnSpc>
            </a:pPr>
            <a:r>
              <a:rPr lang="en-US" sz="2400" u="none">
                <a:solidFill>
                  <a:srgbClr val="FFFFFF"/>
                </a:solidFill>
                <a:latin typeface="Darker Grotesque"/>
              </a:rPr>
              <a:t>What are the blockers</a:t>
            </a:r>
          </a:p>
          <a:p>
            <a:pPr algn="l">
              <a:lnSpc>
                <a:spcPts val="2880"/>
              </a:lnSpc>
            </a:pPr>
            <a:r>
              <a:rPr lang="en-US" sz="2400" u="none">
                <a:solidFill>
                  <a:srgbClr val="FFFFFF"/>
                </a:solidFill>
                <a:latin typeface="Darker Grotesque"/>
              </a:rPr>
              <a:t>you're facing? </a:t>
            </a:r>
          </a:p>
          <a:p>
            <a:pPr algn="l">
              <a:lnSpc>
                <a:spcPts val="2880"/>
              </a:lnSpc>
            </a:pPr>
            <a:r>
              <a:rPr lang="en-US" sz="2400" u="none">
                <a:solidFill>
                  <a:srgbClr val="FFFFFF"/>
                </a:solidFill>
                <a:latin typeface="Darker Grotesque"/>
              </a:rPr>
              <a:t>What are factors outside of your control?</a:t>
            </a:r>
          </a:p>
          <a:p>
            <a:pPr algn="l" marL="0" indent="0" lvl="0">
              <a:lnSpc>
                <a:spcPts val="2880"/>
              </a:lnSpc>
              <a:spcBef>
                <a:spcPct val="0"/>
              </a:spcBef>
            </a:pPr>
          </a:p>
          <a:p>
            <a:pPr algn="l" marL="0" indent="0" lvl="0">
              <a:lnSpc>
                <a:spcPts val="2880"/>
              </a:lnSpc>
              <a:spcBef>
                <a:spcPct val="0"/>
              </a:spcBef>
            </a:pPr>
          </a:p>
        </p:txBody>
      </p:sp>
      <p:sp>
        <p:nvSpPr>
          <p:cNvPr name="TextBox 39" id="39"/>
          <p:cNvSpPr txBox="true"/>
          <p:nvPr/>
        </p:nvSpPr>
        <p:spPr>
          <a:xfrm rot="0">
            <a:off x="14087729" y="5717579"/>
            <a:ext cx="3521556" cy="481297"/>
          </a:xfrm>
          <a:prstGeom prst="rect">
            <a:avLst/>
          </a:prstGeom>
        </p:spPr>
        <p:txBody>
          <a:bodyPr anchor="t" rtlCol="false" tIns="0" lIns="0" bIns="0" rIns="0">
            <a:spAutoFit/>
          </a:bodyPr>
          <a:lstStyle/>
          <a:p>
            <a:pPr algn="l" marL="0" indent="0" lvl="0">
              <a:lnSpc>
                <a:spcPts val="3919"/>
              </a:lnSpc>
              <a:spcBef>
                <a:spcPct val="0"/>
              </a:spcBef>
            </a:pPr>
            <a:r>
              <a:rPr lang="en-US" sz="2799">
                <a:solidFill>
                  <a:srgbClr val="FFFFFF"/>
                </a:solidFill>
                <a:latin typeface="Lalezar"/>
              </a:rPr>
              <a:t>THREATS</a:t>
            </a:r>
          </a:p>
        </p:txBody>
      </p:sp>
      <p:pic>
        <p:nvPicPr>
          <p:cNvPr name="Picture 40" id="40"/>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1876335" y="2909319"/>
            <a:ext cx="1297829" cy="1336715"/>
          </a:xfrm>
          <a:prstGeom prst="rect">
            <a:avLst/>
          </a:prstGeom>
        </p:spPr>
      </p:pic>
      <p:pic>
        <p:nvPicPr>
          <p:cNvPr name="Picture 41" id="41"/>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5905750" y="2909319"/>
            <a:ext cx="1297829" cy="1336715"/>
          </a:xfrm>
          <a:prstGeom prst="rect">
            <a:avLst/>
          </a:prstGeom>
        </p:spPr>
      </p:pic>
      <p:pic>
        <p:nvPicPr>
          <p:cNvPr name="Picture 42" id="42"/>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9935166" y="2909319"/>
            <a:ext cx="1297829" cy="1336715"/>
          </a:xfrm>
          <a:prstGeom prst="rect">
            <a:avLst/>
          </a:prstGeom>
        </p:spPr>
      </p:pic>
      <p:pic>
        <p:nvPicPr>
          <p:cNvPr name="Picture 43" id="43"/>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13964581" y="2909319"/>
            <a:ext cx="1297829" cy="1336715"/>
          </a:xfrm>
          <a:prstGeom prst="rect">
            <a:avLst/>
          </a:prstGeom>
        </p:spPr>
      </p:pic>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8149603" y="-5464291"/>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10216685" y="7887100"/>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6" id="6"/>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7" id="7"/>
          <p:cNvGrpSpPr/>
          <p:nvPr/>
        </p:nvGrpSpPr>
        <p:grpSpPr>
          <a:xfrm rot="0">
            <a:off x="1774855" y="1004888"/>
            <a:ext cx="7314211" cy="187802"/>
            <a:chOff x="0" y="0"/>
            <a:chExt cx="1926376" cy="49462"/>
          </a:xfrm>
        </p:grpSpPr>
        <p:sp>
          <p:nvSpPr>
            <p:cNvPr name="Freeform 8" id="8"/>
            <p:cNvSpPr/>
            <p:nvPr/>
          </p:nvSpPr>
          <p:spPr>
            <a:xfrm>
              <a:off x="0" y="0"/>
              <a:ext cx="1926376" cy="49462"/>
            </a:xfrm>
            <a:custGeom>
              <a:avLst/>
              <a:gdLst/>
              <a:ahLst/>
              <a:cxnLst/>
              <a:rect r="r" b="b" t="t" l="l"/>
              <a:pathLst>
                <a:path h="49462" w="1926376">
                  <a:moveTo>
                    <a:pt x="0" y="0"/>
                  </a:moveTo>
                  <a:lnTo>
                    <a:pt x="1926376" y="0"/>
                  </a:lnTo>
                  <a:lnTo>
                    <a:pt x="1926376" y="49462"/>
                  </a:lnTo>
                  <a:lnTo>
                    <a:pt x="0" y="49462"/>
                  </a:lnTo>
                  <a:close/>
                </a:path>
              </a:pathLst>
            </a:custGeom>
            <a:solidFill>
              <a:srgbClr val="9FFF24"/>
            </a:solidFill>
          </p:spPr>
        </p:sp>
        <p:sp>
          <p:nvSpPr>
            <p:cNvPr name="TextBox 9" id="9"/>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0" id="10"/>
          <p:cNvGrpSpPr/>
          <p:nvPr/>
        </p:nvGrpSpPr>
        <p:grpSpPr>
          <a:xfrm rot="0">
            <a:off x="1774855" y="10156348"/>
            <a:ext cx="7314211" cy="187802"/>
            <a:chOff x="0" y="0"/>
            <a:chExt cx="1926376" cy="49462"/>
          </a:xfrm>
        </p:grpSpPr>
        <p:sp>
          <p:nvSpPr>
            <p:cNvPr name="Freeform 11" id="11"/>
            <p:cNvSpPr/>
            <p:nvPr/>
          </p:nvSpPr>
          <p:spPr>
            <a:xfrm>
              <a:off x="0" y="0"/>
              <a:ext cx="1926376" cy="49462"/>
            </a:xfrm>
            <a:custGeom>
              <a:avLst/>
              <a:gdLst/>
              <a:ahLst/>
              <a:cxnLst/>
              <a:rect r="r" b="b" t="t" l="l"/>
              <a:pathLst>
                <a:path h="49462" w="1926376">
                  <a:moveTo>
                    <a:pt x="0" y="0"/>
                  </a:moveTo>
                  <a:lnTo>
                    <a:pt x="1926376" y="0"/>
                  </a:lnTo>
                  <a:lnTo>
                    <a:pt x="1926376" y="49462"/>
                  </a:lnTo>
                  <a:lnTo>
                    <a:pt x="0" y="49462"/>
                  </a:lnTo>
                  <a:close/>
                </a:path>
              </a:pathLst>
            </a:custGeom>
            <a:solidFill>
              <a:srgbClr val="9FFF24"/>
            </a:solidFill>
          </p:spPr>
        </p:sp>
        <p:sp>
          <p:nvSpPr>
            <p:cNvPr name="TextBox 12" id="1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13" id="13"/>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14" id="14"/>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grpSp>
        <p:nvGrpSpPr>
          <p:cNvPr name="Group 15" id="15"/>
          <p:cNvGrpSpPr/>
          <p:nvPr/>
        </p:nvGrpSpPr>
        <p:grpSpPr>
          <a:xfrm rot="0">
            <a:off x="11001586" y="3961484"/>
            <a:ext cx="6422991" cy="2960940"/>
            <a:chOff x="0" y="0"/>
            <a:chExt cx="8563988" cy="3947920"/>
          </a:xfrm>
        </p:grpSpPr>
        <p:sp>
          <p:nvSpPr>
            <p:cNvPr name="TextBox 16" id="16"/>
            <p:cNvSpPr txBox="true"/>
            <p:nvPr/>
          </p:nvSpPr>
          <p:spPr>
            <a:xfrm rot="0">
              <a:off x="0" y="152400"/>
              <a:ext cx="8563988" cy="2810890"/>
            </a:xfrm>
            <a:prstGeom prst="rect">
              <a:avLst/>
            </a:prstGeom>
          </p:spPr>
          <p:txBody>
            <a:bodyPr anchor="t" rtlCol="false" tIns="0" lIns="0" bIns="0" rIns="0">
              <a:spAutoFit/>
            </a:bodyPr>
            <a:lstStyle/>
            <a:p>
              <a:pPr algn="r">
                <a:lnSpc>
                  <a:spcPts val="8000"/>
                </a:lnSpc>
              </a:pPr>
              <a:r>
                <a:rPr lang="en-US" sz="8000">
                  <a:solidFill>
                    <a:srgbClr val="FFFFFF"/>
                  </a:solidFill>
                  <a:latin typeface="Lalezar"/>
                </a:rPr>
                <a:t>Write Your Topic or Idea</a:t>
              </a:r>
            </a:p>
          </p:txBody>
        </p:sp>
        <p:sp>
          <p:nvSpPr>
            <p:cNvPr name="TextBox 17" id="17"/>
            <p:cNvSpPr txBox="true"/>
            <p:nvPr/>
          </p:nvSpPr>
          <p:spPr>
            <a:xfrm rot="0">
              <a:off x="0" y="3325240"/>
              <a:ext cx="8563988" cy="622679"/>
            </a:xfrm>
            <a:prstGeom prst="rect">
              <a:avLst/>
            </a:prstGeom>
          </p:spPr>
          <p:txBody>
            <a:bodyPr anchor="t" rtlCol="false" tIns="0" lIns="0" bIns="0" rIns="0">
              <a:spAutoFit/>
            </a:bodyPr>
            <a:lstStyle/>
            <a:p>
              <a:pPr algn="r" marL="0" indent="0" lvl="0">
                <a:lnSpc>
                  <a:spcPts val="3919"/>
                </a:lnSpc>
                <a:spcBef>
                  <a:spcPct val="0"/>
                </a:spcBef>
              </a:pPr>
              <a:r>
                <a:rPr lang="en-US" sz="2799">
                  <a:solidFill>
                    <a:srgbClr val="FFFFFF"/>
                  </a:solidFill>
                  <a:latin typeface="Lalezar"/>
                </a:rPr>
                <a:t>Elaborate on what you want to discuss.</a:t>
              </a:r>
              <a:r>
                <a:rPr lang="en-US" sz="2799">
                  <a:solidFill>
                    <a:srgbClr val="FFFFFF"/>
                  </a:solidFill>
                  <a:latin typeface="Lalezar"/>
                </a:rPr>
                <a:t> </a:t>
              </a:r>
            </a:p>
          </p:txBody>
        </p:sp>
      </p:grpSp>
      <p:grpSp>
        <p:nvGrpSpPr>
          <p:cNvPr name="Group 18" id="18"/>
          <p:cNvGrpSpPr/>
          <p:nvPr/>
        </p:nvGrpSpPr>
        <p:grpSpPr>
          <a:xfrm rot="0">
            <a:off x="1816193" y="1969001"/>
            <a:ext cx="7272873" cy="7411036"/>
            <a:chOff x="0" y="0"/>
            <a:chExt cx="9697164" cy="9881382"/>
          </a:xfrm>
        </p:grpSpPr>
        <p:sp>
          <p:nvSpPr>
            <p:cNvPr name="TextBox 19" id="19"/>
            <p:cNvSpPr txBox="true"/>
            <p:nvPr/>
          </p:nvSpPr>
          <p:spPr>
            <a:xfrm rot="0">
              <a:off x="995541" y="9422298"/>
              <a:ext cx="894514" cy="459083"/>
            </a:xfrm>
            <a:prstGeom prst="rect">
              <a:avLst/>
            </a:prstGeom>
          </p:spPr>
          <p:txBody>
            <a:bodyPr anchor="t" rtlCol="false" tIns="0" lIns="0" bIns="0" rIns="0">
              <a:spAutoFit/>
            </a:bodyPr>
            <a:lstStyle/>
            <a:p>
              <a:pPr algn="ctr">
                <a:lnSpc>
                  <a:spcPts val="2962"/>
                </a:lnSpc>
              </a:pPr>
              <a:r>
                <a:rPr lang="en-US" sz="2116">
                  <a:solidFill>
                    <a:srgbClr val="FFFFFF"/>
                  </a:solidFill>
                  <a:latin typeface="Lalezar"/>
                </a:rPr>
                <a:t>Item 1</a:t>
              </a:r>
            </a:p>
          </p:txBody>
        </p:sp>
        <p:sp>
          <p:nvSpPr>
            <p:cNvPr name="TextBox 20" id="20"/>
            <p:cNvSpPr txBox="true"/>
            <p:nvPr/>
          </p:nvSpPr>
          <p:spPr>
            <a:xfrm rot="0">
              <a:off x="2835162" y="9422298"/>
              <a:ext cx="934272" cy="459083"/>
            </a:xfrm>
            <a:prstGeom prst="rect">
              <a:avLst/>
            </a:prstGeom>
          </p:spPr>
          <p:txBody>
            <a:bodyPr anchor="t" rtlCol="false" tIns="0" lIns="0" bIns="0" rIns="0">
              <a:spAutoFit/>
            </a:bodyPr>
            <a:lstStyle/>
            <a:p>
              <a:pPr algn="ctr">
                <a:lnSpc>
                  <a:spcPts val="2962"/>
                </a:lnSpc>
              </a:pPr>
              <a:r>
                <a:rPr lang="en-US" sz="2116">
                  <a:solidFill>
                    <a:srgbClr val="FFFFFF"/>
                  </a:solidFill>
                  <a:latin typeface="Lalezar"/>
                </a:rPr>
                <a:t>Item 2</a:t>
              </a:r>
            </a:p>
          </p:txBody>
        </p:sp>
        <p:sp>
          <p:nvSpPr>
            <p:cNvPr name="TextBox 21" id="21"/>
            <p:cNvSpPr txBox="true"/>
            <p:nvPr/>
          </p:nvSpPr>
          <p:spPr>
            <a:xfrm rot="0">
              <a:off x="4698404" y="9422298"/>
              <a:ext cx="926787" cy="459083"/>
            </a:xfrm>
            <a:prstGeom prst="rect">
              <a:avLst/>
            </a:prstGeom>
          </p:spPr>
          <p:txBody>
            <a:bodyPr anchor="t" rtlCol="false" tIns="0" lIns="0" bIns="0" rIns="0">
              <a:spAutoFit/>
            </a:bodyPr>
            <a:lstStyle/>
            <a:p>
              <a:pPr algn="ctr">
                <a:lnSpc>
                  <a:spcPts val="2962"/>
                </a:lnSpc>
              </a:pPr>
              <a:r>
                <a:rPr lang="en-US" sz="2116">
                  <a:solidFill>
                    <a:srgbClr val="FFFFFF"/>
                  </a:solidFill>
                  <a:latin typeface="Lalezar"/>
                </a:rPr>
                <a:t>Item 3</a:t>
              </a:r>
            </a:p>
          </p:txBody>
        </p:sp>
        <p:sp>
          <p:nvSpPr>
            <p:cNvPr name="TextBox 22" id="22"/>
            <p:cNvSpPr txBox="true"/>
            <p:nvPr/>
          </p:nvSpPr>
          <p:spPr>
            <a:xfrm rot="0">
              <a:off x="6548767" y="9422298"/>
              <a:ext cx="945062" cy="459083"/>
            </a:xfrm>
            <a:prstGeom prst="rect">
              <a:avLst/>
            </a:prstGeom>
          </p:spPr>
          <p:txBody>
            <a:bodyPr anchor="t" rtlCol="false" tIns="0" lIns="0" bIns="0" rIns="0">
              <a:spAutoFit/>
            </a:bodyPr>
            <a:lstStyle/>
            <a:p>
              <a:pPr algn="ctr">
                <a:lnSpc>
                  <a:spcPts val="2962"/>
                </a:lnSpc>
              </a:pPr>
              <a:r>
                <a:rPr lang="en-US" sz="2116">
                  <a:solidFill>
                    <a:srgbClr val="FFFFFF"/>
                  </a:solidFill>
                  <a:latin typeface="Lalezar"/>
                </a:rPr>
                <a:t>Item 4</a:t>
              </a:r>
            </a:p>
          </p:txBody>
        </p:sp>
        <p:sp>
          <p:nvSpPr>
            <p:cNvPr name="TextBox 23" id="23"/>
            <p:cNvSpPr txBox="true"/>
            <p:nvPr/>
          </p:nvSpPr>
          <p:spPr>
            <a:xfrm rot="0">
              <a:off x="8415654" y="9422298"/>
              <a:ext cx="930287" cy="459083"/>
            </a:xfrm>
            <a:prstGeom prst="rect">
              <a:avLst/>
            </a:prstGeom>
          </p:spPr>
          <p:txBody>
            <a:bodyPr anchor="t" rtlCol="false" tIns="0" lIns="0" bIns="0" rIns="0">
              <a:spAutoFit/>
            </a:bodyPr>
            <a:lstStyle/>
            <a:p>
              <a:pPr algn="ctr">
                <a:lnSpc>
                  <a:spcPts val="2962"/>
                </a:lnSpc>
              </a:pPr>
              <a:r>
                <a:rPr lang="en-US" sz="2116">
                  <a:solidFill>
                    <a:srgbClr val="FFFFFF"/>
                  </a:solidFill>
                  <a:latin typeface="Lalezar"/>
                </a:rPr>
                <a:t>Item 5</a:t>
              </a:r>
            </a:p>
          </p:txBody>
        </p:sp>
        <p:grpSp>
          <p:nvGrpSpPr>
            <p:cNvPr name="Group 24" id="24"/>
            <p:cNvGrpSpPr>
              <a:grpSpLocks noChangeAspect="true"/>
            </p:cNvGrpSpPr>
            <p:nvPr/>
          </p:nvGrpSpPr>
          <p:grpSpPr>
            <a:xfrm rot="0">
              <a:off x="626432" y="210492"/>
              <a:ext cx="9070732" cy="9070732"/>
              <a:chOff x="0" y="0"/>
              <a:chExt cx="10287000" cy="10287000"/>
            </a:xfrm>
          </p:grpSpPr>
          <p:sp>
            <p:nvSpPr>
              <p:cNvPr name="Freeform 25" id="25"/>
              <p:cNvSpPr/>
              <p:nvPr/>
            </p:nvSpPr>
            <p:spPr>
              <a:xfrm>
                <a:off x="0" y="-6350"/>
                <a:ext cx="10287000" cy="12700"/>
              </a:xfrm>
              <a:custGeom>
                <a:avLst/>
                <a:gdLst/>
                <a:ahLst/>
                <a:cxnLst/>
                <a:rect r="r" b="b" t="t" l="l"/>
                <a:pathLst>
                  <a:path h="12700" w="10287000">
                    <a:moveTo>
                      <a:pt x="0" y="0"/>
                    </a:moveTo>
                    <a:lnTo>
                      <a:pt x="10287000" y="0"/>
                    </a:lnTo>
                    <a:lnTo>
                      <a:pt x="10287000" y="12700"/>
                    </a:lnTo>
                    <a:lnTo>
                      <a:pt x="0" y="12700"/>
                    </a:lnTo>
                    <a:close/>
                  </a:path>
                </a:pathLst>
              </a:custGeom>
              <a:solidFill>
                <a:srgbClr val="FFFFFF"/>
              </a:solidFill>
            </p:spPr>
          </p:sp>
          <p:sp>
            <p:nvSpPr>
              <p:cNvPr name="Freeform 26" id="26"/>
              <p:cNvSpPr/>
              <p:nvPr/>
            </p:nvSpPr>
            <p:spPr>
              <a:xfrm>
                <a:off x="0" y="2051050"/>
                <a:ext cx="10287000" cy="12700"/>
              </a:xfrm>
              <a:custGeom>
                <a:avLst/>
                <a:gdLst/>
                <a:ahLst/>
                <a:cxnLst/>
                <a:rect r="r" b="b" t="t" l="l"/>
                <a:pathLst>
                  <a:path h="12700" w="10287000">
                    <a:moveTo>
                      <a:pt x="0" y="0"/>
                    </a:moveTo>
                    <a:lnTo>
                      <a:pt x="10287000" y="0"/>
                    </a:lnTo>
                    <a:lnTo>
                      <a:pt x="10287000" y="12700"/>
                    </a:lnTo>
                    <a:lnTo>
                      <a:pt x="0" y="12700"/>
                    </a:lnTo>
                    <a:close/>
                  </a:path>
                </a:pathLst>
              </a:custGeom>
              <a:solidFill>
                <a:srgbClr val="FFFFFF"/>
              </a:solidFill>
            </p:spPr>
          </p:sp>
          <p:sp>
            <p:nvSpPr>
              <p:cNvPr name="Freeform 27" id="27"/>
              <p:cNvSpPr/>
              <p:nvPr/>
            </p:nvSpPr>
            <p:spPr>
              <a:xfrm>
                <a:off x="0" y="4108450"/>
                <a:ext cx="10287000" cy="12700"/>
              </a:xfrm>
              <a:custGeom>
                <a:avLst/>
                <a:gdLst/>
                <a:ahLst/>
                <a:cxnLst/>
                <a:rect r="r" b="b" t="t" l="l"/>
                <a:pathLst>
                  <a:path h="12700" w="10287000">
                    <a:moveTo>
                      <a:pt x="0" y="0"/>
                    </a:moveTo>
                    <a:lnTo>
                      <a:pt x="10287000" y="0"/>
                    </a:lnTo>
                    <a:lnTo>
                      <a:pt x="10287000" y="12700"/>
                    </a:lnTo>
                    <a:lnTo>
                      <a:pt x="0" y="12700"/>
                    </a:lnTo>
                    <a:close/>
                  </a:path>
                </a:pathLst>
              </a:custGeom>
              <a:solidFill>
                <a:srgbClr val="FFFFFF"/>
              </a:solidFill>
            </p:spPr>
          </p:sp>
          <p:sp>
            <p:nvSpPr>
              <p:cNvPr name="Freeform 28" id="28"/>
              <p:cNvSpPr/>
              <p:nvPr/>
            </p:nvSpPr>
            <p:spPr>
              <a:xfrm>
                <a:off x="0" y="6165850"/>
                <a:ext cx="10287000" cy="12700"/>
              </a:xfrm>
              <a:custGeom>
                <a:avLst/>
                <a:gdLst/>
                <a:ahLst/>
                <a:cxnLst/>
                <a:rect r="r" b="b" t="t" l="l"/>
                <a:pathLst>
                  <a:path h="12700" w="10287000">
                    <a:moveTo>
                      <a:pt x="0" y="0"/>
                    </a:moveTo>
                    <a:lnTo>
                      <a:pt x="10287000" y="0"/>
                    </a:lnTo>
                    <a:lnTo>
                      <a:pt x="10287000" y="12700"/>
                    </a:lnTo>
                    <a:lnTo>
                      <a:pt x="0" y="12700"/>
                    </a:lnTo>
                    <a:close/>
                  </a:path>
                </a:pathLst>
              </a:custGeom>
              <a:solidFill>
                <a:srgbClr val="FFFFFF"/>
              </a:solidFill>
            </p:spPr>
          </p:sp>
          <p:sp>
            <p:nvSpPr>
              <p:cNvPr name="Freeform 29" id="29"/>
              <p:cNvSpPr/>
              <p:nvPr/>
            </p:nvSpPr>
            <p:spPr>
              <a:xfrm>
                <a:off x="0" y="8223250"/>
                <a:ext cx="10287000" cy="12700"/>
              </a:xfrm>
              <a:custGeom>
                <a:avLst/>
                <a:gdLst/>
                <a:ahLst/>
                <a:cxnLst/>
                <a:rect r="r" b="b" t="t" l="l"/>
                <a:pathLst>
                  <a:path h="12700" w="10287000">
                    <a:moveTo>
                      <a:pt x="0" y="0"/>
                    </a:moveTo>
                    <a:lnTo>
                      <a:pt x="10287000" y="0"/>
                    </a:lnTo>
                    <a:lnTo>
                      <a:pt x="10287000" y="12700"/>
                    </a:lnTo>
                    <a:lnTo>
                      <a:pt x="0" y="12700"/>
                    </a:lnTo>
                    <a:close/>
                  </a:path>
                </a:pathLst>
              </a:custGeom>
              <a:solidFill>
                <a:srgbClr val="FFFFFF"/>
              </a:solidFill>
            </p:spPr>
          </p:sp>
          <p:sp>
            <p:nvSpPr>
              <p:cNvPr name="Freeform 30" id="30"/>
              <p:cNvSpPr/>
              <p:nvPr/>
            </p:nvSpPr>
            <p:spPr>
              <a:xfrm>
                <a:off x="0" y="10280650"/>
                <a:ext cx="10287000" cy="12700"/>
              </a:xfrm>
              <a:custGeom>
                <a:avLst/>
                <a:gdLst/>
                <a:ahLst/>
                <a:cxnLst/>
                <a:rect r="r" b="b" t="t" l="l"/>
                <a:pathLst>
                  <a:path h="12700" w="10287000">
                    <a:moveTo>
                      <a:pt x="0" y="0"/>
                    </a:moveTo>
                    <a:lnTo>
                      <a:pt x="10287000" y="0"/>
                    </a:lnTo>
                    <a:lnTo>
                      <a:pt x="10287000" y="12700"/>
                    </a:lnTo>
                    <a:lnTo>
                      <a:pt x="0" y="12700"/>
                    </a:lnTo>
                    <a:close/>
                  </a:path>
                </a:pathLst>
              </a:custGeom>
              <a:solidFill>
                <a:srgbClr val="FFFFFF"/>
              </a:solidFill>
            </p:spPr>
          </p:sp>
        </p:grpSp>
        <p:sp>
          <p:nvSpPr>
            <p:cNvPr name="TextBox 31" id="31"/>
            <p:cNvSpPr txBox="true"/>
            <p:nvPr/>
          </p:nvSpPr>
          <p:spPr>
            <a:xfrm rot="0">
              <a:off x="14679" y="-38100"/>
              <a:ext cx="432578" cy="459083"/>
            </a:xfrm>
            <a:prstGeom prst="rect">
              <a:avLst/>
            </a:prstGeom>
          </p:spPr>
          <p:txBody>
            <a:bodyPr anchor="t" rtlCol="false" tIns="0" lIns="0" bIns="0" rIns="0">
              <a:spAutoFit/>
            </a:bodyPr>
            <a:lstStyle/>
            <a:p>
              <a:pPr algn="r">
                <a:lnSpc>
                  <a:spcPts val="2962"/>
                </a:lnSpc>
              </a:pPr>
              <a:r>
                <a:rPr lang="en-US" sz="2116">
                  <a:solidFill>
                    <a:srgbClr val="FFFFFF"/>
                  </a:solidFill>
                  <a:latin typeface="Lalezar"/>
                </a:rPr>
                <a:t>50 </a:t>
              </a:r>
            </a:p>
          </p:txBody>
        </p:sp>
        <p:sp>
          <p:nvSpPr>
            <p:cNvPr name="TextBox 32" id="32"/>
            <p:cNvSpPr txBox="true"/>
            <p:nvPr/>
          </p:nvSpPr>
          <p:spPr>
            <a:xfrm rot="0">
              <a:off x="0" y="1776046"/>
              <a:ext cx="447257" cy="459083"/>
            </a:xfrm>
            <a:prstGeom prst="rect">
              <a:avLst/>
            </a:prstGeom>
          </p:spPr>
          <p:txBody>
            <a:bodyPr anchor="t" rtlCol="false" tIns="0" lIns="0" bIns="0" rIns="0">
              <a:spAutoFit/>
            </a:bodyPr>
            <a:lstStyle/>
            <a:p>
              <a:pPr algn="r">
                <a:lnSpc>
                  <a:spcPts val="2962"/>
                </a:lnSpc>
              </a:pPr>
              <a:r>
                <a:rPr lang="en-US" sz="2116">
                  <a:solidFill>
                    <a:srgbClr val="FFFFFF"/>
                  </a:solidFill>
                  <a:latin typeface="Lalezar"/>
                </a:rPr>
                <a:t>40 </a:t>
              </a:r>
            </a:p>
          </p:txBody>
        </p:sp>
        <p:sp>
          <p:nvSpPr>
            <p:cNvPr name="TextBox 33" id="33"/>
            <p:cNvSpPr txBox="true"/>
            <p:nvPr/>
          </p:nvSpPr>
          <p:spPr>
            <a:xfrm rot="0">
              <a:off x="18275" y="3590193"/>
              <a:ext cx="428982" cy="459083"/>
            </a:xfrm>
            <a:prstGeom prst="rect">
              <a:avLst/>
            </a:prstGeom>
          </p:spPr>
          <p:txBody>
            <a:bodyPr anchor="t" rtlCol="false" tIns="0" lIns="0" bIns="0" rIns="0">
              <a:spAutoFit/>
            </a:bodyPr>
            <a:lstStyle/>
            <a:p>
              <a:pPr algn="r">
                <a:lnSpc>
                  <a:spcPts val="2962"/>
                </a:lnSpc>
              </a:pPr>
              <a:r>
                <a:rPr lang="en-US" sz="2116">
                  <a:solidFill>
                    <a:srgbClr val="FFFFFF"/>
                  </a:solidFill>
                  <a:latin typeface="Lalezar"/>
                </a:rPr>
                <a:t>30 </a:t>
              </a:r>
            </a:p>
          </p:txBody>
        </p:sp>
        <p:sp>
          <p:nvSpPr>
            <p:cNvPr name="TextBox 34" id="34"/>
            <p:cNvSpPr txBox="true"/>
            <p:nvPr/>
          </p:nvSpPr>
          <p:spPr>
            <a:xfrm rot="0">
              <a:off x="10693" y="5404339"/>
              <a:ext cx="436564" cy="459083"/>
            </a:xfrm>
            <a:prstGeom prst="rect">
              <a:avLst/>
            </a:prstGeom>
          </p:spPr>
          <p:txBody>
            <a:bodyPr anchor="t" rtlCol="false" tIns="0" lIns="0" bIns="0" rIns="0">
              <a:spAutoFit/>
            </a:bodyPr>
            <a:lstStyle/>
            <a:p>
              <a:pPr algn="r">
                <a:lnSpc>
                  <a:spcPts val="2962"/>
                </a:lnSpc>
              </a:pPr>
              <a:r>
                <a:rPr lang="en-US" sz="2116">
                  <a:solidFill>
                    <a:srgbClr val="FFFFFF"/>
                  </a:solidFill>
                  <a:latin typeface="Lalezar"/>
                </a:rPr>
                <a:t>20 </a:t>
              </a:r>
            </a:p>
          </p:txBody>
        </p:sp>
        <p:sp>
          <p:nvSpPr>
            <p:cNvPr name="TextBox 35" id="35"/>
            <p:cNvSpPr txBox="true"/>
            <p:nvPr/>
          </p:nvSpPr>
          <p:spPr>
            <a:xfrm rot="0">
              <a:off x="50548" y="7218485"/>
              <a:ext cx="396708" cy="459083"/>
            </a:xfrm>
            <a:prstGeom prst="rect">
              <a:avLst/>
            </a:prstGeom>
          </p:spPr>
          <p:txBody>
            <a:bodyPr anchor="t" rtlCol="false" tIns="0" lIns="0" bIns="0" rIns="0">
              <a:spAutoFit/>
            </a:bodyPr>
            <a:lstStyle/>
            <a:p>
              <a:pPr algn="r">
                <a:lnSpc>
                  <a:spcPts val="2962"/>
                </a:lnSpc>
              </a:pPr>
              <a:r>
                <a:rPr lang="en-US" sz="2116">
                  <a:solidFill>
                    <a:srgbClr val="FFFFFF"/>
                  </a:solidFill>
                  <a:latin typeface="Lalezar"/>
                </a:rPr>
                <a:t>10 </a:t>
              </a:r>
            </a:p>
          </p:txBody>
        </p:sp>
        <p:sp>
          <p:nvSpPr>
            <p:cNvPr name="TextBox 36" id="36"/>
            <p:cNvSpPr txBox="true"/>
            <p:nvPr/>
          </p:nvSpPr>
          <p:spPr>
            <a:xfrm rot="0">
              <a:off x="189946" y="9032632"/>
              <a:ext cx="257311" cy="459083"/>
            </a:xfrm>
            <a:prstGeom prst="rect">
              <a:avLst/>
            </a:prstGeom>
          </p:spPr>
          <p:txBody>
            <a:bodyPr anchor="t" rtlCol="false" tIns="0" lIns="0" bIns="0" rIns="0">
              <a:spAutoFit/>
            </a:bodyPr>
            <a:lstStyle/>
            <a:p>
              <a:pPr algn="r">
                <a:lnSpc>
                  <a:spcPts val="2962"/>
                </a:lnSpc>
              </a:pPr>
              <a:r>
                <a:rPr lang="en-US" sz="2116">
                  <a:solidFill>
                    <a:srgbClr val="FFFFFF"/>
                  </a:solidFill>
                  <a:latin typeface="Lalezar"/>
                </a:rPr>
                <a:t>0 </a:t>
              </a:r>
            </a:p>
          </p:txBody>
        </p:sp>
        <p:grpSp>
          <p:nvGrpSpPr>
            <p:cNvPr name="Group 37" id="37"/>
            <p:cNvGrpSpPr>
              <a:grpSpLocks noChangeAspect="true"/>
            </p:cNvGrpSpPr>
            <p:nvPr/>
          </p:nvGrpSpPr>
          <p:grpSpPr>
            <a:xfrm rot="0">
              <a:off x="626312" y="204892"/>
              <a:ext cx="9070852" cy="9076331"/>
              <a:chOff x="-136" y="-6350"/>
              <a:chExt cx="10287136" cy="10293350"/>
            </a:xfrm>
          </p:grpSpPr>
          <p:sp>
            <p:nvSpPr>
              <p:cNvPr name="Freeform 38" id="38"/>
              <p:cNvSpPr/>
              <p:nvPr/>
            </p:nvSpPr>
            <p:spPr>
              <a:xfrm>
                <a:off x="-1732" y="8216863"/>
                <a:ext cx="1855125" cy="2070137"/>
              </a:xfrm>
              <a:custGeom>
                <a:avLst/>
                <a:gdLst/>
                <a:ahLst/>
                <a:cxnLst/>
                <a:rect r="r" b="b" t="t" l="l"/>
                <a:pathLst>
                  <a:path h="2070137" w="1855125">
                    <a:moveTo>
                      <a:pt x="1732" y="2070137"/>
                    </a:moveTo>
                    <a:lnTo>
                      <a:pt x="1732" y="154520"/>
                    </a:lnTo>
                    <a:cubicBezTo>
                      <a:pt x="0" y="114144"/>
                      <a:pt x="14838" y="74814"/>
                      <a:pt x="42809" y="45644"/>
                    </a:cubicBezTo>
                    <a:cubicBezTo>
                      <a:pt x="70779" y="16476"/>
                      <a:pt x="109452" y="0"/>
                      <a:pt x="149865" y="37"/>
                    </a:cubicBezTo>
                    <a:lnTo>
                      <a:pt x="1705259" y="37"/>
                    </a:lnTo>
                    <a:cubicBezTo>
                      <a:pt x="1745672" y="0"/>
                      <a:pt x="1784345" y="16476"/>
                      <a:pt x="1812315" y="45644"/>
                    </a:cubicBezTo>
                    <a:cubicBezTo>
                      <a:pt x="1840286" y="74814"/>
                      <a:pt x="1855124" y="114144"/>
                      <a:pt x="1853392" y="154520"/>
                    </a:cubicBezTo>
                    <a:lnTo>
                      <a:pt x="1853392" y="2070137"/>
                    </a:lnTo>
                    <a:close/>
                  </a:path>
                </a:pathLst>
              </a:custGeom>
              <a:solidFill>
                <a:srgbClr val="E65142"/>
              </a:solidFill>
            </p:spPr>
          </p:sp>
          <p:sp>
            <p:nvSpPr>
              <p:cNvPr name="Freeform 39" id="39"/>
              <p:cNvSpPr/>
              <p:nvPr/>
            </p:nvSpPr>
            <p:spPr>
              <a:xfrm>
                <a:off x="2108835" y="6165850"/>
                <a:ext cx="1851660" cy="4121150"/>
              </a:xfrm>
              <a:custGeom>
                <a:avLst/>
                <a:gdLst/>
                <a:ahLst/>
                <a:cxnLst/>
                <a:rect r="r" b="b" t="t" l="l"/>
                <a:pathLst>
                  <a:path h="4121150" w="1851660">
                    <a:moveTo>
                      <a:pt x="0" y="4121150"/>
                    </a:moveTo>
                    <a:lnTo>
                      <a:pt x="0" y="148133"/>
                    </a:lnTo>
                    <a:cubicBezTo>
                      <a:pt x="0" y="108846"/>
                      <a:pt x="15607" y="71167"/>
                      <a:pt x="43387" y="43387"/>
                    </a:cubicBezTo>
                    <a:cubicBezTo>
                      <a:pt x="71167" y="15607"/>
                      <a:pt x="108846" y="0"/>
                      <a:pt x="148133" y="0"/>
                    </a:cubicBezTo>
                    <a:lnTo>
                      <a:pt x="1703527" y="0"/>
                    </a:lnTo>
                    <a:cubicBezTo>
                      <a:pt x="1742814" y="0"/>
                      <a:pt x="1780493" y="15607"/>
                      <a:pt x="1808273" y="43387"/>
                    </a:cubicBezTo>
                    <a:cubicBezTo>
                      <a:pt x="1836053" y="71167"/>
                      <a:pt x="1851660" y="108846"/>
                      <a:pt x="1851660" y="148133"/>
                    </a:cubicBezTo>
                    <a:lnTo>
                      <a:pt x="1851660" y="4121150"/>
                    </a:lnTo>
                    <a:close/>
                  </a:path>
                </a:pathLst>
              </a:custGeom>
              <a:solidFill>
                <a:srgbClr val="E65142"/>
              </a:solidFill>
            </p:spPr>
          </p:sp>
          <p:sp>
            <p:nvSpPr>
              <p:cNvPr name="Freeform 40" id="40"/>
              <p:cNvSpPr/>
              <p:nvPr/>
            </p:nvSpPr>
            <p:spPr>
              <a:xfrm>
                <a:off x="4217670" y="4108450"/>
                <a:ext cx="1851660" cy="6178550"/>
              </a:xfrm>
              <a:custGeom>
                <a:avLst/>
                <a:gdLst/>
                <a:ahLst/>
                <a:cxnLst/>
                <a:rect r="r" b="b" t="t" l="l"/>
                <a:pathLst>
                  <a:path h="6178550" w="1851660">
                    <a:moveTo>
                      <a:pt x="0" y="6178550"/>
                    </a:moveTo>
                    <a:lnTo>
                      <a:pt x="0" y="148133"/>
                    </a:lnTo>
                    <a:cubicBezTo>
                      <a:pt x="0" y="108846"/>
                      <a:pt x="15607" y="71167"/>
                      <a:pt x="43387" y="43387"/>
                    </a:cubicBezTo>
                    <a:cubicBezTo>
                      <a:pt x="71167" y="15607"/>
                      <a:pt x="108846" y="0"/>
                      <a:pt x="148133" y="0"/>
                    </a:cubicBezTo>
                    <a:lnTo>
                      <a:pt x="1703527" y="0"/>
                    </a:lnTo>
                    <a:cubicBezTo>
                      <a:pt x="1742814" y="0"/>
                      <a:pt x="1780493" y="15607"/>
                      <a:pt x="1808273" y="43387"/>
                    </a:cubicBezTo>
                    <a:cubicBezTo>
                      <a:pt x="1836053" y="71167"/>
                      <a:pt x="1851660" y="108846"/>
                      <a:pt x="1851660" y="148133"/>
                    </a:cubicBezTo>
                    <a:lnTo>
                      <a:pt x="1851660" y="6178550"/>
                    </a:lnTo>
                    <a:close/>
                  </a:path>
                </a:pathLst>
              </a:custGeom>
              <a:solidFill>
                <a:srgbClr val="E65142"/>
              </a:solidFill>
            </p:spPr>
          </p:sp>
          <p:sp>
            <p:nvSpPr>
              <p:cNvPr name="Freeform 41" id="41"/>
              <p:cNvSpPr/>
              <p:nvPr/>
            </p:nvSpPr>
            <p:spPr>
              <a:xfrm>
                <a:off x="6326505" y="2051050"/>
                <a:ext cx="1851660" cy="8235950"/>
              </a:xfrm>
              <a:custGeom>
                <a:avLst/>
                <a:gdLst/>
                <a:ahLst/>
                <a:cxnLst/>
                <a:rect r="r" b="b" t="t" l="l"/>
                <a:pathLst>
                  <a:path h="8235950" w="1851660">
                    <a:moveTo>
                      <a:pt x="0" y="8235950"/>
                    </a:moveTo>
                    <a:lnTo>
                      <a:pt x="0" y="148133"/>
                    </a:lnTo>
                    <a:cubicBezTo>
                      <a:pt x="0" y="108845"/>
                      <a:pt x="15607" y="71167"/>
                      <a:pt x="43387" y="43387"/>
                    </a:cubicBezTo>
                    <a:cubicBezTo>
                      <a:pt x="71167" y="15607"/>
                      <a:pt x="108846" y="0"/>
                      <a:pt x="148133" y="0"/>
                    </a:cubicBezTo>
                    <a:lnTo>
                      <a:pt x="1703527" y="0"/>
                    </a:lnTo>
                    <a:cubicBezTo>
                      <a:pt x="1742815" y="0"/>
                      <a:pt x="1780492" y="15607"/>
                      <a:pt x="1808273" y="43387"/>
                    </a:cubicBezTo>
                    <a:cubicBezTo>
                      <a:pt x="1836053" y="71167"/>
                      <a:pt x="1851660" y="108845"/>
                      <a:pt x="1851660" y="148133"/>
                    </a:cubicBezTo>
                    <a:lnTo>
                      <a:pt x="1851660" y="8235950"/>
                    </a:lnTo>
                    <a:close/>
                  </a:path>
                </a:pathLst>
              </a:custGeom>
              <a:solidFill>
                <a:srgbClr val="E65142"/>
              </a:solidFill>
            </p:spPr>
          </p:sp>
          <p:sp>
            <p:nvSpPr>
              <p:cNvPr name="Freeform 42" id="42"/>
              <p:cNvSpPr/>
              <p:nvPr/>
            </p:nvSpPr>
            <p:spPr>
              <a:xfrm>
                <a:off x="8435340" y="-6350"/>
                <a:ext cx="1851660" cy="10293350"/>
              </a:xfrm>
              <a:custGeom>
                <a:avLst/>
                <a:gdLst/>
                <a:ahLst/>
                <a:cxnLst/>
                <a:rect r="r" b="b" t="t" l="l"/>
                <a:pathLst>
                  <a:path h="10293350" w="1851660">
                    <a:moveTo>
                      <a:pt x="0" y="10293350"/>
                    </a:moveTo>
                    <a:lnTo>
                      <a:pt x="0" y="148133"/>
                    </a:lnTo>
                    <a:cubicBezTo>
                      <a:pt x="0" y="108846"/>
                      <a:pt x="15607" y="71167"/>
                      <a:pt x="43387" y="43387"/>
                    </a:cubicBezTo>
                    <a:cubicBezTo>
                      <a:pt x="71168" y="15607"/>
                      <a:pt x="108845" y="0"/>
                      <a:pt x="148133" y="0"/>
                    </a:cubicBezTo>
                    <a:lnTo>
                      <a:pt x="1703527" y="0"/>
                    </a:lnTo>
                    <a:cubicBezTo>
                      <a:pt x="1742815" y="0"/>
                      <a:pt x="1780492" y="15607"/>
                      <a:pt x="1808273" y="43387"/>
                    </a:cubicBezTo>
                    <a:cubicBezTo>
                      <a:pt x="1836053" y="71167"/>
                      <a:pt x="1851660" y="108846"/>
                      <a:pt x="1851660" y="148133"/>
                    </a:cubicBezTo>
                    <a:lnTo>
                      <a:pt x="1851660" y="10293350"/>
                    </a:lnTo>
                    <a:close/>
                  </a:path>
                </a:pathLst>
              </a:custGeom>
              <a:solidFill>
                <a:srgbClr val="E65142"/>
              </a:solidFill>
            </p:spPr>
          </p:sp>
          <p:sp>
            <p:nvSpPr>
              <p:cNvPr name="Freeform 43" id="43"/>
              <p:cNvSpPr/>
              <p:nvPr/>
            </p:nvSpPr>
            <p:spPr>
              <a:xfrm>
                <a:off x="0" y="9251950"/>
                <a:ext cx="1851660" cy="1035050"/>
              </a:xfrm>
              <a:custGeom>
                <a:avLst/>
                <a:gdLst/>
                <a:ahLst/>
                <a:cxnLst/>
                <a:rect r="r" b="b" t="t" l="l"/>
                <a:pathLst>
                  <a:path h="1035050" w="1851660">
                    <a:moveTo>
                      <a:pt x="0" y="0"/>
                    </a:moveTo>
                    <a:lnTo>
                      <a:pt x="1851660" y="0"/>
                    </a:lnTo>
                    <a:lnTo>
                      <a:pt x="1851660" y="1035050"/>
                    </a:lnTo>
                    <a:lnTo>
                      <a:pt x="0" y="1035050"/>
                    </a:lnTo>
                    <a:close/>
                  </a:path>
                </a:pathLst>
              </a:custGeom>
              <a:solidFill>
                <a:srgbClr val="FFB800"/>
              </a:solidFill>
            </p:spPr>
          </p:sp>
          <p:sp>
            <p:nvSpPr>
              <p:cNvPr name="Freeform 44" id="44"/>
              <p:cNvSpPr/>
              <p:nvPr/>
            </p:nvSpPr>
            <p:spPr>
              <a:xfrm>
                <a:off x="2108835" y="6990080"/>
                <a:ext cx="1851660" cy="3296920"/>
              </a:xfrm>
              <a:custGeom>
                <a:avLst/>
                <a:gdLst/>
                <a:ahLst/>
                <a:cxnLst/>
                <a:rect r="r" b="b" t="t" l="l"/>
                <a:pathLst>
                  <a:path h="3296920" w="1851660">
                    <a:moveTo>
                      <a:pt x="0" y="0"/>
                    </a:moveTo>
                    <a:lnTo>
                      <a:pt x="1851660" y="0"/>
                    </a:lnTo>
                    <a:lnTo>
                      <a:pt x="1851660" y="3296920"/>
                    </a:lnTo>
                    <a:lnTo>
                      <a:pt x="0" y="3296920"/>
                    </a:lnTo>
                    <a:close/>
                  </a:path>
                </a:pathLst>
              </a:custGeom>
              <a:solidFill>
                <a:srgbClr val="FFB800"/>
              </a:solidFill>
            </p:spPr>
          </p:sp>
          <p:sp>
            <p:nvSpPr>
              <p:cNvPr name="Freeform 45" id="45"/>
              <p:cNvSpPr/>
              <p:nvPr/>
            </p:nvSpPr>
            <p:spPr>
              <a:xfrm>
                <a:off x="4217670" y="5138208"/>
                <a:ext cx="1851660" cy="5148792"/>
              </a:xfrm>
              <a:custGeom>
                <a:avLst/>
                <a:gdLst/>
                <a:ahLst/>
                <a:cxnLst/>
                <a:rect r="r" b="b" t="t" l="l"/>
                <a:pathLst>
                  <a:path h="5148792" w="1851660">
                    <a:moveTo>
                      <a:pt x="0" y="0"/>
                    </a:moveTo>
                    <a:lnTo>
                      <a:pt x="1851660" y="0"/>
                    </a:lnTo>
                    <a:lnTo>
                      <a:pt x="1851660" y="5148792"/>
                    </a:lnTo>
                    <a:lnTo>
                      <a:pt x="0" y="5148792"/>
                    </a:lnTo>
                    <a:close/>
                  </a:path>
                </a:pathLst>
              </a:custGeom>
              <a:solidFill>
                <a:srgbClr val="FFB800"/>
              </a:solidFill>
            </p:spPr>
          </p:sp>
          <p:sp>
            <p:nvSpPr>
              <p:cNvPr name="Freeform 46" id="46"/>
              <p:cNvSpPr/>
              <p:nvPr/>
            </p:nvSpPr>
            <p:spPr>
              <a:xfrm>
                <a:off x="6326505" y="3698240"/>
                <a:ext cx="1851660" cy="6588760"/>
              </a:xfrm>
              <a:custGeom>
                <a:avLst/>
                <a:gdLst/>
                <a:ahLst/>
                <a:cxnLst/>
                <a:rect r="r" b="b" t="t" l="l"/>
                <a:pathLst>
                  <a:path h="6588760" w="1851660">
                    <a:moveTo>
                      <a:pt x="0" y="0"/>
                    </a:moveTo>
                    <a:lnTo>
                      <a:pt x="1851660" y="0"/>
                    </a:lnTo>
                    <a:lnTo>
                      <a:pt x="1851660" y="6588760"/>
                    </a:lnTo>
                    <a:lnTo>
                      <a:pt x="0" y="6588760"/>
                    </a:lnTo>
                    <a:close/>
                  </a:path>
                </a:pathLst>
              </a:custGeom>
              <a:solidFill>
                <a:srgbClr val="FFB800"/>
              </a:solidFill>
            </p:spPr>
          </p:sp>
          <p:sp>
            <p:nvSpPr>
              <p:cNvPr name="Freeform 47" id="47"/>
              <p:cNvSpPr/>
              <p:nvPr/>
            </p:nvSpPr>
            <p:spPr>
              <a:xfrm>
                <a:off x="8435340" y="1640586"/>
                <a:ext cx="1851660" cy="8646414"/>
              </a:xfrm>
              <a:custGeom>
                <a:avLst/>
                <a:gdLst/>
                <a:ahLst/>
                <a:cxnLst/>
                <a:rect r="r" b="b" t="t" l="l"/>
                <a:pathLst>
                  <a:path h="8646414" w="1851660">
                    <a:moveTo>
                      <a:pt x="0" y="0"/>
                    </a:moveTo>
                    <a:lnTo>
                      <a:pt x="1851660" y="0"/>
                    </a:lnTo>
                    <a:lnTo>
                      <a:pt x="1851660" y="8646414"/>
                    </a:lnTo>
                    <a:lnTo>
                      <a:pt x="0" y="8646414"/>
                    </a:lnTo>
                    <a:close/>
                  </a:path>
                </a:pathLst>
              </a:custGeom>
              <a:solidFill>
                <a:srgbClr val="FFB800"/>
              </a:solidFill>
            </p:spPr>
          </p:sp>
          <p:sp>
            <p:nvSpPr>
              <p:cNvPr name="Freeform 48" id="48"/>
              <p:cNvSpPr/>
              <p:nvPr/>
            </p:nvSpPr>
            <p:spPr>
              <a:xfrm>
                <a:off x="0" y="10287000"/>
                <a:ext cx="1851660" cy="0"/>
              </a:xfrm>
              <a:custGeom>
                <a:avLst/>
                <a:gdLst/>
                <a:ahLst/>
                <a:cxnLst/>
                <a:rect r="r" b="b" t="t" l="l"/>
                <a:pathLst>
                  <a:path h="0" w="1851660">
                    <a:moveTo>
                      <a:pt x="0" y="0"/>
                    </a:moveTo>
                    <a:lnTo>
                      <a:pt x="1851660" y="0"/>
                    </a:lnTo>
                    <a:lnTo>
                      <a:pt x="1851660" y="0"/>
                    </a:lnTo>
                    <a:lnTo>
                      <a:pt x="0" y="0"/>
                    </a:lnTo>
                    <a:close/>
                  </a:path>
                </a:pathLst>
              </a:custGeom>
              <a:solidFill>
                <a:srgbClr val="9FFF24"/>
              </a:solidFill>
            </p:spPr>
          </p:sp>
          <p:sp>
            <p:nvSpPr>
              <p:cNvPr name="Freeform 49" id="49"/>
              <p:cNvSpPr/>
              <p:nvPr/>
            </p:nvSpPr>
            <p:spPr>
              <a:xfrm>
                <a:off x="2108835" y="8638540"/>
                <a:ext cx="1851660" cy="1648460"/>
              </a:xfrm>
              <a:custGeom>
                <a:avLst/>
                <a:gdLst/>
                <a:ahLst/>
                <a:cxnLst/>
                <a:rect r="r" b="b" t="t" l="l"/>
                <a:pathLst>
                  <a:path h="1648460" w="1851660">
                    <a:moveTo>
                      <a:pt x="0" y="0"/>
                    </a:moveTo>
                    <a:lnTo>
                      <a:pt x="1851660" y="0"/>
                    </a:lnTo>
                    <a:lnTo>
                      <a:pt x="1851660" y="1648460"/>
                    </a:lnTo>
                    <a:lnTo>
                      <a:pt x="0" y="1648460"/>
                    </a:lnTo>
                    <a:close/>
                  </a:path>
                </a:pathLst>
              </a:custGeom>
              <a:solidFill>
                <a:srgbClr val="9FFF24"/>
              </a:solidFill>
            </p:spPr>
          </p:sp>
          <p:sp>
            <p:nvSpPr>
              <p:cNvPr name="Freeform 50" id="50"/>
              <p:cNvSpPr/>
              <p:nvPr/>
            </p:nvSpPr>
            <p:spPr>
              <a:xfrm>
                <a:off x="4217670" y="7197725"/>
                <a:ext cx="1851660" cy="3089275"/>
              </a:xfrm>
              <a:custGeom>
                <a:avLst/>
                <a:gdLst/>
                <a:ahLst/>
                <a:cxnLst/>
                <a:rect r="r" b="b" t="t" l="l"/>
                <a:pathLst>
                  <a:path h="3089275" w="1851660">
                    <a:moveTo>
                      <a:pt x="0" y="0"/>
                    </a:moveTo>
                    <a:lnTo>
                      <a:pt x="1851660" y="0"/>
                    </a:lnTo>
                    <a:lnTo>
                      <a:pt x="1851660" y="3089275"/>
                    </a:lnTo>
                    <a:lnTo>
                      <a:pt x="0" y="3089275"/>
                    </a:lnTo>
                    <a:close/>
                  </a:path>
                </a:pathLst>
              </a:custGeom>
              <a:solidFill>
                <a:srgbClr val="9FFF24"/>
              </a:solidFill>
            </p:spPr>
          </p:sp>
          <p:sp>
            <p:nvSpPr>
              <p:cNvPr name="Freeform 51" id="51"/>
              <p:cNvSpPr/>
              <p:nvPr/>
            </p:nvSpPr>
            <p:spPr>
              <a:xfrm>
                <a:off x="6326505" y="6580822"/>
                <a:ext cx="1851660" cy="3706178"/>
              </a:xfrm>
              <a:custGeom>
                <a:avLst/>
                <a:gdLst/>
                <a:ahLst/>
                <a:cxnLst/>
                <a:rect r="r" b="b" t="t" l="l"/>
                <a:pathLst>
                  <a:path h="3706178" w="1851660">
                    <a:moveTo>
                      <a:pt x="0" y="0"/>
                    </a:moveTo>
                    <a:lnTo>
                      <a:pt x="1851660" y="0"/>
                    </a:lnTo>
                    <a:lnTo>
                      <a:pt x="1851660" y="3706178"/>
                    </a:lnTo>
                    <a:lnTo>
                      <a:pt x="0" y="3706178"/>
                    </a:lnTo>
                    <a:close/>
                  </a:path>
                </a:pathLst>
              </a:custGeom>
              <a:solidFill>
                <a:srgbClr val="9FFF24"/>
              </a:solidFill>
            </p:spPr>
          </p:sp>
          <p:sp>
            <p:nvSpPr>
              <p:cNvPr name="Freeform 52" id="52"/>
              <p:cNvSpPr/>
              <p:nvPr/>
            </p:nvSpPr>
            <p:spPr>
              <a:xfrm>
                <a:off x="8435340" y="5757926"/>
                <a:ext cx="1851660" cy="4529074"/>
              </a:xfrm>
              <a:custGeom>
                <a:avLst/>
                <a:gdLst/>
                <a:ahLst/>
                <a:cxnLst/>
                <a:rect r="r" b="b" t="t" l="l"/>
                <a:pathLst>
                  <a:path h="4529074" w="1851660">
                    <a:moveTo>
                      <a:pt x="0" y="0"/>
                    </a:moveTo>
                    <a:lnTo>
                      <a:pt x="1851660" y="0"/>
                    </a:lnTo>
                    <a:lnTo>
                      <a:pt x="1851660" y="4529074"/>
                    </a:lnTo>
                    <a:lnTo>
                      <a:pt x="0" y="4529074"/>
                    </a:lnTo>
                    <a:close/>
                  </a:path>
                </a:pathLst>
              </a:custGeom>
              <a:solidFill>
                <a:srgbClr val="9FFF24"/>
              </a:solidFill>
            </p:spPr>
          </p:sp>
        </p:grpSp>
      </p:gr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7708528" y="-6600521"/>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2507003" y="4855726"/>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6" id="6"/>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sp>
        <p:nvSpPr>
          <p:cNvPr name="TextBox 7" id="7"/>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8" id="8"/>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sp>
        <p:nvSpPr>
          <p:cNvPr name="TextBox 9" id="9"/>
          <p:cNvSpPr txBox="true"/>
          <p:nvPr/>
        </p:nvSpPr>
        <p:spPr>
          <a:xfrm rot="0">
            <a:off x="1999482" y="1852818"/>
            <a:ext cx="15425094" cy="1060434"/>
          </a:xfrm>
          <a:prstGeom prst="rect">
            <a:avLst/>
          </a:prstGeom>
        </p:spPr>
        <p:txBody>
          <a:bodyPr anchor="t" rtlCol="false" tIns="0" lIns="0" bIns="0" rIns="0">
            <a:spAutoFit/>
          </a:bodyPr>
          <a:lstStyle/>
          <a:p>
            <a:pPr algn="ctr">
              <a:lnSpc>
                <a:spcPts val="8000"/>
              </a:lnSpc>
            </a:pPr>
            <a:r>
              <a:rPr lang="en-US" sz="8000">
                <a:solidFill>
                  <a:srgbClr val="FFFFFF"/>
                </a:solidFill>
                <a:latin typeface="Lalezar"/>
              </a:rPr>
              <a:t>Add a Chart Page</a:t>
            </a:r>
          </a:p>
        </p:txBody>
      </p:sp>
      <p:grpSp>
        <p:nvGrpSpPr>
          <p:cNvPr name="Group 10" id="10"/>
          <p:cNvGrpSpPr/>
          <p:nvPr/>
        </p:nvGrpSpPr>
        <p:grpSpPr>
          <a:xfrm rot="0">
            <a:off x="8181255" y="1009650"/>
            <a:ext cx="3192970" cy="187802"/>
            <a:chOff x="0" y="0"/>
            <a:chExt cx="840947" cy="49462"/>
          </a:xfrm>
        </p:grpSpPr>
        <p:sp>
          <p:nvSpPr>
            <p:cNvPr name="Freeform 11" id="11"/>
            <p:cNvSpPr/>
            <p:nvPr/>
          </p:nvSpPr>
          <p:spPr>
            <a:xfrm>
              <a:off x="0" y="0"/>
              <a:ext cx="840947" cy="49462"/>
            </a:xfrm>
            <a:custGeom>
              <a:avLst/>
              <a:gdLst/>
              <a:ahLst/>
              <a:cxnLst/>
              <a:rect r="r" b="b" t="t" l="l"/>
              <a:pathLst>
                <a:path h="49462" w="840947">
                  <a:moveTo>
                    <a:pt x="0" y="0"/>
                  </a:moveTo>
                  <a:lnTo>
                    <a:pt x="840947" y="0"/>
                  </a:lnTo>
                  <a:lnTo>
                    <a:pt x="840947" y="49462"/>
                  </a:lnTo>
                  <a:lnTo>
                    <a:pt x="0" y="49462"/>
                  </a:lnTo>
                  <a:close/>
                </a:path>
              </a:pathLst>
            </a:custGeom>
            <a:solidFill>
              <a:srgbClr val="9FFF24"/>
            </a:solidFill>
          </p:spPr>
        </p:sp>
        <p:sp>
          <p:nvSpPr>
            <p:cNvPr name="TextBox 12" id="1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pic>
        <p:nvPicPr>
          <p:cNvPr name="Picture 13" id="13"/>
          <p:cNvPicPr>
            <a:picLocks noChangeAspect="true"/>
          </p:cNvPicPr>
          <p:nvPr/>
        </p:nvPicPr>
        <p:blipFill>
          <a:blip r:embed="rId6"/>
          <a:srcRect l="0" t="6985" r="0" b="4160"/>
          <a:stretch>
            <a:fillRect/>
          </a:stretch>
        </p:blipFill>
        <p:spPr>
          <a:xfrm flipH="false" flipV="false" rot="0">
            <a:off x="13800423" y="7176845"/>
            <a:ext cx="706712" cy="940150"/>
          </a:xfrm>
          <a:prstGeom prst="rect">
            <a:avLst/>
          </a:prstGeom>
        </p:spPr>
      </p:pic>
      <p:pic>
        <p:nvPicPr>
          <p:cNvPr name="Picture 14" id="14"/>
          <p:cNvPicPr>
            <a:picLocks noChangeAspect="true"/>
          </p:cNvPicPr>
          <p:nvPr/>
        </p:nvPicPr>
        <p:blipFill>
          <a:blip r:embed="rId7"/>
          <a:srcRect l="29102" t="0" r="20721" b="0"/>
          <a:stretch>
            <a:fillRect/>
          </a:stretch>
        </p:blipFill>
        <p:spPr>
          <a:xfrm flipH="false" flipV="false" rot="0">
            <a:off x="2554821" y="7176845"/>
            <a:ext cx="706712" cy="940150"/>
          </a:xfrm>
          <a:prstGeom prst="rect">
            <a:avLst/>
          </a:prstGeom>
        </p:spPr>
      </p:pic>
      <p:pic>
        <p:nvPicPr>
          <p:cNvPr name="Picture 15" id="15"/>
          <p:cNvPicPr>
            <a:picLocks noChangeAspect="true"/>
          </p:cNvPicPr>
          <p:nvPr/>
        </p:nvPicPr>
        <p:blipFill>
          <a:blip r:embed="rId8"/>
          <a:srcRect l="24943" t="0" r="24943" b="0"/>
          <a:stretch>
            <a:fillRect/>
          </a:stretch>
        </p:blipFill>
        <p:spPr>
          <a:xfrm flipH="false" flipV="false" rot="0">
            <a:off x="6378591" y="7176845"/>
            <a:ext cx="706712" cy="940150"/>
          </a:xfrm>
          <a:prstGeom prst="rect">
            <a:avLst/>
          </a:prstGeom>
        </p:spPr>
      </p:pic>
      <p:pic>
        <p:nvPicPr>
          <p:cNvPr name="Picture 16" id="16"/>
          <p:cNvPicPr>
            <a:picLocks noChangeAspect="true"/>
          </p:cNvPicPr>
          <p:nvPr/>
        </p:nvPicPr>
        <p:blipFill>
          <a:blip r:embed="rId9"/>
          <a:srcRect l="24943" t="0" r="24943" b="0"/>
          <a:stretch>
            <a:fillRect/>
          </a:stretch>
        </p:blipFill>
        <p:spPr>
          <a:xfrm flipH="false" flipV="false" rot="0">
            <a:off x="9945907" y="7176845"/>
            <a:ext cx="706712" cy="940150"/>
          </a:xfrm>
          <a:prstGeom prst="rect">
            <a:avLst/>
          </a:prstGeom>
        </p:spPr>
      </p:pic>
      <p:pic>
        <p:nvPicPr>
          <p:cNvPr name="Picture 17" id="17"/>
          <p:cNvPicPr>
            <a:picLocks noChangeAspect="true"/>
          </p:cNvPicPr>
          <p:nvPr/>
        </p:nvPicPr>
        <p:blipFill>
          <a:blip r:embed="rId10"/>
          <a:srcRect l="0" t="7065" r="0" b="3933"/>
          <a:stretch>
            <a:fillRect/>
          </a:stretch>
        </p:blipFill>
        <p:spPr>
          <a:xfrm flipH="false" flipV="false" rot="0">
            <a:off x="3995881" y="5583194"/>
            <a:ext cx="706712" cy="943467"/>
          </a:xfrm>
          <a:prstGeom prst="rect">
            <a:avLst/>
          </a:prstGeom>
        </p:spPr>
      </p:pic>
      <p:pic>
        <p:nvPicPr>
          <p:cNvPr name="Picture 18" id="18"/>
          <p:cNvPicPr>
            <a:picLocks noChangeAspect="true"/>
          </p:cNvPicPr>
          <p:nvPr/>
        </p:nvPicPr>
        <p:blipFill>
          <a:blip r:embed="rId11"/>
          <a:srcRect l="35589" t="21422" r="28051" b="6024"/>
          <a:stretch>
            <a:fillRect/>
          </a:stretch>
        </p:blipFill>
        <p:spPr>
          <a:xfrm flipH="false" flipV="false" rot="0">
            <a:off x="8181255" y="3999547"/>
            <a:ext cx="706712" cy="940150"/>
          </a:xfrm>
          <a:prstGeom prst="rect">
            <a:avLst/>
          </a:prstGeom>
        </p:spPr>
      </p:pic>
      <p:pic>
        <p:nvPicPr>
          <p:cNvPr name="Picture 19" id="19"/>
          <p:cNvPicPr>
            <a:picLocks noChangeAspect="true"/>
          </p:cNvPicPr>
          <p:nvPr/>
        </p:nvPicPr>
        <p:blipFill>
          <a:blip r:embed="rId12"/>
          <a:srcRect l="38176" t="1369" r="27955" b="30809"/>
          <a:stretch>
            <a:fillRect/>
          </a:stretch>
        </p:blipFill>
        <p:spPr>
          <a:xfrm flipH="false" flipV="false" rot="0">
            <a:off x="11374225" y="5583194"/>
            <a:ext cx="706712" cy="943467"/>
          </a:xfrm>
          <a:prstGeom prst="rect">
            <a:avLst/>
          </a:prstGeom>
        </p:spPr>
      </p:pic>
      <p:grpSp>
        <p:nvGrpSpPr>
          <p:cNvPr name="Group 20" id="20"/>
          <p:cNvGrpSpPr/>
          <p:nvPr/>
        </p:nvGrpSpPr>
        <p:grpSpPr>
          <a:xfrm rot="0">
            <a:off x="8887967" y="3999547"/>
            <a:ext cx="2486258" cy="940150"/>
            <a:chOff x="0" y="0"/>
            <a:chExt cx="466811" cy="176519"/>
          </a:xfrm>
        </p:grpSpPr>
        <p:sp>
          <p:nvSpPr>
            <p:cNvPr name="Freeform 21" id="21"/>
            <p:cNvSpPr/>
            <p:nvPr/>
          </p:nvSpPr>
          <p:spPr>
            <a:xfrm>
              <a:off x="0" y="0"/>
              <a:ext cx="466811" cy="176519"/>
            </a:xfrm>
            <a:custGeom>
              <a:avLst/>
              <a:gdLst/>
              <a:ahLst/>
              <a:cxnLst/>
              <a:rect r="r" b="b" t="t" l="l"/>
              <a:pathLst>
                <a:path h="176519" w="466811">
                  <a:moveTo>
                    <a:pt x="0" y="0"/>
                  </a:moveTo>
                  <a:lnTo>
                    <a:pt x="466811" y="0"/>
                  </a:lnTo>
                  <a:lnTo>
                    <a:pt x="466811" y="176519"/>
                  </a:lnTo>
                  <a:lnTo>
                    <a:pt x="0" y="176519"/>
                  </a:lnTo>
                  <a:close/>
                </a:path>
              </a:pathLst>
            </a:custGeom>
            <a:solidFill>
              <a:srgbClr val="9FFF24"/>
            </a:solidFill>
            <a:ln w="9525">
              <a:solidFill>
                <a:srgbClr val="FFFFFF"/>
              </a:solidFill>
            </a:ln>
          </p:spPr>
        </p:sp>
        <p:sp>
          <p:nvSpPr>
            <p:cNvPr name="TextBox 22" id="22"/>
            <p:cNvSpPr txBox="true"/>
            <p:nvPr/>
          </p:nvSpPr>
          <p:spPr>
            <a:xfrm>
              <a:off x="0" y="-19050"/>
              <a:ext cx="812800" cy="831850"/>
            </a:xfrm>
            <a:prstGeom prst="rect">
              <a:avLst/>
            </a:prstGeom>
          </p:spPr>
          <p:txBody>
            <a:bodyPr anchor="ctr" rtlCol="false" tIns="254000" lIns="254000" bIns="254000" rIns="254000"/>
            <a:lstStyle/>
            <a:p>
              <a:pPr algn="l" marL="0" indent="0" lvl="0">
                <a:lnSpc>
                  <a:spcPts val="1820"/>
                </a:lnSpc>
                <a:spcBef>
                  <a:spcPct val="0"/>
                </a:spcBef>
              </a:pPr>
              <a:r>
                <a:rPr lang="en-US" sz="1400" spc="70" u="none">
                  <a:solidFill>
                    <a:srgbClr val="000000"/>
                  </a:solidFill>
                  <a:latin typeface="Lalezar Bold"/>
                </a:rPr>
                <a:t>Name</a:t>
              </a:r>
            </a:p>
            <a:p>
              <a:pPr algn="l" marL="0" indent="0" lvl="0">
                <a:lnSpc>
                  <a:spcPts val="1820"/>
                </a:lnSpc>
                <a:spcBef>
                  <a:spcPct val="0"/>
                </a:spcBef>
              </a:pPr>
              <a:r>
                <a:rPr lang="en-US" sz="1400" spc="70" u="none">
                  <a:solidFill>
                    <a:srgbClr val="000000"/>
                  </a:solidFill>
                  <a:latin typeface="Lalezar Bold"/>
                </a:rPr>
                <a:t>Job Title</a:t>
              </a:r>
            </a:p>
          </p:txBody>
        </p:sp>
      </p:grpSp>
      <p:grpSp>
        <p:nvGrpSpPr>
          <p:cNvPr name="Group 23" id="23"/>
          <p:cNvGrpSpPr/>
          <p:nvPr/>
        </p:nvGrpSpPr>
        <p:grpSpPr>
          <a:xfrm rot="0">
            <a:off x="4702594" y="5586510"/>
            <a:ext cx="2486258" cy="940150"/>
            <a:chOff x="0" y="0"/>
            <a:chExt cx="466811" cy="176519"/>
          </a:xfrm>
        </p:grpSpPr>
        <p:sp>
          <p:nvSpPr>
            <p:cNvPr name="Freeform 24" id="24"/>
            <p:cNvSpPr/>
            <p:nvPr/>
          </p:nvSpPr>
          <p:spPr>
            <a:xfrm>
              <a:off x="0" y="0"/>
              <a:ext cx="466811" cy="176519"/>
            </a:xfrm>
            <a:custGeom>
              <a:avLst/>
              <a:gdLst/>
              <a:ahLst/>
              <a:cxnLst/>
              <a:rect r="r" b="b" t="t" l="l"/>
              <a:pathLst>
                <a:path h="176519" w="466811">
                  <a:moveTo>
                    <a:pt x="0" y="0"/>
                  </a:moveTo>
                  <a:lnTo>
                    <a:pt x="466811" y="0"/>
                  </a:lnTo>
                  <a:lnTo>
                    <a:pt x="466811" y="176519"/>
                  </a:lnTo>
                  <a:lnTo>
                    <a:pt x="0" y="176519"/>
                  </a:lnTo>
                  <a:close/>
                </a:path>
              </a:pathLst>
            </a:custGeom>
            <a:solidFill>
              <a:srgbClr val="FFFFFF"/>
            </a:solidFill>
            <a:ln w="9525">
              <a:solidFill>
                <a:srgbClr val="FFFFFF"/>
              </a:solidFill>
            </a:ln>
          </p:spPr>
        </p:sp>
        <p:sp>
          <p:nvSpPr>
            <p:cNvPr name="TextBox 25" id="25"/>
            <p:cNvSpPr txBox="true"/>
            <p:nvPr/>
          </p:nvSpPr>
          <p:spPr>
            <a:xfrm>
              <a:off x="0" y="-19050"/>
              <a:ext cx="812800" cy="831850"/>
            </a:xfrm>
            <a:prstGeom prst="rect">
              <a:avLst/>
            </a:prstGeom>
          </p:spPr>
          <p:txBody>
            <a:bodyPr anchor="ctr" rtlCol="false" tIns="254000" lIns="254000" bIns="254000" rIns="254000"/>
            <a:lstStyle/>
            <a:p>
              <a:pPr algn="l" marL="0" indent="0" lvl="0">
                <a:lnSpc>
                  <a:spcPts val="1820"/>
                </a:lnSpc>
                <a:spcBef>
                  <a:spcPct val="0"/>
                </a:spcBef>
              </a:pPr>
              <a:r>
                <a:rPr lang="en-US" sz="1400" spc="70" u="none">
                  <a:solidFill>
                    <a:srgbClr val="000000"/>
                  </a:solidFill>
                  <a:latin typeface="Lalezar Bold"/>
                </a:rPr>
                <a:t>Name</a:t>
              </a:r>
            </a:p>
            <a:p>
              <a:pPr algn="l" marL="0" indent="0" lvl="0">
                <a:lnSpc>
                  <a:spcPts val="1820"/>
                </a:lnSpc>
                <a:spcBef>
                  <a:spcPct val="0"/>
                </a:spcBef>
              </a:pPr>
              <a:r>
                <a:rPr lang="en-US" sz="1400" spc="70" u="none">
                  <a:solidFill>
                    <a:srgbClr val="000000"/>
                  </a:solidFill>
                  <a:latin typeface="Lalezar Bold"/>
                </a:rPr>
                <a:t>Job Title</a:t>
              </a:r>
            </a:p>
          </p:txBody>
        </p:sp>
      </p:grpSp>
      <p:grpSp>
        <p:nvGrpSpPr>
          <p:cNvPr name="Group 26" id="26"/>
          <p:cNvGrpSpPr/>
          <p:nvPr/>
        </p:nvGrpSpPr>
        <p:grpSpPr>
          <a:xfrm rot="0">
            <a:off x="12080937" y="5586510"/>
            <a:ext cx="2486258" cy="940150"/>
            <a:chOff x="0" y="0"/>
            <a:chExt cx="466811" cy="176519"/>
          </a:xfrm>
        </p:grpSpPr>
        <p:sp>
          <p:nvSpPr>
            <p:cNvPr name="Freeform 27" id="27"/>
            <p:cNvSpPr/>
            <p:nvPr/>
          </p:nvSpPr>
          <p:spPr>
            <a:xfrm>
              <a:off x="0" y="0"/>
              <a:ext cx="466811" cy="176519"/>
            </a:xfrm>
            <a:custGeom>
              <a:avLst/>
              <a:gdLst/>
              <a:ahLst/>
              <a:cxnLst/>
              <a:rect r="r" b="b" t="t" l="l"/>
              <a:pathLst>
                <a:path h="176519" w="466811">
                  <a:moveTo>
                    <a:pt x="0" y="0"/>
                  </a:moveTo>
                  <a:lnTo>
                    <a:pt x="466811" y="0"/>
                  </a:lnTo>
                  <a:lnTo>
                    <a:pt x="466811" y="176519"/>
                  </a:lnTo>
                  <a:lnTo>
                    <a:pt x="0" y="176519"/>
                  </a:lnTo>
                  <a:close/>
                </a:path>
              </a:pathLst>
            </a:custGeom>
            <a:solidFill>
              <a:srgbClr val="FFFFFF"/>
            </a:solidFill>
            <a:ln w="9525">
              <a:solidFill>
                <a:srgbClr val="FFFFFF"/>
              </a:solidFill>
            </a:ln>
          </p:spPr>
        </p:sp>
        <p:sp>
          <p:nvSpPr>
            <p:cNvPr name="TextBox 28" id="28"/>
            <p:cNvSpPr txBox="true"/>
            <p:nvPr/>
          </p:nvSpPr>
          <p:spPr>
            <a:xfrm>
              <a:off x="0" y="-19050"/>
              <a:ext cx="812800" cy="831850"/>
            </a:xfrm>
            <a:prstGeom prst="rect">
              <a:avLst/>
            </a:prstGeom>
          </p:spPr>
          <p:txBody>
            <a:bodyPr anchor="ctr" rtlCol="false" tIns="254000" lIns="254000" bIns="254000" rIns="254000"/>
            <a:lstStyle/>
            <a:p>
              <a:pPr algn="l" marL="0" indent="0" lvl="0">
                <a:lnSpc>
                  <a:spcPts val="1820"/>
                </a:lnSpc>
                <a:spcBef>
                  <a:spcPct val="0"/>
                </a:spcBef>
              </a:pPr>
              <a:r>
                <a:rPr lang="en-US" sz="1400" spc="70" u="none">
                  <a:solidFill>
                    <a:srgbClr val="000000"/>
                  </a:solidFill>
                  <a:latin typeface="Lalezar Bold"/>
                </a:rPr>
                <a:t>Name</a:t>
              </a:r>
            </a:p>
            <a:p>
              <a:pPr algn="l" marL="0" indent="0" lvl="0">
                <a:lnSpc>
                  <a:spcPts val="1820"/>
                </a:lnSpc>
                <a:spcBef>
                  <a:spcPct val="0"/>
                </a:spcBef>
              </a:pPr>
              <a:r>
                <a:rPr lang="en-US" sz="1400" spc="70" u="none">
                  <a:solidFill>
                    <a:srgbClr val="000000"/>
                  </a:solidFill>
                  <a:latin typeface="Lalezar Bold"/>
                </a:rPr>
                <a:t>Job Title</a:t>
              </a:r>
            </a:p>
          </p:txBody>
        </p:sp>
      </p:grpSp>
      <p:grpSp>
        <p:nvGrpSpPr>
          <p:cNvPr name="Group 29" id="29"/>
          <p:cNvGrpSpPr/>
          <p:nvPr/>
        </p:nvGrpSpPr>
        <p:grpSpPr>
          <a:xfrm rot="0">
            <a:off x="3261534" y="7176845"/>
            <a:ext cx="2486258" cy="940150"/>
            <a:chOff x="0" y="0"/>
            <a:chExt cx="466811" cy="176519"/>
          </a:xfrm>
        </p:grpSpPr>
        <p:sp>
          <p:nvSpPr>
            <p:cNvPr name="Freeform 30" id="30"/>
            <p:cNvSpPr/>
            <p:nvPr/>
          </p:nvSpPr>
          <p:spPr>
            <a:xfrm>
              <a:off x="0" y="0"/>
              <a:ext cx="466811" cy="176519"/>
            </a:xfrm>
            <a:custGeom>
              <a:avLst/>
              <a:gdLst/>
              <a:ahLst/>
              <a:cxnLst/>
              <a:rect r="r" b="b" t="t" l="l"/>
              <a:pathLst>
                <a:path h="176519" w="466811">
                  <a:moveTo>
                    <a:pt x="0" y="0"/>
                  </a:moveTo>
                  <a:lnTo>
                    <a:pt x="466811" y="0"/>
                  </a:lnTo>
                  <a:lnTo>
                    <a:pt x="466811" y="176519"/>
                  </a:lnTo>
                  <a:lnTo>
                    <a:pt x="0" y="176519"/>
                  </a:lnTo>
                  <a:close/>
                </a:path>
              </a:pathLst>
            </a:custGeom>
            <a:solidFill>
              <a:srgbClr val="FFFFFF"/>
            </a:solidFill>
            <a:ln w="9525">
              <a:solidFill>
                <a:srgbClr val="FFFFFF"/>
              </a:solidFill>
            </a:ln>
          </p:spPr>
        </p:sp>
        <p:sp>
          <p:nvSpPr>
            <p:cNvPr name="TextBox 31" id="31"/>
            <p:cNvSpPr txBox="true"/>
            <p:nvPr/>
          </p:nvSpPr>
          <p:spPr>
            <a:xfrm>
              <a:off x="0" y="-19050"/>
              <a:ext cx="812800" cy="831850"/>
            </a:xfrm>
            <a:prstGeom prst="rect">
              <a:avLst/>
            </a:prstGeom>
          </p:spPr>
          <p:txBody>
            <a:bodyPr anchor="ctr" rtlCol="false" tIns="254000" lIns="254000" bIns="254000" rIns="254000"/>
            <a:lstStyle/>
            <a:p>
              <a:pPr algn="l" marL="0" indent="0" lvl="0">
                <a:lnSpc>
                  <a:spcPts val="1820"/>
                </a:lnSpc>
                <a:spcBef>
                  <a:spcPct val="0"/>
                </a:spcBef>
              </a:pPr>
              <a:r>
                <a:rPr lang="en-US" sz="1400" spc="70" u="none">
                  <a:solidFill>
                    <a:srgbClr val="000000"/>
                  </a:solidFill>
                  <a:latin typeface="Lalezar Bold"/>
                </a:rPr>
                <a:t>Name</a:t>
              </a:r>
            </a:p>
            <a:p>
              <a:pPr algn="l" marL="0" indent="0" lvl="0">
                <a:lnSpc>
                  <a:spcPts val="1820"/>
                </a:lnSpc>
                <a:spcBef>
                  <a:spcPct val="0"/>
                </a:spcBef>
              </a:pPr>
              <a:r>
                <a:rPr lang="en-US" sz="1400" spc="70" u="none">
                  <a:solidFill>
                    <a:srgbClr val="000000"/>
                  </a:solidFill>
                  <a:latin typeface="Lalezar Bold"/>
                </a:rPr>
                <a:t>Job Title</a:t>
              </a:r>
            </a:p>
          </p:txBody>
        </p:sp>
      </p:grpSp>
      <p:grpSp>
        <p:nvGrpSpPr>
          <p:cNvPr name="Group 32" id="32"/>
          <p:cNvGrpSpPr/>
          <p:nvPr/>
        </p:nvGrpSpPr>
        <p:grpSpPr>
          <a:xfrm rot="0">
            <a:off x="7085303" y="7176845"/>
            <a:ext cx="2486258" cy="940150"/>
            <a:chOff x="0" y="0"/>
            <a:chExt cx="466811" cy="176519"/>
          </a:xfrm>
        </p:grpSpPr>
        <p:sp>
          <p:nvSpPr>
            <p:cNvPr name="Freeform 33" id="33"/>
            <p:cNvSpPr/>
            <p:nvPr/>
          </p:nvSpPr>
          <p:spPr>
            <a:xfrm>
              <a:off x="0" y="0"/>
              <a:ext cx="466811" cy="176519"/>
            </a:xfrm>
            <a:custGeom>
              <a:avLst/>
              <a:gdLst/>
              <a:ahLst/>
              <a:cxnLst/>
              <a:rect r="r" b="b" t="t" l="l"/>
              <a:pathLst>
                <a:path h="176519" w="466811">
                  <a:moveTo>
                    <a:pt x="0" y="0"/>
                  </a:moveTo>
                  <a:lnTo>
                    <a:pt x="466811" y="0"/>
                  </a:lnTo>
                  <a:lnTo>
                    <a:pt x="466811" y="176519"/>
                  </a:lnTo>
                  <a:lnTo>
                    <a:pt x="0" y="176519"/>
                  </a:lnTo>
                  <a:close/>
                </a:path>
              </a:pathLst>
            </a:custGeom>
            <a:solidFill>
              <a:srgbClr val="FFFFFF"/>
            </a:solidFill>
            <a:ln w="9525">
              <a:solidFill>
                <a:srgbClr val="FFFFFF"/>
              </a:solidFill>
            </a:ln>
          </p:spPr>
        </p:sp>
        <p:sp>
          <p:nvSpPr>
            <p:cNvPr name="TextBox 34" id="34"/>
            <p:cNvSpPr txBox="true"/>
            <p:nvPr/>
          </p:nvSpPr>
          <p:spPr>
            <a:xfrm>
              <a:off x="0" y="-19050"/>
              <a:ext cx="812800" cy="831850"/>
            </a:xfrm>
            <a:prstGeom prst="rect">
              <a:avLst/>
            </a:prstGeom>
          </p:spPr>
          <p:txBody>
            <a:bodyPr anchor="ctr" rtlCol="false" tIns="254000" lIns="254000" bIns="254000" rIns="254000"/>
            <a:lstStyle/>
            <a:p>
              <a:pPr algn="l" marL="0" indent="0" lvl="0">
                <a:lnSpc>
                  <a:spcPts val="1820"/>
                </a:lnSpc>
                <a:spcBef>
                  <a:spcPct val="0"/>
                </a:spcBef>
              </a:pPr>
              <a:r>
                <a:rPr lang="en-US" sz="1400" spc="70" u="none">
                  <a:solidFill>
                    <a:srgbClr val="000000"/>
                  </a:solidFill>
                  <a:latin typeface="Lalezar Bold"/>
                </a:rPr>
                <a:t>Name</a:t>
              </a:r>
            </a:p>
            <a:p>
              <a:pPr algn="l" marL="0" indent="0" lvl="0">
                <a:lnSpc>
                  <a:spcPts val="1820"/>
                </a:lnSpc>
                <a:spcBef>
                  <a:spcPct val="0"/>
                </a:spcBef>
              </a:pPr>
              <a:r>
                <a:rPr lang="en-US" sz="1400" spc="70" u="none">
                  <a:solidFill>
                    <a:srgbClr val="000000"/>
                  </a:solidFill>
                  <a:latin typeface="Lalezar Bold"/>
                </a:rPr>
                <a:t>Job Title</a:t>
              </a:r>
            </a:p>
          </p:txBody>
        </p:sp>
      </p:grpSp>
      <p:grpSp>
        <p:nvGrpSpPr>
          <p:cNvPr name="Group 35" id="35"/>
          <p:cNvGrpSpPr/>
          <p:nvPr/>
        </p:nvGrpSpPr>
        <p:grpSpPr>
          <a:xfrm rot="0">
            <a:off x="10652619" y="7176845"/>
            <a:ext cx="2486258" cy="940150"/>
            <a:chOff x="0" y="0"/>
            <a:chExt cx="466811" cy="176519"/>
          </a:xfrm>
        </p:grpSpPr>
        <p:sp>
          <p:nvSpPr>
            <p:cNvPr name="Freeform 36" id="36"/>
            <p:cNvSpPr/>
            <p:nvPr/>
          </p:nvSpPr>
          <p:spPr>
            <a:xfrm>
              <a:off x="0" y="0"/>
              <a:ext cx="466811" cy="176519"/>
            </a:xfrm>
            <a:custGeom>
              <a:avLst/>
              <a:gdLst/>
              <a:ahLst/>
              <a:cxnLst/>
              <a:rect r="r" b="b" t="t" l="l"/>
              <a:pathLst>
                <a:path h="176519" w="466811">
                  <a:moveTo>
                    <a:pt x="0" y="0"/>
                  </a:moveTo>
                  <a:lnTo>
                    <a:pt x="466811" y="0"/>
                  </a:lnTo>
                  <a:lnTo>
                    <a:pt x="466811" y="176519"/>
                  </a:lnTo>
                  <a:lnTo>
                    <a:pt x="0" y="176519"/>
                  </a:lnTo>
                  <a:close/>
                </a:path>
              </a:pathLst>
            </a:custGeom>
            <a:solidFill>
              <a:srgbClr val="FFFFFF"/>
            </a:solidFill>
            <a:ln w="9525">
              <a:solidFill>
                <a:srgbClr val="FFFFFF"/>
              </a:solidFill>
            </a:ln>
          </p:spPr>
        </p:sp>
        <p:sp>
          <p:nvSpPr>
            <p:cNvPr name="TextBox 37" id="37"/>
            <p:cNvSpPr txBox="true"/>
            <p:nvPr/>
          </p:nvSpPr>
          <p:spPr>
            <a:xfrm>
              <a:off x="0" y="-19050"/>
              <a:ext cx="812800" cy="831850"/>
            </a:xfrm>
            <a:prstGeom prst="rect">
              <a:avLst/>
            </a:prstGeom>
          </p:spPr>
          <p:txBody>
            <a:bodyPr anchor="ctr" rtlCol="false" tIns="254000" lIns="254000" bIns="254000" rIns="254000"/>
            <a:lstStyle/>
            <a:p>
              <a:pPr algn="l" marL="0" indent="0" lvl="0">
                <a:lnSpc>
                  <a:spcPts val="1820"/>
                </a:lnSpc>
                <a:spcBef>
                  <a:spcPct val="0"/>
                </a:spcBef>
              </a:pPr>
              <a:r>
                <a:rPr lang="en-US" sz="1400" spc="70" u="none">
                  <a:solidFill>
                    <a:srgbClr val="000000"/>
                  </a:solidFill>
                  <a:latin typeface="Lalezar Bold"/>
                </a:rPr>
                <a:t>Name</a:t>
              </a:r>
            </a:p>
            <a:p>
              <a:pPr algn="l" marL="0" indent="0" lvl="0">
                <a:lnSpc>
                  <a:spcPts val="1820"/>
                </a:lnSpc>
                <a:spcBef>
                  <a:spcPct val="0"/>
                </a:spcBef>
              </a:pPr>
              <a:r>
                <a:rPr lang="en-US" sz="1400" spc="70" u="none">
                  <a:solidFill>
                    <a:srgbClr val="000000"/>
                  </a:solidFill>
                  <a:latin typeface="Lalezar Bold"/>
                </a:rPr>
                <a:t>Job Title</a:t>
              </a:r>
            </a:p>
          </p:txBody>
        </p:sp>
      </p:grpSp>
      <p:grpSp>
        <p:nvGrpSpPr>
          <p:cNvPr name="Group 38" id="38"/>
          <p:cNvGrpSpPr/>
          <p:nvPr/>
        </p:nvGrpSpPr>
        <p:grpSpPr>
          <a:xfrm rot="0">
            <a:off x="14507135" y="7176845"/>
            <a:ext cx="2486258" cy="940150"/>
            <a:chOff x="0" y="0"/>
            <a:chExt cx="466811" cy="176519"/>
          </a:xfrm>
        </p:grpSpPr>
        <p:sp>
          <p:nvSpPr>
            <p:cNvPr name="Freeform 39" id="39"/>
            <p:cNvSpPr/>
            <p:nvPr/>
          </p:nvSpPr>
          <p:spPr>
            <a:xfrm>
              <a:off x="0" y="0"/>
              <a:ext cx="466811" cy="176519"/>
            </a:xfrm>
            <a:custGeom>
              <a:avLst/>
              <a:gdLst/>
              <a:ahLst/>
              <a:cxnLst/>
              <a:rect r="r" b="b" t="t" l="l"/>
              <a:pathLst>
                <a:path h="176519" w="466811">
                  <a:moveTo>
                    <a:pt x="0" y="0"/>
                  </a:moveTo>
                  <a:lnTo>
                    <a:pt x="466811" y="0"/>
                  </a:lnTo>
                  <a:lnTo>
                    <a:pt x="466811" y="176519"/>
                  </a:lnTo>
                  <a:lnTo>
                    <a:pt x="0" y="176519"/>
                  </a:lnTo>
                  <a:close/>
                </a:path>
              </a:pathLst>
            </a:custGeom>
            <a:solidFill>
              <a:srgbClr val="FFFFFF"/>
            </a:solidFill>
            <a:ln w="9525">
              <a:solidFill>
                <a:srgbClr val="FFFFFF"/>
              </a:solidFill>
            </a:ln>
          </p:spPr>
        </p:sp>
        <p:sp>
          <p:nvSpPr>
            <p:cNvPr name="TextBox 40" id="40"/>
            <p:cNvSpPr txBox="true"/>
            <p:nvPr/>
          </p:nvSpPr>
          <p:spPr>
            <a:xfrm>
              <a:off x="0" y="-19050"/>
              <a:ext cx="812800" cy="831850"/>
            </a:xfrm>
            <a:prstGeom prst="rect">
              <a:avLst/>
            </a:prstGeom>
          </p:spPr>
          <p:txBody>
            <a:bodyPr anchor="ctr" rtlCol="false" tIns="254000" lIns="254000" bIns="254000" rIns="254000"/>
            <a:lstStyle/>
            <a:p>
              <a:pPr algn="l" marL="0" indent="0" lvl="0">
                <a:lnSpc>
                  <a:spcPts val="1820"/>
                </a:lnSpc>
                <a:spcBef>
                  <a:spcPct val="0"/>
                </a:spcBef>
              </a:pPr>
              <a:r>
                <a:rPr lang="en-US" sz="1400" spc="70" u="none">
                  <a:solidFill>
                    <a:srgbClr val="000000"/>
                  </a:solidFill>
                  <a:latin typeface="Lalezar Bold"/>
                </a:rPr>
                <a:t>Name</a:t>
              </a:r>
            </a:p>
            <a:p>
              <a:pPr algn="l" marL="0" indent="0" lvl="0">
                <a:lnSpc>
                  <a:spcPts val="1820"/>
                </a:lnSpc>
                <a:spcBef>
                  <a:spcPct val="0"/>
                </a:spcBef>
              </a:pPr>
              <a:r>
                <a:rPr lang="en-US" sz="1400" spc="70" u="none">
                  <a:solidFill>
                    <a:srgbClr val="000000"/>
                  </a:solidFill>
                  <a:latin typeface="Lalezar Bold"/>
                </a:rPr>
                <a:t>Job Title</a:t>
              </a:r>
            </a:p>
          </p:txBody>
        </p:sp>
      </p:grpSp>
      <p:sp>
        <p:nvSpPr>
          <p:cNvPr name="AutoShape 41" id="41"/>
          <p:cNvSpPr/>
          <p:nvPr/>
        </p:nvSpPr>
        <p:spPr>
          <a:xfrm rot="-10800000">
            <a:off x="5929156" y="5214612"/>
            <a:ext cx="7404435" cy="0"/>
          </a:xfrm>
          <a:prstGeom prst="line">
            <a:avLst/>
          </a:prstGeom>
          <a:ln cap="flat" w="19050">
            <a:solidFill>
              <a:srgbClr val="FFFFFF"/>
            </a:solidFill>
            <a:prstDash val="solid"/>
            <a:headEnd type="none" len="sm" w="sm"/>
            <a:tailEnd type="none" len="sm" w="sm"/>
          </a:ln>
        </p:spPr>
      </p:sp>
      <p:sp>
        <p:nvSpPr>
          <p:cNvPr name="AutoShape 42" id="42"/>
          <p:cNvSpPr/>
          <p:nvPr/>
        </p:nvSpPr>
        <p:spPr>
          <a:xfrm rot="-5399924">
            <a:off x="9678559" y="5052687"/>
            <a:ext cx="304800" cy="0"/>
          </a:xfrm>
          <a:prstGeom prst="line">
            <a:avLst/>
          </a:prstGeom>
          <a:ln cap="flat" w="19050">
            <a:solidFill>
              <a:srgbClr val="FFFFFF"/>
            </a:solidFill>
            <a:prstDash val="solid"/>
            <a:headEnd type="none" len="sm" w="sm"/>
            <a:tailEnd type="none" len="sm" w="sm"/>
          </a:ln>
        </p:spPr>
      </p:sp>
      <p:sp>
        <p:nvSpPr>
          <p:cNvPr name="AutoShape 43" id="43"/>
          <p:cNvSpPr/>
          <p:nvPr/>
        </p:nvSpPr>
        <p:spPr>
          <a:xfrm rot="-5400000">
            <a:off x="13147642" y="5400561"/>
            <a:ext cx="352848" cy="0"/>
          </a:xfrm>
          <a:prstGeom prst="line">
            <a:avLst/>
          </a:prstGeom>
          <a:ln cap="flat" w="19050">
            <a:solidFill>
              <a:srgbClr val="FFFFFF"/>
            </a:solidFill>
            <a:prstDash val="solid"/>
            <a:headEnd type="none" len="sm" w="sm"/>
            <a:tailEnd type="none" len="sm" w="sm"/>
          </a:ln>
        </p:spPr>
      </p:sp>
      <p:sp>
        <p:nvSpPr>
          <p:cNvPr name="AutoShape 44" id="44"/>
          <p:cNvSpPr/>
          <p:nvPr/>
        </p:nvSpPr>
        <p:spPr>
          <a:xfrm rot="-5468555">
            <a:off x="5765586" y="5400406"/>
            <a:ext cx="353229" cy="0"/>
          </a:xfrm>
          <a:prstGeom prst="line">
            <a:avLst/>
          </a:prstGeom>
          <a:ln cap="flat" w="19050">
            <a:solidFill>
              <a:srgbClr val="FFFFFF"/>
            </a:solidFill>
            <a:prstDash val="solid"/>
            <a:headEnd type="none" len="sm" w="sm"/>
            <a:tailEnd type="none" len="sm" w="sm"/>
          </a:ln>
        </p:spPr>
      </p:sp>
      <p:sp>
        <p:nvSpPr>
          <p:cNvPr name="AutoShape 45" id="45"/>
          <p:cNvSpPr/>
          <p:nvPr/>
        </p:nvSpPr>
        <p:spPr>
          <a:xfrm rot="-10800000">
            <a:off x="4721644" y="6864776"/>
            <a:ext cx="2739325" cy="0"/>
          </a:xfrm>
          <a:prstGeom prst="line">
            <a:avLst/>
          </a:prstGeom>
          <a:ln cap="flat" w="19050">
            <a:solidFill>
              <a:srgbClr val="FFFFFF"/>
            </a:solidFill>
            <a:prstDash val="solid"/>
            <a:headEnd type="none" len="sm" w="sm"/>
            <a:tailEnd type="none" len="sm" w="sm"/>
          </a:ln>
        </p:spPr>
      </p:sp>
      <p:sp>
        <p:nvSpPr>
          <p:cNvPr name="AutoShape 46" id="46"/>
          <p:cNvSpPr/>
          <p:nvPr/>
        </p:nvSpPr>
        <p:spPr>
          <a:xfrm rot="-5400000">
            <a:off x="5767140" y="6695718"/>
            <a:ext cx="357165" cy="0"/>
          </a:xfrm>
          <a:prstGeom prst="line">
            <a:avLst/>
          </a:prstGeom>
          <a:ln cap="flat" w="19050">
            <a:solidFill>
              <a:srgbClr val="FFFFFF"/>
            </a:solidFill>
            <a:prstDash val="solid"/>
            <a:headEnd type="none" len="sm" w="sm"/>
            <a:tailEnd type="none" len="sm" w="sm"/>
          </a:ln>
        </p:spPr>
      </p:sp>
      <p:sp>
        <p:nvSpPr>
          <p:cNvPr name="AutoShape 47" id="47"/>
          <p:cNvSpPr/>
          <p:nvPr/>
        </p:nvSpPr>
        <p:spPr>
          <a:xfrm rot="-5512041">
            <a:off x="7310054" y="7020375"/>
            <a:ext cx="292305" cy="0"/>
          </a:xfrm>
          <a:prstGeom prst="line">
            <a:avLst/>
          </a:prstGeom>
          <a:ln cap="flat" w="19050">
            <a:solidFill>
              <a:srgbClr val="FFFFFF"/>
            </a:solidFill>
            <a:prstDash val="solid"/>
            <a:headEnd type="none" len="sm" w="sm"/>
            <a:tailEnd type="none" len="sm" w="sm"/>
          </a:ln>
        </p:spPr>
      </p:sp>
      <p:sp>
        <p:nvSpPr>
          <p:cNvPr name="AutoShape 48" id="48"/>
          <p:cNvSpPr/>
          <p:nvPr/>
        </p:nvSpPr>
        <p:spPr>
          <a:xfrm rot="-5400000">
            <a:off x="4556084" y="7011285"/>
            <a:ext cx="312069" cy="0"/>
          </a:xfrm>
          <a:prstGeom prst="line">
            <a:avLst/>
          </a:prstGeom>
          <a:ln cap="flat" w="19050">
            <a:solidFill>
              <a:srgbClr val="FFFFFF"/>
            </a:solidFill>
            <a:prstDash val="solid"/>
            <a:headEnd type="none" len="sm" w="sm"/>
            <a:tailEnd type="none" len="sm" w="sm"/>
          </a:ln>
        </p:spPr>
      </p:sp>
      <p:sp>
        <p:nvSpPr>
          <p:cNvPr name="AutoShape 49" id="49"/>
          <p:cNvSpPr/>
          <p:nvPr/>
        </p:nvSpPr>
        <p:spPr>
          <a:xfrm rot="-10800000">
            <a:off x="12099987" y="6861459"/>
            <a:ext cx="2739325" cy="0"/>
          </a:xfrm>
          <a:prstGeom prst="line">
            <a:avLst/>
          </a:prstGeom>
          <a:ln cap="flat" w="19050">
            <a:solidFill>
              <a:srgbClr val="FFFFFF"/>
            </a:solidFill>
            <a:prstDash val="solid"/>
            <a:headEnd type="none" len="sm" w="sm"/>
            <a:tailEnd type="none" len="sm" w="sm"/>
          </a:ln>
        </p:spPr>
      </p:sp>
      <p:sp>
        <p:nvSpPr>
          <p:cNvPr name="AutoShape 50" id="50"/>
          <p:cNvSpPr/>
          <p:nvPr/>
        </p:nvSpPr>
        <p:spPr>
          <a:xfrm rot="-5400000">
            <a:off x="13147142" y="6694060"/>
            <a:ext cx="353849" cy="0"/>
          </a:xfrm>
          <a:prstGeom prst="line">
            <a:avLst/>
          </a:prstGeom>
          <a:ln cap="flat" w="19050">
            <a:solidFill>
              <a:srgbClr val="FFFFFF"/>
            </a:solidFill>
            <a:prstDash val="solid"/>
            <a:headEnd type="none" len="sm" w="sm"/>
            <a:tailEnd type="none" len="sm" w="sm"/>
          </a:ln>
        </p:spPr>
      </p:sp>
      <p:sp>
        <p:nvSpPr>
          <p:cNvPr name="AutoShape 51" id="51"/>
          <p:cNvSpPr/>
          <p:nvPr/>
        </p:nvSpPr>
        <p:spPr>
          <a:xfrm rot="-5512041">
            <a:off x="14688398" y="7017059"/>
            <a:ext cx="292305" cy="0"/>
          </a:xfrm>
          <a:prstGeom prst="line">
            <a:avLst/>
          </a:prstGeom>
          <a:ln cap="flat" w="19050">
            <a:solidFill>
              <a:srgbClr val="FFFFFF"/>
            </a:solidFill>
            <a:prstDash val="solid"/>
            <a:headEnd type="none" len="sm" w="sm"/>
            <a:tailEnd type="none" len="sm" w="sm"/>
          </a:ln>
        </p:spPr>
      </p:sp>
      <p:sp>
        <p:nvSpPr>
          <p:cNvPr name="AutoShape 52" id="52"/>
          <p:cNvSpPr/>
          <p:nvPr/>
        </p:nvSpPr>
        <p:spPr>
          <a:xfrm rot="-5400000">
            <a:off x="11934428" y="7007969"/>
            <a:ext cx="312069" cy="0"/>
          </a:xfrm>
          <a:prstGeom prst="line">
            <a:avLst/>
          </a:prstGeom>
          <a:ln cap="flat" w="19050">
            <a:solidFill>
              <a:srgbClr val="FFFFFF"/>
            </a:solidFill>
            <a:prstDash val="solid"/>
            <a:headEnd type="none" len="sm" w="sm"/>
            <a:tailEnd type="none" len="sm" w="sm"/>
          </a:ln>
        </p:spPr>
      </p:sp>
      <p:grpSp>
        <p:nvGrpSpPr>
          <p:cNvPr name="Group 53" id="53"/>
          <p:cNvGrpSpPr/>
          <p:nvPr/>
        </p:nvGrpSpPr>
        <p:grpSpPr>
          <a:xfrm rot="0">
            <a:off x="2554821" y="10157745"/>
            <a:ext cx="3192970" cy="187802"/>
            <a:chOff x="0" y="0"/>
            <a:chExt cx="840947" cy="49462"/>
          </a:xfrm>
        </p:grpSpPr>
        <p:sp>
          <p:nvSpPr>
            <p:cNvPr name="Freeform 54" id="54"/>
            <p:cNvSpPr/>
            <p:nvPr/>
          </p:nvSpPr>
          <p:spPr>
            <a:xfrm>
              <a:off x="0" y="0"/>
              <a:ext cx="840947" cy="49462"/>
            </a:xfrm>
            <a:custGeom>
              <a:avLst/>
              <a:gdLst/>
              <a:ahLst/>
              <a:cxnLst/>
              <a:rect r="r" b="b" t="t" l="l"/>
              <a:pathLst>
                <a:path h="49462" w="840947">
                  <a:moveTo>
                    <a:pt x="0" y="0"/>
                  </a:moveTo>
                  <a:lnTo>
                    <a:pt x="840947" y="0"/>
                  </a:lnTo>
                  <a:lnTo>
                    <a:pt x="840947" y="49462"/>
                  </a:lnTo>
                  <a:lnTo>
                    <a:pt x="0" y="49462"/>
                  </a:lnTo>
                  <a:close/>
                </a:path>
              </a:pathLst>
            </a:custGeom>
            <a:solidFill>
              <a:srgbClr val="9FFF24"/>
            </a:solidFill>
          </p:spPr>
        </p:sp>
        <p:sp>
          <p:nvSpPr>
            <p:cNvPr name="TextBox 55" id="55"/>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56" id="56"/>
          <p:cNvGrpSpPr/>
          <p:nvPr/>
        </p:nvGrpSpPr>
        <p:grpSpPr>
          <a:xfrm rot="0">
            <a:off x="6378591" y="10157745"/>
            <a:ext cx="3192970" cy="187802"/>
            <a:chOff x="0" y="0"/>
            <a:chExt cx="840947" cy="49462"/>
          </a:xfrm>
        </p:grpSpPr>
        <p:sp>
          <p:nvSpPr>
            <p:cNvPr name="Freeform 57" id="57"/>
            <p:cNvSpPr/>
            <p:nvPr/>
          </p:nvSpPr>
          <p:spPr>
            <a:xfrm>
              <a:off x="0" y="0"/>
              <a:ext cx="840947" cy="49462"/>
            </a:xfrm>
            <a:custGeom>
              <a:avLst/>
              <a:gdLst/>
              <a:ahLst/>
              <a:cxnLst/>
              <a:rect r="r" b="b" t="t" l="l"/>
              <a:pathLst>
                <a:path h="49462" w="840947">
                  <a:moveTo>
                    <a:pt x="0" y="0"/>
                  </a:moveTo>
                  <a:lnTo>
                    <a:pt x="840947" y="0"/>
                  </a:lnTo>
                  <a:lnTo>
                    <a:pt x="840947" y="49462"/>
                  </a:lnTo>
                  <a:lnTo>
                    <a:pt x="0" y="49462"/>
                  </a:lnTo>
                  <a:close/>
                </a:path>
              </a:pathLst>
            </a:custGeom>
            <a:solidFill>
              <a:srgbClr val="9FFF24"/>
            </a:solidFill>
          </p:spPr>
        </p:sp>
        <p:sp>
          <p:nvSpPr>
            <p:cNvPr name="TextBox 58" id="58"/>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59" id="59"/>
          <p:cNvGrpSpPr/>
          <p:nvPr/>
        </p:nvGrpSpPr>
        <p:grpSpPr>
          <a:xfrm rot="0">
            <a:off x="9945907" y="10157745"/>
            <a:ext cx="3192970" cy="187802"/>
            <a:chOff x="0" y="0"/>
            <a:chExt cx="840947" cy="49462"/>
          </a:xfrm>
        </p:grpSpPr>
        <p:sp>
          <p:nvSpPr>
            <p:cNvPr name="Freeform 60" id="60"/>
            <p:cNvSpPr/>
            <p:nvPr/>
          </p:nvSpPr>
          <p:spPr>
            <a:xfrm>
              <a:off x="0" y="0"/>
              <a:ext cx="840947" cy="49462"/>
            </a:xfrm>
            <a:custGeom>
              <a:avLst/>
              <a:gdLst/>
              <a:ahLst/>
              <a:cxnLst/>
              <a:rect r="r" b="b" t="t" l="l"/>
              <a:pathLst>
                <a:path h="49462" w="840947">
                  <a:moveTo>
                    <a:pt x="0" y="0"/>
                  </a:moveTo>
                  <a:lnTo>
                    <a:pt x="840947" y="0"/>
                  </a:lnTo>
                  <a:lnTo>
                    <a:pt x="840947" y="49462"/>
                  </a:lnTo>
                  <a:lnTo>
                    <a:pt x="0" y="49462"/>
                  </a:lnTo>
                  <a:close/>
                </a:path>
              </a:pathLst>
            </a:custGeom>
            <a:solidFill>
              <a:srgbClr val="9FFF24"/>
            </a:solidFill>
          </p:spPr>
        </p:sp>
        <p:sp>
          <p:nvSpPr>
            <p:cNvPr name="TextBox 61" id="6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62" id="62"/>
          <p:cNvGrpSpPr/>
          <p:nvPr/>
        </p:nvGrpSpPr>
        <p:grpSpPr>
          <a:xfrm rot="0">
            <a:off x="13800423" y="10157745"/>
            <a:ext cx="3192970" cy="187802"/>
            <a:chOff x="0" y="0"/>
            <a:chExt cx="840947" cy="49462"/>
          </a:xfrm>
        </p:grpSpPr>
        <p:sp>
          <p:nvSpPr>
            <p:cNvPr name="Freeform 63" id="63"/>
            <p:cNvSpPr/>
            <p:nvPr/>
          </p:nvSpPr>
          <p:spPr>
            <a:xfrm>
              <a:off x="0" y="0"/>
              <a:ext cx="840947" cy="49462"/>
            </a:xfrm>
            <a:custGeom>
              <a:avLst/>
              <a:gdLst/>
              <a:ahLst/>
              <a:cxnLst/>
              <a:rect r="r" b="b" t="t" l="l"/>
              <a:pathLst>
                <a:path h="49462" w="840947">
                  <a:moveTo>
                    <a:pt x="0" y="0"/>
                  </a:moveTo>
                  <a:lnTo>
                    <a:pt x="840947" y="0"/>
                  </a:lnTo>
                  <a:lnTo>
                    <a:pt x="840947" y="49462"/>
                  </a:lnTo>
                  <a:lnTo>
                    <a:pt x="0" y="49462"/>
                  </a:lnTo>
                  <a:close/>
                </a:path>
              </a:pathLst>
            </a:custGeom>
            <a:solidFill>
              <a:srgbClr val="9FFF24"/>
            </a:solidFill>
          </p:spPr>
        </p:sp>
        <p:sp>
          <p:nvSpPr>
            <p:cNvPr name="TextBox 64" id="64"/>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2711822" y="5308162"/>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9198602" y="1099519"/>
            <a:ext cx="11574364" cy="11921161"/>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6" id="6"/>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sp>
        <p:nvSpPr>
          <p:cNvPr name="TextBox 7" id="7"/>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8" id="8"/>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grpSp>
        <p:nvGrpSpPr>
          <p:cNvPr name="Group 9" id="9"/>
          <p:cNvGrpSpPr/>
          <p:nvPr/>
        </p:nvGrpSpPr>
        <p:grpSpPr>
          <a:xfrm rot="0">
            <a:off x="1999482" y="4565371"/>
            <a:ext cx="15425094" cy="1753165"/>
            <a:chOff x="0" y="0"/>
            <a:chExt cx="20566793" cy="2337553"/>
          </a:xfrm>
        </p:grpSpPr>
        <p:sp>
          <p:nvSpPr>
            <p:cNvPr name="TextBox 10" id="10"/>
            <p:cNvSpPr txBox="true"/>
            <p:nvPr/>
          </p:nvSpPr>
          <p:spPr>
            <a:xfrm rot="0">
              <a:off x="0" y="152400"/>
              <a:ext cx="20566793" cy="1464712"/>
            </a:xfrm>
            <a:prstGeom prst="rect">
              <a:avLst/>
            </a:prstGeom>
          </p:spPr>
          <p:txBody>
            <a:bodyPr anchor="t" rtlCol="false" tIns="0" lIns="0" bIns="0" rIns="0">
              <a:spAutoFit/>
            </a:bodyPr>
            <a:lstStyle/>
            <a:p>
              <a:pPr>
                <a:lnSpc>
                  <a:spcPts val="8000"/>
                </a:lnSpc>
              </a:pPr>
              <a:r>
                <a:rPr lang="en-US" sz="8000">
                  <a:solidFill>
                    <a:srgbClr val="FFFFFF"/>
                  </a:solidFill>
                  <a:latin typeface="Lalezar"/>
                </a:rPr>
                <a:t>123,456,789</a:t>
              </a:r>
            </a:p>
          </p:txBody>
        </p:sp>
        <p:sp>
          <p:nvSpPr>
            <p:cNvPr name="TextBox 11" id="11"/>
            <p:cNvSpPr txBox="true"/>
            <p:nvPr/>
          </p:nvSpPr>
          <p:spPr>
            <a:xfrm rot="0">
              <a:off x="0" y="1714874"/>
              <a:ext cx="20346424" cy="622679"/>
            </a:xfrm>
            <a:prstGeom prst="rect">
              <a:avLst/>
            </a:prstGeom>
          </p:spPr>
          <p:txBody>
            <a:bodyPr anchor="t" rtlCol="false" tIns="0" lIns="0" bIns="0" rIns="0">
              <a:spAutoFit/>
            </a:bodyPr>
            <a:lstStyle/>
            <a:p>
              <a:pPr marL="0" indent="0" lvl="0">
                <a:lnSpc>
                  <a:spcPts val="3919"/>
                </a:lnSpc>
                <a:spcBef>
                  <a:spcPct val="0"/>
                </a:spcBef>
              </a:pPr>
              <a:r>
                <a:rPr lang="en-US" sz="2799">
                  <a:solidFill>
                    <a:srgbClr val="FFFFFF"/>
                  </a:solidFill>
                  <a:latin typeface="Lalezar"/>
                </a:rPr>
                <a:t>Elaborate on the featured statistic.</a:t>
              </a:r>
            </a:p>
          </p:txBody>
        </p:sp>
      </p:grpSp>
      <p:grpSp>
        <p:nvGrpSpPr>
          <p:cNvPr name="Group 12" id="12"/>
          <p:cNvGrpSpPr/>
          <p:nvPr/>
        </p:nvGrpSpPr>
        <p:grpSpPr>
          <a:xfrm rot="0">
            <a:off x="1999482" y="1004888"/>
            <a:ext cx="5171889" cy="187802"/>
            <a:chOff x="0" y="0"/>
            <a:chExt cx="1362144" cy="49462"/>
          </a:xfrm>
        </p:grpSpPr>
        <p:sp>
          <p:nvSpPr>
            <p:cNvPr name="Freeform 13" id="13"/>
            <p:cNvSpPr/>
            <p:nvPr/>
          </p:nvSpPr>
          <p:spPr>
            <a:xfrm>
              <a:off x="0" y="0"/>
              <a:ext cx="1362144" cy="49462"/>
            </a:xfrm>
            <a:custGeom>
              <a:avLst/>
              <a:gdLst/>
              <a:ahLst/>
              <a:cxnLst/>
              <a:rect r="r" b="b" t="t" l="l"/>
              <a:pathLst>
                <a:path h="49462" w="1362144">
                  <a:moveTo>
                    <a:pt x="0" y="0"/>
                  </a:moveTo>
                  <a:lnTo>
                    <a:pt x="1362144" y="0"/>
                  </a:lnTo>
                  <a:lnTo>
                    <a:pt x="1362144" y="49462"/>
                  </a:lnTo>
                  <a:lnTo>
                    <a:pt x="0" y="49462"/>
                  </a:lnTo>
                  <a:close/>
                </a:path>
              </a:pathLst>
            </a:custGeom>
            <a:solidFill>
              <a:srgbClr val="9FFF24"/>
            </a:solidFill>
          </p:spPr>
        </p:sp>
        <p:sp>
          <p:nvSpPr>
            <p:cNvPr name="TextBox 14" id="14"/>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5" id="15"/>
          <p:cNvGrpSpPr/>
          <p:nvPr/>
        </p:nvGrpSpPr>
        <p:grpSpPr>
          <a:xfrm rot="0">
            <a:off x="1999482" y="10157745"/>
            <a:ext cx="5171889" cy="187802"/>
            <a:chOff x="0" y="0"/>
            <a:chExt cx="1362144" cy="49462"/>
          </a:xfrm>
        </p:grpSpPr>
        <p:sp>
          <p:nvSpPr>
            <p:cNvPr name="Freeform 16" id="16"/>
            <p:cNvSpPr/>
            <p:nvPr/>
          </p:nvSpPr>
          <p:spPr>
            <a:xfrm>
              <a:off x="0" y="0"/>
              <a:ext cx="1362144" cy="49462"/>
            </a:xfrm>
            <a:custGeom>
              <a:avLst/>
              <a:gdLst/>
              <a:ahLst/>
              <a:cxnLst/>
              <a:rect r="r" b="b" t="t" l="l"/>
              <a:pathLst>
                <a:path h="49462" w="1362144">
                  <a:moveTo>
                    <a:pt x="0" y="0"/>
                  </a:moveTo>
                  <a:lnTo>
                    <a:pt x="1362144" y="0"/>
                  </a:lnTo>
                  <a:lnTo>
                    <a:pt x="1362144" y="49462"/>
                  </a:lnTo>
                  <a:lnTo>
                    <a:pt x="0" y="49462"/>
                  </a:lnTo>
                  <a:close/>
                </a:path>
              </a:pathLst>
            </a:custGeom>
            <a:solidFill>
              <a:srgbClr val="9FFF24"/>
            </a:solidFill>
          </p:spPr>
        </p:sp>
        <p:sp>
          <p:nvSpPr>
            <p:cNvPr name="TextBox 17" id="17"/>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sp>
        <p:nvSpPr>
          <p:cNvPr name="AutoShape 3" id="3"/>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4" id="4"/>
          <p:cNvPicPr>
            <a:picLocks noChangeAspect="true"/>
          </p:cNvPicPr>
          <p:nvPr/>
        </p:nvPicPr>
        <p:blipFill>
          <a:blip r:embed="rId3">
            <a:alphaModFix amt="26000"/>
          </a:blip>
          <a:srcRect l="0" t="0" r="0" b="0"/>
          <a:stretch>
            <a:fillRect/>
          </a:stretch>
        </p:blipFill>
        <p:spPr>
          <a:xfrm flipH="false" flipV="false" rot="-5400000">
            <a:off x="325086" y="5257691"/>
            <a:ext cx="1445201" cy="368526"/>
          </a:xfrm>
          <a:prstGeom prst="rect">
            <a:avLst/>
          </a:prstGeom>
        </p:spPr>
      </p:pic>
      <p:sp>
        <p:nvSpPr>
          <p:cNvPr name="TextBox 5" id="5"/>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6" id="6"/>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grpSp>
        <p:nvGrpSpPr>
          <p:cNvPr name="Group 7" id="7"/>
          <p:cNvGrpSpPr/>
          <p:nvPr/>
        </p:nvGrpSpPr>
        <p:grpSpPr>
          <a:xfrm rot="0">
            <a:off x="10876782" y="1004888"/>
            <a:ext cx="5171889" cy="187802"/>
            <a:chOff x="0" y="0"/>
            <a:chExt cx="1362144" cy="49462"/>
          </a:xfrm>
        </p:grpSpPr>
        <p:sp>
          <p:nvSpPr>
            <p:cNvPr name="Freeform 8" id="8"/>
            <p:cNvSpPr/>
            <p:nvPr/>
          </p:nvSpPr>
          <p:spPr>
            <a:xfrm>
              <a:off x="0" y="0"/>
              <a:ext cx="1362144" cy="49462"/>
            </a:xfrm>
            <a:custGeom>
              <a:avLst/>
              <a:gdLst/>
              <a:ahLst/>
              <a:cxnLst/>
              <a:rect r="r" b="b" t="t" l="l"/>
              <a:pathLst>
                <a:path h="49462" w="1362144">
                  <a:moveTo>
                    <a:pt x="0" y="0"/>
                  </a:moveTo>
                  <a:lnTo>
                    <a:pt x="1362144" y="0"/>
                  </a:lnTo>
                  <a:lnTo>
                    <a:pt x="1362144" y="49462"/>
                  </a:lnTo>
                  <a:lnTo>
                    <a:pt x="0" y="49462"/>
                  </a:lnTo>
                  <a:close/>
                </a:path>
              </a:pathLst>
            </a:custGeom>
            <a:solidFill>
              <a:srgbClr val="9FFF24"/>
            </a:solidFill>
          </p:spPr>
        </p:sp>
        <p:sp>
          <p:nvSpPr>
            <p:cNvPr name="TextBox 9" id="9"/>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0" id="10"/>
          <p:cNvGrpSpPr/>
          <p:nvPr/>
        </p:nvGrpSpPr>
        <p:grpSpPr>
          <a:xfrm rot="0">
            <a:off x="10876782" y="10157745"/>
            <a:ext cx="5171889" cy="187802"/>
            <a:chOff x="0" y="0"/>
            <a:chExt cx="1362144" cy="49462"/>
          </a:xfrm>
        </p:grpSpPr>
        <p:sp>
          <p:nvSpPr>
            <p:cNvPr name="Freeform 11" id="11"/>
            <p:cNvSpPr/>
            <p:nvPr/>
          </p:nvSpPr>
          <p:spPr>
            <a:xfrm>
              <a:off x="0" y="0"/>
              <a:ext cx="1362144" cy="49462"/>
            </a:xfrm>
            <a:custGeom>
              <a:avLst/>
              <a:gdLst/>
              <a:ahLst/>
              <a:cxnLst/>
              <a:rect r="r" b="b" t="t" l="l"/>
              <a:pathLst>
                <a:path h="49462" w="1362144">
                  <a:moveTo>
                    <a:pt x="0" y="0"/>
                  </a:moveTo>
                  <a:lnTo>
                    <a:pt x="1362144" y="0"/>
                  </a:lnTo>
                  <a:lnTo>
                    <a:pt x="1362144" y="49462"/>
                  </a:lnTo>
                  <a:lnTo>
                    <a:pt x="0" y="49462"/>
                  </a:lnTo>
                  <a:close/>
                </a:path>
              </a:pathLst>
            </a:custGeom>
            <a:solidFill>
              <a:srgbClr val="9FFF24"/>
            </a:solidFill>
          </p:spPr>
        </p:sp>
        <p:sp>
          <p:nvSpPr>
            <p:cNvPr name="TextBox 12" id="12"/>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3" id="13"/>
          <p:cNvGrpSpPr/>
          <p:nvPr/>
        </p:nvGrpSpPr>
        <p:grpSpPr>
          <a:xfrm rot="0">
            <a:off x="12213496" y="2727404"/>
            <a:ext cx="3990856" cy="2099053"/>
            <a:chOff x="0" y="0"/>
            <a:chExt cx="5321141" cy="2798738"/>
          </a:xfrm>
        </p:grpSpPr>
        <p:sp>
          <p:nvSpPr>
            <p:cNvPr name="TextBox 14" id="14"/>
            <p:cNvSpPr txBox="true"/>
            <p:nvPr/>
          </p:nvSpPr>
          <p:spPr>
            <a:xfrm rot="0">
              <a:off x="0" y="152400"/>
              <a:ext cx="5321141" cy="1464712"/>
            </a:xfrm>
            <a:prstGeom prst="rect">
              <a:avLst/>
            </a:prstGeom>
          </p:spPr>
          <p:txBody>
            <a:bodyPr anchor="t" rtlCol="false" tIns="0" lIns="0" bIns="0" rIns="0">
              <a:spAutoFit/>
            </a:bodyPr>
            <a:lstStyle/>
            <a:p>
              <a:pPr>
                <a:lnSpc>
                  <a:spcPts val="8000"/>
                </a:lnSpc>
              </a:pPr>
              <a:r>
                <a:rPr lang="en-US" sz="8000">
                  <a:solidFill>
                    <a:srgbClr val="FFFFFF"/>
                  </a:solidFill>
                  <a:latin typeface="Lalezar"/>
                </a:rPr>
                <a:t>37%</a:t>
              </a:r>
            </a:p>
          </p:txBody>
        </p:sp>
        <p:sp>
          <p:nvSpPr>
            <p:cNvPr name="TextBox 15" id="15"/>
            <p:cNvSpPr txBox="true"/>
            <p:nvPr/>
          </p:nvSpPr>
          <p:spPr>
            <a:xfrm rot="0">
              <a:off x="38100" y="1515703"/>
              <a:ext cx="5113566" cy="1283035"/>
            </a:xfrm>
            <a:prstGeom prst="rect">
              <a:avLst/>
            </a:prstGeom>
          </p:spPr>
          <p:txBody>
            <a:bodyPr anchor="t" rtlCol="false" tIns="0" lIns="0" bIns="0" rIns="0">
              <a:spAutoFit/>
            </a:bodyPr>
            <a:lstStyle/>
            <a:p>
              <a:pPr>
                <a:lnSpc>
                  <a:spcPts val="3919"/>
                </a:lnSpc>
              </a:pPr>
              <a:r>
                <a:rPr lang="en-US" sz="2799">
                  <a:solidFill>
                    <a:srgbClr val="FFFFFF"/>
                  </a:solidFill>
                  <a:latin typeface="Lalezar"/>
                </a:rPr>
                <a:t>Elaborate on the</a:t>
              </a:r>
            </a:p>
            <a:p>
              <a:pPr marL="0" indent="0" lvl="0">
                <a:lnSpc>
                  <a:spcPts val="3919"/>
                </a:lnSpc>
                <a:spcBef>
                  <a:spcPct val="0"/>
                </a:spcBef>
              </a:pPr>
              <a:r>
                <a:rPr lang="en-US" sz="2799">
                  <a:solidFill>
                    <a:srgbClr val="FFFFFF"/>
                  </a:solidFill>
                  <a:latin typeface="Lalezar"/>
                </a:rPr>
                <a:t>featured statistic.</a:t>
              </a:r>
            </a:p>
          </p:txBody>
        </p:sp>
      </p:grpSp>
      <p:grpSp>
        <p:nvGrpSpPr>
          <p:cNvPr name="Group 16" id="16"/>
          <p:cNvGrpSpPr/>
          <p:nvPr/>
        </p:nvGrpSpPr>
        <p:grpSpPr>
          <a:xfrm rot="0">
            <a:off x="4727295" y="2727404"/>
            <a:ext cx="3990856" cy="2099053"/>
            <a:chOff x="0" y="0"/>
            <a:chExt cx="5321141" cy="2798738"/>
          </a:xfrm>
        </p:grpSpPr>
        <p:sp>
          <p:nvSpPr>
            <p:cNvPr name="TextBox 17" id="17"/>
            <p:cNvSpPr txBox="true"/>
            <p:nvPr/>
          </p:nvSpPr>
          <p:spPr>
            <a:xfrm rot="0">
              <a:off x="0" y="152400"/>
              <a:ext cx="5321141" cy="1464712"/>
            </a:xfrm>
            <a:prstGeom prst="rect">
              <a:avLst/>
            </a:prstGeom>
          </p:spPr>
          <p:txBody>
            <a:bodyPr anchor="t" rtlCol="false" tIns="0" lIns="0" bIns="0" rIns="0">
              <a:spAutoFit/>
            </a:bodyPr>
            <a:lstStyle/>
            <a:p>
              <a:pPr>
                <a:lnSpc>
                  <a:spcPts val="8000"/>
                </a:lnSpc>
              </a:pPr>
              <a:r>
                <a:rPr lang="en-US" sz="8000">
                  <a:solidFill>
                    <a:srgbClr val="FFFFFF"/>
                  </a:solidFill>
                  <a:latin typeface="Lalezar"/>
                </a:rPr>
                <a:t>2 out of 5</a:t>
              </a:r>
            </a:p>
          </p:txBody>
        </p:sp>
        <p:sp>
          <p:nvSpPr>
            <p:cNvPr name="TextBox 18" id="18"/>
            <p:cNvSpPr txBox="true"/>
            <p:nvPr/>
          </p:nvSpPr>
          <p:spPr>
            <a:xfrm rot="0">
              <a:off x="0" y="1515703"/>
              <a:ext cx="5113566" cy="1283035"/>
            </a:xfrm>
            <a:prstGeom prst="rect">
              <a:avLst/>
            </a:prstGeom>
          </p:spPr>
          <p:txBody>
            <a:bodyPr anchor="t" rtlCol="false" tIns="0" lIns="0" bIns="0" rIns="0">
              <a:spAutoFit/>
            </a:bodyPr>
            <a:lstStyle/>
            <a:p>
              <a:pPr>
                <a:lnSpc>
                  <a:spcPts val="3919"/>
                </a:lnSpc>
              </a:pPr>
              <a:r>
                <a:rPr lang="en-US" sz="2799">
                  <a:solidFill>
                    <a:srgbClr val="FFFFFF"/>
                  </a:solidFill>
                  <a:latin typeface="Lalezar"/>
                </a:rPr>
                <a:t>Elaborate on the</a:t>
              </a:r>
            </a:p>
            <a:p>
              <a:pPr marL="0" indent="0" lvl="0">
                <a:lnSpc>
                  <a:spcPts val="3919"/>
                </a:lnSpc>
                <a:spcBef>
                  <a:spcPct val="0"/>
                </a:spcBef>
              </a:pPr>
              <a:r>
                <a:rPr lang="en-US" sz="2799">
                  <a:solidFill>
                    <a:srgbClr val="FFFFFF"/>
                  </a:solidFill>
                  <a:latin typeface="Lalezar"/>
                </a:rPr>
                <a:t>featured statistic.</a:t>
              </a:r>
            </a:p>
          </p:txBody>
        </p:sp>
      </p:grpSp>
      <p:grpSp>
        <p:nvGrpSpPr>
          <p:cNvPr name="Group 19" id="19"/>
          <p:cNvGrpSpPr/>
          <p:nvPr/>
        </p:nvGrpSpPr>
        <p:grpSpPr>
          <a:xfrm rot="0">
            <a:off x="12213496" y="6164554"/>
            <a:ext cx="4257556" cy="2099053"/>
            <a:chOff x="0" y="0"/>
            <a:chExt cx="5676741" cy="2798738"/>
          </a:xfrm>
        </p:grpSpPr>
        <p:sp>
          <p:nvSpPr>
            <p:cNvPr name="TextBox 20" id="20"/>
            <p:cNvSpPr txBox="true"/>
            <p:nvPr/>
          </p:nvSpPr>
          <p:spPr>
            <a:xfrm rot="0">
              <a:off x="0" y="152400"/>
              <a:ext cx="5676741" cy="1464712"/>
            </a:xfrm>
            <a:prstGeom prst="rect">
              <a:avLst/>
            </a:prstGeom>
          </p:spPr>
          <p:txBody>
            <a:bodyPr anchor="t" rtlCol="false" tIns="0" lIns="0" bIns="0" rIns="0">
              <a:spAutoFit/>
            </a:bodyPr>
            <a:lstStyle/>
            <a:p>
              <a:pPr>
                <a:lnSpc>
                  <a:spcPts val="8000"/>
                </a:lnSpc>
              </a:pPr>
              <a:r>
                <a:rPr lang="en-US" sz="8000">
                  <a:solidFill>
                    <a:srgbClr val="FFFFFF"/>
                  </a:solidFill>
                  <a:latin typeface="Lalezar"/>
                </a:rPr>
                <a:t>12 million</a:t>
              </a:r>
            </a:p>
          </p:txBody>
        </p:sp>
        <p:sp>
          <p:nvSpPr>
            <p:cNvPr name="TextBox 21" id="21"/>
            <p:cNvSpPr txBox="true"/>
            <p:nvPr/>
          </p:nvSpPr>
          <p:spPr>
            <a:xfrm rot="0">
              <a:off x="0" y="1515703"/>
              <a:ext cx="5113566" cy="1283035"/>
            </a:xfrm>
            <a:prstGeom prst="rect">
              <a:avLst/>
            </a:prstGeom>
          </p:spPr>
          <p:txBody>
            <a:bodyPr anchor="t" rtlCol="false" tIns="0" lIns="0" bIns="0" rIns="0">
              <a:spAutoFit/>
            </a:bodyPr>
            <a:lstStyle/>
            <a:p>
              <a:pPr>
                <a:lnSpc>
                  <a:spcPts val="3919"/>
                </a:lnSpc>
              </a:pPr>
              <a:r>
                <a:rPr lang="en-US" sz="2799">
                  <a:solidFill>
                    <a:srgbClr val="FFFFFF"/>
                  </a:solidFill>
                  <a:latin typeface="Lalezar"/>
                </a:rPr>
                <a:t>Elaborate on the</a:t>
              </a:r>
            </a:p>
            <a:p>
              <a:pPr marL="0" indent="0" lvl="0">
                <a:lnSpc>
                  <a:spcPts val="3919"/>
                </a:lnSpc>
                <a:spcBef>
                  <a:spcPct val="0"/>
                </a:spcBef>
              </a:pPr>
              <a:r>
                <a:rPr lang="en-US" sz="2799">
                  <a:solidFill>
                    <a:srgbClr val="FFFFFF"/>
                  </a:solidFill>
                  <a:latin typeface="Lalezar"/>
                </a:rPr>
                <a:t>featured statistic.</a:t>
              </a:r>
            </a:p>
          </p:txBody>
        </p:sp>
      </p:grpSp>
      <p:grpSp>
        <p:nvGrpSpPr>
          <p:cNvPr name="Group 22" id="22"/>
          <p:cNvGrpSpPr/>
          <p:nvPr/>
        </p:nvGrpSpPr>
        <p:grpSpPr>
          <a:xfrm rot="0">
            <a:off x="4727295" y="6164554"/>
            <a:ext cx="3990856" cy="2099053"/>
            <a:chOff x="0" y="0"/>
            <a:chExt cx="5321141" cy="2798738"/>
          </a:xfrm>
        </p:grpSpPr>
        <p:sp>
          <p:nvSpPr>
            <p:cNvPr name="TextBox 23" id="23"/>
            <p:cNvSpPr txBox="true"/>
            <p:nvPr/>
          </p:nvSpPr>
          <p:spPr>
            <a:xfrm rot="0">
              <a:off x="0" y="152400"/>
              <a:ext cx="5321141" cy="1464712"/>
            </a:xfrm>
            <a:prstGeom prst="rect">
              <a:avLst/>
            </a:prstGeom>
          </p:spPr>
          <p:txBody>
            <a:bodyPr anchor="t" rtlCol="false" tIns="0" lIns="0" bIns="0" rIns="0">
              <a:spAutoFit/>
            </a:bodyPr>
            <a:lstStyle/>
            <a:p>
              <a:pPr>
                <a:lnSpc>
                  <a:spcPts val="8000"/>
                </a:lnSpc>
              </a:pPr>
              <a:r>
                <a:rPr lang="en-US" sz="8000">
                  <a:solidFill>
                    <a:srgbClr val="FFFFFF"/>
                  </a:solidFill>
                  <a:latin typeface="Lalezar"/>
                </a:rPr>
                <a:t>95%</a:t>
              </a:r>
            </a:p>
          </p:txBody>
        </p:sp>
        <p:sp>
          <p:nvSpPr>
            <p:cNvPr name="TextBox 24" id="24"/>
            <p:cNvSpPr txBox="true"/>
            <p:nvPr/>
          </p:nvSpPr>
          <p:spPr>
            <a:xfrm rot="0">
              <a:off x="0" y="1515703"/>
              <a:ext cx="5113566" cy="1283035"/>
            </a:xfrm>
            <a:prstGeom prst="rect">
              <a:avLst/>
            </a:prstGeom>
          </p:spPr>
          <p:txBody>
            <a:bodyPr anchor="t" rtlCol="false" tIns="0" lIns="0" bIns="0" rIns="0">
              <a:spAutoFit/>
            </a:bodyPr>
            <a:lstStyle/>
            <a:p>
              <a:pPr>
                <a:lnSpc>
                  <a:spcPts val="3919"/>
                </a:lnSpc>
              </a:pPr>
              <a:r>
                <a:rPr lang="en-US" sz="2799">
                  <a:solidFill>
                    <a:srgbClr val="FFFFFF"/>
                  </a:solidFill>
                  <a:latin typeface="Lalezar"/>
                </a:rPr>
                <a:t>Elaborate on the</a:t>
              </a:r>
            </a:p>
            <a:p>
              <a:pPr marL="0" indent="0" lvl="0">
                <a:lnSpc>
                  <a:spcPts val="3919"/>
                </a:lnSpc>
                <a:spcBef>
                  <a:spcPct val="0"/>
                </a:spcBef>
              </a:pPr>
              <a:r>
                <a:rPr lang="en-US" sz="2799">
                  <a:solidFill>
                    <a:srgbClr val="FFFFFF"/>
                  </a:solidFill>
                  <a:latin typeface="Lalezar"/>
                </a:rPr>
                <a:t>featured statistic.</a:t>
              </a:r>
            </a:p>
          </p:txBody>
        </p:sp>
      </p:grpSp>
      <p:pic>
        <p:nvPicPr>
          <p:cNvPr name="Picture 25" id="25"/>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10891262" y="2796691"/>
            <a:ext cx="966538" cy="995497"/>
          </a:xfrm>
          <a:prstGeom prst="rect">
            <a:avLst/>
          </a:prstGeom>
        </p:spPr>
      </p:pic>
      <p:pic>
        <p:nvPicPr>
          <p:cNvPr name="Picture 26" id="2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3405060" y="2796691"/>
            <a:ext cx="966538" cy="995497"/>
          </a:xfrm>
          <a:prstGeom prst="rect">
            <a:avLst/>
          </a:prstGeom>
        </p:spPr>
      </p:pic>
      <p:pic>
        <p:nvPicPr>
          <p:cNvPr name="Picture 27" id="27"/>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10891262" y="6233841"/>
            <a:ext cx="966538" cy="995497"/>
          </a:xfrm>
          <a:prstGeom prst="rect">
            <a:avLst/>
          </a:prstGeom>
        </p:spPr>
      </p:pic>
      <p:pic>
        <p:nvPicPr>
          <p:cNvPr name="Picture 28" id="28"/>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400000">
            <a:off x="3405060" y="6233841"/>
            <a:ext cx="966538" cy="995497"/>
          </a:xfrm>
          <a:prstGeom prst="rect">
            <a:avLst/>
          </a:prstGeom>
        </p:spPr>
      </p:pic>
      <p:pic>
        <p:nvPicPr>
          <p:cNvPr name="Picture 29" id="29"/>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3936457" y="6465260"/>
            <a:ext cx="8515827" cy="8770983"/>
          </a:xfrm>
          <a:prstGeom prst="rect">
            <a:avLst/>
          </a:prstGeom>
        </p:spPr>
      </p:pic>
      <p:pic>
        <p:nvPicPr>
          <p:cNvPr name="Picture 30" id="30"/>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6846492" y="-4621839"/>
            <a:ext cx="8515827" cy="8770983"/>
          </a:xfrm>
          <a:prstGeom prst="rect">
            <a:avLst/>
          </a:prstGeom>
        </p:spPr>
      </p:pic>
    </p:spTree>
  </p:cSld>
  <p:clrMapOvr>
    <a:masterClrMapping/>
  </p:clrMapOvr>
</p:sld>
</file>

<file path=ppt/slides/slide2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sp>
        <p:nvSpPr>
          <p:cNvPr name="AutoShape 3" id="3"/>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4" id="4"/>
          <p:cNvPicPr>
            <a:picLocks noChangeAspect="true"/>
          </p:cNvPicPr>
          <p:nvPr/>
        </p:nvPicPr>
        <p:blipFill>
          <a:blip r:embed="rId3">
            <a:alphaModFix amt="26000"/>
          </a:blip>
          <a:srcRect l="0" t="0" r="0" b="0"/>
          <a:stretch>
            <a:fillRect/>
          </a:stretch>
        </p:blipFill>
        <p:spPr>
          <a:xfrm flipH="false" flipV="false" rot="-5400000">
            <a:off x="325086" y="5257691"/>
            <a:ext cx="1445201" cy="368526"/>
          </a:xfrm>
          <a:prstGeom prst="rect">
            <a:avLst/>
          </a:prstGeom>
        </p:spPr>
      </p:pic>
      <p:grpSp>
        <p:nvGrpSpPr>
          <p:cNvPr name="Group 5" id="5"/>
          <p:cNvGrpSpPr/>
          <p:nvPr/>
        </p:nvGrpSpPr>
        <p:grpSpPr>
          <a:xfrm rot="0">
            <a:off x="1999482" y="1004888"/>
            <a:ext cx="7144518" cy="187802"/>
            <a:chOff x="0" y="0"/>
            <a:chExt cx="1881684" cy="49462"/>
          </a:xfrm>
        </p:grpSpPr>
        <p:sp>
          <p:nvSpPr>
            <p:cNvPr name="Freeform 6" id="6"/>
            <p:cNvSpPr/>
            <p:nvPr/>
          </p:nvSpPr>
          <p:spPr>
            <a:xfrm>
              <a:off x="0" y="0"/>
              <a:ext cx="1881684" cy="49462"/>
            </a:xfrm>
            <a:custGeom>
              <a:avLst/>
              <a:gdLst/>
              <a:ahLst/>
              <a:cxnLst/>
              <a:rect r="r" b="b" t="t" l="l"/>
              <a:pathLst>
                <a:path h="49462" w="1881684">
                  <a:moveTo>
                    <a:pt x="0" y="0"/>
                  </a:moveTo>
                  <a:lnTo>
                    <a:pt x="1881684" y="0"/>
                  </a:lnTo>
                  <a:lnTo>
                    <a:pt x="1881684" y="49462"/>
                  </a:lnTo>
                  <a:lnTo>
                    <a:pt x="0" y="49462"/>
                  </a:lnTo>
                  <a:close/>
                </a:path>
              </a:pathLst>
            </a:custGeom>
            <a:solidFill>
              <a:srgbClr val="9FFF24"/>
            </a:solidFill>
          </p:spPr>
        </p:sp>
        <p:sp>
          <p:nvSpPr>
            <p:cNvPr name="TextBox 7" id="7"/>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8" id="8"/>
          <p:cNvGrpSpPr/>
          <p:nvPr/>
        </p:nvGrpSpPr>
        <p:grpSpPr>
          <a:xfrm rot="0">
            <a:off x="1999482" y="10156348"/>
            <a:ext cx="4401318" cy="187802"/>
            <a:chOff x="0" y="0"/>
            <a:chExt cx="1159195" cy="49462"/>
          </a:xfrm>
        </p:grpSpPr>
        <p:sp>
          <p:nvSpPr>
            <p:cNvPr name="Freeform 9" id="9"/>
            <p:cNvSpPr/>
            <p:nvPr/>
          </p:nvSpPr>
          <p:spPr>
            <a:xfrm>
              <a:off x="0" y="0"/>
              <a:ext cx="1159195" cy="49462"/>
            </a:xfrm>
            <a:custGeom>
              <a:avLst/>
              <a:gdLst/>
              <a:ahLst/>
              <a:cxnLst/>
              <a:rect r="r" b="b" t="t" l="l"/>
              <a:pathLst>
                <a:path h="49462" w="1159195">
                  <a:moveTo>
                    <a:pt x="0" y="0"/>
                  </a:moveTo>
                  <a:lnTo>
                    <a:pt x="1159195" y="0"/>
                  </a:lnTo>
                  <a:lnTo>
                    <a:pt x="1159195" y="49462"/>
                  </a:lnTo>
                  <a:lnTo>
                    <a:pt x="0" y="49462"/>
                  </a:lnTo>
                  <a:close/>
                </a:path>
              </a:pathLst>
            </a:custGeom>
            <a:solidFill>
              <a:srgbClr val="9FFF24"/>
            </a:solidFill>
          </p:spPr>
        </p:sp>
        <p:sp>
          <p:nvSpPr>
            <p:cNvPr name="TextBox 10" id="10"/>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1" id="11"/>
          <p:cNvGrpSpPr/>
          <p:nvPr/>
        </p:nvGrpSpPr>
        <p:grpSpPr>
          <a:xfrm rot="0">
            <a:off x="1999482" y="3950635"/>
            <a:ext cx="8564272" cy="2982637"/>
            <a:chOff x="0" y="0"/>
            <a:chExt cx="11419029" cy="3976849"/>
          </a:xfrm>
        </p:grpSpPr>
        <p:sp>
          <p:nvSpPr>
            <p:cNvPr name="TextBox 12" id="12"/>
            <p:cNvSpPr txBox="true"/>
            <p:nvPr/>
          </p:nvSpPr>
          <p:spPr>
            <a:xfrm rot="0">
              <a:off x="0" y="152400"/>
              <a:ext cx="11419029" cy="2810890"/>
            </a:xfrm>
            <a:prstGeom prst="rect">
              <a:avLst/>
            </a:prstGeom>
          </p:spPr>
          <p:txBody>
            <a:bodyPr anchor="t" rtlCol="false" tIns="0" lIns="0" bIns="0" rIns="0">
              <a:spAutoFit/>
            </a:bodyPr>
            <a:lstStyle/>
            <a:p>
              <a:pPr>
                <a:lnSpc>
                  <a:spcPts val="8000"/>
                </a:lnSpc>
              </a:pPr>
              <a:r>
                <a:rPr lang="en-US" sz="8000">
                  <a:solidFill>
                    <a:srgbClr val="FFFFFF"/>
                  </a:solidFill>
                  <a:latin typeface="Lalezar"/>
                </a:rPr>
                <a:t>It's so lovely to meet all of you!</a:t>
              </a:r>
            </a:p>
          </p:txBody>
        </p:sp>
        <p:sp>
          <p:nvSpPr>
            <p:cNvPr name="TextBox 13" id="13"/>
            <p:cNvSpPr txBox="true"/>
            <p:nvPr/>
          </p:nvSpPr>
          <p:spPr>
            <a:xfrm rot="0">
              <a:off x="0" y="3354169"/>
              <a:ext cx="6684388" cy="622679"/>
            </a:xfrm>
            <a:prstGeom prst="rect">
              <a:avLst/>
            </a:prstGeom>
          </p:spPr>
          <p:txBody>
            <a:bodyPr anchor="t" rtlCol="false" tIns="0" lIns="0" bIns="0" rIns="0">
              <a:spAutoFit/>
            </a:bodyPr>
            <a:lstStyle/>
            <a:p>
              <a:pPr marL="0" indent="0" lvl="0">
                <a:lnSpc>
                  <a:spcPts val="3919"/>
                </a:lnSpc>
                <a:spcBef>
                  <a:spcPct val="0"/>
                </a:spcBef>
              </a:pPr>
              <a:r>
                <a:rPr lang="en-US" sz="2799">
                  <a:solidFill>
                    <a:srgbClr val="FFFFFF"/>
                  </a:solidFill>
                  <a:latin typeface="Lalezar"/>
                </a:rPr>
                <a:t>Thank you for listening.</a:t>
              </a:r>
            </a:p>
          </p:txBody>
        </p:sp>
      </p:grpSp>
      <p:sp>
        <p:nvSpPr>
          <p:cNvPr name="TextBox 14" id="14"/>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15" id="15"/>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16" id="1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11437927" y="-1464351"/>
            <a:ext cx="11109903" cy="11442784"/>
          </a:xfrm>
          <a:prstGeom prst="rect">
            <a:avLst/>
          </a:prstGeom>
        </p:spPr>
      </p:pic>
      <p:pic>
        <p:nvPicPr>
          <p:cNvPr name="Picture 17" id="17"/>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5515342" y="5279873"/>
            <a:ext cx="8515827" cy="8770983"/>
          </a:xfrm>
          <a:prstGeom prst="rect">
            <a:avLst/>
          </a:prstGeom>
        </p:spPr>
      </p:pic>
      <p:grpSp>
        <p:nvGrpSpPr>
          <p:cNvPr name="Group 18" id="18"/>
          <p:cNvGrpSpPr>
            <a:grpSpLocks noChangeAspect="true"/>
          </p:cNvGrpSpPr>
          <p:nvPr/>
        </p:nvGrpSpPr>
        <p:grpSpPr>
          <a:xfrm rot="0">
            <a:off x="10110366" y="1784863"/>
            <a:ext cx="7314211" cy="7314181"/>
            <a:chOff x="0" y="0"/>
            <a:chExt cx="6350000" cy="6349975"/>
          </a:xfrm>
        </p:grpSpPr>
        <p:sp>
          <p:nvSpPr>
            <p:cNvPr name="Freeform 19" id="19"/>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49999" r="0" t="0" b="0"/>
              </a:stretch>
            </a:blipFill>
          </p:spPr>
        </p:sp>
      </p:grpSp>
    </p:spTree>
  </p:cSld>
  <p:clrMapOvr>
    <a:masterClrMapping/>
  </p:clrMapOvr>
</p:sld>
</file>

<file path=ppt/slides/slide2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5998512" y="-3192802"/>
            <a:ext cx="8515827" cy="8770983"/>
          </a:xfrm>
          <a:prstGeom prst="rect">
            <a:avLst/>
          </a:prstGeom>
        </p:spPr>
      </p:pic>
      <p:sp>
        <p:nvSpPr>
          <p:cNvPr name="AutoShape 4" id="4"/>
          <p:cNvSpPr/>
          <p:nvPr/>
        </p:nvSpPr>
        <p:spPr>
          <a:xfrm rot="0">
            <a:off x="863423" y="1004888"/>
            <a:ext cx="16561153" cy="0"/>
          </a:xfrm>
          <a:prstGeom prst="line">
            <a:avLst/>
          </a:prstGeom>
          <a:ln cap="flat" w="9525">
            <a:solidFill>
              <a:srgbClr val="FFFFFF"/>
            </a:solidFill>
            <a:prstDash val="solid"/>
            <a:headEnd type="none" len="sm" w="sm"/>
            <a:tailEnd type="none" len="sm" w="sm"/>
          </a:ln>
        </p:spPr>
      </p:sp>
      <p:sp>
        <p:nvSpPr>
          <p:cNvPr name="TextBox 5" id="5"/>
          <p:cNvSpPr txBox="true"/>
          <p:nvPr/>
        </p:nvSpPr>
        <p:spPr>
          <a:xfrm rot="0">
            <a:off x="2123637" y="2357635"/>
            <a:ext cx="5013291" cy="3079701"/>
          </a:xfrm>
          <a:prstGeom prst="rect">
            <a:avLst/>
          </a:prstGeom>
        </p:spPr>
        <p:txBody>
          <a:bodyPr anchor="t" rtlCol="false" tIns="0" lIns="0" bIns="0" rIns="0">
            <a:spAutoFit/>
          </a:bodyPr>
          <a:lstStyle/>
          <a:p>
            <a:pPr>
              <a:lnSpc>
                <a:spcPts val="8000"/>
              </a:lnSpc>
            </a:pPr>
            <a:r>
              <a:rPr lang="en-US" sz="8000">
                <a:solidFill>
                  <a:srgbClr val="FFFFFF"/>
                </a:solidFill>
                <a:latin typeface="Lalezar"/>
              </a:rPr>
              <a:t>Resource</a:t>
            </a:r>
            <a:r>
              <a:rPr lang="en-US" sz="8000">
                <a:solidFill>
                  <a:srgbClr val="FFFFFF"/>
                </a:solidFill>
                <a:latin typeface="Lalezar"/>
              </a:rPr>
              <a:t> </a:t>
            </a:r>
          </a:p>
          <a:p>
            <a:pPr>
              <a:lnSpc>
                <a:spcPts val="8000"/>
              </a:lnSpc>
            </a:pPr>
            <a:r>
              <a:rPr lang="en-US" sz="8000">
                <a:solidFill>
                  <a:srgbClr val="FFFFFF"/>
                </a:solidFill>
                <a:latin typeface="Lalezar"/>
              </a:rPr>
              <a:t>Page</a:t>
            </a:r>
          </a:p>
          <a:p>
            <a:pPr>
              <a:lnSpc>
                <a:spcPts val="8000"/>
              </a:lnSpc>
            </a:pPr>
          </a:p>
        </p:txBody>
      </p:sp>
      <p:sp>
        <p:nvSpPr>
          <p:cNvPr name="TextBox 6" id="6"/>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7" id="7"/>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8" id="8"/>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9" id="9"/>
          <p:cNvGrpSpPr/>
          <p:nvPr/>
        </p:nvGrpSpPr>
        <p:grpSpPr>
          <a:xfrm rot="0">
            <a:off x="2123637" y="1004888"/>
            <a:ext cx="5013291" cy="187802"/>
            <a:chOff x="0" y="0"/>
            <a:chExt cx="1320373" cy="49462"/>
          </a:xfrm>
        </p:grpSpPr>
        <p:sp>
          <p:nvSpPr>
            <p:cNvPr name="Freeform 10" id="10"/>
            <p:cNvSpPr/>
            <p:nvPr/>
          </p:nvSpPr>
          <p:spPr>
            <a:xfrm>
              <a:off x="0" y="0"/>
              <a:ext cx="1320373" cy="49462"/>
            </a:xfrm>
            <a:custGeom>
              <a:avLst/>
              <a:gdLst/>
              <a:ahLst/>
              <a:cxnLst/>
              <a:rect r="r" b="b" t="t" l="l"/>
              <a:pathLst>
                <a:path h="49462" w="1320373">
                  <a:moveTo>
                    <a:pt x="0" y="0"/>
                  </a:moveTo>
                  <a:lnTo>
                    <a:pt x="1320373" y="0"/>
                  </a:lnTo>
                  <a:lnTo>
                    <a:pt x="1320373" y="49462"/>
                  </a:lnTo>
                  <a:lnTo>
                    <a:pt x="0" y="49462"/>
                  </a:lnTo>
                  <a:close/>
                </a:path>
              </a:pathLst>
            </a:custGeom>
            <a:solidFill>
              <a:srgbClr val="9FFF24"/>
            </a:solidFill>
          </p:spPr>
        </p:sp>
        <p:sp>
          <p:nvSpPr>
            <p:cNvPr name="TextBox 11" id="1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2" id="12"/>
          <p:cNvGrpSpPr/>
          <p:nvPr/>
        </p:nvGrpSpPr>
        <p:grpSpPr>
          <a:xfrm rot="0">
            <a:off x="2123637" y="10156348"/>
            <a:ext cx="5013291" cy="187802"/>
            <a:chOff x="0" y="0"/>
            <a:chExt cx="1320373" cy="49462"/>
          </a:xfrm>
        </p:grpSpPr>
        <p:sp>
          <p:nvSpPr>
            <p:cNvPr name="Freeform 13" id="13"/>
            <p:cNvSpPr/>
            <p:nvPr/>
          </p:nvSpPr>
          <p:spPr>
            <a:xfrm>
              <a:off x="0" y="0"/>
              <a:ext cx="1320373" cy="49462"/>
            </a:xfrm>
            <a:custGeom>
              <a:avLst/>
              <a:gdLst/>
              <a:ahLst/>
              <a:cxnLst/>
              <a:rect r="r" b="b" t="t" l="l"/>
              <a:pathLst>
                <a:path h="49462" w="1320373">
                  <a:moveTo>
                    <a:pt x="0" y="0"/>
                  </a:moveTo>
                  <a:lnTo>
                    <a:pt x="1320373" y="0"/>
                  </a:lnTo>
                  <a:lnTo>
                    <a:pt x="1320373" y="49462"/>
                  </a:lnTo>
                  <a:lnTo>
                    <a:pt x="0" y="49462"/>
                  </a:lnTo>
                  <a:close/>
                </a:path>
              </a:pathLst>
            </a:custGeom>
            <a:solidFill>
              <a:srgbClr val="9FFF24"/>
            </a:solidFill>
          </p:spPr>
        </p:sp>
        <p:sp>
          <p:nvSpPr>
            <p:cNvPr name="TextBox 14" id="14"/>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15" id="15"/>
          <p:cNvSpPr txBox="true"/>
          <p:nvPr/>
        </p:nvSpPr>
        <p:spPr>
          <a:xfrm rot="0">
            <a:off x="2123637" y="6396983"/>
            <a:ext cx="5013291" cy="2462365"/>
          </a:xfrm>
          <a:prstGeom prst="rect">
            <a:avLst/>
          </a:prstGeom>
        </p:spPr>
        <p:txBody>
          <a:bodyPr anchor="t" rtlCol="false" tIns="0" lIns="0" bIns="0" rIns="0">
            <a:spAutoFit/>
          </a:bodyPr>
          <a:lstStyle/>
          <a:p>
            <a:pPr>
              <a:lnSpc>
                <a:spcPts val="3919"/>
              </a:lnSpc>
            </a:pPr>
            <a:r>
              <a:rPr lang="en-US" sz="2799">
                <a:solidFill>
                  <a:srgbClr val="FFFFFF"/>
                </a:solidFill>
                <a:latin typeface="Darker Grotesque"/>
              </a:rPr>
              <a:t>Use these design resources in your Canva Presentation. Happy designing!</a:t>
            </a:r>
            <a:r>
              <a:rPr lang="en-US" sz="2799">
                <a:solidFill>
                  <a:srgbClr val="FFFFFF"/>
                </a:solidFill>
                <a:latin typeface="Darker Grotesque"/>
              </a:rPr>
              <a:t> </a:t>
            </a:r>
          </a:p>
          <a:p>
            <a:pPr>
              <a:lnSpc>
                <a:spcPts val="3919"/>
              </a:lnSpc>
            </a:pPr>
          </a:p>
          <a:p>
            <a:pPr marL="0" indent="0" lvl="0">
              <a:lnSpc>
                <a:spcPts val="3919"/>
              </a:lnSpc>
              <a:spcBef>
                <a:spcPct val="0"/>
              </a:spcBef>
            </a:pPr>
            <a:r>
              <a:rPr lang="en-US" sz="2799">
                <a:solidFill>
                  <a:srgbClr val="FFFFFF"/>
                </a:solidFill>
                <a:latin typeface="Lalezar"/>
              </a:rPr>
              <a:t>Don't forget to delete this page before presenting. </a:t>
            </a:r>
          </a:p>
        </p:txBody>
      </p:sp>
      <p:grpSp>
        <p:nvGrpSpPr>
          <p:cNvPr name="Group 16" id="16"/>
          <p:cNvGrpSpPr/>
          <p:nvPr/>
        </p:nvGrpSpPr>
        <p:grpSpPr>
          <a:xfrm rot="0">
            <a:off x="9183332" y="3020615"/>
            <a:ext cx="8241244" cy="4245770"/>
            <a:chOff x="0" y="0"/>
            <a:chExt cx="10988326" cy="5661026"/>
          </a:xfrm>
        </p:grpSpPr>
        <p:pic>
          <p:nvPicPr>
            <p:cNvPr name="Picture 17" id="17"/>
            <p:cNvPicPr>
              <a:picLocks noChangeAspect="true"/>
            </p:cNvPicPr>
            <p:nvPr/>
          </p:nvPicPr>
          <p:blipFill>
            <a:blip r:embed="rId5">
              <a:alphaModFix amt="26000"/>
            </a:blip>
            <a:srcRect l="0" t="0" r="0" b="0"/>
            <a:stretch>
              <a:fillRect/>
            </a:stretch>
          </p:blipFill>
          <p:spPr>
            <a:xfrm flipH="false" flipV="false" rot="-5400000">
              <a:off x="4866517" y="1093640"/>
              <a:ext cx="1926935" cy="491369"/>
            </a:xfrm>
            <a:prstGeom prst="rect">
              <a:avLst/>
            </a:prstGeom>
          </p:spPr>
        </p:pic>
        <p:pic>
          <p:nvPicPr>
            <p:cNvPr name="Picture 18" id="18"/>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330145">
              <a:off x="65696" y="-12126"/>
              <a:ext cx="2624272" cy="2702902"/>
            </a:xfrm>
            <a:prstGeom prst="rect">
              <a:avLst/>
            </a:prstGeom>
          </p:spPr>
        </p:pic>
        <p:pic>
          <p:nvPicPr>
            <p:cNvPr name="Picture 19" id="19"/>
            <p:cNvPicPr>
              <a:picLocks noChangeAspect="true"/>
            </p:cNvPicPr>
            <p:nvPr/>
          </p:nvPicPr>
          <p:blipFill>
            <a:blip r:embed="rId6"/>
            <a:srcRect l="0" t="0" r="0" b="0"/>
            <a:stretch>
              <a:fillRect/>
            </a:stretch>
          </p:blipFill>
          <p:spPr>
            <a:xfrm flipH="false" flipV="false" rot="0">
              <a:off x="0" y="4040622"/>
              <a:ext cx="2495426" cy="1597073"/>
            </a:xfrm>
            <a:prstGeom prst="rect">
              <a:avLst/>
            </a:prstGeom>
          </p:spPr>
        </p:pic>
        <p:pic>
          <p:nvPicPr>
            <p:cNvPr name="Picture 20" id="20"/>
            <p:cNvPicPr>
              <a:picLocks noChangeAspect="true"/>
            </p:cNvPicPr>
            <p:nvPr/>
          </p:nvPicPr>
          <p:blipFill>
            <a:blip r:embed="rId7"/>
            <a:srcRect l="0" t="0" r="0" b="0"/>
            <a:stretch>
              <a:fillRect/>
            </a:stretch>
          </p:blipFill>
          <p:spPr>
            <a:xfrm flipH="false" flipV="false" rot="0">
              <a:off x="5008117" y="4017292"/>
              <a:ext cx="1643735" cy="1643735"/>
            </a:xfrm>
            <a:prstGeom prst="rect">
              <a:avLst/>
            </a:prstGeom>
          </p:spPr>
        </p:pic>
        <p:pic>
          <p:nvPicPr>
            <p:cNvPr name="Picture 21" id="21"/>
            <p:cNvPicPr>
              <a:picLocks noChangeAspect="true"/>
            </p:cNvPicPr>
            <p:nvPr/>
          </p:nvPicPr>
          <p:blipFill>
            <a:blip r:embed="rId8"/>
            <a:srcRect l="0" t="0" r="0" b="0"/>
            <a:stretch>
              <a:fillRect/>
            </a:stretch>
          </p:blipFill>
          <p:spPr>
            <a:xfrm flipH="false" flipV="false" rot="0">
              <a:off x="9164543" y="4036694"/>
              <a:ext cx="1823783" cy="1604929"/>
            </a:xfrm>
            <a:prstGeom prst="rect">
              <a:avLst/>
            </a:prstGeom>
          </p:spPr>
        </p:pic>
      </p:grpSp>
    </p:spTree>
  </p:cSld>
  <p:clrMapOvr>
    <a:masterClrMapping/>
  </p:clrMapOvr>
</p:sld>
</file>

<file path=ppt/slides/slide2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5998512" y="-3192802"/>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7243924" y="-2042517"/>
            <a:ext cx="14880484" cy="15326341"/>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sp>
        <p:nvSpPr>
          <p:cNvPr name="TextBox 6" id="6"/>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7" id="7"/>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8" id="8"/>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9" id="9"/>
          <p:cNvGrpSpPr/>
          <p:nvPr/>
        </p:nvGrpSpPr>
        <p:grpSpPr>
          <a:xfrm rot="0">
            <a:off x="2123637" y="1004888"/>
            <a:ext cx="5013291" cy="187802"/>
            <a:chOff x="0" y="0"/>
            <a:chExt cx="1320373" cy="49462"/>
          </a:xfrm>
        </p:grpSpPr>
        <p:sp>
          <p:nvSpPr>
            <p:cNvPr name="Freeform 10" id="10"/>
            <p:cNvSpPr/>
            <p:nvPr/>
          </p:nvSpPr>
          <p:spPr>
            <a:xfrm>
              <a:off x="0" y="0"/>
              <a:ext cx="1320373" cy="49462"/>
            </a:xfrm>
            <a:custGeom>
              <a:avLst/>
              <a:gdLst/>
              <a:ahLst/>
              <a:cxnLst/>
              <a:rect r="r" b="b" t="t" l="l"/>
              <a:pathLst>
                <a:path h="49462" w="1320373">
                  <a:moveTo>
                    <a:pt x="0" y="0"/>
                  </a:moveTo>
                  <a:lnTo>
                    <a:pt x="1320373" y="0"/>
                  </a:lnTo>
                  <a:lnTo>
                    <a:pt x="1320373" y="49462"/>
                  </a:lnTo>
                  <a:lnTo>
                    <a:pt x="0" y="49462"/>
                  </a:lnTo>
                  <a:close/>
                </a:path>
              </a:pathLst>
            </a:custGeom>
            <a:solidFill>
              <a:srgbClr val="9FFF24"/>
            </a:solidFill>
          </p:spPr>
        </p:sp>
        <p:sp>
          <p:nvSpPr>
            <p:cNvPr name="TextBox 11" id="1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2" id="12"/>
          <p:cNvGrpSpPr/>
          <p:nvPr/>
        </p:nvGrpSpPr>
        <p:grpSpPr>
          <a:xfrm rot="0">
            <a:off x="2123637" y="10156348"/>
            <a:ext cx="5794341" cy="187802"/>
            <a:chOff x="0" y="0"/>
            <a:chExt cx="1526082" cy="49462"/>
          </a:xfrm>
        </p:grpSpPr>
        <p:sp>
          <p:nvSpPr>
            <p:cNvPr name="Freeform 13" id="13"/>
            <p:cNvSpPr/>
            <p:nvPr/>
          </p:nvSpPr>
          <p:spPr>
            <a:xfrm>
              <a:off x="0" y="0"/>
              <a:ext cx="1526082" cy="49462"/>
            </a:xfrm>
            <a:custGeom>
              <a:avLst/>
              <a:gdLst/>
              <a:ahLst/>
              <a:cxnLst/>
              <a:rect r="r" b="b" t="t" l="l"/>
              <a:pathLst>
                <a:path h="49462" w="1526082">
                  <a:moveTo>
                    <a:pt x="0" y="0"/>
                  </a:moveTo>
                  <a:lnTo>
                    <a:pt x="1526082" y="0"/>
                  </a:lnTo>
                  <a:lnTo>
                    <a:pt x="1526082" y="49462"/>
                  </a:lnTo>
                  <a:lnTo>
                    <a:pt x="0" y="49462"/>
                  </a:lnTo>
                  <a:close/>
                </a:path>
              </a:pathLst>
            </a:custGeom>
            <a:solidFill>
              <a:srgbClr val="9FFF24"/>
            </a:solidFill>
          </p:spPr>
        </p:sp>
        <p:sp>
          <p:nvSpPr>
            <p:cNvPr name="TextBox 14" id="14"/>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5" id="15"/>
          <p:cNvGrpSpPr/>
          <p:nvPr/>
        </p:nvGrpSpPr>
        <p:grpSpPr>
          <a:xfrm rot="0">
            <a:off x="2123637" y="2205235"/>
            <a:ext cx="6059903" cy="6537473"/>
            <a:chOff x="0" y="0"/>
            <a:chExt cx="8079871" cy="8716631"/>
          </a:xfrm>
        </p:grpSpPr>
        <p:sp>
          <p:nvSpPr>
            <p:cNvPr name="TextBox 16" id="16"/>
            <p:cNvSpPr txBox="true"/>
            <p:nvPr/>
          </p:nvSpPr>
          <p:spPr>
            <a:xfrm rot="0">
              <a:off x="0" y="152400"/>
              <a:ext cx="6684388" cy="2810890"/>
            </a:xfrm>
            <a:prstGeom prst="rect">
              <a:avLst/>
            </a:prstGeom>
          </p:spPr>
          <p:txBody>
            <a:bodyPr anchor="t" rtlCol="false" tIns="0" lIns="0" bIns="0" rIns="0">
              <a:spAutoFit/>
            </a:bodyPr>
            <a:lstStyle/>
            <a:p>
              <a:pPr>
                <a:lnSpc>
                  <a:spcPts val="8000"/>
                </a:lnSpc>
              </a:pPr>
              <a:r>
                <a:rPr lang="en-US" sz="8000">
                  <a:solidFill>
                    <a:srgbClr val="FFFFFF"/>
                  </a:solidFill>
                  <a:latin typeface="Lalezar"/>
                </a:rPr>
                <a:t>Credits</a:t>
              </a:r>
            </a:p>
            <a:p>
              <a:pPr>
                <a:lnSpc>
                  <a:spcPts val="8000"/>
                </a:lnSpc>
              </a:pPr>
            </a:p>
          </p:txBody>
        </p:sp>
        <p:sp>
          <p:nvSpPr>
            <p:cNvPr name="TextBox 17" id="17"/>
            <p:cNvSpPr txBox="true"/>
            <p:nvPr/>
          </p:nvSpPr>
          <p:spPr>
            <a:xfrm rot="0">
              <a:off x="0" y="3295007"/>
              <a:ext cx="8079871" cy="1283035"/>
            </a:xfrm>
            <a:prstGeom prst="rect">
              <a:avLst/>
            </a:prstGeom>
          </p:spPr>
          <p:txBody>
            <a:bodyPr anchor="t" rtlCol="false" tIns="0" lIns="0" bIns="0" rIns="0">
              <a:spAutoFit/>
            </a:bodyPr>
            <a:lstStyle/>
            <a:p>
              <a:pPr algn="l" marL="0" indent="0" lvl="0">
                <a:lnSpc>
                  <a:spcPts val="3919"/>
                </a:lnSpc>
                <a:spcBef>
                  <a:spcPct val="0"/>
                </a:spcBef>
              </a:pPr>
              <a:r>
                <a:rPr lang="en-US" sz="2799" u="none">
                  <a:solidFill>
                    <a:srgbClr val="FFFFFF"/>
                  </a:solidFill>
                  <a:latin typeface="Lalezar"/>
                </a:rPr>
                <a:t>This presentation template is free for everyone to use thanks to the following:</a:t>
              </a:r>
            </a:p>
          </p:txBody>
        </p:sp>
        <p:sp>
          <p:nvSpPr>
            <p:cNvPr name="TextBox 18" id="18"/>
            <p:cNvSpPr txBox="true"/>
            <p:nvPr/>
          </p:nvSpPr>
          <p:spPr>
            <a:xfrm rot="0">
              <a:off x="0" y="5694479"/>
              <a:ext cx="7725788" cy="1283035"/>
            </a:xfrm>
            <a:prstGeom prst="rect">
              <a:avLst/>
            </a:prstGeom>
          </p:spPr>
          <p:txBody>
            <a:bodyPr anchor="t" rtlCol="false" tIns="0" lIns="0" bIns="0" rIns="0">
              <a:spAutoFit/>
            </a:bodyPr>
            <a:lstStyle/>
            <a:p>
              <a:pPr>
                <a:lnSpc>
                  <a:spcPts val="3919"/>
                </a:lnSpc>
              </a:pPr>
              <a:r>
                <a:rPr lang="en-US" sz="2799">
                  <a:solidFill>
                    <a:srgbClr val="FFFFFF"/>
                  </a:solidFill>
                  <a:latin typeface="Darker Grotesque"/>
                </a:rPr>
                <a:t>SlidesCarnival for the presentation template</a:t>
              </a:r>
            </a:p>
            <a:p>
              <a:pPr>
                <a:lnSpc>
                  <a:spcPts val="3919"/>
                </a:lnSpc>
              </a:pPr>
              <a:r>
                <a:rPr lang="en-US" sz="2799">
                  <a:solidFill>
                    <a:srgbClr val="FFFFFF"/>
                  </a:solidFill>
                  <a:latin typeface="Darker Grotesque"/>
                </a:rPr>
                <a:t>Pexels for the photos</a:t>
              </a:r>
            </a:p>
          </p:txBody>
        </p:sp>
        <p:sp>
          <p:nvSpPr>
            <p:cNvPr name="TextBox 19" id="19"/>
            <p:cNvSpPr txBox="true"/>
            <p:nvPr/>
          </p:nvSpPr>
          <p:spPr>
            <a:xfrm rot="0">
              <a:off x="0" y="8093951"/>
              <a:ext cx="6684388" cy="622679"/>
            </a:xfrm>
            <a:prstGeom prst="rect">
              <a:avLst/>
            </a:prstGeom>
          </p:spPr>
          <p:txBody>
            <a:bodyPr anchor="t" rtlCol="false" tIns="0" lIns="0" bIns="0" rIns="0">
              <a:spAutoFit/>
            </a:bodyPr>
            <a:lstStyle/>
            <a:p>
              <a:pPr algn="l" marL="0" indent="0" lvl="0">
                <a:lnSpc>
                  <a:spcPts val="3919"/>
                </a:lnSpc>
                <a:spcBef>
                  <a:spcPct val="0"/>
                </a:spcBef>
              </a:pPr>
              <a:r>
                <a:rPr lang="en-US" sz="2799" u="none">
                  <a:solidFill>
                    <a:srgbClr val="FFFFFF"/>
                  </a:solidFill>
                  <a:latin typeface="Lalezar"/>
                </a:rPr>
                <a:t>Happy designing! </a:t>
              </a:r>
            </a:p>
          </p:txBody>
        </p:sp>
      </p:grpSp>
    </p:spTree>
  </p:cSld>
  <p:clrMapOvr>
    <a:masterClrMapping/>
  </p:clrMapOvr>
</p:sld>
</file>

<file path=ppt/slides/slide2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pic>
        <p:nvPicPr>
          <p:cNvPr name="Picture 3" id="3"/>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5998512" y="-3192802"/>
            <a:ext cx="8515827" cy="8770983"/>
          </a:xfrm>
          <a:prstGeom prst="rect">
            <a:avLst/>
          </a:prstGeom>
        </p:spPr>
      </p:pic>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5186520">
            <a:off x="3719670" y="1987640"/>
            <a:ext cx="8515827" cy="8770983"/>
          </a:xfrm>
          <a:prstGeom prst="rect">
            <a:avLst/>
          </a:prstGeom>
        </p:spPr>
      </p:pic>
      <p:sp>
        <p:nvSpPr>
          <p:cNvPr name="AutoShape 5" id="5"/>
          <p:cNvSpPr/>
          <p:nvPr/>
        </p:nvSpPr>
        <p:spPr>
          <a:xfrm rot="0">
            <a:off x="863423" y="1004888"/>
            <a:ext cx="16561153" cy="0"/>
          </a:xfrm>
          <a:prstGeom prst="line">
            <a:avLst/>
          </a:prstGeom>
          <a:ln cap="flat" w="9525">
            <a:solidFill>
              <a:srgbClr val="FFFFFF"/>
            </a:solidFill>
            <a:prstDash val="solid"/>
            <a:headEnd type="none" len="sm" w="sm"/>
            <a:tailEnd type="none" len="sm" w="sm"/>
          </a:ln>
        </p:spPr>
      </p:sp>
      <p:sp>
        <p:nvSpPr>
          <p:cNvPr name="TextBox 6" id="6"/>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7" id="7"/>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8" id="8"/>
          <p:cNvPicPr>
            <a:picLocks noChangeAspect="true"/>
          </p:cNvPicPr>
          <p:nvPr/>
        </p:nvPicPr>
        <p:blipFill>
          <a:blip r:embed="rId5">
            <a:alphaModFix amt="26000"/>
          </a:blip>
          <a:srcRect l="0" t="0" r="0" b="0"/>
          <a:stretch>
            <a:fillRect/>
          </a:stretch>
        </p:blipFill>
        <p:spPr>
          <a:xfrm flipH="false" flipV="false" rot="-5400000">
            <a:off x="325086" y="5257691"/>
            <a:ext cx="1445201" cy="368526"/>
          </a:xfrm>
          <a:prstGeom prst="rect">
            <a:avLst/>
          </a:prstGeom>
        </p:spPr>
      </p:pic>
      <p:grpSp>
        <p:nvGrpSpPr>
          <p:cNvPr name="Group 9" id="9"/>
          <p:cNvGrpSpPr/>
          <p:nvPr/>
        </p:nvGrpSpPr>
        <p:grpSpPr>
          <a:xfrm rot="0">
            <a:off x="11978000" y="1004888"/>
            <a:ext cx="5446577" cy="187802"/>
            <a:chOff x="0" y="0"/>
            <a:chExt cx="1434489" cy="49462"/>
          </a:xfrm>
        </p:grpSpPr>
        <p:sp>
          <p:nvSpPr>
            <p:cNvPr name="Freeform 10" id="10"/>
            <p:cNvSpPr/>
            <p:nvPr/>
          </p:nvSpPr>
          <p:spPr>
            <a:xfrm>
              <a:off x="0" y="0"/>
              <a:ext cx="1434489" cy="49462"/>
            </a:xfrm>
            <a:custGeom>
              <a:avLst/>
              <a:gdLst/>
              <a:ahLst/>
              <a:cxnLst/>
              <a:rect r="r" b="b" t="t" l="l"/>
              <a:pathLst>
                <a:path h="49462" w="1434489">
                  <a:moveTo>
                    <a:pt x="0" y="0"/>
                  </a:moveTo>
                  <a:lnTo>
                    <a:pt x="1434489" y="0"/>
                  </a:lnTo>
                  <a:lnTo>
                    <a:pt x="1434489" y="49462"/>
                  </a:lnTo>
                  <a:lnTo>
                    <a:pt x="0" y="49462"/>
                  </a:lnTo>
                  <a:close/>
                </a:path>
              </a:pathLst>
            </a:custGeom>
            <a:solidFill>
              <a:srgbClr val="9FFF24"/>
            </a:solidFill>
          </p:spPr>
        </p:sp>
        <p:sp>
          <p:nvSpPr>
            <p:cNvPr name="TextBox 11" id="1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2" id="12"/>
          <p:cNvGrpSpPr/>
          <p:nvPr/>
        </p:nvGrpSpPr>
        <p:grpSpPr>
          <a:xfrm rot="0">
            <a:off x="11978000" y="10156348"/>
            <a:ext cx="5446577" cy="187802"/>
            <a:chOff x="0" y="0"/>
            <a:chExt cx="1434489" cy="49462"/>
          </a:xfrm>
        </p:grpSpPr>
        <p:sp>
          <p:nvSpPr>
            <p:cNvPr name="Freeform 13" id="13"/>
            <p:cNvSpPr/>
            <p:nvPr/>
          </p:nvSpPr>
          <p:spPr>
            <a:xfrm>
              <a:off x="0" y="0"/>
              <a:ext cx="1434489" cy="49462"/>
            </a:xfrm>
            <a:custGeom>
              <a:avLst/>
              <a:gdLst/>
              <a:ahLst/>
              <a:cxnLst/>
              <a:rect r="r" b="b" t="t" l="l"/>
              <a:pathLst>
                <a:path h="49462" w="1434489">
                  <a:moveTo>
                    <a:pt x="0" y="0"/>
                  </a:moveTo>
                  <a:lnTo>
                    <a:pt x="1434489" y="0"/>
                  </a:lnTo>
                  <a:lnTo>
                    <a:pt x="1434489" y="49462"/>
                  </a:lnTo>
                  <a:lnTo>
                    <a:pt x="0" y="49462"/>
                  </a:lnTo>
                  <a:close/>
                </a:path>
              </a:pathLst>
            </a:custGeom>
            <a:solidFill>
              <a:srgbClr val="9FFF24"/>
            </a:solidFill>
          </p:spPr>
        </p:sp>
        <p:sp>
          <p:nvSpPr>
            <p:cNvPr name="TextBox 14" id="14"/>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5" id="15"/>
          <p:cNvGrpSpPr/>
          <p:nvPr/>
        </p:nvGrpSpPr>
        <p:grpSpPr>
          <a:xfrm rot="0">
            <a:off x="9504075" y="2205235"/>
            <a:ext cx="7920502" cy="7032740"/>
            <a:chOff x="0" y="0"/>
            <a:chExt cx="10560669" cy="9376987"/>
          </a:xfrm>
        </p:grpSpPr>
        <p:sp>
          <p:nvSpPr>
            <p:cNvPr name="TextBox 16" id="16"/>
            <p:cNvSpPr txBox="true"/>
            <p:nvPr/>
          </p:nvSpPr>
          <p:spPr>
            <a:xfrm rot="0">
              <a:off x="0" y="152400"/>
              <a:ext cx="10560669" cy="2810890"/>
            </a:xfrm>
            <a:prstGeom prst="rect">
              <a:avLst/>
            </a:prstGeom>
          </p:spPr>
          <p:txBody>
            <a:bodyPr anchor="t" rtlCol="false" tIns="0" lIns="0" bIns="0" rIns="0">
              <a:spAutoFit/>
            </a:bodyPr>
            <a:lstStyle/>
            <a:p>
              <a:pPr algn="r">
                <a:lnSpc>
                  <a:spcPts val="8000"/>
                </a:lnSpc>
              </a:pPr>
              <a:r>
                <a:rPr lang="en-US" sz="8000">
                  <a:solidFill>
                    <a:srgbClr val="FFFFFF"/>
                  </a:solidFill>
                  <a:latin typeface="Lalezar"/>
                </a:rPr>
                <a:t>Fonts In this Presentation</a:t>
              </a:r>
            </a:p>
          </p:txBody>
        </p:sp>
        <p:sp>
          <p:nvSpPr>
            <p:cNvPr name="TextBox 17" id="17"/>
            <p:cNvSpPr txBox="true"/>
            <p:nvPr/>
          </p:nvSpPr>
          <p:spPr>
            <a:xfrm rot="0">
              <a:off x="2480798" y="3931801"/>
              <a:ext cx="8079871" cy="1283035"/>
            </a:xfrm>
            <a:prstGeom prst="rect">
              <a:avLst/>
            </a:prstGeom>
          </p:spPr>
          <p:txBody>
            <a:bodyPr anchor="t" rtlCol="false" tIns="0" lIns="0" bIns="0" rIns="0">
              <a:spAutoFit/>
            </a:bodyPr>
            <a:lstStyle/>
            <a:p>
              <a:pPr algn="r" marL="0" indent="0" lvl="0">
                <a:lnSpc>
                  <a:spcPts val="3919"/>
                </a:lnSpc>
                <a:spcBef>
                  <a:spcPct val="0"/>
                </a:spcBef>
              </a:pPr>
              <a:r>
                <a:rPr lang="en-US" sz="2799">
                  <a:solidFill>
                    <a:srgbClr val="FFFFFF"/>
                  </a:solidFill>
                  <a:latin typeface="Lalezar"/>
                </a:rPr>
                <a:t>This presentation template uses the following free fonts:</a:t>
              </a:r>
            </a:p>
          </p:txBody>
        </p:sp>
        <p:sp>
          <p:nvSpPr>
            <p:cNvPr name="TextBox 18" id="18"/>
            <p:cNvSpPr txBox="true"/>
            <p:nvPr/>
          </p:nvSpPr>
          <p:spPr>
            <a:xfrm rot="0">
              <a:off x="2834881" y="5449305"/>
              <a:ext cx="7725788" cy="1676135"/>
            </a:xfrm>
            <a:prstGeom prst="rect">
              <a:avLst/>
            </a:prstGeom>
          </p:spPr>
          <p:txBody>
            <a:bodyPr anchor="t" rtlCol="false" tIns="0" lIns="0" bIns="0" rIns="0">
              <a:spAutoFit/>
            </a:bodyPr>
            <a:lstStyle/>
            <a:p>
              <a:pPr algn="r" marL="0" indent="0" lvl="0">
                <a:lnSpc>
                  <a:spcPts val="3359"/>
                </a:lnSpc>
                <a:spcBef>
                  <a:spcPct val="0"/>
                </a:spcBef>
              </a:pPr>
              <a:r>
                <a:rPr lang="en-US" sz="2799" u="none">
                  <a:solidFill>
                    <a:srgbClr val="FFFFFF"/>
                  </a:solidFill>
                  <a:latin typeface="Darker Grotesque"/>
                </a:rPr>
                <a:t>Titles: Lalezar</a:t>
              </a:r>
            </a:p>
            <a:p>
              <a:pPr algn="r" marL="0" indent="0" lvl="0">
                <a:lnSpc>
                  <a:spcPts val="3359"/>
                </a:lnSpc>
                <a:spcBef>
                  <a:spcPct val="0"/>
                </a:spcBef>
              </a:pPr>
              <a:r>
                <a:rPr lang="en-US" sz="2799" u="none">
                  <a:solidFill>
                    <a:srgbClr val="FFFFFF"/>
                  </a:solidFill>
                  <a:latin typeface="Darker Grotesque"/>
                </a:rPr>
                <a:t>Headers: Lalezar</a:t>
              </a:r>
            </a:p>
            <a:p>
              <a:pPr algn="r" marL="0" indent="0" lvl="0">
                <a:lnSpc>
                  <a:spcPts val="3359"/>
                </a:lnSpc>
                <a:spcBef>
                  <a:spcPct val="0"/>
                </a:spcBef>
              </a:pPr>
              <a:r>
                <a:rPr lang="en-US" sz="2799" u="none">
                  <a:solidFill>
                    <a:srgbClr val="FFFFFF"/>
                  </a:solidFill>
                  <a:latin typeface="Darker Grotesque"/>
                </a:rPr>
                <a:t>Body Copy: Darker Grotesque</a:t>
              </a:r>
            </a:p>
          </p:txBody>
        </p:sp>
        <p:sp>
          <p:nvSpPr>
            <p:cNvPr name="TextBox 19" id="19"/>
            <p:cNvSpPr txBox="true"/>
            <p:nvPr/>
          </p:nvSpPr>
          <p:spPr>
            <a:xfrm rot="0">
              <a:off x="3298566" y="8093951"/>
              <a:ext cx="7262103" cy="1283035"/>
            </a:xfrm>
            <a:prstGeom prst="rect">
              <a:avLst/>
            </a:prstGeom>
          </p:spPr>
          <p:txBody>
            <a:bodyPr anchor="t" rtlCol="false" tIns="0" lIns="0" bIns="0" rIns="0">
              <a:spAutoFit/>
            </a:bodyPr>
            <a:lstStyle/>
            <a:p>
              <a:pPr algn="r" marL="0" indent="0" lvl="0">
                <a:lnSpc>
                  <a:spcPts val="3919"/>
                </a:lnSpc>
                <a:spcBef>
                  <a:spcPct val="0"/>
                </a:spcBef>
              </a:pPr>
              <a:r>
                <a:rPr lang="en-US" sz="2799">
                  <a:solidFill>
                    <a:srgbClr val="FFFFFF"/>
                  </a:solidFill>
                  <a:latin typeface="Lalezar"/>
                </a:rPr>
                <a:t>You can find these fonts online too. Happy designing!</a:t>
              </a:r>
              <a:r>
                <a:rPr lang="en-US" sz="2799">
                  <a:solidFill>
                    <a:srgbClr val="FFFFFF"/>
                  </a:solidFill>
                  <a:latin typeface="Lalezar"/>
                </a:rPr>
                <a:t> </a:t>
              </a:r>
            </a:p>
          </p:txBody>
        </p:sp>
      </p:grpSp>
      <p:grpSp>
        <p:nvGrpSpPr>
          <p:cNvPr name="Group 20" id="20"/>
          <p:cNvGrpSpPr>
            <a:grpSpLocks noChangeAspect="true"/>
          </p:cNvGrpSpPr>
          <p:nvPr/>
        </p:nvGrpSpPr>
        <p:grpSpPr>
          <a:xfrm rot="0">
            <a:off x="2355456" y="1944119"/>
            <a:ext cx="7314211" cy="7314181"/>
            <a:chOff x="0" y="0"/>
            <a:chExt cx="6350000" cy="6349975"/>
          </a:xfrm>
        </p:grpSpPr>
        <p:sp>
          <p:nvSpPr>
            <p:cNvPr name="Freeform 21" id="21"/>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57036" r="-57682" t="-29691" b="-31348"/>
              </a:stretch>
            </a:blipFill>
          </p:spPr>
        </p:sp>
      </p:grpSp>
    </p:spTree>
  </p:cSld>
  <p:clrMapOvr>
    <a:masterClrMapping/>
  </p:clrMapOvr>
</p:sld>
</file>

<file path=ppt/slides/slide2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5572" r="0" b="0"/>
          <a:stretch>
            <a:fillRect/>
          </a:stretch>
        </p:blipFill>
        <p:spPr>
          <a:xfrm>
            <a:off x="0" y="0"/>
            <a:ext cx="18288000" cy="10287000"/>
          </a:xfrm>
          <a:prstGeom prst="rect">
            <a:avLst/>
          </a:prstGeom>
        </p:spPr>
      </p:pic>
      <p:sp>
        <p:nvSpPr>
          <p:cNvPr name="AutoShape 3" id="3"/>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4" id="4"/>
          <p:cNvPicPr>
            <a:picLocks noChangeAspect="true"/>
          </p:cNvPicPr>
          <p:nvPr/>
        </p:nvPicPr>
        <p:blipFill>
          <a:blip r:embed="rId3">
            <a:alphaModFix amt="26000"/>
          </a:blip>
          <a:srcRect l="0" t="0" r="0" b="0"/>
          <a:stretch>
            <a:fillRect/>
          </a:stretch>
        </p:blipFill>
        <p:spPr>
          <a:xfrm flipH="false" flipV="false" rot="-5400000">
            <a:off x="325086" y="5257691"/>
            <a:ext cx="1445201" cy="368526"/>
          </a:xfrm>
          <a:prstGeom prst="rect">
            <a:avLst/>
          </a:prstGeom>
        </p:spPr>
      </p:pic>
      <p:sp>
        <p:nvSpPr>
          <p:cNvPr name="TextBox 5" id="5"/>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6" id="6"/>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sp>
        <p:nvSpPr>
          <p:cNvPr name="AutoShape 7" id="7"/>
          <p:cNvSpPr/>
          <p:nvPr/>
        </p:nvSpPr>
        <p:spPr>
          <a:xfrm rot="0">
            <a:off x="863423" y="1004888"/>
            <a:ext cx="16561153" cy="0"/>
          </a:xfrm>
          <a:prstGeom prst="line">
            <a:avLst/>
          </a:prstGeom>
          <a:ln cap="flat" w="9525">
            <a:solidFill>
              <a:srgbClr val="FFFFFF"/>
            </a:solidFill>
            <a:prstDash val="solid"/>
            <a:headEnd type="none" len="sm" w="sm"/>
            <a:tailEnd type="none" len="sm" w="sm"/>
          </a:ln>
        </p:spPr>
      </p:sp>
      <p:pic>
        <p:nvPicPr>
          <p:cNvPr name="Picture 8" id="8"/>
          <p:cNvPicPr>
            <a:picLocks noChangeAspect="true"/>
          </p:cNvPicPr>
          <p:nvPr/>
        </p:nvPicPr>
        <p:blipFill>
          <a:blip r:embed="rId3">
            <a:alphaModFix amt="26000"/>
          </a:blip>
          <a:srcRect l="0" t="0" r="0" b="0"/>
          <a:stretch>
            <a:fillRect/>
          </a:stretch>
        </p:blipFill>
        <p:spPr>
          <a:xfrm flipH="false" flipV="false" rot="-5400000">
            <a:off x="325086" y="5257691"/>
            <a:ext cx="1445201" cy="368526"/>
          </a:xfrm>
          <a:prstGeom prst="rect">
            <a:avLst/>
          </a:prstGeom>
        </p:spPr>
      </p:pic>
      <p:grpSp>
        <p:nvGrpSpPr>
          <p:cNvPr name="Group 9" id="9"/>
          <p:cNvGrpSpPr/>
          <p:nvPr/>
        </p:nvGrpSpPr>
        <p:grpSpPr>
          <a:xfrm rot="0">
            <a:off x="1999482" y="1004888"/>
            <a:ext cx="3521556" cy="187802"/>
            <a:chOff x="0" y="0"/>
            <a:chExt cx="927488" cy="49462"/>
          </a:xfrm>
        </p:grpSpPr>
        <p:sp>
          <p:nvSpPr>
            <p:cNvPr name="Freeform 10" id="10"/>
            <p:cNvSpPr/>
            <p:nvPr/>
          </p:nvSpPr>
          <p:spPr>
            <a:xfrm>
              <a:off x="0" y="0"/>
              <a:ext cx="927488" cy="49462"/>
            </a:xfrm>
            <a:custGeom>
              <a:avLst/>
              <a:gdLst/>
              <a:ahLst/>
              <a:cxnLst/>
              <a:rect r="r" b="b" t="t" l="l"/>
              <a:pathLst>
                <a:path h="49462" w="927488">
                  <a:moveTo>
                    <a:pt x="0" y="0"/>
                  </a:moveTo>
                  <a:lnTo>
                    <a:pt x="927488" y="0"/>
                  </a:lnTo>
                  <a:lnTo>
                    <a:pt x="927488" y="49462"/>
                  </a:lnTo>
                  <a:lnTo>
                    <a:pt x="0" y="49462"/>
                  </a:lnTo>
                  <a:close/>
                </a:path>
              </a:pathLst>
            </a:custGeom>
            <a:solidFill>
              <a:srgbClr val="9FFF24"/>
            </a:solidFill>
          </p:spPr>
        </p:sp>
        <p:sp>
          <p:nvSpPr>
            <p:cNvPr name="TextBox 11" id="11"/>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2" id="12"/>
          <p:cNvGrpSpPr/>
          <p:nvPr/>
        </p:nvGrpSpPr>
        <p:grpSpPr>
          <a:xfrm rot="0">
            <a:off x="1999482" y="10157745"/>
            <a:ext cx="3521556" cy="187802"/>
            <a:chOff x="0" y="0"/>
            <a:chExt cx="927488" cy="49462"/>
          </a:xfrm>
        </p:grpSpPr>
        <p:sp>
          <p:nvSpPr>
            <p:cNvPr name="Freeform 13" id="13"/>
            <p:cNvSpPr/>
            <p:nvPr/>
          </p:nvSpPr>
          <p:spPr>
            <a:xfrm>
              <a:off x="0" y="0"/>
              <a:ext cx="927488" cy="49462"/>
            </a:xfrm>
            <a:custGeom>
              <a:avLst/>
              <a:gdLst/>
              <a:ahLst/>
              <a:cxnLst/>
              <a:rect r="r" b="b" t="t" l="l"/>
              <a:pathLst>
                <a:path h="49462" w="927488">
                  <a:moveTo>
                    <a:pt x="0" y="0"/>
                  </a:moveTo>
                  <a:lnTo>
                    <a:pt x="927488" y="0"/>
                  </a:lnTo>
                  <a:lnTo>
                    <a:pt x="927488" y="49462"/>
                  </a:lnTo>
                  <a:lnTo>
                    <a:pt x="0" y="49462"/>
                  </a:lnTo>
                  <a:close/>
                </a:path>
              </a:pathLst>
            </a:custGeom>
            <a:solidFill>
              <a:srgbClr val="9FFF24"/>
            </a:solidFill>
          </p:spPr>
        </p:sp>
        <p:sp>
          <p:nvSpPr>
            <p:cNvPr name="TextBox 14" id="14"/>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5" id="15"/>
          <p:cNvGrpSpPr/>
          <p:nvPr/>
        </p:nvGrpSpPr>
        <p:grpSpPr>
          <a:xfrm rot="0">
            <a:off x="6028898" y="10157745"/>
            <a:ext cx="3521556" cy="187802"/>
            <a:chOff x="0" y="0"/>
            <a:chExt cx="927488" cy="49462"/>
          </a:xfrm>
        </p:grpSpPr>
        <p:sp>
          <p:nvSpPr>
            <p:cNvPr name="Freeform 16" id="16"/>
            <p:cNvSpPr/>
            <p:nvPr/>
          </p:nvSpPr>
          <p:spPr>
            <a:xfrm>
              <a:off x="0" y="0"/>
              <a:ext cx="927488" cy="49462"/>
            </a:xfrm>
            <a:custGeom>
              <a:avLst/>
              <a:gdLst/>
              <a:ahLst/>
              <a:cxnLst/>
              <a:rect r="r" b="b" t="t" l="l"/>
              <a:pathLst>
                <a:path h="49462" w="927488">
                  <a:moveTo>
                    <a:pt x="0" y="0"/>
                  </a:moveTo>
                  <a:lnTo>
                    <a:pt x="927488" y="0"/>
                  </a:lnTo>
                  <a:lnTo>
                    <a:pt x="927488" y="49462"/>
                  </a:lnTo>
                  <a:lnTo>
                    <a:pt x="0" y="49462"/>
                  </a:lnTo>
                  <a:close/>
                </a:path>
              </a:pathLst>
            </a:custGeom>
            <a:solidFill>
              <a:srgbClr val="9FFF24"/>
            </a:solidFill>
          </p:spPr>
        </p:sp>
        <p:sp>
          <p:nvSpPr>
            <p:cNvPr name="TextBox 17" id="17"/>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18" id="18"/>
          <p:cNvGrpSpPr/>
          <p:nvPr/>
        </p:nvGrpSpPr>
        <p:grpSpPr>
          <a:xfrm rot="0">
            <a:off x="10058313" y="10157745"/>
            <a:ext cx="3521556" cy="187802"/>
            <a:chOff x="0" y="0"/>
            <a:chExt cx="927488" cy="49462"/>
          </a:xfrm>
        </p:grpSpPr>
        <p:sp>
          <p:nvSpPr>
            <p:cNvPr name="Freeform 19" id="19"/>
            <p:cNvSpPr/>
            <p:nvPr/>
          </p:nvSpPr>
          <p:spPr>
            <a:xfrm>
              <a:off x="0" y="0"/>
              <a:ext cx="927488" cy="49462"/>
            </a:xfrm>
            <a:custGeom>
              <a:avLst/>
              <a:gdLst/>
              <a:ahLst/>
              <a:cxnLst/>
              <a:rect r="r" b="b" t="t" l="l"/>
              <a:pathLst>
                <a:path h="49462" w="927488">
                  <a:moveTo>
                    <a:pt x="0" y="0"/>
                  </a:moveTo>
                  <a:lnTo>
                    <a:pt x="927488" y="0"/>
                  </a:lnTo>
                  <a:lnTo>
                    <a:pt x="927488" y="49462"/>
                  </a:lnTo>
                  <a:lnTo>
                    <a:pt x="0" y="49462"/>
                  </a:lnTo>
                  <a:close/>
                </a:path>
              </a:pathLst>
            </a:custGeom>
            <a:solidFill>
              <a:srgbClr val="9FFF24"/>
            </a:solidFill>
          </p:spPr>
        </p:sp>
        <p:sp>
          <p:nvSpPr>
            <p:cNvPr name="TextBox 20" id="20"/>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grpSp>
        <p:nvGrpSpPr>
          <p:cNvPr name="Group 21" id="21"/>
          <p:cNvGrpSpPr/>
          <p:nvPr/>
        </p:nvGrpSpPr>
        <p:grpSpPr>
          <a:xfrm rot="0">
            <a:off x="14087729" y="10157745"/>
            <a:ext cx="3521556" cy="187802"/>
            <a:chOff x="0" y="0"/>
            <a:chExt cx="927488" cy="49462"/>
          </a:xfrm>
        </p:grpSpPr>
        <p:sp>
          <p:nvSpPr>
            <p:cNvPr name="Freeform 22" id="22"/>
            <p:cNvSpPr/>
            <p:nvPr/>
          </p:nvSpPr>
          <p:spPr>
            <a:xfrm>
              <a:off x="0" y="0"/>
              <a:ext cx="927488" cy="49462"/>
            </a:xfrm>
            <a:custGeom>
              <a:avLst/>
              <a:gdLst/>
              <a:ahLst/>
              <a:cxnLst/>
              <a:rect r="r" b="b" t="t" l="l"/>
              <a:pathLst>
                <a:path h="49462" w="927488">
                  <a:moveTo>
                    <a:pt x="0" y="0"/>
                  </a:moveTo>
                  <a:lnTo>
                    <a:pt x="927488" y="0"/>
                  </a:lnTo>
                  <a:lnTo>
                    <a:pt x="927488" y="49462"/>
                  </a:lnTo>
                  <a:lnTo>
                    <a:pt x="0" y="49462"/>
                  </a:lnTo>
                  <a:close/>
                </a:path>
              </a:pathLst>
            </a:custGeom>
            <a:solidFill>
              <a:srgbClr val="9FFF24"/>
            </a:solidFill>
          </p:spPr>
        </p:sp>
        <p:sp>
          <p:nvSpPr>
            <p:cNvPr name="TextBox 23" id="23"/>
            <p:cNvSpPr txBox="true"/>
            <p:nvPr/>
          </p:nvSpPr>
          <p:spPr>
            <a:xfrm>
              <a:off x="0" y="38100"/>
              <a:ext cx="812800" cy="774700"/>
            </a:xfrm>
            <a:prstGeom prst="rect">
              <a:avLst/>
            </a:prstGeom>
          </p:spPr>
          <p:txBody>
            <a:bodyPr anchor="ctr" rtlCol="false" tIns="50800" lIns="50800" bIns="50800" rIns="50800"/>
            <a:lstStyle/>
            <a:p>
              <a:pPr algn="ctr">
                <a:lnSpc>
                  <a:spcPts val="2520"/>
                </a:lnSpc>
              </a:pPr>
            </a:p>
          </p:txBody>
        </p:sp>
      </p:grpSp>
      <p:sp>
        <p:nvSpPr>
          <p:cNvPr name="TextBox 24" id="24"/>
          <p:cNvSpPr txBox="true"/>
          <p:nvPr/>
        </p:nvSpPr>
        <p:spPr>
          <a:xfrm rot="0">
            <a:off x="863423" y="429690"/>
            <a:ext cx="2520428" cy="481297"/>
          </a:xfrm>
          <a:prstGeom prst="rect">
            <a:avLst/>
          </a:prstGeom>
        </p:spPr>
        <p:txBody>
          <a:bodyPr anchor="t" rtlCol="false" tIns="0" lIns="0" bIns="0" rIns="0">
            <a:spAutoFit/>
          </a:bodyPr>
          <a:lstStyle/>
          <a:p>
            <a:pPr>
              <a:lnSpc>
                <a:spcPts val="3919"/>
              </a:lnSpc>
              <a:spcBef>
                <a:spcPct val="0"/>
              </a:spcBef>
            </a:pPr>
            <a:r>
              <a:rPr lang="en-US" sz="2799">
                <a:solidFill>
                  <a:srgbClr val="FFFFFF"/>
                </a:solidFill>
                <a:latin typeface="Darker Grotesque"/>
              </a:rPr>
              <a:t>Portfolio 2022</a:t>
            </a:r>
          </a:p>
        </p:txBody>
      </p:sp>
      <p:sp>
        <p:nvSpPr>
          <p:cNvPr name="TextBox 25" id="25"/>
          <p:cNvSpPr txBox="true"/>
          <p:nvPr/>
        </p:nvSpPr>
        <p:spPr>
          <a:xfrm rot="0">
            <a:off x="14904148" y="429690"/>
            <a:ext cx="2520428" cy="481297"/>
          </a:xfrm>
          <a:prstGeom prst="rect">
            <a:avLst/>
          </a:prstGeom>
        </p:spPr>
        <p:txBody>
          <a:bodyPr anchor="t" rtlCol="false" tIns="0" lIns="0" bIns="0" rIns="0">
            <a:spAutoFit/>
          </a:bodyPr>
          <a:lstStyle/>
          <a:p>
            <a:pPr algn="r">
              <a:lnSpc>
                <a:spcPts val="3919"/>
              </a:lnSpc>
              <a:spcBef>
                <a:spcPct val="0"/>
              </a:spcBef>
            </a:pPr>
            <a:r>
              <a:rPr lang="en-US" sz="2799">
                <a:solidFill>
                  <a:srgbClr val="FFFFFF"/>
                </a:solidFill>
                <a:latin typeface="Darker Grotesque"/>
              </a:rPr>
              <a:t>Name Lastname</a:t>
            </a:r>
          </a:p>
        </p:txBody>
      </p:sp>
      <p:pic>
        <p:nvPicPr>
          <p:cNvPr name="Picture 26" id="2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5808012" y="3363942"/>
            <a:ext cx="8515827" cy="8770983"/>
          </a:xfrm>
          <a:prstGeom prst="rect">
            <a:avLst/>
          </a:prstGeom>
        </p:spPr>
      </p:pic>
      <p:pic>
        <p:nvPicPr>
          <p:cNvPr name="Picture 27" id="27"/>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5186520">
            <a:off x="8710091" y="-7372054"/>
            <a:ext cx="8515827" cy="8770983"/>
          </a:xfrm>
          <a:prstGeom prst="rect">
            <a:avLst/>
          </a:prstGeom>
        </p:spPr>
      </p:pic>
      <p:sp>
        <p:nvSpPr>
          <p:cNvPr name="TextBox 28" id="28"/>
          <p:cNvSpPr txBox="true"/>
          <p:nvPr/>
        </p:nvSpPr>
        <p:spPr>
          <a:xfrm rot="0">
            <a:off x="1999482" y="4483120"/>
            <a:ext cx="15259818" cy="2070068"/>
          </a:xfrm>
          <a:prstGeom prst="rect">
            <a:avLst/>
          </a:prstGeom>
        </p:spPr>
        <p:txBody>
          <a:bodyPr anchor="t" rtlCol="false" tIns="0" lIns="0" bIns="0" rIns="0">
            <a:spAutoFit/>
          </a:bodyPr>
          <a:lstStyle/>
          <a:p>
            <a:pPr algn="l" marL="0" indent="0" lvl="0">
              <a:lnSpc>
                <a:spcPts val="8000"/>
              </a:lnSpc>
              <a:spcBef>
                <a:spcPct val="0"/>
              </a:spcBef>
            </a:pPr>
            <a:r>
              <a:rPr lang="en-US" sz="8000">
                <a:solidFill>
                  <a:srgbClr val="FFFFFF"/>
                </a:solidFill>
                <a:latin typeface="Lalezar"/>
              </a:rPr>
              <a:t>Free templates for all your presentation needs</a:t>
            </a:r>
          </a:p>
        </p:txBody>
      </p:sp>
      <p:sp>
        <p:nvSpPr>
          <p:cNvPr name="TextBox 29" id="29"/>
          <p:cNvSpPr txBox="true"/>
          <p:nvPr/>
        </p:nvSpPr>
        <p:spPr>
          <a:xfrm rot="0">
            <a:off x="2055512" y="7582165"/>
            <a:ext cx="3465526" cy="838068"/>
          </a:xfrm>
          <a:prstGeom prst="rect">
            <a:avLst/>
          </a:prstGeom>
        </p:spPr>
        <p:txBody>
          <a:bodyPr anchor="t" rtlCol="false" tIns="0" lIns="0" bIns="0" rIns="0">
            <a:spAutoFit/>
          </a:bodyPr>
          <a:lstStyle/>
          <a:p>
            <a:pPr algn="l" marL="0" indent="0" lvl="0">
              <a:lnSpc>
                <a:spcPts val="3359"/>
              </a:lnSpc>
              <a:spcBef>
                <a:spcPct val="0"/>
              </a:spcBef>
            </a:pPr>
            <a:r>
              <a:rPr lang="en-US" sz="2799">
                <a:solidFill>
                  <a:srgbClr val="FFFFFF"/>
                </a:solidFill>
                <a:latin typeface="Darker Grotesque"/>
              </a:rPr>
              <a:t>For PowerPoint, Google Slides, and Canva</a:t>
            </a:r>
          </a:p>
        </p:txBody>
      </p:sp>
      <p:sp>
        <p:nvSpPr>
          <p:cNvPr name="TextBox 30" id="30"/>
          <p:cNvSpPr txBox="true"/>
          <p:nvPr/>
        </p:nvSpPr>
        <p:spPr>
          <a:xfrm rot="0">
            <a:off x="10114343" y="7582165"/>
            <a:ext cx="3465526" cy="1257102"/>
          </a:xfrm>
          <a:prstGeom prst="rect">
            <a:avLst/>
          </a:prstGeom>
        </p:spPr>
        <p:txBody>
          <a:bodyPr anchor="t" rtlCol="false" tIns="0" lIns="0" bIns="0" rIns="0">
            <a:spAutoFit/>
          </a:bodyPr>
          <a:lstStyle/>
          <a:p>
            <a:pPr algn="l">
              <a:lnSpc>
                <a:spcPts val="3359"/>
              </a:lnSpc>
            </a:pPr>
            <a:r>
              <a:rPr lang="en-US" sz="2799">
                <a:solidFill>
                  <a:srgbClr val="FFFFFF"/>
                </a:solidFill>
                <a:latin typeface="Darker Grotesque"/>
              </a:rPr>
              <a:t>Ready to use, professional, and customizable</a:t>
            </a:r>
          </a:p>
          <a:p>
            <a:pPr algn="l">
              <a:lnSpc>
                <a:spcPts val="3359"/>
              </a:lnSpc>
            </a:pPr>
          </a:p>
        </p:txBody>
      </p:sp>
      <p:sp>
        <p:nvSpPr>
          <p:cNvPr name="TextBox 31" id="31"/>
          <p:cNvSpPr txBox="true"/>
          <p:nvPr/>
        </p:nvSpPr>
        <p:spPr>
          <a:xfrm rot="0">
            <a:off x="6084927" y="7582165"/>
            <a:ext cx="3593858" cy="1257102"/>
          </a:xfrm>
          <a:prstGeom prst="rect">
            <a:avLst/>
          </a:prstGeom>
        </p:spPr>
        <p:txBody>
          <a:bodyPr anchor="t" rtlCol="false" tIns="0" lIns="0" bIns="0" rIns="0">
            <a:spAutoFit/>
          </a:bodyPr>
          <a:lstStyle/>
          <a:p>
            <a:pPr algn="l">
              <a:lnSpc>
                <a:spcPts val="3359"/>
              </a:lnSpc>
            </a:pPr>
            <a:r>
              <a:rPr lang="en-US" sz="2799">
                <a:solidFill>
                  <a:srgbClr val="FFFFFF"/>
                </a:solidFill>
                <a:latin typeface="Darker Grotesque"/>
              </a:rPr>
              <a:t>100% free for personal or commercial use</a:t>
            </a:r>
          </a:p>
          <a:p>
            <a:pPr algn="l" marL="0" indent="0" lvl="0">
              <a:lnSpc>
                <a:spcPts val="3359"/>
              </a:lnSpc>
              <a:spcBef>
                <a:spcPct val="0"/>
              </a:spcBef>
            </a:pPr>
          </a:p>
        </p:txBody>
      </p:sp>
      <p:sp>
        <p:nvSpPr>
          <p:cNvPr name="TextBox 32" id="32"/>
          <p:cNvSpPr txBox="true"/>
          <p:nvPr/>
        </p:nvSpPr>
        <p:spPr>
          <a:xfrm rot="0">
            <a:off x="14143758" y="7582165"/>
            <a:ext cx="3280818" cy="1676135"/>
          </a:xfrm>
          <a:prstGeom prst="rect">
            <a:avLst/>
          </a:prstGeom>
        </p:spPr>
        <p:txBody>
          <a:bodyPr anchor="t" rtlCol="false" tIns="0" lIns="0" bIns="0" rIns="0">
            <a:spAutoFit/>
          </a:bodyPr>
          <a:lstStyle/>
          <a:p>
            <a:pPr algn="l">
              <a:lnSpc>
                <a:spcPts val="3359"/>
              </a:lnSpc>
            </a:pPr>
            <a:r>
              <a:rPr lang="en-US" sz="2799">
                <a:solidFill>
                  <a:srgbClr val="FFFFFF"/>
                </a:solidFill>
                <a:latin typeface="Darker Grotesque"/>
              </a:rPr>
              <a:t>Blow your audience away with attractive visuals</a:t>
            </a:r>
          </a:p>
          <a:p>
            <a:pPr algn="l" marL="0" indent="0" lvl="0">
              <a:lnSpc>
                <a:spcPts val="3359"/>
              </a:lnSpc>
              <a:spcBef>
                <a:spcPct val="0"/>
              </a:spcBef>
            </a:pPr>
          </a:p>
          <a:p>
            <a:pPr algn="l" marL="0" indent="0" lvl="0">
              <a:lnSpc>
                <a:spcPts val="3359"/>
              </a:lnSpc>
              <a:spcBef>
                <a:spcPct val="0"/>
              </a:spcBef>
            </a:pPr>
          </a:p>
        </p:txBody>
      </p:sp>
      <p:pic>
        <p:nvPicPr>
          <p:cNvPr name="Picture 33" id="33"/>
          <p:cNvPicPr>
            <a:picLocks noChangeAspect="true"/>
          </p:cNvPicPr>
          <p:nvPr/>
        </p:nvPicPr>
        <p:blipFill>
          <a:blip r:embed="rId6"/>
          <a:srcRect l="0" t="0" r="0" b="0"/>
          <a:stretch>
            <a:fillRect/>
          </a:stretch>
        </p:blipFill>
        <p:spPr>
          <a:xfrm flipH="false" flipV="false" rot="0">
            <a:off x="2123637" y="2405908"/>
            <a:ext cx="3775424" cy="896112"/>
          </a:xfrm>
          <a:prstGeom prst="rect">
            <a:avLst/>
          </a:prstGeom>
        </p:spPr>
      </p:pic>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DAFQ5LR2zy0</dc:identifier>
  <dcterms:modified xsi:type="dcterms:W3CDTF">2011-08-01T06:04:30Z</dcterms:modified>
  <cp:revision>1</cp:revision>
  <dc:title>Copia de Black and Green Modern Web Designer Portfolio</dc:title>
</cp:coreProperties>
</file>