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60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</p:sldIdLst>
  <p:sldSz cy="5143500" cx="9144000"/>
  <p:notesSz cx="6858000" cy="9144000"/>
  <p:embeddedFontLst>
    <p:embeddedFont>
      <p:font typeface="Muli"/>
      <p:regular r:id="rId36"/>
      <p:bold r:id="rId37"/>
      <p:italic r:id="rId38"/>
      <p:boldItalic r:id="rId39"/>
    </p:embeddedFont>
    <p:embeddedFont>
      <p:font typeface="Muli Regular"/>
      <p:regular r:id="rId40"/>
      <p:bold r:id="rId41"/>
      <p:italic r:id="rId42"/>
      <p:boldItalic r:id="rId43"/>
    </p:embeddedFont>
    <p:embeddedFont>
      <p:font typeface="Poppins"/>
      <p:regular r:id="rId44"/>
      <p:bold r:id="rId45"/>
      <p:italic r:id="rId46"/>
      <p:boldItalic r:id="rId47"/>
    </p:embeddedFont>
    <p:embeddedFont>
      <p:font typeface="Montserrat"/>
      <p:regular r:id="rId48"/>
      <p:bold r:id="rId49"/>
      <p:italic r:id="rId50"/>
      <p:boldItalic r:id="rId51"/>
    </p:embeddedFont>
    <p:embeddedFont>
      <p:font typeface="Poppins Light"/>
      <p:regular r:id="rId52"/>
      <p:bold r:id="rId53"/>
      <p:italic r:id="rId54"/>
      <p:boldItalic r:id="rId55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40C18E35-D7A5-491E-9223-8E49EB9234B3}">
  <a:tblStyle styleId="{40C18E35-D7A5-491E-9223-8E49EB9234B3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MuliRegular-regular.fntdata"/><Relationship Id="rId42" Type="http://schemas.openxmlformats.org/officeDocument/2006/relationships/font" Target="fonts/MuliRegular-italic.fntdata"/><Relationship Id="rId41" Type="http://schemas.openxmlformats.org/officeDocument/2006/relationships/font" Target="fonts/MuliRegular-bold.fntdata"/><Relationship Id="rId44" Type="http://schemas.openxmlformats.org/officeDocument/2006/relationships/font" Target="fonts/Poppins-regular.fntdata"/><Relationship Id="rId43" Type="http://schemas.openxmlformats.org/officeDocument/2006/relationships/font" Target="fonts/MuliRegular-boldItalic.fntdata"/><Relationship Id="rId46" Type="http://schemas.openxmlformats.org/officeDocument/2006/relationships/font" Target="fonts/Poppins-italic.fntdata"/><Relationship Id="rId45" Type="http://schemas.openxmlformats.org/officeDocument/2006/relationships/font" Target="fonts/Poppins-bold.fntdata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48" Type="http://schemas.openxmlformats.org/officeDocument/2006/relationships/font" Target="fonts/Montserrat-regular.fntdata"/><Relationship Id="rId47" Type="http://schemas.openxmlformats.org/officeDocument/2006/relationships/font" Target="fonts/Poppins-boldItalic.fntdata"/><Relationship Id="rId49" Type="http://schemas.openxmlformats.org/officeDocument/2006/relationships/font" Target="fonts/Montserrat-bold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33" Type="http://schemas.openxmlformats.org/officeDocument/2006/relationships/slide" Target="slides/slide28.xml"/><Relationship Id="rId32" Type="http://schemas.openxmlformats.org/officeDocument/2006/relationships/slide" Target="slides/slide27.xml"/><Relationship Id="rId35" Type="http://schemas.openxmlformats.org/officeDocument/2006/relationships/slide" Target="slides/slide30.xml"/><Relationship Id="rId34" Type="http://schemas.openxmlformats.org/officeDocument/2006/relationships/slide" Target="slides/slide29.xml"/><Relationship Id="rId37" Type="http://schemas.openxmlformats.org/officeDocument/2006/relationships/font" Target="fonts/Muli-bold.fntdata"/><Relationship Id="rId36" Type="http://schemas.openxmlformats.org/officeDocument/2006/relationships/font" Target="fonts/Muli-regular.fntdata"/><Relationship Id="rId39" Type="http://schemas.openxmlformats.org/officeDocument/2006/relationships/font" Target="fonts/Muli-boldItalic.fntdata"/><Relationship Id="rId38" Type="http://schemas.openxmlformats.org/officeDocument/2006/relationships/font" Target="fonts/Muli-italic.fntdata"/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29" Type="http://schemas.openxmlformats.org/officeDocument/2006/relationships/slide" Target="slides/slide24.xml"/><Relationship Id="rId51" Type="http://schemas.openxmlformats.org/officeDocument/2006/relationships/font" Target="fonts/Montserrat-boldItalic.fntdata"/><Relationship Id="rId50" Type="http://schemas.openxmlformats.org/officeDocument/2006/relationships/font" Target="fonts/Montserrat-italic.fntdata"/><Relationship Id="rId53" Type="http://schemas.openxmlformats.org/officeDocument/2006/relationships/font" Target="fonts/PoppinsLight-bold.fntdata"/><Relationship Id="rId52" Type="http://schemas.openxmlformats.org/officeDocument/2006/relationships/font" Target="fonts/PoppinsLight-regular.fntdata"/><Relationship Id="rId11" Type="http://schemas.openxmlformats.org/officeDocument/2006/relationships/slide" Target="slides/slide6.xml"/><Relationship Id="rId55" Type="http://schemas.openxmlformats.org/officeDocument/2006/relationships/font" Target="fonts/PoppinsLight-boldItalic.fntdata"/><Relationship Id="rId10" Type="http://schemas.openxmlformats.org/officeDocument/2006/relationships/slide" Target="slides/slide5.xml"/><Relationship Id="rId54" Type="http://schemas.openxmlformats.org/officeDocument/2006/relationships/font" Target="fonts/PoppinsLight-italic.fntdata"/><Relationship Id="rId13" Type="http://schemas.openxmlformats.org/officeDocument/2006/relationships/slide" Target="slides/slide8.xml"/><Relationship Id="rId12" Type="http://schemas.openxmlformats.org/officeDocument/2006/relationships/slide" Target="slides/slide7.xml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1" name="Shape 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" name="Google Shape;62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3" name="Google Shape;63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6" name="Shape 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" name="Google Shape;67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8" name="Google Shape;68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5" name="Shape 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" name="Google Shape;76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7" name="Google Shape;77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2" name="Shape 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" name="Google Shape;83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4" name="Google Shape;84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8" name="Shape 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" name="Google Shape;89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0" name="Google Shape;90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4" name="Shape 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5" name="Google Shape;95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6" name="Google Shape;96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1" name="Shape 1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2" name="Google Shape;102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3" name="Google Shape;103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1" name="Shape 1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2" name="Google Shape;122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3" name="Google Shape;123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9" name="Shape 1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0" name="Google Shape;130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1" name="Google Shape;131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8" name="Shape 1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9" name="Google Shape;139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0" name="Google Shape;140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5" name="Shape 1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6" name="Google Shape;146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7" name="Google Shape;147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1" name="Shape 1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2" name="Google Shape;152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3" name="Google Shape;153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4" name="Shape 1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5" name="Google Shape;185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6" name="Google Shape;186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1" name="Shape 1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2" name="Google Shape;192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3" name="Google Shape;193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5" name="Shape 2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6" name="Google Shape;206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7" name="Google Shape;207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2" name="Shape 2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3" name="Google Shape;213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4" name="Google Shape;214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3" name="Shape 2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4" name="Google Shape;224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5" name="Google Shape;225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4" name="Shape 2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5" name="Google Shape;245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6" name="Google Shape;246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6" name="Shape 2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7" name="Google Shape;257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8" name="Google Shape;258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3" name="Shape 2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4" name="Google Shape;264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5" name="Google Shape;265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6" name="Shape 2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7" name="Google Shape;277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8" name="Google Shape;278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9" name="Shape 2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0" name="Google Shape;290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1" name="Google Shape;291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8" name="Shape 2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9" name="Google Shape;299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0" name="Google Shape;300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6" name="Shape 3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7" name="Google Shape;307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8" name="Google Shape;308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3" name="Shape 3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4" name="Google Shape;314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5" name="Google Shape;315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1" name="Shape 3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2" name="Google Shape;322;g4450b56081_1_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3" name="Google Shape;323;g4450b56081_1_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8" name="Shape 3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9" name="Google Shape;339;g35694cd56_06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40" name="Google Shape;340;g35694cd56_0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27" name="Shape 6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8" name="Google Shape;628;g802ce8ed5f_41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29" name="Google Shape;629;g802ce8ed5f_41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78" name="Shape 10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79" name="Google Shape;1079;g134fb1cf8c_0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80" name="Google Shape;1080;g134fb1cf8c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86" name="Shape 10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7" name="Google Shape;1087;g616577f25a_37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88" name="Google Shape;1088;g616577f25a_37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5.pn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4.pn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pn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pn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8.pn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1.png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9.png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0.png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" name="Google Shape;10;p2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4581150" y="1759800"/>
            <a:ext cx="4371926" cy="3210074"/>
          </a:xfrm>
          <a:prstGeom prst="rect">
            <a:avLst/>
          </a:prstGeom>
          <a:noFill/>
          <a:ln>
            <a:noFill/>
          </a:ln>
        </p:spPr>
      </p:pic>
      <p:sp>
        <p:nvSpPr>
          <p:cNvPr id="11" name="Google Shape;11;p2"/>
          <p:cNvSpPr txBox="1"/>
          <p:nvPr>
            <p:ph type="ctrTitle"/>
          </p:nvPr>
        </p:nvSpPr>
        <p:spPr>
          <a:xfrm>
            <a:off x="685800" y="696425"/>
            <a:ext cx="5391000" cy="2930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1pPr>
            <a:lvl2pPr lvl="1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2pPr>
            <a:lvl3pPr lvl="2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3pPr>
            <a:lvl4pPr lvl="3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4pPr>
            <a:lvl5pPr lvl="4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5pPr>
            <a:lvl6pPr lvl="5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6pPr>
            <a:lvl7pPr lvl="6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7pPr>
            <a:lvl8pPr lvl="7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8pPr>
            <a:lvl9pPr lvl="8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spTree>
      <p:nvGrpSpPr>
        <p:cNvPr id="12" name="Shape 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" name="Google Shape;13;p3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5150275" y="2175625"/>
            <a:ext cx="3879000" cy="2870460"/>
          </a:xfrm>
          <a:prstGeom prst="rect">
            <a:avLst/>
          </a:prstGeom>
          <a:noFill/>
          <a:ln>
            <a:noFill/>
          </a:ln>
        </p:spPr>
      </p:pic>
      <p:sp>
        <p:nvSpPr>
          <p:cNvPr id="14" name="Google Shape;14;p3"/>
          <p:cNvSpPr txBox="1"/>
          <p:nvPr>
            <p:ph type="ctrTitle"/>
          </p:nvPr>
        </p:nvSpPr>
        <p:spPr>
          <a:xfrm>
            <a:off x="685800" y="1811950"/>
            <a:ext cx="49731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15" name="Google Shape;15;p3"/>
          <p:cNvSpPr txBox="1"/>
          <p:nvPr>
            <p:ph idx="1" type="subTitle"/>
          </p:nvPr>
        </p:nvSpPr>
        <p:spPr>
          <a:xfrm>
            <a:off x="685800" y="3144850"/>
            <a:ext cx="24936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1800"/>
              <a:buNone/>
              <a:defRPr sz="1800">
                <a:solidFill>
                  <a:schemeClr val="accent5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800"/>
              <a:buNone/>
              <a:defRPr sz="1800">
                <a:solidFill>
                  <a:schemeClr val="accent5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1800"/>
              <a:buNone/>
              <a:defRPr sz="1800">
                <a:solidFill>
                  <a:schemeClr val="accent5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1800"/>
              <a:buNone/>
              <a:defRPr sz="1800">
                <a:solidFill>
                  <a:schemeClr val="accent5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1800"/>
              <a:buNone/>
              <a:defRPr sz="1800">
                <a:solidFill>
                  <a:schemeClr val="accent5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1800"/>
              <a:buNone/>
              <a:defRPr sz="1800">
                <a:solidFill>
                  <a:schemeClr val="accent5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1800"/>
              <a:buNone/>
              <a:defRPr sz="1800">
                <a:solidFill>
                  <a:schemeClr val="accent5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1800"/>
              <a:buNone/>
              <a:defRPr sz="1800">
                <a:solidFill>
                  <a:schemeClr val="accent5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1800"/>
              <a:buNone/>
              <a:defRPr sz="1800">
                <a:solidFill>
                  <a:schemeClr val="accent5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16" name="Shape 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7" name="Google Shape;17;p4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5074072" y="2340786"/>
            <a:ext cx="3879000" cy="2629082"/>
          </a:xfrm>
          <a:prstGeom prst="rect">
            <a:avLst/>
          </a:prstGeom>
          <a:noFill/>
          <a:ln>
            <a:noFill/>
          </a:ln>
        </p:spPr>
      </p:pic>
      <p:sp>
        <p:nvSpPr>
          <p:cNvPr id="18" name="Google Shape;18;p4"/>
          <p:cNvSpPr txBox="1"/>
          <p:nvPr>
            <p:ph idx="1" type="body"/>
          </p:nvPr>
        </p:nvSpPr>
        <p:spPr>
          <a:xfrm>
            <a:off x="962850" y="919975"/>
            <a:ext cx="4469100" cy="3342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431800" lvl="0" marL="457200" rtl="0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chemeClr val="accent5"/>
              </a:buClr>
              <a:buSzPts val="3200"/>
              <a:buChar char="●"/>
              <a:defRPr sz="3200">
                <a:solidFill>
                  <a:schemeClr val="accent5"/>
                </a:solidFill>
              </a:defRPr>
            </a:lvl1pPr>
            <a:lvl2pPr indent="-431800" lvl="1" marL="9144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3200"/>
              <a:buChar char="○"/>
              <a:defRPr sz="3200">
                <a:solidFill>
                  <a:schemeClr val="accent5"/>
                </a:solidFill>
              </a:defRPr>
            </a:lvl2pPr>
            <a:lvl3pPr indent="-431800" lvl="2" marL="13716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200"/>
              <a:buChar char="■"/>
              <a:defRPr sz="3200">
                <a:solidFill>
                  <a:schemeClr val="accent5"/>
                </a:solidFill>
              </a:defRPr>
            </a:lvl3pPr>
            <a:lvl4pPr indent="-431800" lvl="3" marL="18288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200"/>
              <a:buChar char="●"/>
              <a:defRPr sz="3200">
                <a:solidFill>
                  <a:schemeClr val="accent5"/>
                </a:solidFill>
              </a:defRPr>
            </a:lvl4pPr>
            <a:lvl5pPr indent="-431800" lvl="4" marL="22860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200"/>
              <a:buChar char="○"/>
              <a:defRPr sz="3200">
                <a:solidFill>
                  <a:schemeClr val="accent5"/>
                </a:solidFill>
              </a:defRPr>
            </a:lvl5pPr>
            <a:lvl6pPr indent="-431800" lvl="5" marL="2743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200"/>
              <a:buChar char="■"/>
              <a:defRPr sz="3200">
                <a:solidFill>
                  <a:schemeClr val="accent5"/>
                </a:solidFill>
              </a:defRPr>
            </a:lvl6pPr>
            <a:lvl7pPr indent="-431800" lvl="6" marL="32004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200"/>
              <a:buChar char="●"/>
              <a:defRPr sz="3200">
                <a:solidFill>
                  <a:schemeClr val="accent5"/>
                </a:solidFill>
              </a:defRPr>
            </a:lvl7pPr>
            <a:lvl8pPr indent="-431800" lvl="7" marL="36576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200"/>
              <a:buChar char="○"/>
              <a:defRPr sz="3200">
                <a:solidFill>
                  <a:schemeClr val="accent5"/>
                </a:solidFill>
              </a:defRPr>
            </a:lvl8pPr>
            <a:lvl9pPr indent="-431800" lvl="8" marL="41148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200"/>
              <a:buChar char="■"/>
              <a:defRPr sz="3200">
                <a:solidFill>
                  <a:schemeClr val="accent5"/>
                </a:solidFill>
              </a:defRPr>
            </a:lvl9pPr>
          </a:lstStyle>
          <a:p/>
        </p:txBody>
      </p:sp>
      <p:sp>
        <p:nvSpPr>
          <p:cNvPr id="19" name="Google Shape;19;p4"/>
          <p:cNvSpPr txBox="1"/>
          <p:nvPr/>
        </p:nvSpPr>
        <p:spPr>
          <a:xfrm>
            <a:off x="390571" y="571075"/>
            <a:ext cx="648000" cy="653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9600">
                <a:solidFill>
                  <a:schemeClr val="dk2"/>
                </a:solidFill>
                <a:latin typeface="Muli"/>
                <a:ea typeface="Muli"/>
                <a:cs typeface="Muli"/>
                <a:sym typeface="Muli"/>
              </a:rPr>
              <a:t>“</a:t>
            </a:r>
            <a:endParaRPr b="1" sz="9600">
              <a:solidFill>
                <a:schemeClr val="dk2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20" name="Google Shape;20;p4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21" name="Shape 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2" name="Google Shape;22;p5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5289349" y="2301324"/>
            <a:ext cx="3702249" cy="2686125"/>
          </a:xfrm>
          <a:prstGeom prst="rect">
            <a:avLst/>
          </a:prstGeom>
          <a:noFill/>
          <a:ln>
            <a:noFill/>
          </a:ln>
        </p:spPr>
      </p:pic>
      <p:sp>
        <p:nvSpPr>
          <p:cNvPr id="23" name="Google Shape;23;p5"/>
          <p:cNvSpPr txBox="1"/>
          <p:nvPr>
            <p:ph type="title"/>
          </p:nvPr>
        </p:nvSpPr>
        <p:spPr>
          <a:xfrm>
            <a:off x="457200" y="1044175"/>
            <a:ext cx="63003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9pPr>
          </a:lstStyle>
          <a:p/>
        </p:txBody>
      </p:sp>
      <p:sp>
        <p:nvSpPr>
          <p:cNvPr id="24" name="Google Shape;24;p5"/>
          <p:cNvSpPr txBox="1"/>
          <p:nvPr>
            <p:ph idx="1" type="body"/>
          </p:nvPr>
        </p:nvSpPr>
        <p:spPr>
          <a:xfrm>
            <a:off x="457200" y="2038350"/>
            <a:ext cx="4929300" cy="186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68300" lvl="0" marL="457200">
              <a:spcBef>
                <a:spcPts val="600"/>
              </a:spcBef>
              <a:spcAft>
                <a:spcPts val="0"/>
              </a:spcAft>
              <a:buSzPts val="2200"/>
              <a:buChar char="●"/>
              <a:defRPr/>
            </a:lvl1pPr>
            <a:lvl2pPr indent="-368300" lvl="1" marL="914400">
              <a:spcBef>
                <a:spcPts val="0"/>
              </a:spcBef>
              <a:spcAft>
                <a:spcPts val="0"/>
              </a:spcAft>
              <a:buSzPts val="2200"/>
              <a:buChar char="○"/>
              <a:defRPr/>
            </a:lvl2pPr>
            <a:lvl3pPr indent="-368300" lvl="2" marL="1371600">
              <a:spcBef>
                <a:spcPts val="0"/>
              </a:spcBef>
              <a:spcAft>
                <a:spcPts val="0"/>
              </a:spcAft>
              <a:buSzPts val="2200"/>
              <a:buChar char="■"/>
              <a:defRPr/>
            </a:lvl3pPr>
            <a:lvl4pPr indent="-368300" lvl="3" marL="1828800">
              <a:spcBef>
                <a:spcPts val="0"/>
              </a:spcBef>
              <a:spcAft>
                <a:spcPts val="0"/>
              </a:spcAft>
              <a:buSzPts val="2200"/>
              <a:buChar char="●"/>
              <a:defRPr/>
            </a:lvl4pPr>
            <a:lvl5pPr indent="-368300" lvl="4" marL="2286000">
              <a:spcBef>
                <a:spcPts val="0"/>
              </a:spcBef>
              <a:spcAft>
                <a:spcPts val="0"/>
              </a:spcAft>
              <a:buSzPts val="2200"/>
              <a:buChar char="○"/>
              <a:defRPr/>
            </a:lvl5pPr>
            <a:lvl6pPr indent="-368300" lvl="5" marL="2743200">
              <a:spcBef>
                <a:spcPts val="0"/>
              </a:spcBef>
              <a:spcAft>
                <a:spcPts val="0"/>
              </a:spcAft>
              <a:buSzPts val="2200"/>
              <a:buChar char="■"/>
              <a:defRPr/>
            </a:lvl6pPr>
            <a:lvl7pPr indent="-368300" lvl="6" marL="3200400">
              <a:spcBef>
                <a:spcPts val="0"/>
              </a:spcBef>
              <a:spcAft>
                <a:spcPts val="0"/>
              </a:spcAft>
              <a:buSzPts val="2200"/>
              <a:buChar char="●"/>
              <a:defRPr/>
            </a:lvl7pPr>
            <a:lvl8pPr indent="-368300" lvl="7" marL="3657600">
              <a:spcBef>
                <a:spcPts val="0"/>
              </a:spcBef>
              <a:spcAft>
                <a:spcPts val="0"/>
              </a:spcAft>
              <a:buSzPts val="2200"/>
              <a:buChar char="○"/>
              <a:defRPr/>
            </a:lvl8pPr>
            <a:lvl9pPr indent="-368300" lvl="8" marL="4114800">
              <a:spcBef>
                <a:spcPts val="0"/>
              </a:spcBef>
              <a:spcAft>
                <a:spcPts val="0"/>
              </a:spcAft>
              <a:buSzPts val="2200"/>
              <a:buChar char="■"/>
              <a:defRPr/>
            </a:lvl9pPr>
          </a:lstStyle>
          <a:p/>
        </p:txBody>
      </p:sp>
      <p:sp>
        <p:nvSpPr>
          <p:cNvPr id="25" name="Google Shape;25;p5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 + image mask">
  <p:cSld name="TITLE_AND_BODY_1">
    <p:bg>
      <p:bgPr>
        <a:solidFill>
          <a:schemeClr val="accent1"/>
        </a:solidFill>
      </p:bgPr>
    </p:bg>
    <p:spTree>
      <p:nvGrpSpPr>
        <p:cNvPr id="26" name="Shape 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7" name="Google Shape;27;p6"/>
          <p:cNvGrpSpPr/>
          <p:nvPr/>
        </p:nvGrpSpPr>
        <p:grpSpPr>
          <a:xfrm>
            <a:off x="-144" y="4104"/>
            <a:ext cx="9144000" cy="5143488"/>
            <a:chOff x="238125" y="848325"/>
            <a:chExt cx="7143750" cy="4018350"/>
          </a:xfrm>
        </p:grpSpPr>
        <p:sp>
          <p:nvSpPr>
            <p:cNvPr id="28" name="Google Shape;28;p6"/>
            <p:cNvSpPr/>
            <p:nvPr/>
          </p:nvSpPr>
          <p:spPr>
            <a:xfrm>
              <a:off x="238125" y="848325"/>
              <a:ext cx="7143750" cy="4018350"/>
            </a:xfrm>
            <a:custGeom>
              <a:rect b="b" l="l" r="r" t="t"/>
              <a:pathLst>
                <a:path extrusionOk="0" h="160734" w="285750">
                  <a:moveTo>
                    <a:pt x="206722" y="15292"/>
                  </a:moveTo>
                  <a:lnTo>
                    <a:pt x="207057" y="15348"/>
                  </a:lnTo>
                  <a:lnTo>
                    <a:pt x="207671" y="15515"/>
                  </a:lnTo>
                  <a:lnTo>
                    <a:pt x="208229" y="15850"/>
                  </a:lnTo>
                  <a:lnTo>
                    <a:pt x="208731" y="16241"/>
                  </a:lnTo>
                  <a:lnTo>
                    <a:pt x="209122" y="16743"/>
                  </a:lnTo>
                  <a:lnTo>
                    <a:pt x="209457" y="17301"/>
                  </a:lnTo>
                  <a:lnTo>
                    <a:pt x="209624" y="17915"/>
                  </a:lnTo>
                  <a:lnTo>
                    <a:pt x="209680" y="18250"/>
                  </a:lnTo>
                  <a:lnTo>
                    <a:pt x="209736" y="18585"/>
                  </a:lnTo>
                  <a:lnTo>
                    <a:pt x="209680" y="18920"/>
                  </a:lnTo>
                  <a:lnTo>
                    <a:pt x="209624" y="19255"/>
                  </a:lnTo>
                  <a:lnTo>
                    <a:pt x="209457" y="19869"/>
                  </a:lnTo>
                  <a:lnTo>
                    <a:pt x="209122" y="20427"/>
                  </a:lnTo>
                  <a:lnTo>
                    <a:pt x="208731" y="20929"/>
                  </a:lnTo>
                  <a:lnTo>
                    <a:pt x="208229" y="21320"/>
                  </a:lnTo>
                  <a:lnTo>
                    <a:pt x="207671" y="21654"/>
                  </a:lnTo>
                  <a:lnTo>
                    <a:pt x="207057" y="21822"/>
                  </a:lnTo>
                  <a:lnTo>
                    <a:pt x="206722" y="21878"/>
                  </a:lnTo>
                  <a:lnTo>
                    <a:pt x="206053" y="21878"/>
                  </a:lnTo>
                  <a:lnTo>
                    <a:pt x="205718" y="21822"/>
                  </a:lnTo>
                  <a:lnTo>
                    <a:pt x="205104" y="21654"/>
                  </a:lnTo>
                  <a:lnTo>
                    <a:pt x="204546" y="21320"/>
                  </a:lnTo>
                  <a:lnTo>
                    <a:pt x="204043" y="20929"/>
                  </a:lnTo>
                  <a:lnTo>
                    <a:pt x="203653" y="20427"/>
                  </a:lnTo>
                  <a:lnTo>
                    <a:pt x="203374" y="19869"/>
                  </a:lnTo>
                  <a:lnTo>
                    <a:pt x="203150" y="19255"/>
                  </a:lnTo>
                  <a:lnTo>
                    <a:pt x="203095" y="18920"/>
                  </a:lnTo>
                  <a:lnTo>
                    <a:pt x="203095" y="18585"/>
                  </a:lnTo>
                  <a:lnTo>
                    <a:pt x="203095" y="18250"/>
                  </a:lnTo>
                  <a:lnTo>
                    <a:pt x="203150" y="17915"/>
                  </a:lnTo>
                  <a:lnTo>
                    <a:pt x="203374" y="17301"/>
                  </a:lnTo>
                  <a:lnTo>
                    <a:pt x="203653" y="16743"/>
                  </a:lnTo>
                  <a:lnTo>
                    <a:pt x="204043" y="16241"/>
                  </a:lnTo>
                  <a:lnTo>
                    <a:pt x="204546" y="15850"/>
                  </a:lnTo>
                  <a:lnTo>
                    <a:pt x="205104" y="15515"/>
                  </a:lnTo>
                  <a:lnTo>
                    <a:pt x="205718" y="15348"/>
                  </a:lnTo>
                  <a:lnTo>
                    <a:pt x="206053" y="15292"/>
                  </a:lnTo>
                  <a:close/>
                  <a:moveTo>
                    <a:pt x="255947" y="30138"/>
                  </a:moveTo>
                  <a:lnTo>
                    <a:pt x="256282" y="30193"/>
                  </a:lnTo>
                  <a:lnTo>
                    <a:pt x="256896" y="30417"/>
                  </a:lnTo>
                  <a:lnTo>
                    <a:pt x="257454" y="30696"/>
                  </a:lnTo>
                  <a:lnTo>
                    <a:pt x="257956" y="31086"/>
                  </a:lnTo>
                  <a:lnTo>
                    <a:pt x="258347" y="31589"/>
                  </a:lnTo>
                  <a:lnTo>
                    <a:pt x="258682" y="32147"/>
                  </a:lnTo>
                  <a:lnTo>
                    <a:pt x="258849" y="32761"/>
                  </a:lnTo>
                  <a:lnTo>
                    <a:pt x="258905" y="33096"/>
                  </a:lnTo>
                  <a:lnTo>
                    <a:pt x="258905" y="33430"/>
                  </a:lnTo>
                  <a:lnTo>
                    <a:pt x="258905" y="33765"/>
                  </a:lnTo>
                  <a:lnTo>
                    <a:pt x="258849" y="34100"/>
                  </a:lnTo>
                  <a:lnTo>
                    <a:pt x="258682" y="34714"/>
                  </a:lnTo>
                  <a:lnTo>
                    <a:pt x="258347" y="35328"/>
                  </a:lnTo>
                  <a:lnTo>
                    <a:pt x="257956" y="35774"/>
                  </a:lnTo>
                  <a:lnTo>
                    <a:pt x="257454" y="36221"/>
                  </a:lnTo>
                  <a:lnTo>
                    <a:pt x="256896" y="36500"/>
                  </a:lnTo>
                  <a:lnTo>
                    <a:pt x="256282" y="36723"/>
                  </a:lnTo>
                  <a:lnTo>
                    <a:pt x="255947" y="36723"/>
                  </a:lnTo>
                  <a:lnTo>
                    <a:pt x="255612" y="36779"/>
                  </a:lnTo>
                  <a:lnTo>
                    <a:pt x="255277" y="36723"/>
                  </a:lnTo>
                  <a:lnTo>
                    <a:pt x="254943" y="36723"/>
                  </a:lnTo>
                  <a:lnTo>
                    <a:pt x="254329" y="36500"/>
                  </a:lnTo>
                  <a:lnTo>
                    <a:pt x="253771" y="36221"/>
                  </a:lnTo>
                  <a:lnTo>
                    <a:pt x="253268" y="35774"/>
                  </a:lnTo>
                  <a:lnTo>
                    <a:pt x="252878" y="35328"/>
                  </a:lnTo>
                  <a:lnTo>
                    <a:pt x="252543" y="34714"/>
                  </a:lnTo>
                  <a:lnTo>
                    <a:pt x="252375" y="34100"/>
                  </a:lnTo>
                  <a:lnTo>
                    <a:pt x="252319" y="33765"/>
                  </a:lnTo>
                  <a:lnTo>
                    <a:pt x="252264" y="33430"/>
                  </a:lnTo>
                  <a:lnTo>
                    <a:pt x="252319" y="33096"/>
                  </a:lnTo>
                  <a:lnTo>
                    <a:pt x="252375" y="32761"/>
                  </a:lnTo>
                  <a:lnTo>
                    <a:pt x="252543" y="32147"/>
                  </a:lnTo>
                  <a:lnTo>
                    <a:pt x="252878" y="31589"/>
                  </a:lnTo>
                  <a:lnTo>
                    <a:pt x="253268" y="31086"/>
                  </a:lnTo>
                  <a:lnTo>
                    <a:pt x="253771" y="30696"/>
                  </a:lnTo>
                  <a:lnTo>
                    <a:pt x="254329" y="30417"/>
                  </a:lnTo>
                  <a:lnTo>
                    <a:pt x="254943" y="30193"/>
                  </a:lnTo>
                  <a:lnTo>
                    <a:pt x="255277" y="30138"/>
                  </a:lnTo>
                  <a:close/>
                  <a:moveTo>
                    <a:pt x="113463" y="32593"/>
                  </a:moveTo>
                  <a:lnTo>
                    <a:pt x="113798" y="32649"/>
                  </a:lnTo>
                  <a:lnTo>
                    <a:pt x="114412" y="32817"/>
                  </a:lnTo>
                  <a:lnTo>
                    <a:pt x="115026" y="33151"/>
                  </a:lnTo>
                  <a:lnTo>
                    <a:pt x="115472" y="33542"/>
                  </a:lnTo>
                  <a:lnTo>
                    <a:pt x="115919" y="34044"/>
                  </a:lnTo>
                  <a:lnTo>
                    <a:pt x="116198" y="34602"/>
                  </a:lnTo>
                  <a:lnTo>
                    <a:pt x="116365" y="35216"/>
                  </a:lnTo>
                  <a:lnTo>
                    <a:pt x="116421" y="35551"/>
                  </a:lnTo>
                  <a:lnTo>
                    <a:pt x="116477" y="35886"/>
                  </a:lnTo>
                  <a:lnTo>
                    <a:pt x="116421" y="36221"/>
                  </a:lnTo>
                  <a:lnTo>
                    <a:pt x="116365" y="36556"/>
                  </a:lnTo>
                  <a:lnTo>
                    <a:pt x="116198" y="37170"/>
                  </a:lnTo>
                  <a:lnTo>
                    <a:pt x="115919" y="37728"/>
                  </a:lnTo>
                  <a:lnTo>
                    <a:pt x="115472" y="38230"/>
                  </a:lnTo>
                  <a:lnTo>
                    <a:pt x="115026" y="38621"/>
                  </a:lnTo>
                  <a:lnTo>
                    <a:pt x="114412" y="38956"/>
                  </a:lnTo>
                  <a:lnTo>
                    <a:pt x="113798" y="39123"/>
                  </a:lnTo>
                  <a:lnTo>
                    <a:pt x="113463" y="39179"/>
                  </a:lnTo>
                  <a:lnTo>
                    <a:pt x="112793" y="39179"/>
                  </a:lnTo>
                  <a:lnTo>
                    <a:pt x="112458" y="39123"/>
                  </a:lnTo>
                  <a:lnTo>
                    <a:pt x="111844" y="38956"/>
                  </a:lnTo>
                  <a:lnTo>
                    <a:pt x="111286" y="38621"/>
                  </a:lnTo>
                  <a:lnTo>
                    <a:pt x="110784" y="38230"/>
                  </a:lnTo>
                  <a:lnTo>
                    <a:pt x="110393" y="37728"/>
                  </a:lnTo>
                  <a:lnTo>
                    <a:pt x="110114" y="37170"/>
                  </a:lnTo>
                  <a:lnTo>
                    <a:pt x="109891" y="36556"/>
                  </a:lnTo>
                  <a:lnTo>
                    <a:pt x="109835" y="36221"/>
                  </a:lnTo>
                  <a:lnTo>
                    <a:pt x="109835" y="35886"/>
                  </a:lnTo>
                  <a:lnTo>
                    <a:pt x="109835" y="35551"/>
                  </a:lnTo>
                  <a:lnTo>
                    <a:pt x="109891" y="35216"/>
                  </a:lnTo>
                  <a:lnTo>
                    <a:pt x="110114" y="34602"/>
                  </a:lnTo>
                  <a:lnTo>
                    <a:pt x="110393" y="34044"/>
                  </a:lnTo>
                  <a:lnTo>
                    <a:pt x="110784" y="33542"/>
                  </a:lnTo>
                  <a:lnTo>
                    <a:pt x="111286" y="33151"/>
                  </a:lnTo>
                  <a:lnTo>
                    <a:pt x="111844" y="32817"/>
                  </a:lnTo>
                  <a:lnTo>
                    <a:pt x="112458" y="32649"/>
                  </a:lnTo>
                  <a:lnTo>
                    <a:pt x="112793" y="32593"/>
                  </a:lnTo>
                  <a:close/>
                  <a:moveTo>
                    <a:pt x="120328" y="48611"/>
                  </a:moveTo>
                  <a:lnTo>
                    <a:pt x="120886" y="48722"/>
                  </a:lnTo>
                  <a:lnTo>
                    <a:pt x="121444" y="48834"/>
                  </a:lnTo>
                  <a:lnTo>
                    <a:pt x="121946" y="49057"/>
                  </a:lnTo>
                  <a:lnTo>
                    <a:pt x="122393" y="49281"/>
                  </a:lnTo>
                  <a:lnTo>
                    <a:pt x="122895" y="49560"/>
                  </a:lnTo>
                  <a:lnTo>
                    <a:pt x="123286" y="49895"/>
                  </a:lnTo>
                  <a:lnTo>
                    <a:pt x="123676" y="50229"/>
                  </a:lnTo>
                  <a:lnTo>
                    <a:pt x="124067" y="50620"/>
                  </a:lnTo>
                  <a:lnTo>
                    <a:pt x="124346" y="51067"/>
                  </a:lnTo>
                  <a:lnTo>
                    <a:pt x="124625" y="51513"/>
                  </a:lnTo>
                  <a:lnTo>
                    <a:pt x="124904" y="52015"/>
                  </a:lnTo>
                  <a:lnTo>
                    <a:pt x="125071" y="52518"/>
                  </a:lnTo>
                  <a:lnTo>
                    <a:pt x="125183" y="53020"/>
                  </a:lnTo>
                  <a:lnTo>
                    <a:pt x="125295" y="53578"/>
                  </a:lnTo>
                  <a:lnTo>
                    <a:pt x="125295" y="54136"/>
                  </a:lnTo>
                  <a:lnTo>
                    <a:pt x="125295" y="54750"/>
                  </a:lnTo>
                  <a:lnTo>
                    <a:pt x="125183" y="55252"/>
                  </a:lnTo>
                  <a:lnTo>
                    <a:pt x="125071" y="55810"/>
                  </a:lnTo>
                  <a:lnTo>
                    <a:pt x="124904" y="56313"/>
                  </a:lnTo>
                  <a:lnTo>
                    <a:pt x="124625" y="56815"/>
                  </a:lnTo>
                  <a:lnTo>
                    <a:pt x="124346" y="57261"/>
                  </a:lnTo>
                  <a:lnTo>
                    <a:pt x="124067" y="57708"/>
                  </a:lnTo>
                  <a:lnTo>
                    <a:pt x="123676" y="58099"/>
                  </a:lnTo>
                  <a:lnTo>
                    <a:pt x="123286" y="58434"/>
                  </a:lnTo>
                  <a:lnTo>
                    <a:pt x="122895" y="58768"/>
                  </a:lnTo>
                  <a:lnTo>
                    <a:pt x="122393" y="59047"/>
                  </a:lnTo>
                  <a:lnTo>
                    <a:pt x="121946" y="59271"/>
                  </a:lnTo>
                  <a:lnTo>
                    <a:pt x="121444" y="59438"/>
                  </a:lnTo>
                  <a:lnTo>
                    <a:pt x="120886" y="59606"/>
                  </a:lnTo>
                  <a:lnTo>
                    <a:pt x="120328" y="59661"/>
                  </a:lnTo>
                  <a:lnTo>
                    <a:pt x="119769" y="59717"/>
                  </a:lnTo>
                  <a:lnTo>
                    <a:pt x="119211" y="59661"/>
                  </a:lnTo>
                  <a:lnTo>
                    <a:pt x="118653" y="59606"/>
                  </a:lnTo>
                  <a:lnTo>
                    <a:pt x="118095" y="59438"/>
                  </a:lnTo>
                  <a:lnTo>
                    <a:pt x="117593" y="59271"/>
                  </a:lnTo>
                  <a:lnTo>
                    <a:pt x="117146" y="59047"/>
                  </a:lnTo>
                  <a:lnTo>
                    <a:pt x="116644" y="58768"/>
                  </a:lnTo>
                  <a:lnTo>
                    <a:pt x="116253" y="58434"/>
                  </a:lnTo>
                  <a:lnTo>
                    <a:pt x="115863" y="58099"/>
                  </a:lnTo>
                  <a:lnTo>
                    <a:pt x="115472" y="57708"/>
                  </a:lnTo>
                  <a:lnTo>
                    <a:pt x="115193" y="57261"/>
                  </a:lnTo>
                  <a:lnTo>
                    <a:pt x="114914" y="56815"/>
                  </a:lnTo>
                  <a:lnTo>
                    <a:pt x="114635" y="56313"/>
                  </a:lnTo>
                  <a:lnTo>
                    <a:pt x="114467" y="55810"/>
                  </a:lnTo>
                  <a:lnTo>
                    <a:pt x="114356" y="55252"/>
                  </a:lnTo>
                  <a:lnTo>
                    <a:pt x="114244" y="54750"/>
                  </a:lnTo>
                  <a:lnTo>
                    <a:pt x="114244" y="54136"/>
                  </a:lnTo>
                  <a:lnTo>
                    <a:pt x="114244" y="53578"/>
                  </a:lnTo>
                  <a:lnTo>
                    <a:pt x="114356" y="53020"/>
                  </a:lnTo>
                  <a:lnTo>
                    <a:pt x="114467" y="52518"/>
                  </a:lnTo>
                  <a:lnTo>
                    <a:pt x="114635" y="52015"/>
                  </a:lnTo>
                  <a:lnTo>
                    <a:pt x="114914" y="51513"/>
                  </a:lnTo>
                  <a:lnTo>
                    <a:pt x="115193" y="51067"/>
                  </a:lnTo>
                  <a:lnTo>
                    <a:pt x="115472" y="50620"/>
                  </a:lnTo>
                  <a:lnTo>
                    <a:pt x="115863" y="50229"/>
                  </a:lnTo>
                  <a:lnTo>
                    <a:pt x="116253" y="49895"/>
                  </a:lnTo>
                  <a:lnTo>
                    <a:pt x="116644" y="49560"/>
                  </a:lnTo>
                  <a:lnTo>
                    <a:pt x="117146" y="49281"/>
                  </a:lnTo>
                  <a:lnTo>
                    <a:pt x="117593" y="49057"/>
                  </a:lnTo>
                  <a:lnTo>
                    <a:pt x="118095" y="48834"/>
                  </a:lnTo>
                  <a:lnTo>
                    <a:pt x="118653" y="48722"/>
                  </a:lnTo>
                  <a:lnTo>
                    <a:pt x="119211" y="48611"/>
                  </a:lnTo>
                  <a:close/>
                  <a:moveTo>
                    <a:pt x="267109" y="134782"/>
                  </a:moveTo>
                  <a:lnTo>
                    <a:pt x="267667" y="134838"/>
                  </a:lnTo>
                  <a:lnTo>
                    <a:pt x="268226" y="134894"/>
                  </a:lnTo>
                  <a:lnTo>
                    <a:pt x="268728" y="135061"/>
                  </a:lnTo>
                  <a:lnTo>
                    <a:pt x="269286" y="135229"/>
                  </a:lnTo>
                  <a:lnTo>
                    <a:pt x="269732" y="135452"/>
                  </a:lnTo>
                  <a:lnTo>
                    <a:pt x="270235" y="135731"/>
                  </a:lnTo>
                  <a:lnTo>
                    <a:pt x="270625" y="136066"/>
                  </a:lnTo>
                  <a:lnTo>
                    <a:pt x="271016" y="136401"/>
                  </a:lnTo>
                  <a:lnTo>
                    <a:pt x="271407" y="136791"/>
                  </a:lnTo>
                  <a:lnTo>
                    <a:pt x="271686" y="137238"/>
                  </a:lnTo>
                  <a:lnTo>
                    <a:pt x="271965" y="137684"/>
                  </a:lnTo>
                  <a:lnTo>
                    <a:pt x="272244" y="138187"/>
                  </a:lnTo>
                  <a:lnTo>
                    <a:pt x="272411" y="138689"/>
                  </a:lnTo>
                  <a:lnTo>
                    <a:pt x="272523" y="139191"/>
                  </a:lnTo>
                  <a:lnTo>
                    <a:pt x="272635" y="139749"/>
                  </a:lnTo>
                  <a:lnTo>
                    <a:pt x="272635" y="140363"/>
                  </a:lnTo>
                  <a:lnTo>
                    <a:pt x="272635" y="140921"/>
                  </a:lnTo>
                  <a:lnTo>
                    <a:pt x="272523" y="141479"/>
                  </a:lnTo>
                  <a:lnTo>
                    <a:pt x="272411" y="141982"/>
                  </a:lnTo>
                  <a:lnTo>
                    <a:pt x="272244" y="142484"/>
                  </a:lnTo>
                  <a:lnTo>
                    <a:pt x="271965" y="142986"/>
                  </a:lnTo>
                  <a:lnTo>
                    <a:pt x="271686" y="143433"/>
                  </a:lnTo>
                  <a:lnTo>
                    <a:pt x="271407" y="143879"/>
                  </a:lnTo>
                  <a:lnTo>
                    <a:pt x="271016" y="144270"/>
                  </a:lnTo>
                  <a:lnTo>
                    <a:pt x="270625" y="144605"/>
                  </a:lnTo>
                  <a:lnTo>
                    <a:pt x="270235" y="144940"/>
                  </a:lnTo>
                  <a:lnTo>
                    <a:pt x="269732" y="145219"/>
                  </a:lnTo>
                  <a:lnTo>
                    <a:pt x="269286" y="145442"/>
                  </a:lnTo>
                  <a:lnTo>
                    <a:pt x="268728" y="145665"/>
                  </a:lnTo>
                  <a:lnTo>
                    <a:pt x="268226" y="145777"/>
                  </a:lnTo>
                  <a:lnTo>
                    <a:pt x="267667" y="145833"/>
                  </a:lnTo>
                  <a:lnTo>
                    <a:pt x="267109" y="145888"/>
                  </a:lnTo>
                  <a:lnTo>
                    <a:pt x="266551" y="145833"/>
                  </a:lnTo>
                  <a:lnTo>
                    <a:pt x="265993" y="145777"/>
                  </a:lnTo>
                  <a:lnTo>
                    <a:pt x="265435" y="145665"/>
                  </a:lnTo>
                  <a:lnTo>
                    <a:pt x="264933" y="145442"/>
                  </a:lnTo>
                  <a:lnTo>
                    <a:pt x="264430" y="145219"/>
                  </a:lnTo>
                  <a:lnTo>
                    <a:pt x="263984" y="144940"/>
                  </a:lnTo>
                  <a:lnTo>
                    <a:pt x="263593" y="144605"/>
                  </a:lnTo>
                  <a:lnTo>
                    <a:pt x="263203" y="144270"/>
                  </a:lnTo>
                  <a:lnTo>
                    <a:pt x="262812" y="143879"/>
                  </a:lnTo>
                  <a:lnTo>
                    <a:pt x="262477" y="143433"/>
                  </a:lnTo>
                  <a:lnTo>
                    <a:pt x="262198" y="142986"/>
                  </a:lnTo>
                  <a:lnTo>
                    <a:pt x="261975" y="142484"/>
                  </a:lnTo>
                  <a:lnTo>
                    <a:pt x="261807" y="141982"/>
                  </a:lnTo>
                  <a:lnTo>
                    <a:pt x="261640" y="141479"/>
                  </a:lnTo>
                  <a:lnTo>
                    <a:pt x="261584" y="140921"/>
                  </a:lnTo>
                  <a:lnTo>
                    <a:pt x="261528" y="140363"/>
                  </a:lnTo>
                  <a:lnTo>
                    <a:pt x="261584" y="139749"/>
                  </a:lnTo>
                  <a:lnTo>
                    <a:pt x="261640" y="139191"/>
                  </a:lnTo>
                  <a:lnTo>
                    <a:pt x="261807" y="138689"/>
                  </a:lnTo>
                  <a:lnTo>
                    <a:pt x="261975" y="138187"/>
                  </a:lnTo>
                  <a:lnTo>
                    <a:pt x="262198" y="137684"/>
                  </a:lnTo>
                  <a:lnTo>
                    <a:pt x="262477" y="137238"/>
                  </a:lnTo>
                  <a:lnTo>
                    <a:pt x="262812" y="136791"/>
                  </a:lnTo>
                  <a:lnTo>
                    <a:pt x="263203" y="136401"/>
                  </a:lnTo>
                  <a:lnTo>
                    <a:pt x="263593" y="136066"/>
                  </a:lnTo>
                  <a:lnTo>
                    <a:pt x="263984" y="135731"/>
                  </a:lnTo>
                  <a:lnTo>
                    <a:pt x="264430" y="135452"/>
                  </a:lnTo>
                  <a:lnTo>
                    <a:pt x="264933" y="135229"/>
                  </a:lnTo>
                  <a:lnTo>
                    <a:pt x="265435" y="135061"/>
                  </a:lnTo>
                  <a:lnTo>
                    <a:pt x="265993" y="134894"/>
                  </a:lnTo>
                  <a:lnTo>
                    <a:pt x="266551" y="134838"/>
                  </a:lnTo>
                  <a:lnTo>
                    <a:pt x="267109" y="134782"/>
                  </a:lnTo>
                  <a:close/>
                  <a:moveTo>
                    <a:pt x="165199" y="11385"/>
                  </a:moveTo>
                  <a:lnTo>
                    <a:pt x="166594" y="11441"/>
                  </a:lnTo>
                  <a:lnTo>
                    <a:pt x="167934" y="11497"/>
                  </a:lnTo>
                  <a:lnTo>
                    <a:pt x="169273" y="11664"/>
                  </a:lnTo>
                  <a:lnTo>
                    <a:pt x="170613" y="11888"/>
                  </a:lnTo>
                  <a:lnTo>
                    <a:pt x="171952" y="12167"/>
                  </a:lnTo>
                  <a:lnTo>
                    <a:pt x="173292" y="12446"/>
                  </a:lnTo>
                  <a:lnTo>
                    <a:pt x="174631" y="12781"/>
                  </a:lnTo>
                  <a:lnTo>
                    <a:pt x="175971" y="13171"/>
                  </a:lnTo>
                  <a:lnTo>
                    <a:pt x="177254" y="13618"/>
                  </a:lnTo>
                  <a:lnTo>
                    <a:pt x="179877" y="14567"/>
                  </a:lnTo>
                  <a:lnTo>
                    <a:pt x="182445" y="15627"/>
                  </a:lnTo>
                  <a:lnTo>
                    <a:pt x="185012" y="16743"/>
                  </a:lnTo>
                  <a:lnTo>
                    <a:pt x="186630" y="17469"/>
                  </a:lnTo>
                  <a:lnTo>
                    <a:pt x="188249" y="18306"/>
                  </a:lnTo>
                  <a:lnTo>
                    <a:pt x="189867" y="19143"/>
                  </a:lnTo>
                  <a:lnTo>
                    <a:pt x="191430" y="20036"/>
                  </a:lnTo>
                  <a:lnTo>
                    <a:pt x="194556" y="21822"/>
                  </a:lnTo>
                  <a:lnTo>
                    <a:pt x="197569" y="23719"/>
                  </a:lnTo>
                  <a:lnTo>
                    <a:pt x="203653" y="27570"/>
                  </a:lnTo>
                  <a:lnTo>
                    <a:pt x="206722" y="29468"/>
                  </a:lnTo>
                  <a:lnTo>
                    <a:pt x="209848" y="31254"/>
                  </a:lnTo>
                  <a:lnTo>
                    <a:pt x="211522" y="32147"/>
                  </a:lnTo>
                  <a:lnTo>
                    <a:pt x="213252" y="32872"/>
                  </a:lnTo>
                  <a:lnTo>
                    <a:pt x="215038" y="33598"/>
                  </a:lnTo>
                  <a:lnTo>
                    <a:pt x="216824" y="34156"/>
                  </a:lnTo>
                  <a:lnTo>
                    <a:pt x="218666" y="34658"/>
                  </a:lnTo>
                  <a:lnTo>
                    <a:pt x="220563" y="35105"/>
                  </a:lnTo>
                  <a:lnTo>
                    <a:pt x="222405" y="35551"/>
                  </a:lnTo>
                  <a:lnTo>
                    <a:pt x="224303" y="35886"/>
                  </a:lnTo>
                  <a:lnTo>
                    <a:pt x="228098" y="36500"/>
                  </a:lnTo>
                  <a:lnTo>
                    <a:pt x="231949" y="37002"/>
                  </a:lnTo>
                  <a:lnTo>
                    <a:pt x="235688" y="37560"/>
                  </a:lnTo>
                  <a:lnTo>
                    <a:pt x="237530" y="37895"/>
                  </a:lnTo>
                  <a:lnTo>
                    <a:pt x="239316" y="38230"/>
                  </a:lnTo>
                  <a:lnTo>
                    <a:pt x="241269" y="38621"/>
                  </a:lnTo>
                  <a:lnTo>
                    <a:pt x="243278" y="39067"/>
                  </a:lnTo>
                  <a:lnTo>
                    <a:pt x="245232" y="39570"/>
                  </a:lnTo>
                  <a:lnTo>
                    <a:pt x="247185" y="40072"/>
                  </a:lnTo>
                  <a:lnTo>
                    <a:pt x="249138" y="40686"/>
                  </a:lnTo>
                  <a:lnTo>
                    <a:pt x="251092" y="41300"/>
                  </a:lnTo>
                  <a:lnTo>
                    <a:pt x="252989" y="41969"/>
                  </a:lnTo>
                  <a:lnTo>
                    <a:pt x="254887" y="42751"/>
                  </a:lnTo>
                  <a:lnTo>
                    <a:pt x="256729" y="43588"/>
                  </a:lnTo>
                  <a:lnTo>
                    <a:pt x="258570" y="44481"/>
                  </a:lnTo>
                  <a:lnTo>
                    <a:pt x="260356" y="45430"/>
                  </a:lnTo>
                  <a:lnTo>
                    <a:pt x="262086" y="46490"/>
                  </a:lnTo>
                  <a:lnTo>
                    <a:pt x="263761" y="47606"/>
                  </a:lnTo>
                  <a:lnTo>
                    <a:pt x="265435" y="48890"/>
                  </a:lnTo>
                  <a:lnTo>
                    <a:pt x="266998" y="50174"/>
                  </a:lnTo>
                  <a:lnTo>
                    <a:pt x="268560" y="51625"/>
                  </a:lnTo>
                  <a:lnTo>
                    <a:pt x="269453" y="52518"/>
                  </a:lnTo>
                  <a:lnTo>
                    <a:pt x="270290" y="53466"/>
                  </a:lnTo>
                  <a:lnTo>
                    <a:pt x="271128" y="54471"/>
                  </a:lnTo>
                  <a:lnTo>
                    <a:pt x="271909" y="55476"/>
                  </a:lnTo>
                  <a:lnTo>
                    <a:pt x="272690" y="56536"/>
                  </a:lnTo>
                  <a:lnTo>
                    <a:pt x="273416" y="57596"/>
                  </a:lnTo>
                  <a:lnTo>
                    <a:pt x="274086" y="58657"/>
                  </a:lnTo>
                  <a:lnTo>
                    <a:pt x="274755" y="59829"/>
                  </a:lnTo>
                  <a:lnTo>
                    <a:pt x="275369" y="60945"/>
                  </a:lnTo>
                  <a:lnTo>
                    <a:pt x="275983" y="62117"/>
                  </a:lnTo>
                  <a:lnTo>
                    <a:pt x="276541" y="63345"/>
                  </a:lnTo>
                  <a:lnTo>
                    <a:pt x="277044" y="64517"/>
                  </a:lnTo>
                  <a:lnTo>
                    <a:pt x="277546" y="65800"/>
                  </a:lnTo>
                  <a:lnTo>
                    <a:pt x="277992" y="67028"/>
                  </a:lnTo>
                  <a:lnTo>
                    <a:pt x="278383" y="68312"/>
                  </a:lnTo>
                  <a:lnTo>
                    <a:pt x="278774" y="69596"/>
                  </a:lnTo>
                  <a:lnTo>
                    <a:pt x="279109" y="70879"/>
                  </a:lnTo>
                  <a:lnTo>
                    <a:pt x="279388" y="72163"/>
                  </a:lnTo>
                  <a:lnTo>
                    <a:pt x="279667" y="73502"/>
                  </a:lnTo>
                  <a:lnTo>
                    <a:pt x="279890" y="74786"/>
                  </a:lnTo>
                  <a:lnTo>
                    <a:pt x="280057" y="76125"/>
                  </a:lnTo>
                  <a:lnTo>
                    <a:pt x="280225" y="77465"/>
                  </a:lnTo>
                  <a:lnTo>
                    <a:pt x="280281" y="78804"/>
                  </a:lnTo>
                  <a:lnTo>
                    <a:pt x="280392" y="80144"/>
                  </a:lnTo>
                  <a:lnTo>
                    <a:pt x="280392" y="81539"/>
                  </a:lnTo>
                  <a:lnTo>
                    <a:pt x="280392" y="82878"/>
                  </a:lnTo>
                  <a:lnTo>
                    <a:pt x="280336" y="84218"/>
                  </a:lnTo>
                  <a:lnTo>
                    <a:pt x="280225" y="85557"/>
                  </a:lnTo>
                  <a:lnTo>
                    <a:pt x="280057" y="86897"/>
                  </a:lnTo>
                  <a:lnTo>
                    <a:pt x="279890" y="88180"/>
                  </a:lnTo>
                  <a:lnTo>
                    <a:pt x="279667" y="89520"/>
                  </a:lnTo>
                  <a:lnTo>
                    <a:pt x="279388" y="90859"/>
                  </a:lnTo>
                  <a:lnTo>
                    <a:pt x="279053" y="92199"/>
                  </a:lnTo>
                  <a:lnTo>
                    <a:pt x="278662" y="93538"/>
                  </a:lnTo>
                  <a:lnTo>
                    <a:pt x="278271" y="94878"/>
                  </a:lnTo>
                  <a:lnTo>
                    <a:pt x="277825" y="96217"/>
                  </a:lnTo>
                  <a:lnTo>
                    <a:pt x="277323" y="97501"/>
                  </a:lnTo>
                  <a:lnTo>
                    <a:pt x="276820" y="98784"/>
                  </a:lnTo>
                  <a:lnTo>
                    <a:pt x="275704" y="101296"/>
                  </a:lnTo>
                  <a:lnTo>
                    <a:pt x="274532" y="103807"/>
                  </a:lnTo>
                  <a:lnTo>
                    <a:pt x="273248" y="106263"/>
                  </a:lnTo>
                  <a:lnTo>
                    <a:pt x="271909" y="108663"/>
                  </a:lnTo>
                  <a:lnTo>
                    <a:pt x="270514" y="111007"/>
                  </a:lnTo>
                  <a:lnTo>
                    <a:pt x="268393" y="114467"/>
                  </a:lnTo>
                  <a:lnTo>
                    <a:pt x="266216" y="117872"/>
                  </a:lnTo>
                  <a:lnTo>
                    <a:pt x="263984" y="121220"/>
                  </a:lnTo>
                  <a:lnTo>
                    <a:pt x="261696" y="124569"/>
                  </a:lnTo>
                  <a:lnTo>
                    <a:pt x="259352" y="127806"/>
                  </a:lnTo>
                  <a:lnTo>
                    <a:pt x="256952" y="131043"/>
                  </a:lnTo>
                  <a:lnTo>
                    <a:pt x="254496" y="134168"/>
                  </a:lnTo>
                  <a:lnTo>
                    <a:pt x="251929" y="137238"/>
                  </a:lnTo>
                  <a:lnTo>
                    <a:pt x="250366" y="139135"/>
                  </a:lnTo>
                  <a:lnTo>
                    <a:pt x="248748" y="140921"/>
                  </a:lnTo>
                  <a:lnTo>
                    <a:pt x="247073" y="142707"/>
                  </a:lnTo>
                  <a:lnTo>
                    <a:pt x="246180" y="143544"/>
                  </a:lnTo>
                  <a:lnTo>
                    <a:pt x="245287" y="144326"/>
                  </a:lnTo>
                  <a:lnTo>
                    <a:pt x="244394" y="145107"/>
                  </a:lnTo>
                  <a:lnTo>
                    <a:pt x="243446" y="145833"/>
                  </a:lnTo>
                  <a:lnTo>
                    <a:pt x="242497" y="146558"/>
                  </a:lnTo>
                  <a:lnTo>
                    <a:pt x="241548" y="147172"/>
                  </a:lnTo>
                  <a:lnTo>
                    <a:pt x="240543" y="147786"/>
                  </a:lnTo>
                  <a:lnTo>
                    <a:pt x="239539" y="148288"/>
                  </a:lnTo>
                  <a:lnTo>
                    <a:pt x="238478" y="148791"/>
                  </a:lnTo>
                  <a:lnTo>
                    <a:pt x="237418" y="149181"/>
                  </a:lnTo>
                  <a:lnTo>
                    <a:pt x="236246" y="149572"/>
                  </a:lnTo>
                  <a:lnTo>
                    <a:pt x="235074" y="149851"/>
                  </a:lnTo>
                  <a:lnTo>
                    <a:pt x="233846" y="150018"/>
                  </a:lnTo>
                  <a:lnTo>
                    <a:pt x="232674" y="150186"/>
                  </a:lnTo>
                  <a:lnTo>
                    <a:pt x="231446" y="150242"/>
                  </a:lnTo>
                  <a:lnTo>
                    <a:pt x="230274" y="150242"/>
                  </a:lnTo>
                  <a:lnTo>
                    <a:pt x="229046" y="150186"/>
                  </a:lnTo>
                  <a:lnTo>
                    <a:pt x="227819" y="150018"/>
                  </a:lnTo>
                  <a:lnTo>
                    <a:pt x="226647" y="149851"/>
                  </a:lnTo>
                  <a:lnTo>
                    <a:pt x="225419" y="149628"/>
                  </a:lnTo>
                  <a:lnTo>
                    <a:pt x="224247" y="149349"/>
                  </a:lnTo>
                  <a:lnTo>
                    <a:pt x="223019" y="149014"/>
                  </a:lnTo>
                  <a:lnTo>
                    <a:pt x="221847" y="148623"/>
                  </a:lnTo>
                  <a:lnTo>
                    <a:pt x="220675" y="148232"/>
                  </a:lnTo>
                  <a:lnTo>
                    <a:pt x="219503" y="147786"/>
                  </a:lnTo>
                  <a:lnTo>
                    <a:pt x="218387" y="147340"/>
                  </a:lnTo>
                  <a:lnTo>
                    <a:pt x="216154" y="146279"/>
                  </a:lnTo>
                  <a:lnTo>
                    <a:pt x="213922" y="145219"/>
                  </a:lnTo>
                  <a:lnTo>
                    <a:pt x="211689" y="144047"/>
                  </a:lnTo>
                  <a:lnTo>
                    <a:pt x="209513" y="142875"/>
                  </a:lnTo>
                  <a:lnTo>
                    <a:pt x="207280" y="141703"/>
                  </a:lnTo>
                  <a:lnTo>
                    <a:pt x="205104" y="140586"/>
                  </a:lnTo>
                  <a:lnTo>
                    <a:pt x="202871" y="139526"/>
                  </a:lnTo>
                  <a:lnTo>
                    <a:pt x="200639" y="138521"/>
                  </a:lnTo>
                  <a:lnTo>
                    <a:pt x="198574" y="137684"/>
                  </a:lnTo>
                  <a:lnTo>
                    <a:pt x="196565" y="137015"/>
                  </a:lnTo>
                  <a:lnTo>
                    <a:pt x="194500" y="136345"/>
                  </a:lnTo>
                  <a:lnTo>
                    <a:pt x="192435" y="135843"/>
                  </a:lnTo>
                  <a:lnTo>
                    <a:pt x="190314" y="135396"/>
                  </a:lnTo>
                  <a:lnTo>
                    <a:pt x="188249" y="135005"/>
                  </a:lnTo>
                  <a:lnTo>
                    <a:pt x="186128" y="134726"/>
                  </a:lnTo>
                  <a:lnTo>
                    <a:pt x="184007" y="134559"/>
                  </a:lnTo>
                  <a:lnTo>
                    <a:pt x="182333" y="134447"/>
                  </a:lnTo>
                  <a:lnTo>
                    <a:pt x="180715" y="134447"/>
                  </a:lnTo>
                  <a:lnTo>
                    <a:pt x="179040" y="134559"/>
                  </a:lnTo>
                  <a:lnTo>
                    <a:pt x="177422" y="134726"/>
                  </a:lnTo>
                  <a:lnTo>
                    <a:pt x="175859" y="135005"/>
                  </a:lnTo>
                  <a:lnTo>
                    <a:pt x="175022" y="135229"/>
                  </a:lnTo>
                  <a:lnTo>
                    <a:pt x="174241" y="135452"/>
                  </a:lnTo>
                  <a:lnTo>
                    <a:pt x="173515" y="135731"/>
                  </a:lnTo>
                  <a:lnTo>
                    <a:pt x="172734" y="136066"/>
                  </a:lnTo>
                  <a:lnTo>
                    <a:pt x="172008" y="136401"/>
                  </a:lnTo>
                  <a:lnTo>
                    <a:pt x="171227" y="136791"/>
                  </a:lnTo>
                  <a:lnTo>
                    <a:pt x="170501" y="137238"/>
                  </a:lnTo>
                  <a:lnTo>
                    <a:pt x="169720" y="137796"/>
                  </a:lnTo>
                  <a:lnTo>
                    <a:pt x="168994" y="138354"/>
                  </a:lnTo>
                  <a:lnTo>
                    <a:pt x="168325" y="138912"/>
                  </a:lnTo>
                  <a:lnTo>
                    <a:pt x="166929" y="140140"/>
                  </a:lnTo>
                  <a:lnTo>
                    <a:pt x="165590" y="141424"/>
                  </a:lnTo>
                  <a:lnTo>
                    <a:pt x="164195" y="142651"/>
                  </a:lnTo>
                  <a:lnTo>
                    <a:pt x="162855" y="143879"/>
                  </a:lnTo>
                  <a:lnTo>
                    <a:pt x="162130" y="144493"/>
                  </a:lnTo>
                  <a:lnTo>
                    <a:pt x="161404" y="145051"/>
                  </a:lnTo>
                  <a:lnTo>
                    <a:pt x="160679" y="145554"/>
                  </a:lnTo>
                  <a:lnTo>
                    <a:pt x="159897" y="146056"/>
                  </a:lnTo>
                  <a:lnTo>
                    <a:pt x="159172" y="146447"/>
                  </a:lnTo>
                  <a:lnTo>
                    <a:pt x="158390" y="146781"/>
                  </a:lnTo>
                  <a:lnTo>
                    <a:pt x="157609" y="147116"/>
                  </a:lnTo>
                  <a:lnTo>
                    <a:pt x="156828" y="147395"/>
                  </a:lnTo>
                  <a:lnTo>
                    <a:pt x="156046" y="147674"/>
                  </a:lnTo>
                  <a:lnTo>
                    <a:pt x="155209" y="147842"/>
                  </a:lnTo>
                  <a:lnTo>
                    <a:pt x="154428" y="148009"/>
                  </a:lnTo>
                  <a:lnTo>
                    <a:pt x="153591" y="148177"/>
                  </a:lnTo>
                  <a:lnTo>
                    <a:pt x="151916" y="148344"/>
                  </a:lnTo>
                  <a:lnTo>
                    <a:pt x="150242" y="148456"/>
                  </a:lnTo>
                  <a:lnTo>
                    <a:pt x="148568" y="148400"/>
                  </a:lnTo>
                  <a:lnTo>
                    <a:pt x="146893" y="148288"/>
                  </a:lnTo>
                  <a:lnTo>
                    <a:pt x="145331" y="148121"/>
                  </a:lnTo>
                  <a:lnTo>
                    <a:pt x="143824" y="147898"/>
                  </a:lnTo>
                  <a:lnTo>
                    <a:pt x="142261" y="147619"/>
                  </a:lnTo>
                  <a:lnTo>
                    <a:pt x="140698" y="147284"/>
                  </a:lnTo>
                  <a:lnTo>
                    <a:pt x="139192" y="146893"/>
                  </a:lnTo>
                  <a:lnTo>
                    <a:pt x="137685" y="146391"/>
                  </a:lnTo>
                  <a:lnTo>
                    <a:pt x="136178" y="145888"/>
                  </a:lnTo>
                  <a:lnTo>
                    <a:pt x="134727" y="145275"/>
                  </a:lnTo>
                  <a:lnTo>
                    <a:pt x="133276" y="144605"/>
                  </a:lnTo>
                  <a:lnTo>
                    <a:pt x="131825" y="143879"/>
                  </a:lnTo>
                  <a:lnTo>
                    <a:pt x="130485" y="143098"/>
                  </a:lnTo>
                  <a:lnTo>
                    <a:pt x="129090" y="142261"/>
                  </a:lnTo>
                  <a:lnTo>
                    <a:pt x="127806" y="141312"/>
                  </a:lnTo>
                  <a:lnTo>
                    <a:pt x="126523" y="140307"/>
                  </a:lnTo>
                  <a:lnTo>
                    <a:pt x="125295" y="139247"/>
                  </a:lnTo>
                  <a:lnTo>
                    <a:pt x="124067" y="138131"/>
                  </a:lnTo>
                  <a:lnTo>
                    <a:pt x="122951" y="136959"/>
                  </a:lnTo>
                  <a:lnTo>
                    <a:pt x="121834" y="135675"/>
                  </a:lnTo>
                  <a:lnTo>
                    <a:pt x="120830" y="134336"/>
                  </a:lnTo>
                  <a:lnTo>
                    <a:pt x="119881" y="132996"/>
                  </a:lnTo>
                  <a:lnTo>
                    <a:pt x="118988" y="131545"/>
                  </a:lnTo>
                  <a:lnTo>
                    <a:pt x="118151" y="130038"/>
                  </a:lnTo>
                  <a:lnTo>
                    <a:pt x="117370" y="128476"/>
                  </a:lnTo>
                  <a:lnTo>
                    <a:pt x="116700" y="126913"/>
                  </a:lnTo>
                  <a:lnTo>
                    <a:pt x="116086" y="125294"/>
                  </a:lnTo>
                  <a:lnTo>
                    <a:pt x="115584" y="123676"/>
                  </a:lnTo>
                  <a:lnTo>
                    <a:pt x="115137" y="122002"/>
                  </a:lnTo>
                  <a:lnTo>
                    <a:pt x="114802" y="120327"/>
                  </a:lnTo>
                  <a:lnTo>
                    <a:pt x="114579" y="118597"/>
                  </a:lnTo>
                  <a:lnTo>
                    <a:pt x="114412" y="116867"/>
                  </a:lnTo>
                  <a:lnTo>
                    <a:pt x="114356" y="115137"/>
                  </a:lnTo>
                  <a:lnTo>
                    <a:pt x="114412" y="113351"/>
                  </a:lnTo>
                  <a:lnTo>
                    <a:pt x="114523" y="112123"/>
                  </a:lnTo>
                  <a:lnTo>
                    <a:pt x="114691" y="110895"/>
                  </a:lnTo>
                  <a:lnTo>
                    <a:pt x="114858" y="109667"/>
                  </a:lnTo>
                  <a:lnTo>
                    <a:pt x="115137" y="108440"/>
                  </a:lnTo>
                  <a:lnTo>
                    <a:pt x="115416" y="107212"/>
                  </a:lnTo>
                  <a:lnTo>
                    <a:pt x="115695" y="106040"/>
                  </a:lnTo>
                  <a:lnTo>
                    <a:pt x="116421" y="103640"/>
                  </a:lnTo>
                  <a:lnTo>
                    <a:pt x="117202" y="101240"/>
                  </a:lnTo>
                  <a:lnTo>
                    <a:pt x="118095" y="98952"/>
                  </a:lnTo>
                  <a:lnTo>
                    <a:pt x="119937" y="94320"/>
                  </a:lnTo>
                  <a:lnTo>
                    <a:pt x="121667" y="90022"/>
                  </a:lnTo>
                  <a:lnTo>
                    <a:pt x="123341" y="85725"/>
                  </a:lnTo>
                  <a:lnTo>
                    <a:pt x="124960" y="81372"/>
                  </a:lnTo>
                  <a:lnTo>
                    <a:pt x="126467" y="77018"/>
                  </a:lnTo>
                  <a:lnTo>
                    <a:pt x="127862" y="72609"/>
                  </a:lnTo>
                  <a:lnTo>
                    <a:pt x="128532" y="70377"/>
                  </a:lnTo>
                  <a:lnTo>
                    <a:pt x="129146" y="68145"/>
                  </a:lnTo>
                  <a:lnTo>
                    <a:pt x="129704" y="65856"/>
                  </a:lnTo>
                  <a:lnTo>
                    <a:pt x="130262" y="63624"/>
                  </a:lnTo>
                  <a:lnTo>
                    <a:pt x="130764" y="61336"/>
                  </a:lnTo>
                  <a:lnTo>
                    <a:pt x="131211" y="59047"/>
                  </a:lnTo>
                  <a:lnTo>
                    <a:pt x="131825" y="55308"/>
                  </a:lnTo>
                  <a:lnTo>
                    <a:pt x="132438" y="51513"/>
                  </a:lnTo>
                  <a:lnTo>
                    <a:pt x="132997" y="47718"/>
                  </a:lnTo>
                  <a:lnTo>
                    <a:pt x="133610" y="43979"/>
                  </a:lnTo>
                  <a:lnTo>
                    <a:pt x="133945" y="42137"/>
                  </a:lnTo>
                  <a:lnTo>
                    <a:pt x="134336" y="40295"/>
                  </a:lnTo>
                  <a:lnTo>
                    <a:pt x="134782" y="38453"/>
                  </a:lnTo>
                  <a:lnTo>
                    <a:pt x="135285" y="36612"/>
                  </a:lnTo>
                  <a:lnTo>
                    <a:pt x="135787" y="34826"/>
                  </a:lnTo>
                  <a:lnTo>
                    <a:pt x="136401" y="33096"/>
                  </a:lnTo>
                  <a:lnTo>
                    <a:pt x="137071" y="31365"/>
                  </a:lnTo>
                  <a:lnTo>
                    <a:pt x="137852" y="29635"/>
                  </a:lnTo>
                  <a:lnTo>
                    <a:pt x="138299" y="28687"/>
                  </a:lnTo>
                  <a:lnTo>
                    <a:pt x="138857" y="27738"/>
                  </a:lnTo>
                  <a:lnTo>
                    <a:pt x="139415" y="26789"/>
                  </a:lnTo>
                  <a:lnTo>
                    <a:pt x="139973" y="25840"/>
                  </a:lnTo>
                  <a:lnTo>
                    <a:pt x="140587" y="24947"/>
                  </a:lnTo>
                  <a:lnTo>
                    <a:pt x="141201" y="24110"/>
                  </a:lnTo>
                  <a:lnTo>
                    <a:pt x="141870" y="23217"/>
                  </a:lnTo>
                  <a:lnTo>
                    <a:pt x="142540" y="22436"/>
                  </a:lnTo>
                  <a:lnTo>
                    <a:pt x="143210" y="21599"/>
                  </a:lnTo>
                  <a:lnTo>
                    <a:pt x="143935" y="20817"/>
                  </a:lnTo>
                  <a:lnTo>
                    <a:pt x="144717" y="20092"/>
                  </a:lnTo>
                  <a:lnTo>
                    <a:pt x="145442" y="19366"/>
                  </a:lnTo>
                  <a:lnTo>
                    <a:pt x="146224" y="18641"/>
                  </a:lnTo>
                  <a:lnTo>
                    <a:pt x="147061" y="17971"/>
                  </a:lnTo>
                  <a:lnTo>
                    <a:pt x="147898" y="17357"/>
                  </a:lnTo>
                  <a:lnTo>
                    <a:pt x="148735" y="16743"/>
                  </a:lnTo>
                  <a:lnTo>
                    <a:pt x="149572" y="16185"/>
                  </a:lnTo>
                  <a:lnTo>
                    <a:pt x="150465" y="15627"/>
                  </a:lnTo>
                  <a:lnTo>
                    <a:pt x="151358" y="15069"/>
                  </a:lnTo>
                  <a:lnTo>
                    <a:pt x="152251" y="14622"/>
                  </a:lnTo>
                  <a:lnTo>
                    <a:pt x="153144" y="14120"/>
                  </a:lnTo>
                  <a:lnTo>
                    <a:pt x="154093" y="13729"/>
                  </a:lnTo>
                  <a:lnTo>
                    <a:pt x="155042" y="13339"/>
                  </a:lnTo>
                  <a:lnTo>
                    <a:pt x="155990" y="12948"/>
                  </a:lnTo>
                  <a:lnTo>
                    <a:pt x="156939" y="12669"/>
                  </a:lnTo>
                  <a:lnTo>
                    <a:pt x="157888" y="12390"/>
                  </a:lnTo>
                  <a:lnTo>
                    <a:pt x="158893" y="12111"/>
                  </a:lnTo>
                  <a:lnTo>
                    <a:pt x="159841" y="11888"/>
                  </a:lnTo>
                  <a:lnTo>
                    <a:pt x="160846" y="11720"/>
                  </a:lnTo>
                  <a:lnTo>
                    <a:pt x="161851" y="11553"/>
                  </a:lnTo>
                  <a:lnTo>
                    <a:pt x="162855" y="11497"/>
                  </a:lnTo>
                  <a:lnTo>
                    <a:pt x="163860" y="11385"/>
                  </a:lnTo>
                  <a:close/>
                  <a:moveTo>
                    <a:pt x="184677" y="142428"/>
                  </a:moveTo>
                  <a:lnTo>
                    <a:pt x="185235" y="142484"/>
                  </a:lnTo>
                  <a:lnTo>
                    <a:pt x="185793" y="142540"/>
                  </a:lnTo>
                  <a:lnTo>
                    <a:pt x="186296" y="142707"/>
                  </a:lnTo>
                  <a:lnTo>
                    <a:pt x="186854" y="142875"/>
                  </a:lnTo>
                  <a:lnTo>
                    <a:pt x="187300" y="143098"/>
                  </a:lnTo>
                  <a:lnTo>
                    <a:pt x="187747" y="143377"/>
                  </a:lnTo>
                  <a:lnTo>
                    <a:pt x="188193" y="143712"/>
                  </a:lnTo>
                  <a:lnTo>
                    <a:pt x="188584" y="144103"/>
                  </a:lnTo>
                  <a:lnTo>
                    <a:pt x="188975" y="144493"/>
                  </a:lnTo>
                  <a:lnTo>
                    <a:pt x="189254" y="144884"/>
                  </a:lnTo>
                  <a:lnTo>
                    <a:pt x="189533" y="145330"/>
                  </a:lnTo>
                  <a:lnTo>
                    <a:pt x="189812" y="145833"/>
                  </a:lnTo>
                  <a:lnTo>
                    <a:pt x="189979" y="146335"/>
                  </a:lnTo>
                  <a:lnTo>
                    <a:pt x="190091" y="146893"/>
                  </a:lnTo>
                  <a:lnTo>
                    <a:pt x="190202" y="147451"/>
                  </a:lnTo>
                  <a:lnTo>
                    <a:pt x="190202" y="148009"/>
                  </a:lnTo>
                  <a:lnTo>
                    <a:pt x="190202" y="148567"/>
                  </a:lnTo>
                  <a:lnTo>
                    <a:pt x="190091" y="149125"/>
                  </a:lnTo>
                  <a:lnTo>
                    <a:pt x="189979" y="149628"/>
                  </a:lnTo>
                  <a:lnTo>
                    <a:pt x="189812" y="150186"/>
                  </a:lnTo>
                  <a:lnTo>
                    <a:pt x="189533" y="150632"/>
                  </a:lnTo>
                  <a:lnTo>
                    <a:pt x="189254" y="151079"/>
                  </a:lnTo>
                  <a:lnTo>
                    <a:pt x="188975" y="151525"/>
                  </a:lnTo>
                  <a:lnTo>
                    <a:pt x="188584" y="151916"/>
                  </a:lnTo>
                  <a:lnTo>
                    <a:pt x="188193" y="152307"/>
                  </a:lnTo>
                  <a:lnTo>
                    <a:pt x="187747" y="152586"/>
                  </a:lnTo>
                  <a:lnTo>
                    <a:pt x="187300" y="152865"/>
                  </a:lnTo>
                  <a:lnTo>
                    <a:pt x="186854" y="153144"/>
                  </a:lnTo>
                  <a:lnTo>
                    <a:pt x="186296" y="153311"/>
                  </a:lnTo>
                  <a:lnTo>
                    <a:pt x="185793" y="153423"/>
                  </a:lnTo>
                  <a:lnTo>
                    <a:pt x="185235" y="153534"/>
                  </a:lnTo>
                  <a:lnTo>
                    <a:pt x="184119" y="153534"/>
                  </a:lnTo>
                  <a:lnTo>
                    <a:pt x="183561" y="153423"/>
                  </a:lnTo>
                  <a:lnTo>
                    <a:pt x="183003" y="153311"/>
                  </a:lnTo>
                  <a:lnTo>
                    <a:pt x="182500" y="153144"/>
                  </a:lnTo>
                  <a:lnTo>
                    <a:pt x="181998" y="152865"/>
                  </a:lnTo>
                  <a:lnTo>
                    <a:pt x="181552" y="152586"/>
                  </a:lnTo>
                  <a:lnTo>
                    <a:pt x="181161" y="152307"/>
                  </a:lnTo>
                  <a:lnTo>
                    <a:pt x="180770" y="151916"/>
                  </a:lnTo>
                  <a:lnTo>
                    <a:pt x="180380" y="151525"/>
                  </a:lnTo>
                  <a:lnTo>
                    <a:pt x="180045" y="151079"/>
                  </a:lnTo>
                  <a:lnTo>
                    <a:pt x="179766" y="150632"/>
                  </a:lnTo>
                  <a:lnTo>
                    <a:pt x="179543" y="150186"/>
                  </a:lnTo>
                  <a:lnTo>
                    <a:pt x="179375" y="149628"/>
                  </a:lnTo>
                  <a:lnTo>
                    <a:pt x="179208" y="149125"/>
                  </a:lnTo>
                  <a:lnTo>
                    <a:pt x="179152" y="148567"/>
                  </a:lnTo>
                  <a:lnTo>
                    <a:pt x="179096" y="148009"/>
                  </a:lnTo>
                  <a:lnTo>
                    <a:pt x="179152" y="147451"/>
                  </a:lnTo>
                  <a:lnTo>
                    <a:pt x="179208" y="146893"/>
                  </a:lnTo>
                  <a:lnTo>
                    <a:pt x="179375" y="146335"/>
                  </a:lnTo>
                  <a:lnTo>
                    <a:pt x="179543" y="145833"/>
                  </a:lnTo>
                  <a:lnTo>
                    <a:pt x="179766" y="145330"/>
                  </a:lnTo>
                  <a:lnTo>
                    <a:pt x="180045" y="144884"/>
                  </a:lnTo>
                  <a:lnTo>
                    <a:pt x="180380" y="144493"/>
                  </a:lnTo>
                  <a:lnTo>
                    <a:pt x="180770" y="144103"/>
                  </a:lnTo>
                  <a:lnTo>
                    <a:pt x="181161" y="143712"/>
                  </a:lnTo>
                  <a:lnTo>
                    <a:pt x="181552" y="143377"/>
                  </a:lnTo>
                  <a:lnTo>
                    <a:pt x="181998" y="143098"/>
                  </a:lnTo>
                  <a:lnTo>
                    <a:pt x="182500" y="142875"/>
                  </a:lnTo>
                  <a:lnTo>
                    <a:pt x="183003" y="142707"/>
                  </a:lnTo>
                  <a:lnTo>
                    <a:pt x="183561" y="142540"/>
                  </a:lnTo>
                  <a:lnTo>
                    <a:pt x="184119" y="142484"/>
                  </a:lnTo>
                  <a:lnTo>
                    <a:pt x="184677" y="142428"/>
                  </a:lnTo>
                  <a:close/>
                  <a:moveTo>
                    <a:pt x="0" y="0"/>
                  </a:moveTo>
                  <a:lnTo>
                    <a:pt x="0" y="160734"/>
                  </a:lnTo>
                  <a:lnTo>
                    <a:pt x="285750" y="160734"/>
                  </a:lnTo>
                  <a:lnTo>
                    <a:pt x="28575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" name="Google Shape;29;p6"/>
            <p:cNvSpPr/>
            <p:nvPr/>
          </p:nvSpPr>
          <p:spPr>
            <a:xfrm>
              <a:off x="238125" y="848325"/>
              <a:ext cx="7143750" cy="4018350"/>
            </a:xfrm>
            <a:custGeom>
              <a:rect b="b" l="l" r="r" t="t"/>
              <a:pathLst>
                <a:path extrusionOk="0" h="160734" w="285750">
                  <a:moveTo>
                    <a:pt x="206722" y="15292"/>
                  </a:moveTo>
                  <a:lnTo>
                    <a:pt x="207057" y="15348"/>
                  </a:lnTo>
                  <a:lnTo>
                    <a:pt x="207671" y="15515"/>
                  </a:lnTo>
                  <a:lnTo>
                    <a:pt x="208229" y="15850"/>
                  </a:lnTo>
                  <a:lnTo>
                    <a:pt x="208731" y="16241"/>
                  </a:lnTo>
                  <a:lnTo>
                    <a:pt x="209122" y="16743"/>
                  </a:lnTo>
                  <a:lnTo>
                    <a:pt x="209457" y="17301"/>
                  </a:lnTo>
                  <a:lnTo>
                    <a:pt x="209624" y="17915"/>
                  </a:lnTo>
                  <a:lnTo>
                    <a:pt x="209680" y="18250"/>
                  </a:lnTo>
                  <a:lnTo>
                    <a:pt x="209736" y="18585"/>
                  </a:lnTo>
                  <a:lnTo>
                    <a:pt x="209680" y="18920"/>
                  </a:lnTo>
                  <a:lnTo>
                    <a:pt x="209624" y="19255"/>
                  </a:lnTo>
                  <a:lnTo>
                    <a:pt x="209457" y="19869"/>
                  </a:lnTo>
                  <a:lnTo>
                    <a:pt x="209122" y="20427"/>
                  </a:lnTo>
                  <a:lnTo>
                    <a:pt x="208731" y="20929"/>
                  </a:lnTo>
                  <a:lnTo>
                    <a:pt x="208229" y="21320"/>
                  </a:lnTo>
                  <a:lnTo>
                    <a:pt x="207671" y="21654"/>
                  </a:lnTo>
                  <a:lnTo>
                    <a:pt x="207057" y="21822"/>
                  </a:lnTo>
                  <a:lnTo>
                    <a:pt x="206722" y="21878"/>
                  </a:lnTo>
                  <a:lnTo>
                    <a:pt x="206053" y="21878"/>
                  </a:lnTo>
                  <a:lnTo>
                    <a:pt x="205718" y="21822"/>
                  </a:lnTo>
                  <a:lnTo>
                    <a:pt x="205104" y="21654"/>
                  </a:lnTo>
                  <a:lnTo>
                    <a:pt x="204546" y="21320"/>
                  </a:lnTo>
                  <a:lnTo>
                    <a:pt x="204043" y="20929"/>
                  </a:lnTo>
                  <a:lnTo>
                    <a:pt x="203653" y="20427"/>
                  </a:lnTo>
                  <a:lnTo>
                    <a:pt x="203374" y="19869"/>
                  </a:lnTo>
                  <a:lnTo>
                    <a:pt x="203150" y="19255"/>
                  </a:lnTo>
                  <a:lnTo>
                    <a:pt x="203095" y="18920"/>
                  </a:lnTo>
                  <a:lnTo>
                    <a:pt x="203095" y="18585"/>
                  </a:lnTo>
                  <a:lnTo>
                    <a:pt x="203095" y="18250"/>
                  </a:lnTo>
                  <a:lnTo>
                    <a:pt x="203150" y="17915"/>
                  </a:lnTo>
                  <a:lnTo>
                    <a:pt x="203374" y="17301"/>
                  </a:lnTo>
                  <a:lnTo>
                    <a:pt x="203653" y="16743"/>
                  </a:lnTo>
                  <a:lnTo>
                    <a:pt x="204043" y="16241"/>
                  </a:lnTo>
                  <a:lnTo>
                    <a:pt x="204546" y="15850"/>
                  </a:lnTo>
                  <a:lnTo>
                    <a:pt x="205104" y="15515"/>
                  </a:lnTo>
                  <a:lnTo>
                    <a:pt x="205718" y="15348"/>
                  </a:lnTo>
                  <a:lnTo>
                    <a:pt x="206053" y="15292"/>
                  </a:lnTo>
                  <a:close/>
                  <a:moveTo>
                    <a:pt x="255947" y="30138"/>
                  </a:moveTo>
                  <a:lnTo>
                    <a:pt x="256282" y="30193"/>
                  </a:lnTo>
                  <a:lnTo>
                    <a:pt x="256896" y="30417"/>
                  </a:lnTo>
                  <a:lnTo>
                    <a:pt x="257454" y="30696"/>
                  </a:lnTo>
                  <a:lnTo>
                    <a:pt x="257956" y="31086"/>
                  </a:lnTo>
                  <a:lnTo>
                    <a:pt x="258347" y="31589"/>
                  </a:lnTo>
                  <a:lnTo>
                    <a:pt x="258682" y="32147"/>
                  </a:lnTo>
                  <a:lnTo>
                    <a:pt x="258849" y="32761"/>
                  </a:lnTo>
                  <a:lnTo>
                    <a:pt x="258905" y="33096"/>
                  </a:lnTo>
                  <a:lnTo>
                    <a:pt x="258905" y="33430"/>
                  </a:lnTo>
                  <a:lnTo>
                    <a:pt x="258905" y="33765"/>
                  </a:lnTo>
                  <a:lnTo>
                    <a:pt x="258849" y="34100"/>
                  </a:lnTo>
                  <a:lnTo>
                    <a:pt x="258682" y="34714"/>
                  </a:lnTo>
                  <a:lnTo>
                    <a:pt x="258347" y="35328"/>
                  </a:lnTo>
                  <a:lnTo>
                    <a:pt x="257956" y="35774"/>
                  </a:lnTo>
                  <a:lnTo>
                    <a:pt x="257454" y="36221"/>
                  </a:lnTo>
                  <a:lnTo>
                    <a:pt x="256896" y="36500"/>
                  </a:lnTo>
                  <a:lnTo>
                    <a:pt x="256282" y="36723"/>
                  </a:lnTo>
                  <a:lnTo>
                    <a:pt x="255947" y="36723"/>
                  </a:lnTo>
                  <a:lnTo>
                    <a:pt x="255612" y="36779"/>
                  </a:lnTo>
                  <a:lnTo>
                    <a:pt x="255277" y="36723"/>
                  </a:lnTo>
                  <a:lnTo>
                    <a:pt x="254943" y="36723"/>
                  </a:lnTo>
                  <a:lnTo>
                    <a:pt x="254329" y="36500"/>
                  </a:lnTo>
                  <a:lnTo>
                    <a:pt x="253771" y="36221"/>
                  </a:lnTo>
                  <a:lnTo>
                    <a:pt x="253268" y="35774"/>
                  </a:lnTo>
                  <a:lnTo>
                    <a:pt x="252878" y="35328"/>
                  </a:lnTo>
                  <a:lnTo>
                    <a:pt x="252543" y="34714"/>
                  </a:lnTo>
                  <a:lnTo>
                    <a:pt x="252375" y="34100"/>
                  </a:lnTo>
                  <a:lnTo>
                    <a:pt x="252319" y="33765"/>
                  </a:lnTo>
                  <a:lnTo>
                    <a:pt x="252264" y="33430"/>
                  </a:lnTo>
                  <a:lnTo>
                    <a:pt x="252319" y="33096"/>
                  </a:lnTo>
                  <a:lnTo>
                    <a:pt x="252375" y="32761"/>
                  </a:lnTo>
                  <a:lnTo>
                    <a:pt x="252543" y="32147"/>
                  </a:lnTo>
                  <a:lnTo>
                    <a:pt x="252878" y="31589"/>
                  </a:lnTo>
                  <a:lnTo>
                    <a:pt x="253268" y="31086"/>
                  </a:lnTo>
                  <a:lnTo>
                    <a:pt x="253771" y="30696"/>
                  </a:lnTo>
                  <a:lnTo>
                    <a:pt x="254329" y="30417"/>
                  </a:lnTo>
                  <a:lnTo>
                    <a:pt x="254943" y="30193"/>
                  </a:lnTo>
                  <a:lnTo>
                    <a:pt x="255277" y="30138"/>
                  </a:lnTo>
                  <a:close/>
                  <a:moveTo>
                    <a:pt x="113463" y="32593"/>
                  </a:moveTo>
                  <a:lnTo>
                    <a:pt x="113798" y="32649"/>
                  </a:lnTo>
                  <a:lnTo>
                    <a:pt x="114412" y="32817"/>
                  </a:lnTo>
                  <a:lnTo>
                    <a:pt x="115026" y="33151"/>
                  </a:lnTo>
                  <a:lnTo>
                    <a:pt x="115472" y="33542"/>
                  </a:lnTo>
                  <a:lnTo>
                    <a:pt x="115919" y="34044"/>
                  </a:lnTo>
                  <a:lnTo>
                    <a:pt x="116198" y="34602"/>
                  </a:lnTo>
                  <a:lnTo>
                    <a:pt x="116365" y="35216"/>
                  </a:lnTo>
                  <a:lnTo>
                    <a:pt x="116421" y="35551"/>
                  </a:lnTo>
                  <a:lnTo>
                    <a:pt x="116477" y="35886"/>
                  </a:lnTo>
                  <a:lnTo>
                    <a:pt x="116421" y="36221"/>
                  </a:lnTo>
                  <a:lnTo>
                    <a:pt x="116365" y="36556"/>
                  </a:lnTo>
                  <a:lnTo>
                    <a:pt x="116198" y="37170"/>
                  </a:lnTo>
                  <a:lnTo>
                    <a:pt x="115919" y="37728"/>
                  </a:lnTo>
                  <a:lnTo>
                    <a:pt x="115472" y="38230"/>
                  </a:lnTo>
                  <a:lnTo>
                    <a:pt x="115026" y="38621"/>
                  </a:lnTo>
                  <a:lnTo>
                    <a:pt x="114412" y="38956"/>
                  </a:lnTo>
                  <a:lnTo>
                    <a:pt x="113798" y="39123"/>
                  </a:lnTo>
                  <a:lnTo>
                    <a:pt x="113463" y="39179"/>
                  </a:lnTo>
                  <a:lnTo>
                    <a:pt x="112793" y="39179"/>
                  </a:lnTo>
                  <a:lnTo>
                    <a:pt x="112458" y="39123"/>
                  </a:lnTo>
                  <a:lnTo>
                    <a:pt x="111844" y="38956"/>
                  </a:lnTo>
                  <a:lnTo>
                    <a:pt x="111286" y="38621"/>
                  </a:lnTo>
                  <a:lnTo>
                    <a:pt x="110784" y="38230"/>
                  </a:lnTo>
                  <a:lnTo>
                    <a:pt x="110393" y="37728"/>
                  </a:lnTo>
                  <a:lnTo>
                    <a:pt x="110114" y="37170"/>
                  </a:lnTo>
                  <a:lnTo>
                    <a:pt x="109891" y="36556"/>
                  </a:lnTo>
                  <a:lnTo>
                    <a:pt x="109835" y="36221"/>
                  </a:lnTo>
                  <a:lnTo>
                    <a:pt x="109835" y="35886"/>
                  </a:lnTo>
                  <a:lnTo>
                    <a:pt x="109835" y="35551"/>
                  </a:lnTo>
                  <a:lnTo>
                    <a:pt x="109891" y="35216"/>
                  </a:lnTo>
                  <a:lnTo>
                    <a:pt x="110114" y="34602"/>
                  </a:lnTo>
                  <a:lnTo>
                    <a:pt x="110393" y="34044"/>
                  </a:lnTo>
                  <a:lnTo>
                    <a:pt x="110784" y="33542"/>
                  </a:lnTo>
                  <a:lnTo>
                    <a:pt x="111286" y="33151"/>
                  </a:lnTo>
                  <a:lnTo>
                    <a:pt x="111844" y="32817"/>
                  </a:lnTo>
                  <a:lnTo>
                    <a:pt x="112458" y="32649"/>
                  </a:lnTo>
                  <a:lnTo>
                    <a:pt x="112793" y="32593"/>
                  </a:lnTo>
                  <a:close/>
                  <a:moveTo>
                    <a:pt x="120328" y="48611"/>
                  </a:moveTo>
                  <a:lnTo>
                    <a:pt x="120886" y="48722"/>
                  </a:lnTo>
                  <a:lnTo>
                    <a:pt x="121444" y="48834"/>
                  </a:lnTo>
                  <a:lnTo>
                    <a:pt x="121946" y="49057"/>
                  </a:lnTo>
                  <a:lnTo>
                    <a:pt x="122393" y="49281"/>
                  </a:lnTo>
                  <a:lnTo>
                    <a:pt x="122895" y="49560"/>
                  </a:lnTo>
                  <a:lnTo>
                    <a:pt x="123286" y="49895"/>
                  </a:lnTo>
                  <a:lnTo>
                    <a:pt x="123676" y="50229"/>
                  </a:lnTo>
                  <a:lnTo>
                    <a:pt x="124067" y="50620"/>
                  </a:lnTo>
                  <a:lnTo>
                    <a:pt x="124346" y="51067"/>
                  </a:lnTo>
                  <a:lnTo>
                    <a:pt x="124625" y="51513"/>
                  </a:lnTo>
                  <a:lnTo>
                    <a:pt x="124904" y="52015"/>
                  </a:lnTo>
                  <a:lnTo>
                    <a:pt x="125071" y="52518"/>
                  </a:lnTo>
                  <a:lnTo>
                    <a:pt x="125183" y="53020"/>
                  </a:lnTo>
                  <a:lnTo>
                    <a:pt x="125295" y="53578"/>
                  </a:lnTo>
                  <a:lnTo>
                    <a:pt x="125295" y="54136"/>
                  </a:lnTo>
                  <a:lnTo>
                    <a:pt x="125295" y="54750"/>
                  </a:lnTo>
                  <a:lnTo>
                    <a:pt x="125183" y="55252"/>
                  </a:lnTo>
                  <a:lnTo>
                    <a:pt x="125071" y="55810"/>
                  </a:lnTo>
                  <a:lnTo>
                    <a:pt x="124904" y="56313"/>
                  </a:lnTo>
                  <a:lnTo>
                    <a:pt x="124625" y="56815"/>
                  </a:lnTo>
                  <a:lnTo>
                    <a:pt x="124346" y="57261"/>
                  </a:lnTo>
                  <a:lnTo>
                    <a:pt x="124067" y="57708"/>
                  </a:lnTo>
                  <a:lnTo>
                    <a:pt x="123676" y="58099"/>
                  </a:lnTo>
                  <a:lnTo>
                    <a:pt x="123286" y="58434"/>
                  </a:lnTo>
                  <a:lnTo>
                    <a:pt x="122895" y="58768"/>
                  </a:lnTo>
                  <a:lnTo>
                    <a:pt x="122393" y="59047"/>
                  </a:lnTo>
                  <a:lnTo>
                    <a:pt x="121946" y="59271"/>
                  </a:lnTo>
                  <a:lnTo>
                    <a:pt x="121444" y="59438"/>
                  </a:lnTo>
                  <a:lnTo>
                    <a:pt x="120886" y="59606"/>
                  </a:lnTo>
                  <a:lnTo>
                    <a:pt x="120328" y="59661"/>
                  </a:lnTo>
                  <a:lnTo>
                    <a:pt x="119769" y="59717"/>
                  </a:lnTo>
                  <a:lnTo>
                    <a:pt x="119211" y="59661"/>
                  </a:lnTo>
                  <a:lnTo>
                    <a:pt x="118653" y="59606"/>
                  </a:lnTo>
                  <a:lnTo>
                    <a:pt x="118095" y="59438"/>
                  </a:lnTo>
                  <a:lnTo>
                    <a:pt x="117593" y="59271"/>
                  </a:lnTo>
                  <a:lnTo>
                    <a:pt x="117146" y="59047"/>
                  </a:lnTo>
                  <a:lnTo>
                    <a:pt x="116644" y="58768"/>
                  </a:lnTo>
                  <a:lnTo>
                    <a:pt x="116253" y="58434"/>
                  </a:lnTo>
                  <a:lnTo>
                    <a:pt x="115863" y="58099"/>
                  </a:lnTo>
                  <a:lnTo>
                    <a:pt x="115472" y="57708"/>
                  </a:lnTo>
                  <a:lnTo>
                    <a:pt x="115193" y="57261"/>
                  </a:lnTo>
                  <a:lnTo>
                    <a:pt x="114914" y="56815"/>
                  </a:lnTo>
                  <a:lnTo>
                    <a:pt x="114635" y="56313"/>
                  </a:lnTo>
                  <a:lnTo>
                    <a:pt x="114467" y="55810"/>
                  </a:lnTo>
                  <a:lnTo>
                    <a:pt x="114356" y="55252"/>
                  </a:lnTo>
                  <a:lnTo>
                    <a:pt x="114244" y="54750"/>
                  </a:lnTo>
                  <a:lnTo>
                    <a:pt x="114244" y="54136"/>
                  </a:lnTo>
                  <a:lnTo>
                    <a:pt x="114244" y="53578"/>
                  </a:lnTo>
                  <a:lnTo>
                    <a:pt x="114356" y="53020"/>
                  </a:lnTo>
                  <a:lnTo>
                    <a:pt x="114467" y="52518"/>
                  </a:lnTo>
                  <a:lnTo>
                    <a:pt x="114635" y="52015"/>
                  </a:lnTo>
                  <a:lnTo>
                    <a:pt x="114914" y="51513"/>
                  </a:lnTo>
                  <a:lnTo>
                    <a:pt x="115193" y="51067"/>
                  </a:lnTo>
                  <a:lnTo>
                    <a:pt x="115472" y="50620"/>
                  </a:lnTo>
                  <a:lnTo>
                    <a:pt x="115863" y="50229"/>
                  </a:lnTo>
                  <a:lnTo>
                    <a:pt x="116253" y="49895"/>
                  </a:lnTo>
                  <a:lnTo>
                    <a:pt x="116644" y="49560"/>
                  </a:lnTo>
                  <a:lnTo>
                    <a:pt x="117146" y="49281"/>
                  </a:lnTo>
                  <a:lnTo>
                    <a:pt x="117593" y="49057"/>
                  </a:lnTo>
                  <a:lnTo>
                    <a:pt x="118095" y="48834"/>
                  </a:lnTo>
                  <a:lnTo>
                    <a:pt x="118653" y="48722"/>
                  </a:lnTo>
                  <a:lnTo>
                    <a:pt x="119211" y="48611"/>
                  </a:lnTo>
                  <a:close/>
                  <a:moveTo>
                    <a:pt x="267109" y="134782"/>
                  </a:moveTo>
                  <a:lnTo>
                    <a:pt x="267667" y="134838"/>
                  </a:lnTo>
                  <a:lnTo>
                    <a:pt x="268226" y="134894"/>
                  </a:lnTo>
                  <a:lnTo>
                    <a:pt x="268728" y="135061"/>
                  </a:lnTo>
                  <a:lnTo>
                    <a:pt x="269286" y="135229"/>
                  </a:lnTo>
                  <a:lnTo>
                    <a:pt x="269732" y="135452"/>
                  </a:lnTo>
                  <a:lnTo>
                    <a:pt x="270235" y="135731"/>
                  </a:lnTo>
                  <a:lnTo>
                    <a:pt x="270625" y="136066"/>
                  </a:lnTo>
                  <a:lnTo>
                    <a:pt x="271016" y="136401"/>
                  </a:lnTo>
                  <a:lnTo>
                    <a:pt x="271407" y="136791"/>
                  </a:lnTo>
                  <a:lnTo>
                    <a:pt x="271686" y="137238"/>
                  </a:lnTo>
                  <a:lnTo>
                    <a:pt x="271965" y="137684"/>
                  </a:lnTo>
                  <a:lnTo>
                    <a:pt x="272244" y="138187"/>
                  </a:lnTo>
                  <a:lnTo>
                    <a:pt x="272411" y="138689"/>
                  </a:lnTo>
                  <a:lnTo>
                    <a:pt x="272523" y="139191"/>
                  </a:lnTo>
                  <a:lnTo>
                    <a:pt x="272635" y="139749"/>
                  </a:lnTo>
                  <a:lnTo>
                    <a:pt x="272635" y="140363"/>
                  </a:lnTo>
                  <a:lnTo>
                    <a:pt x="272635" y="140921"/>
                  </a:lnTo>
                  <a:lnTo>
                    <a:pt x="272523" y="141479"/>
                  </a:lnTo>
                  <a:lnTo>
                    <a:pt x="272411" y="141982"/>
                  </a:lnTo>
                  <a:lnTo>
                    <a:pt x="272244" y="142484"/>
                  </a:lnTo>
                  <a:lnTo>
                    <a:pt x="271965" y="142986"/>
                  </a:lnTo>
                  <a:lnTo>
                    <a:pt x="271686" y="143433"/>
                  </a:lnTo>
                  <a:lnTo>
                    <a:pt x="271407" y="143879"/>
                  </a:lnTo>
                  <a:lnTo>
                    <a:pt x="271016" y="144270"/>
                  </a:lnTo>
                  <a:lnTo>
                    <a:pt x="270625" y="144605"/>
                  </a:lnTo>
                  <a:lnTo>
                    <a:pt x="270235" y="144940"/>
                  </a:lnTo>
                  <a:lnTo>
                    <a:pt x="269732" y="145219"/>
                  </a:lnTo>
                  <a:lnTo>
                    <a:pt x="269286" y="145442"/>
                  </a:lnTo>
                  <a:lnTo>
                    <a:pt x="268728" y="145665"/>
                  </a:lnTo>
                  <a:lnTo>
                    <a:pt x="268226" y="145777"/>
                  </a:lnTo>
                  <a:lnTo>
                    <a:pt x="267667" y="145833"/>
                  </a:lnTo>
                  <a:lnTo>
                    <a:pt x="267109" y="145888"/>
                  </a:lnTo>
                  <a:lnTo>
                    <a:pt x="266551" y="145833"/>
                  </a:lnTo>
                  <a:lnTo>
                    <a:pt x="265993" y="145777"/>
                  </a:lnTo>
                  <a:lnTo>
                    <a:pt x="265435" y="145665"/>
                  </a:lnTo>
                  <a:lnTo>
                    <a:pt x="264933" y="145442"/>
                  </a:lnTo>
                  <a:lnTo>
                    <a:pt x="264430" y="145219"/>
                  </a:lnTo>
                  <a:lnTo>
                    <a:pt x="263984" y="144940"/>
                  </a:lnTo>
                  <a:lnTo>
                    <a:pt x="263593" y="144605"/>
                  </a:lnTo>
                  <a:lnTo>
                    <a:pt x="263203" y="144270"/>
                  </a:lnTo>
                  <a:lnTo>
                    <a:pt x="262812" y="143879"/>
                  </a:lnTo>
                  <a:lnTo>
                    <a:pt x="262477" y="143433"/>
                  </a:lnTo>
                  <a:lnTo>
                    <a:pt x="262198" y="142986"/>
                  </a:lnTo>
                  <a:lnTo>
                    <a:pt x="261975" y="142484"/>
                  </a:lnTo>
                  <a:lnTo>
                    <a:pt x="261807" y="141982"/>
                  </a:lnTo>
                  <a:lnTo>
                    <a:pt x="261640" y="141479"/>
                  </a:lnTo>
                  <a:lnTo>
                    <a:pt x="261584" y="140921"/>
                  </a:lnTo>
                  <a:lnTo>
                    <a:pt x="261528" y="140363"/>
                  </a:lnTo>
                  <a:lnTo>
                    <a:pt x="261584" y="139749"/>
                  </a:lnTo>
                  <a:lnTo>
                    <a:pt x="261640" y="139191"/>
                  </a:lnTo>
                  <a:lnTo>
                    <a:pt x="261807" y="138689"/>
                  </a:lnTo>
                  <a:lnTo>
                    <a:pt x="261975" y="138187"/>
                  </a:lnTo>
                  <a:lnTo>
                    <a:pt x="262198" y="137684"/>
                  </a:lnTo>
                  <a:lnTo>
                    <a:pt x="262477" y="137238"/>
                  </a:lnTo>
                  <a:lnTo>
                    <a:pt x="262812" y="136791"/>
                  </a:lnTo>
                  <a:lnTo>
                    <a:pt x="263203" y="136401"/>
                  </a:lnTo>
                  <a:lnTo>
                    <a:pt x="263593" y="136066"/>
                  </a:lnTo>
                  <a:lnTo>
                    <a:pt x="263984" y="135731"/>
                  </a:lnTo>
                  <a:lnTo>
                    <a:pt x="264430" y="135452"/>
                  </a:lnTo>
                  <a:lnTo>
                    <a:pt x="264933" y="135229"/>
                  </a:lnTo>
                  <a:lnTo>
                    <a:pt x="265435" y="135061"/>
                  </a:lnTo>
                  <a:lnTo>
                    <a:pt x="265993" y="134894"/>
                  </a:lnTo>
                  <a:lnTo>
                    <a:pt x="266551" y="134838"/>
                  </a:lnTo>
                  <a:lnTo>
                    <a:pt x="267109" y="134782"/>
                  </a:lnTo>
                  <a:close/>
                  <a:moveTo>
                    <a:pt x="165199" y="11385"/>
                  </a:moveTo>
                  <a:lnTo>
                    <a:pt x="166594" y="11441"/>
                  </a:lnTo>
                  <a:lnTo>
                    <a:pt x="167934" y="11497"/>
                  </a:lnTo>
                  <a:lnTo>
                    <a:pt x="169273" y="11664"/>
                  </a:lnTo>
                  <a:lnTo>
                    <a:pt x="170613" y="11888"/>
                  </a:lnTo>
                  <a:lnTo>
                    <a:pt x="171952" y="12167"/>
                  </a:lnTo>
                  <a:lnTo>
                    <a:pt x="173292" y="12446"/>
                  </a:lnTo>
                  <a:lnTo>
                    <a:pt x="174631" y="12781"/>
                  </a:lnTo>
                  <a:lnTo>
                    <a:pt x="175971" y="13171"/>
                  </a:lnTo>
                  <a:lnTo>
                    <a:pt x="177254" y="13618"/>
                  </a:lnTo>
                  <a:lnTo>
                    <a:pt x="179877" y="14567"/>
                  </a:lnTo>
                  <a:lnTo>
                    <a:pt x="182445" y="15627"/>
                  </a:lnTo>
                  <a:lnTo>
                    <a:pt x="185012" y="16743"/>
                  </a:lnTo>
                  <a:lnTo>
                    <a:pt x="186630" y="17469"/>
                  </a:lnTo>
                  <a:lnTo>
                    <a:pt x="188249" y="18306"/>
                  </a:lnTo>
                  <a:lnTo>
                    <a:pt x="189867" y="19143"/>
                  </a:lnTo>
                  <a:lnTo>
                    <a:pt x="191430" y="20036"/>
                  </a:lnTo>
                  <a:lnTo>
                    <a:pt x="194556" y="21822"/>
                  </a:lnTo>
                  <a:lnTo>
                    <a:pt x="197569" y="23719"/>
                  </a:lnTo>
                  <a:lnTo>
                    <a:pt x="203653" y="27570"/>
                  </a:lnTo>
                  <a:lnTo>
                    <a:pt x="206722" y="29468"/>
                  </a:lnTo>
                  <a:lnTo>
                    <a:pt x="209848" y="31254"/>
                  </a:lnTo>
                  <a:lnTo>
                    <a:pt x="211522" y="32147"/>
                  </a:lnTo>
                  <a:lnTo>
                    <a:pt x="213252" y="32872"/>
                  </a:lnTo>
                  <a:lnTo>
                    <a:pt x="215038" y="33598"/>
                  </a:lnTo>
                  <a:lnTo>
                    <a:pt x="216824" y="34156"/>
                  </a:lnTo>
                  <a:lnTo>
                    <a:pt x="218666" y="34658"/>
                  </a:lnTo>
                  <a:lnTo>
                    <a:pt x="220563" y="35105"/>
                  </a:lnTo>
                  <a:lnTo>
                    <a:pt x="222405" y="35551"/>
                  </a:lnTo>
                  <a:lnTo>
                    <a:pt x="224303" y="35886"/>
                  </a:lnTo>
                  <a:lnTo>
                    <a:pt x="228098" y="36500"/>
                  </a:lnTo>
                  <a:lnTo>
                    <a:pt x="231949" y="37002"/>
                  </a:lnTo>
                  <a:lnTo>
                    <a:pt x="235688" y="37560"/>
                  </a:lnTo>
                  <a:lnTo>
                    <a:pt x="237530" y="37895"/>
                  </a:lnTo>
                  <a:lnTo>
                    <a:pt x="239316" y="38230"/>
                  </a:lnTo>
                  <a:lnTo>
                    <a:pt x="241269" y="38621"/>
                  </a:lnTo>
                  <a:lnTo>
                    <a:pt x="243278" y="39067"/>
                  </a:lnTo>
                  <a:lnTo>
                    <a:pt x="245232" y="39570"/>
                  </a:lnTo>
                  <a:lnTo>
                    <a:pt x="247185" y="40072"/>
                  </a:lnTo>
                  <a:lnTo>
                    <a:pt x="249138" y="40686"/>
                  </a:lnTo>
                  <a:lnTo>
                    <a:pt x="251092" y="41300"/>
                  </a:lnTo>
                  <a:lnTo>
                    <a:pt x="252989" y="41969"/>
                  </a:lnTo>
                  <a:lnTo>
                    <a:pt x="254887" y="42751"/>
                  </a:lnTo>
                  <a:lnTo>
                    <a:pt x="256729" y="43588"/>
                  </a:lnTo>
                  <a:lnTo>
                    <a:pt x="258570" y="44481"/>
                  </a:lnTo>
                  <a:lnTo>
                    <a:pt x="260356" y="45430"/>
                  </a:lnTo>
                  <a:lnTo>
                    <a:pt x="262086" y="46490"/>
                  </a:lnTo>
                  <a:lnTo>
                    <a:pt x="263761" y="47606"/>
                  </a:lnTo>
                  <a:lnTo>
                    <a:pt x="265435" y="48890"/>
                  </a:lnTo>
                  <a:lnTo>
                    <a:pt x="266998" y="50174"/>
                  </a:lnTo>
                  <a:lnTo>
                    <a:pt x="268560" y="51625"/>
                  </a:lnTo>
                  <a:lnTo>
                    <a:pt x="269453" y="52518"/>
                  </a:lnTo>
                  <a:lnTo>
                    <a:pt x="270290" y="53466"/>
                  </a:lnTo>
                  <a:lnTo>
                    <a:pt x="271128" y="54471"/>
                  </a:lnTo>
                  <a:lnTo>
                    <a:pt x="271909" y="55476"/>
                  </a:lnTo>
                  <a:lnTo>
                    <a:pt x="272690" y="56536"/>
                  </a:lnTo>
                  <a:lnTo>
                    <a:pt x="273416" y="57596"/>
                  </a:lnTo>
                  <a:lnTo>
                    <a:pt x="274086" y="58657"/>
                  </a:lnTo>
                  <a:lnTo>
                    <a:pt x="274755" y="59829"/>
                  </a:lnTo>
                  <a:lnTo>
                    <a:pt x="275369" y="60945"/>
                  </a:lnTo>
                  <a:lnTo>
                    <a:pt x="275983" y="62117"/>
                  </a:lnTo>
                  <a:lnTo>
                    <a:pt x="276541" y="63345"/>
                  </a:lnTo>
                  <a:lnTo>
                    <a:pt x="277044" y="64517"/>
                  </a:lnTo>
                  <a:lnTo>
                    <a:pt x="277546" y="65800"/>
                  </a:lnTo>
                  <a:lnTo>
                    <a:pt x="277992" y="67028"/>
                  </a:lnTo>
                  <a:lnTo>
                    <a:pt x="278383" y="68312"/>
                  </a:lnTo>
                  <a:lnTo>
                    <a:pt x="278774" y="69596"/>
                  </a:lnTo>
                  <a:lnTo>
                    <a:pt x="279109" y="70879"/>
                  </a:lnTo>
                  <a:lnTo>
                    <a:pt x="279388" y="72163"/>
                  </a:lnTo>
                  <a:lnTo>
                    <a:pt x="279667" y="73502"/>
                  </a:lnTo>
                  <a:lnTo>
                    <a:pt x="279890" y="74786"/>
                  </a:lnTo>
                  <a:lnTo>
                    <a:pt x="280057" y="76125"/>
                  </a:lnTo>
                  <a:lnTo>
                    <a:pt x="280225" y="77465"/>
                  </a:lnTo>
                  <a:lnTo>
                    <a:pt x="280281" y="78804"/>
                  </a:lnTo>
                  <a:lnTo>
                    <a:pt x="280392" y="80144"/>
                  </a:lnTo>
                  <a:lnTo>
                    <a:pt x="280392" y="81539"/>
                  </a:lnTo>
                  <a:lnTo>
                    <a:pt x="280392" y="82878"/>
                  </a:lnTo>
                  <a:lnTo>
                    <a:pt x="280336" y="84218"/>
                  </a:lnTo>
                  <a:lnTo>
                    <a:pt x="280225" y="85557"/>
                  </a:lnTo>
                  <a:lnTo>
                    <a:pt x="280057" y="86897"/>
                  </a:lnTo>
                  <a:lnTo>
                    <a:pt x="279890" y="88180"/>
                  </a:lnTo>
                  <a:lnTo>
                    <a:pt x="279667" y="89520"/>
                  </a:lnTo>
                  <a:lnTo>
                    <a:pt x="279388" y="90859"/>
                  </a:lnTo>
                  <a:lnTo>
                    <a:pt x="279053" y="92199"/>
                  </a:lnTo>
                  <a:lnTo>
                    <a:pt x="278662" y="93538"/>
                  </a:lnTo>
                  <a:lnTo>
                    <a:pt x="278271" y="94878"/>
                  </a:lnTo>
                  <a:lnTo>
                    <a:pt x="277825" y="96217"/>
                  </a:lnTo>
                  <a:lnTo>
                    <a:pt x="277323" y="97501"/>
                  </a:lnTo>
                  <a:lnTo>
                    <a:pt x="276820" y="98784"/>
                  </a:lnTo>
                  <a:lnTo>
                    <a:pt x="275704" y="101296"/>
                  </a:lnTo>
                  <a:lnTo>
                    <a:pt x="274532" y="103807"/>
                  </a:lnTo>
                  <a:lnTo>
                    <a:pt x="273248" y="106263"/>
                  </a:lnTo>
                  <a:lnTo>
                    <a:pt x="271909" y="108663"/>
                  </a:lnTo>
                  <a:lnTo>
                    <a:pt x="270514" y="111007"/>
                  </a:lnTo>
                  <a:lnTo>
                    <a:pt x="268393" y="114467"/>
                  </a:lnTo>
                  <a:lnTo>
                    <a:pt x="266216" y="117872"/>
                  </a:lnTo>
                  <a:lnTo>
                    <a:pt x="263984" y="121220"/>
                  </a:lnTo>
                  <a:lnTo>
                    <a:pt x="261696" y="124569"/>
                  </a:lnTo>
                  <a:lnTo>
                    <a:pt x="259352" y="127806"/>
                  </a:lnTo>
                  <a:lnTo>
                    <a:pt x="256952" y="131043"/>
                  </a:lnTo>
                  <a:lnTo>
                    <a:pt x="254496" y="134168"/>
                  </a:lnTo>
                  <a:lnTo>
                    <a:pt x="251929" y="137238"/>
                  </a:lnTo>
                  <a:lnTo>
                    <a:pt x="250366" y="139135"/>
                  </a:lnTo>
                  <a:lnTo>
                    <a:pt x="248748" y="140921"/>
                  </a:lnTo>
                  <a:lnTo>
                    <a:pt x="247073" y="142707"/>
                  </a:lnTo>
                  <a:lnTo>
                    <a:pt x="246180" y="143544"/>
                  </a:lnTo>
                  <a:lnTo>
                    <a:pt x="245287" y="144326"/>
                  </a:lnTo>
                  <a:lnTo>
                    <a:pt x="244394" y="145107"/>
                  </a:lnTo>
                  <a:lnTo>
                    <a:pt x="243446" y="145833"/>
                  </a:lnTo>
                  <a:lnTo>
                    <a:pt x="242497" y="146558"/>
                  </a:lnTo>
                  <a:lnTo>
                    <a:pt x="241548" y="147172"/>
                  </a:lnTo>
                  <a:lnTo>
                    <a:pt x="240543" y="147786"/>
                  </a:lnTo>
                  <a:lnTo>
                    <a:pt x="239539" y="148288"/>
                  </a:lnTo>
                  <a:lnTo>
                    <a:pt x="238478" y="148791"/>
                  </a:lnTo>
                  <a:lnTo>
                    <a:pt x="237418" y="149181"/>
                  </a:lnTo>
                  <a:lnTo>
                    <a:pt x="236246" y="149572"/>
                  </a:lnTo>
                  <a:lnTo>
                    <a:pt x="235074" y="149851"/>
                  </a:lnTo>
                  <a:lnTo>
                    <a:pt x="233846" y="150018"/>
                  </a:lnTo>
                  <a:lnTo>
                    <a:pt x="232674" y="150186"/>
                  </a:lnTo>
                  <a:lnTo>
                    <a:pt x="231446" y="150242"/>
                  </a:lnTo>
                  <a:lnTo>
                    <a:pt x="230274" y="150242"/>
                  </a:lnTo>
                  <a:lnTo>
                    <a:pt x="229046" y="150186"/>
                  </a:lnTo>
                  <a:lnTo>
                    <a:pt x="227819" y="150018"/>
                  </a:lnTo>
                  <a:lnTo>
                    <a:pt x="226647" y="149851"/>
                  </a:lnTo>
                  <a:lnTo>
                    <a:pt x="225419" y="149628"/>
                  </a:lnTo>
                  <a:lnTo>
                    <a:pt x="224247" y="149349"/>
                  </a:lnTo>
                  <a:lnTo>
                    <a:pt x="223019" y="149014"/>
                  </a:lnTo>
                  <a:lnTo>
                    <a:pt x="221847" y="148623"/>
                  </a:lnTo>
                  <a:lnTo>
                    <a:pt x="220675" y="148232"/>
                  </a:lnTo>
                  <a:lnTo>
                    <a:pt x="219503" y="147786"/>
                  </a:lnTo>
                  <a:lnTo>
                    <a:pt x="218387" y="147340"/>
                  </a:lnTo>
                  <a:lnTo>
                    <a:pt x="216154" y="146279"/>
                  </a:lnTo>
                  <a:lnTo>
                    <a:pt x="213922" y="145219"/>
                  </a:lnTo>
                  <a:lnTo>
                    <a:pt x="211689" y="144047"/>
                  </a:lnTo>
                  <a:lnTo>
                    <a:pt x="209513" y="142875"/>
                  </a:lnTo>
                  <a:lnTo>
                    <a:pt x="207280" y="141703"/>
                  </a:lnTo>
                  <a:lnTo>
                    <a:pt x="205104" y="140586"/>
                  </a:lnTo>
                  <a:lnTo>
                    <a:pt x="202871" y="139526"/>
                  </a:lnTo>
                  <a:lnTo>
                    <a:pt x="200639" y="138521"/>
                  </a:lnTo>
                  <a:lnTo>
                    <a:pt x="198574" y="137684"/>
                  </a:lnTo>
                  <a:lnTo>
                    <a:pt x="196565" y="137015"/>
                  </a:lnTo>
                  <a:lnTo>
                    <a:pt x="194500" y="136345"/>
                  </a:lnTo>
                  <a:lnTo>
                    <a:pt x="192435" y="135843"/>
                  </a:lnTo>
                  <a:lnTo>
                    <a:pt x="190314" y="135396"/>
                  </a:lnTo>
                  <a:lnTo>
                    <a:pt x="188249" y="135005"/>
                  </a:lnTo>
                  <a:lnTo>
                    <a:pt x="186128" y="134726"/>
                  </a:lnTo>
                  <a:lnTo>
                    <a:pt x="184007" y="134559"/>
                  </a:lnTo>
                  <a:lnTo>
                    <a:pt x="182333" y="134447"/>
                  </a:lnTo>
                  <a:lnTo>
                    <a:pt x="180715" y="134447"/>
                  </a:lnTo>
                  <a:lnTo>
                    <a:pt x="179040" y="134559"/>
                  </a:lnTo>
                  <a:lnTo>
                    <a:pt x="177422" y="134726"/>
                  </a:lnTo>
                  <a:lnTo>
                    <a:pt x="175859" y="135005"/>
                  </a:lnTo>
                  <a:lnTo>
                    <a:pt x="175022" y="135229"/>
                  </a:lnTo>
                  <a:lnTo>
                    <a:pt x="174241" y="135452"/>
                  </a:lnTo>
                  <a:lnTo>
                    <a:pt x="173515" y="135731"/>
                  </a:lnTo>
                  <a:lnTo>
                    <a:pt x="172734" y="136066"/>
                  </a:lnTo>
                  <a:lnTo>
                    <a:pt x="172008" y="136401"/>
                  </a:lnTo>
                  <a:lnTo>
                    <a:pt x="171227" y="136791"/>
                  </a:lnTo>
                  <a:lnTo>
                    <a:pt x="170501" y="137238"/>
                  </a:lnTo>
                  <a:lnTo>
                    <a:pt x="169720" y="137796"/>
                  </a:lnTo>
                  <a:lnTo>
                    <a:pt x="168994" y="138354"/>
                  </a:lnTo>
                  <a:lnTo>
                    <a:pt x="168325" y="138912"/>
                  </a:lnTo>
                  <a:lnTo>
                    <a:pt x="166929" y="140140"/>
                  </a:lnTo>
                  <a:lnTo>
                    <a:pt x="165590" y="141424"/>
                  </a:lnTo>
                  <a:lnTo>
                    <a:pt x="164195" y="142651"/>
                  </a:lnTo>
                  <a:lnTo>
                    <a:pt x="162855" y="143879"/>
                  </a:lnTo>
                  <a:lnTo>
                    <a:pt x="162130" y="144493"/>
                  </a:lnTo>
                  <a:lnTo>
                    <a:pt x="161404" y="145051"/>
                  </a:lnTo>
                  <a:lnTo>
                    <a:pt x="160679" y="145554"/>
                  </a:lnTo>
                  <a:lnTo>
                    <a:pt x="159897" y="146056"/>
                  </a:lnTo>
                  <a:lnTo>
                    <a:pt x="159172" y="146447"/>
                  </a:lnTo>
                  <a:lnTo>
                    <a:pt x="158390" y="146781"/>
                  </a:lnTo>
                  <a:lnTo>
                    <a:pt x="157609" y="147116"/>
                  </a:lnTo>
                  <a:lnTo>
                    <a:pt x="156828" y="147395"/>
                  </a:lnTo>
                  <a:lnTo>
                    <a:pt x="156046" y="147674"/>
                  </a:lnTo>
                  <a:lnTo>
                    <a:pt x="155209" y="147842"/>
                  </a:lnTo>
                  <a:lnTo>
                    <a:pt x="154428" y="148009"/>
                  </a:lnTo>
                  <a:lnTo>
                    <a:pt x="153591" y="148177"/>
                  </a:lnTo>
                  <a:lnTo>
                    <a:pt x="151916" y="148344"/>
                  </a:lnTo>
                  <a:lnTo>
                    <a:pt x="150242" y="148456"/>
                  </a:lnTo>
                  <a:lnTo>
                    <a:pt x="148568" y="148400"/>
                  </a:lnTo>
                  <a:lnTo>
                    <a:pt x="146893" y="148288"/>
                  </a:lnTo>
                  <a:lnTo>
                    <a:pt x="145331" y="148121"/>
                  </a:lnTo>
                  <a:lnTo>
                    <a:pt x="143824" y="147898"/>
                  </a:lnTo>
                  <a:lnTo>
                    <a:pt x="142261" y="147619"/>
                  </a:lnTo>
                  <a:lnTo>
                    <a:pt x="140698" y="147284"/>
                  </a:lnTo>
                  <a:lnTo>
                    <a:pt x="139192" y="146893"/>
                  </a:lnTo>
                  <a:lnTo>
                    <a:pt x="137685" y="146391"/>
                  </a:lnTo>
                  <a:lnTo>
                    <a:pt x="136178" y="145888"/>
                  </a:lnTo>
                  <a:lnTo>
                    <a:pt x="134727" y="145275"/>
                  </a:lnTo>
                  <a:lnTo>
                    <a:pt x="133276" y="144605"/>
                  </a:lnTo>
                  <a:lnTo>
                    <a:pt x="131825" y="143879"/>
                  </a:lnTo>
                  <a:lnTo>
                    <a:pt x="130485" y="143098"/>
                  </a:lnTo>
                  <a:lnTo>
                    <a:pt x="129090" y="142261"/>
                  </a:lnTo>
                  <a:lnTo>
                    <a:pt x="127806" y="141312"/>
                  </a:lnTo>
                  <a:lnTo>
                    <a:pt x="126523" y="140307"/>
                  </a:lnTo>
                  <a:lnTo>
                    <a:pt x="125295" y="139247"/>
                  </a:lnTo>
                  <a:lnTo>
                    <a:pt x="124067" y="138131"/>
                  </a:lnTo>
                  <a:lnTo>
                    <a:pt x="122951" y="136959"/>
                  </a:lnTo>
                  <a:lnTo>
                    <a:pt x="121834" y="135675"/>
                  </a:lnTo>
                  <a:lnTo>
                    <a:pt x="120830" y="134336"/>
                  </a:lnTo>
                  <a:lnTo>
                    <a:pt x="119881" y="132996"/>
                  </a:lnTo>
                  <a:lnTo>
                    <a:pt x="118988" y="131545"/>
                  </a:lnTo>
                  <a:lnTo>
                    <a:pt x="118151" y="130038"/>
                  </a:lnTo>
                  <a:lnTo>
                    <a:pt x="117370" y="128476"/>
                  </a:lnTo>
                  <a:lnTo>
                    <a:pt x="116700" y="126913"/>
                  </a:lnTo>
                  <a:lnTo>
                    <a:pt x="116086" y="125294"/>
                  </a:lnTo>
                  <a:lnTo>
                    <a:pt x="115584" y="123676"/>
                  </a:lnTo>
                  <a:lnTo>
                    <a:pt x="115137" y="122002"/>
                  </a:lnTo>
                  <a:lnTo>
                    <a:pt x="114802" y="120327"/>
                  </a:lnTo>
                  <a:lnTo>
                    <a:pt x="114579" y="118597"/>
                  </a:lnTo>
                  <a:lnTo>
                    <a:pt x="114412" y="116867"/>
                  </a:lnTo>
                  <a:lnTo>
                    <a:pt x="114356" y="115137"/>
                  </a:lnTo>
                  <a:lnTo>
                    <a:pt x="114412" y="113351"/>
                  </a:lnTo>
                  <a:lnTo>
                    <a:pt x="114523" y="112123"/>
                  </a:lnTo>
                  <a:lnTo>
                    <a:pt x="114691" y="110895"/>
                  </a:lnTo>
                  <a:lnTo>
                    <a:pt x="114858" y="109667"/>
                  </a:lnTo>
                  <a:lnTo>
                    <a:pt x="115137" y="108440"/>
                  </a:lnTo>
                  <a:lnTo>
                    <a:pt x="115416" y="107212"/>
                  </a:lnTo>
                  <a:lnTo>
                    <a:pt x="115695" y="106040"/>
                  </a:lnTo>
                  <a:lnTo>
                    <a:pt x="116421" y="103640"/>
                  </a:lnTo>
                  <a:lnTo>
                    <a:pt x="117202" y="101240"/>
                  </a:lnTo>
                  <a:lnTo>
                    <a:pt x="118095" y="98952"/>
                  </a:lnTo>
                  <a:lnTo>
                    <a:pt x="119937" y="94320"/>
                  </a:lnTo>
                  <a:lnTo>
                    <a:pt x="121667" y="90022"/>
                  </a:lnTo>
                  <a:lnTo>
                    <a:pt x="123341" y="85725"/>
                  </a:lnTo>
                  <a:lnTo>
                    <a:pt x="124960" y="81372"/>
                  </a:lnTo>
                  <a:lnTo>
                    <a:pt x="126467" y="77018"/>
                  </a:lnTo>
                  <a:lnTo>
                    <a:pt x="127862" y="72609"/>
                  </a:lnTo>
                  <a:lnTo>
                    <a:pt x="128532" y="70377"/>
                  </a:lnTo>
                  <a:lnTo>
                    <a:pt x="129146" y="68145"/>
                  </a:lnTo>
                  <a:lnTo>
                    <a:pt x="129704" y="65856"/>
                  </a:lnTo>
                  <a:lnTo>
                    <a:pt x="130262" y="63624"/>
                  </a:lnTo>
                  <a:lnTo>
                    <a:pt x="130764" y="61336"/>
                  </a:lnTo>
                  <a:lnTo>
                    <a:pt x="131211" y="59047"/>
                  </a:lnTo>
                  <a:lnTo>
                    <a:pt x="131825" y="55308"/>
                  </a:lnTo>
                  <a:lnTo>
                    <a:pt x="132438" y="51513"/>
                  </a:lnTo>
                  <a:lnTo>
                    <a:pt x="132997" y="47718"/>
                  </a:lnTo>
                  <a:lnTo>
                    <a:pt x="133610" y="43979"/>
                  </a:lnTo>
                  <a:lnTo>
                    <a:pt x="133945" y="42137"/>
                  </a:lnTo>
                  <a:lnTo>
                    <a:pt x="134336" y="40295"/>
                  </a:lnTo>
                  <a:lnTo>
                    <a:pt x="134782" y="38453"/>
                  </a:lnTo>
                  <a:lnTo>
                    <a:pt x="135285" y="36612"/>
                  </a:lnTo>
                  <a:lnTo>
                    <a:pt x="135787" y="34826"/>
                  </a:lnTo>
                  <a:lnTo>
                    <a:pt x="136401" y="33096"/>
                  </a:lnTo>
                  <a:lnTo>
                    <a:pt x="137071" y="31365"/>
                  </a:lnTo>
                  <a:lnTo>
                    <a:pt x="137852" y="29635"/>
                  </a:lnTo>
                  <a:lnTo>
                    <a:pt x="138299" y="28687"/>
                  </a:lnTo>
                  <a:lnTo>
                    <a:pt x="138857" y="27738"/>
                  </a:lnTo>
                  <a:lnTo>
                    <a:pt x="139415" y="26789"/>
                  </a:lnTo>
                  <a:lnTo>
                    <a:pt x="139973" y="25840"/>
                  </a:lnTo>
                  <a:lnTo>
                    <a:pt x="140587" y="24947"/>
                  </a:lnTo>
                  <a:lnTo>
                    <a:pt x="141201" y="24110"/>
                  </a:lnTo>
                  <a:lnTo>
                    <a:pt x="141870" y="23217"/>
                  </a:lnTo>
                  <a:lnTo>
                    <a:pt x="142540" y="22436"/>
                  </a:lnTo>
                  <a:lnTo>
                    <a:pt x="143210" y="21599"/>
                  </a:lnTo>
                  <a:lnTo>
                    <a:pt x="143935" y="20817"/>
                  </a:lnTo>
                  <a:lnTo>
                    <a:pt x="144717" y="20092"/>
                  </a:lnTo>
                  <a:lnTo>
                    <a:pt x="145442" y="19366"/>
                  </a:lnTo>
                  <a:lnTo>
                    <a:pt x="146224" y="18641"/>
                  </a:lnTo>
                  <a:lnTo>
                    <a:pt x="147061" y="17971"/>
                  </a:lnTo>
                  <a:lnTo>
                    <a:pt x="147898" y="17357"/>
                  </a:lnTo>
                  <a:lnTo>
                    <a:pt x="148735" y="16743"/>
                  </a:lnTo>
                  <a:lnTo>
                    <a:pt x="149572" y="16185"/>
                  </a:lnTo>
                  <a:lnTo>
                    <a:pt x="150465" y="15627"/>
                  </a:lnTo>
                  <a:lnTo>
                    <a:pt x="151358" y="15069"/>
                  </a:lnTo>
                  <a:lnTo>
                    <a:pt x="152251" y="14622"/>
                  </a:lnTo>
                  <a:lnTo>
                    <a:pt x="153144" y="14120"/>
                  </a:lnTo>
                  <a:lnTo>
                    <a:pt x="154093" y="13729"/>
                  </a:lnTo>
                  <a:lnTo>
                    <a:pt x="155042" y="13339"/>
                  </a:lnTo>
                  <a:lnTo>
                    <a:pt x="155990" y="12948"/>
                  </a:lnTo>
                  <a:lnTo>
                    <a:pt x="156939" y="12669"/>
                  </a:lnTo>
                  <a:lnTo>
                    <a:pt x="157888" y="12390"/>
                  </a:lnTo>
                  <a:lnTo>
                    <a:pt x="158893" y="12111"/>
                  </a:lnTo>
                  <a:lnTo>
                    <a:pt x="159841" y="11888"/>
                  </a:lnTo>
                  <a:lnTo>
                    <a:pt x="160846" y="11720"/>
                  </a:lnTo>
                  <a:lnTo>
                    <a:pt x="161851" y="11553"/>
                  </a:lnTo>
                  <a:lnTo>
                    <a:pt x="162855" y="11497"/>
                  </a:lnTo>
                  <a:lnTo>
                    <a:pt x="163860" y="11385"/>
                  </a:lnTo>
                  <a:close/>
                  <a:moveTo>
                    <a:pt x="184677" y="142428"/>
                  </a:moveTo>
                  <a:lnTo>
                    <a:pt x="185235" y="142484"/>
                  </a:lnTo>
                  <a:lnTo>
                    <a:pt x="185793" y="142540"/>
                  </a:lnTo>
                  <a:lnTo>
                    <a:pt x="186296" y="142707"/>
                  </a:lnTo>
                  <a:lnTo>
                    <a:pt x="186854" y="142875"/>
                  </a:lnTo>
                  <a:lnTo>
                    <a:pt x="187300" y="143098"/>
                  </a:lnTo>
                  <a:lnTo>
                    <a:pt x="187747" y="143377"/>
                  </a:lnTo>
                  <a:lnTo>
                    <a:pt x="188193" y="143712"/>
                  </a:lnTo>
                  <a:lnTo>
                    <a:pt x="188584" y="144103"/>
                  </a:lnTo>
                  <a:lnTo>
                    <a:pt x="188975" y="144493"/>
                  </a:lnTo>
                  <a:lnTo>
                    <a:pt x="189254" y="144884"/>
                  </a:lnTo>
                  <a:lnTo>
                    <a:pt x="189533" y="145330"/>
                  </a:lnTo>
                  <a:lnTo>
                    <a:pt x="189812" y="145833"/>
                  </a:lnTo>
                  <a:lnTo>
                    <a:pt x="189979" y="146335"/>
                  </a:lnTo>
                  <a:lnTo>
                    <a:pt x="190091" y="146893"/>
                  </a:lnTo>
                  <a:lnTo>
                    <a:pt x="190202" y="147451"/>
                  </a:lnTo>
                  <a:lnTo>
                    <a:pt x="190202" y="148009"/>
                  </a:lnTo>
                  <a:lnTo>
                    <a:pt x="190202" y="148567"/>
                  </a:lnTo>
                  <a:lnTo>
                    <a:pt x="190091" y="149125"/>
                  </a:lnTo>
                  <a:lnTo>
                    <a:pt x="189979" y="149628"/>
                  </a:lnTo>
                  <a:lnTo>
                    <a:pt x="189812" y="150186"/>
                  </a:lnTo>
                  <a:lnTo>
                    <a:pt x="189533" y="150632"/>
                  </a:lnTo>
                  <a:lnTo>
                    <a:pt x="189254" y="151079"/>
                  </a:lnTo>
                  <a:lnTo>
                    <a:pt x="188975" y="151525"/>
                  </a:lnTo>
                  <a:lnTo>
                    <a:pt x="188584" y="151916"/>
                  </a:lnTo>
                  <a:lnTo>
                    <a:pt x="188193" y="152307"/>
                  </a:lnTo>
                  <a:lnTo>
                    <a:pt x="187747" y="152586"/>
                  </a:lnTo>
                  <a:lnTo>
                    <a:pt x="187300" y="152865"/>
                  </a:lnTo>
                  <a:lnTo>
                    <a:pt x="186854" y="153144"/>
                  </a:lnTo>
                  <a:lnTo>
                    <a:pt x="186296" y="153311"/>
                  </a:lnTo>
                  <a:lnTo>
                    <a:pt x="185793" y="153423"/>
                  </a:lnTo>
                  <a:lnTo>
                    <a:pt x="185235" y="153534"/>
                  </a:lnTo>
                  <a:lnTo>
                    <a:pt x="184119" y="153534"/>
                  </a:lnTo>
                  <a:lnTo>
                    <a:pt x="183561" y="153423"/>
                  </a:lnTo>
                  <a:lnTo>
                    <a:pt x="183003" y="153311"/>
                  </a:lnTo>
                  <a:lnTo>
                    <a:pt x="182500" y="153144"/>
                  </a:lnTo>
                  <a:lnTo>
                    <a:pt x="181998" y="152865"/>
                  </a:lnTo>
                  <a:lnTo>
                    <a:pt x="181552" y="152586"/>
                  </a:lnTo>
                  <a:lnTo>
                    <a:pt x="181161" y="152307"/>
                  </a:lnTo>
                  <a:lnTo>
                    <a:pt x="180770" y="151916"/>
                  </a:lnTo>
                  <a:lnTo>
                    <a:pt x="180380" y="151525"/>
                  </a:lnTo>
                  <a:lnTo>
                    <a:pt x="180045" y="151079"/>
                  </a:lnTo>
                  <a:lnTo>
                    <a:pt x="179766" y="150632"/>
                  </a:lnTo>
                  <a:lnTo>
                    <a:pt x="179543" y="150186"/>
                  </a:lnTo>
                  <a:lnTo>
                    <a:pt x="179375" y="149628"/>
                  </a:lnTo>
                  <a:lnTo>
                    <a:pt x="179208" y="149125"/>
                  </a:lnTo>
                  <a:lnTo>
                    <a:pt x="179152" y="148567"/>
                  </a:lnTo>
                  <a:lnTo>
                    <a:pt x="179096" y="148009"/>
                  </a:lnTo>
                  <a:lnTo>
                    <a:pt x="179152" y="147451"/>
                  </a:lnTo>
                  <a:lnTo>
                    <a:pt x="179208" y="146893"/>
                  </a:lnTo>
                  <a:lnTo>
                    <a:pt x="179375" y="146335"/>
                  </a:lnTo>
                  <a:lnTo>
                    <a:pt x="179543" y="145833"/>
                  </a:lnTo>
                  <a:lnTo>
                    <a:pt x="179766" y="145330"/>
                  </a:lnTo>
                  <a:lnTo>
                    <a:pt x="180045" y="144884"/>
                  </a:lnTo>
                  <a:lnTo>
                    <a:pt x="180380" y="144493"/>
                  </a:lnTo>
                  <a:lnTo>
                    <a:pt x="180770" y="144103"/>
                  </a:lnTo>
                  <a:lnTo>
                    <a:pt x="181161" y="143712"/>
                  </a:lnTo>
                  <a:lnTo>
                    <a:pt x="181552" y="143377"/>
                  </a:lnTo>
                  <a:lnTo>
                    <a:pt x="181998" y="143098"/>
                  </a:lnTo>
                  <a:lnTo>
                    <a:pt x="182500" y="142875"/>
                  </a:lnTo>
                  <a:lnTo>
                    <a:pt x="183003" y="142707"/>
                  </a:lnTo>
                  <a:lnTo>
                    <a:pt x="183561" y="142540"/>
                  </a:lnTo>
                  <a:lnTo>
                    <a:pt x="184119" y="142484"/>
                  </a:lnTo>
                  <a:lnTo>
                    <a:pt x="184677" y="142428"/>
                  </a:lnTo>
                  <a:close/>
                  <a:moveTo>
                    <a:pt x="0" y="0"/>
                  </a:moveTo>
                  <a:lnTo>
                    <a:pt x="0" y="160734"/>
                  </a:lnTo>
                  <a:lnTo>
                    <a:pt x="285750" y="160734"/>
                  </a:lnTo>
                  <a:lnTo>
                    <a:pt x="28575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0" name="Google Shape;30;p6"/>
          <p:cNvSpPr txBox="1"/>
          <p:nvPr>
            <p:ph type="title"/>
          </p:nvPr>
        </p:nvSpPr>
        <p:spPr>
          <a:xfrm>
            <a:off x="457200" y="1425175"/>
            <a:ext cx="31014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2pPr>
            <a:lvl3pPr lvl="2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3pPr>
            <a:lvl4pPr lvl="3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4pPr>
            <a:lvl5pPr lvl="4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5pPr>
            <a:lvl6pPr lvl="5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6pPr>
            <a:lvl7pPr lvl="6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7pPr>
            <a:lvl8pPr lvl="7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8pPr>
            <a:lvl9pPr lvl="8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9pPr>
          </a:lstStyle>
          <a:p/>
        </p:txBody>
      </p:sp>
      <p:sp>
        <p:nvSpPr>
          <p:cNvPr id="31" name="Google Shape;31;p6"/>
          <p:cNvSpPr txBox="1"/>
          <p:nvPr>
            <p:ph idx="1" type="body"/>
          </p:nvPr>
        </p:nvSpPr>
        <p:spPr>
          <a:xfrm>
            <a:off x="457200" y="2419350"/>
            <a:ext cx="3101400" cy="186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55600" lvl="0" marL="457200" rtl="0">
              <a:spcBef>
                <a:spcPts val="600"/>
              </a:spcBef>
              <a:spcAft>
                <a:spcPts val="0"/>
              </a:spcAft>
              <a:buSzPts val="2000"/>
              <a:buChar char="●"/>
              <a:defRPr sz="2000"/>
            </a:lvl1pPr>
            <a:lvl2pPr indent="-355600" lvl="1" marL="914400" rtl="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 rtl="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 rtl="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 rtl="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 rtl="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 rtl="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 rtl="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 rtl="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32" name="Google Shape;32;p6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33" name="Shape 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4" name="Google Shape;34;p7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5458204" y="2372421"/>
            <a:ext cx="3533400" cy="2618625"/>
          </a:xfrm>
          <a:prstGeom prst="rect">
            <a:avLst/>
          </a:prstGeom>
          <a:noFill/>
          <a:ln>
            <a:noFill/>
          </a:ln>
        </p:spPr>
      </p:pic>
      <p:sp>
        <p:nvSpPr>
          <p:cNvPr id="35" name="Google Shape;35;p7"/>
          <p:cNvSpPr txBox="1"/>
          <p:nvPr>
            <p:ph type="title"/>
          </p:nvPr>
        </p:nvSpPr>
        <p:spPr>
          <a:xfrm>
            <a:off x="457200" y="1044175"/>
            <a:ext cx="63003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9pPr>
          </a:lstStyle>
          <a:p/>
        </p:txBody>
      </p:sp>
      <p:sp>
        <p:nvSpPr>
          <p:cNvPr id="36" name="Google Shape;36;p7"/>
          <p:cNvSpPr txBox="1"/>
          <p:nvPr>
            <p:ph idx="1" type="body"/>
          </p:nvPr>
        </p:nvSpPr>
        <p:spPr>
          <a:xfrm>
            <a:off x="457200" y="2082325"/>
            <a:ext cx="2392500" cy="2767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30200" lvl="0" marL="457200">
              <a:spcBef>
                <a:spcPts val="600"/>
              </a:spcBef>
              <a:spcAft>
                <a:spcPts val="0"/>
              </a:spcAft>
              <a:buSzPts val="1600"/>
              <a:buChar char="●"/>
              <a:defRPr sz="1600"/>
            </a:lvl1pPr>
            <a:lvl2pPr indent="-330200" lvl="1" marL="9144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2pPr>
            <a:lvl3pPr indent="-330200" lvl="2" marL="137160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3pPr>
            <a:lvl4pPr indent="-330200" lvl="3" marL="182880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37" name="Google Shape;37;p7"/>
          <p:cNvSpPr txBox="1"/>
          <p:nvPr>
            <p:ph idx="2" type="body"/>
          </p:nvPr>
        </p:nvSpPr>
        <p:spPr>
          <a:xfrm>
            <a:off x="2993928" y="2082325"/>
            <a:ext cx="2392500" cy="2767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30200" lvl="0" marL="457200">
              <a:spcBef>
                <a:spcPts val="600"/>
              </a:spcBef>
              <a:spcAft>
                <a:spcPts val="0"/>
              </a:spcAft>
              <a:buSzPts val="1600"/>
              <a:buChar char="●"/>
              <a:defRPr sz="1600"/>
            </a:lvl1pPr>
            <a:lvl2pPr indent="-330200" lvl="1" marL="9144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2pPr>
            <a:lvl3pPr indent="-330200" lvl="2" marL="137160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3pPr>
            <a:lvl4pPr indent="-330200" lvl="3" marL="182880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38" name="Google Shape;38;p7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39" name="Shape 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" name="Google Shape;40;p8"/>
          <p:cNvSpPr txBox="1"/>
          <p:nvPr>
            <p:ph type="title"/>
          </p:nvPr>
        </p:nvSpPr>
        <p:spPr>
          <a:xfrm>
            <a:off x="457200" y="1044175"/>
            <a:ext cx="63003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9pPr>
          </a:lstStyle>
          <a:p/>
        </p:txBody>
      </p:sp>
      <p:sp>
        <p:nvSpPr>
          <p:cNvPr id="41" name="Google Shape;41;p8"/>
          <p:cNvSpPr txBox="1"/>
          <p:nvPr>
            <p:ph idx="1" type="body"/>
          </p:nvPr>
        </p:nvSpPr>
        <p:spPr>
          <a:xfrm>
            <a:off x="457200" y="2082325"/>
            <a:ext cx="2359800" cy="2843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●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42" name="Google Shape;42;p8"/>
          <p:cNvSpPr txBox="1"/>
          <p:nvPr>
            <p:ph idx="2" type="body"/>
          </p:nvPr>
        </p:nvSpPr>
        <p:spPr>
          <a:xfrm>
            <a:off x="3392100" y="2082325"/>
            <a:ext cx="2359800" cy="2843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●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43" name="Google Shape;43;p8"/>
          <p:cNvSpPr txBox="1"/>
          <p:nvPr>
            <p:ph idx="3" type="body"/>
          </p:nvPr>
        </p:nvSpPr>
        <p:spPr>
          <a:xfrm>
            <a:off x="6326997" y="2082325"/>
            <a:ext cx="2359800" cy="2843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●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44" name="Google Shape;44;p8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45" name="Shape 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6" name="Google Shape;46;p9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5872725" y="2225700"/>
            <a:ext cx="3118876" cy="2765399"/>
          </a:xfrm>
          <a:prstGeom prst="rect">
            <a:avLst/>
          </a:prstGeom>
          <a:noFill/>
          <a:ln>
            <a:noFill/>
          </a:ln>
        </p:spPr>
      </p:pic>
      <p:sp>
        <p:nvSpPr>
          <p:cNvPr id="47" name="Google Shape;47;p9"/>
          <p:cNvSpPr txBox="1"/>
          <p:nvPr>
            <p:ph type="title"/>
          </p:nvPr>
        </p:nvSpPr>
        <p:spPr>
          <a:xfrm>
            <a:off x="457200" y="1044175"/>
            <a:ext cx="63003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9pPr>
          </a:lstStyle>
          <a:p/>
        </p:txBody>
      </p:sp>
      <p:sp>
        <p:nvSpPr>
          <p:cNvPr id="48" name="Google Shape;48;p9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 no illustration">
  <p:cSld name="TITLE_ONLY_1">
    <p:spTree>
      <p:nvGrpSpPr>
        <p:cNvPr id="49" name="Shape 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" name="Google Shape;50;p10"/>
          <p:cNvSpPr txBox="1"/>
          <p:nvPr>
            <p:ph type="title"/>
          </p:nvPr>
        </p:nvSpPr>
        <p:spPr>
          <a:xfrm>
            <a:off x="457200" y="1044175"/>
            <a:ext cx="63003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9pPr>
          </a:lstStyle>
          <a:p/>
        </p:txBody>
      </p:sp>
      <p:sp>
        <p:nvSpPr>
          <p:cNvPr id="51" name="Google Shape;51;p10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52" name="Shape 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" name="Google Shape;53;p11"/>
          <p:cNvSpPr txBox="1"/>
          <p:nvPr>
            <p:ph idx="1" type="body"/>
          </p:nvPr>
        </p:nvSpPr>
        <p:spPr>
          <a:xfrm>
            <a:off x="457200" y="4406309"/>
            <a:ext cx="8229600" cy="519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228600" lvl="0" marL="457200">
              <a:spcBef>
                <a:spcPts val="360"/>
              </a:spcBef>
              <a:spcAft>
                <a:spcPts val="0"/>
              </a:spcAft>
              <a:buSzPts val="1600"/>
              <a:buNone/>
              <a:defRPr sz="1600"/>
            </a:lvl1pPr>
          </a:lstStyle>
          <a:p/>
        </p:txBody>
      </p:sp>
      <p:sp>
        <p:nvSpPr>
          <p:cNvPr id="54" name="Google Shape;54;p11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55" name="Google Shape;55;p11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5230275" y="2032125"/>
            <a:ext cx="3761325" cy="295892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56" name="Shape 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7" name="Google Shape;57;p12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5541170" y="2518284"/>
            <a:ext cx="3450425" cy="2472825"/>
          </a:xfrm>
          <a:prstGeom prst="rect">
            <a:avLst/>
          </a:prstGeom>
          <a:noFill/>
          <a:ln>
            <a:noFill/>
          </a:ln>
        </p:spPr>
      </p:pic>
      <p:sp>
        <p:nvSpPr>
          <p:cNvPr id="58" name="Google Shape;58;p12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no illustration">
  <p:cSld name="BLANK_1">
    <p:spTree>
      <p:nvGrpSpPr>
        <p:cNvPr id="59" name="Shape 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" name="Google Shape;60;p13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theme" Target="../theme/theme1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solidFill>
          <a:srgbClr val="FFFFFF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457200" y="1044175"/>
            <a:ext cx="6300300" cy="857400"/>
          </a:xfrm>
          <a:prstGeom prst="rect">
            <a:avLst/>
          </a:prstGeom>
          <a:noFill/>
          <a:ln>
            <a:noFill/>
          </a:ln>
        </p:spPr>
        <p:txBody>
          <a:bodyPr anchorCtr="0" anchor="b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800"/>
              <a:buFont typeface="Poppins"/>
              <a:buNone/>
              <a:defRPr b="1" sz="4800">
                <a:solidFill>
                  <a:schemeClr val="dk2"/>
                </a:solidFill>
                <a:latin typeface="Poppins"/>
                <a:ea typeface="Poppins"/>
                <a:cs typeface="Poppins"/>
                <a:sym typeface="Poppins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800"/>
              <a:buFont typeface="Poppins"/>
              <a:buNone/>
              <a:defRPr b="1" sz="4800">
                <a:solidFill>
                  <a:schemeClr val="dk2"/>
                </a:solidFill>
                <a:latin typeface="Poppins"/>
                <a:ea typeface="Poppins"/>
                <a:cs typeface="Poppins"/>
                <a:sym typeface="Poppins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800"/>
              <a:buFont typeface="Poppins"/>
              <a:buNone/>
              <a:defRPr b="1" sz="4800">
                <a:solidFill>
                  <a:schemeClr val="dk2"/>
                </a:solidFill>
                <a:latin typeface="Poppins"/>
                <a:ea typeface="Poppins"/>
                <a:cs typeface="Poppins"/>
                <a:sym typeface="Poppins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800"/>
              <a:buFont typeface="Poppins"/>
              <a:buNone/>
              <a:defRPr b="1" sz="4800">
                <a:solidFill>
                  <a:schemeClr val="dk2"/>
                </a:solidFill>
                <a:latin typeface="Poppins"/>
                <a:ea typeface="Poppins"/>
                <a:cs typeface="Poppins"/>
                <a:sym typeface="Poppins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800"/>
              <a:buFont typeface="Poppins"/>
              <a:buNone/>
              <a:defRPr b="1" sz="4800">
                <a:solidFill>
                  <a:schemeClr val="dk2"/>
                </a:solidFill>
                <a:latin typeface="Poppins"/>
                <a:ea typeface="Poppins"/>
                <a:cs typeface="Poppins"/>
                <a:sym typeface="Poppins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800"/>
              <a:buFont typeface="Poppins"/>
              <a:buNone/>
              <a:defRPr b="1" sz="4800">
                <a:solidFill>
                  <a:schemeClr val="dk2"/>
                </a:solidFill>
                <a:latin typeface="Poppins"/>
                <a:ea typeface="Poppins"/>
                <a:cs typeface="Poppins"/>
                <a:sym typeface="Poppins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800"/>
              <a:buFont typeface="Poppins"/>
              <a:buNone/>
              <a:defRPr b="1" sz="4800">
                <a:solidFill>
                  <a:schemeClr val="dk2"/>
                </a:solidFill>
                <a:latin typeface="Poppins"/>
                <a:ea typeface="Poppins"/>
                <a:cs typeface="Poppins"/>
                <a:sym typeface="Poppins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800"/>
              <a:buFont typeface="Poppins"/>
              <a:buNone/>
              <a:defRPr b="1" sz="4800">
                <a:solidFill>
                  <a:schemeClr val="dk2"/>
                </a:solidFill>
                <a:latin typeface="Poppins"/>
                <a:ea typeface="Poppins"/>
                <a:cs typeface="Poppins"/>
                <a:sym typeface="Poppins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800"/>
              <a:buFont typeface="Poppins"/>
              <a:buNone/>
              <a:defRPr b="1" sz="4800">
                <a:solidFill>
                  <a:schemeClr val="dk2"/>
                </a:solidFill>
                <a:latin typeface="Poppins"/>
                <a:ea typeface="Poppins"/>
                <a:cs typeface="Poppins"/>
                <a:sym typeface="Poppins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457200" y="2038350"/>
            <a:ext cx="4929300" cy="1862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>
            <a:lvl1pPr indent="-368300" lvl="0" marL="457200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chemeClr val="dk2"/>
              </a:buClr>
              <a:buSzPts val="2200"/>
              <a:buFont typeface="Muli Regular"/>
              <a:buChar char="●"/>
              <a:defRPr sz="2200">
                <a:solidFill>
                  <a:schemeClr val="dk1"/>
                </a:solidFill>
                <a:latin typeface="Muli Regular"/>
                <a:ea typeface="Muli Regular"/>
                <a:cs typeface="Muli Regular"/>
                <a:sym typeface="Muli Regular"/>
              </a:defRPr>
            </a:lvl1pPr>
            <a:lvl2pPr indent="-368300" lvl="1" marL="9144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2200"/>
              <a:buFont typeface="Muli Regular"/>
              <a:buChar char="○"/>
              <a:defRPr sz="2200">
                <a:solidFill>
                  <a:schemeClr val="dk1"/>
                </a:solidFill>
                <a:latin typeface="Muli Regular"/>
                <a:ea typeface="Muli Regular"/>
                <a:cs typeface="Muli Regular"/>
                <a:sym typeface="Muli Regular"/>
              </a:defRPr>
            </a:lvl2pPr>
            <a:lvl3pPr indent="-368300" lvl="2" marL="13716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accent4"/>
              </a:buClr>
              <a:buSzPts val="2200"/>
              <a:buFont typeface="Muli Regular"/>
              <a:buChar char="■"/>
              <a:defRPr sz="2200">
                <a:solidFill>
                  <a:schemeClr val="dk1"/>
                </a:solidFill>
                <a:latin typeface="Muli Regular"/>
                <a:ea typeface="Muli Regular"/>
                <a:cs typeface="Muli Regular"/>
                <a:sym typeface="Muli Regular"/>
              </a:defRPr>
            </a:lvl3pPr>
            <a:lvl4pPr indent="-368300" lvl="3" marL="18288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200"/>
              <a:buFont typeface="Muli Regular"/>
              <a:buChar char="●"/>
              <a:defRPr sz="2200">
                <a:solidFill>
                  <a:schemeClr val="dk1"/>
                </a:solidFill>
                <a:latin typeface="Muli Regular"/>
                <a:ea typeface="Muli Regular"/>
                <a:cs typeface="Muli Regular"/>
                <a:sym typeface="Muli Regular"/>
              </a:defRPr>
            </a:lvl4pPr>
            <a:lvl5pPr indent="-368300" lvl="4" marL="22860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200"/>
              <a:buFont typeface="Muli Regular"/>
              <a:buChar char="○"/>
              <a:defRPr sz="2200">
                <a:solidFill>
                  <a:schemeClr val="dk1"/>
                </a:solidFill>
                <a:latin typeface="Muli Regular"/>
                <a:ea typeface="Muli Regular"/>
                <a:cs typeface="Muli Regular"/>
                <a:sym typeface="Muli Regular"/>
              </a:defRPr>
            </a:lvl5pPr>
            <a:lvl6pPr indent="-368300" lvl="5" marL="2743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200"/>
              <a:buFont typeface="Muli Regular"/>
              <a:buChar char="■"/>
              <a:defRPr sz="2200">
                <a:solidFill>
                  <a:schemeClr val="dk1"/>
                </a:solidFill>
                <a:latin typeface="Muli Regular"/>
                <a:ea typeface="Muli Regular"/>
                <a:cs typeface="Muli Regular"/>
                <a:sym typeface="Muli Regular"/>
              </a:defRPr>
            </a:lvl6pPr>
            <a:lvl7pPr indent="-368300" lvl="6" marL="32004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200"/>
              <a:buFont typeface="Muli Regular"/>
              <a:buChar char="●"/>
              <a:defRPr sz="2200">
                <a:solidFill>
                  <a:schemeClr val="dk1"/>
                </a:solidFill>
                <a:latin typeface="Muli Regular"/>
                <a:ea typeface="Muli Regular"/>
                <a:cs typeface="Muli Regular"/>
                <a:sym typeface="Muli Regular"/>
              </a:defRPr>
            </a:lvl7pPr>
            <a:lvl8pPr indent="-368300" lvl="7" marL="36576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200"/>
              <a:buFont typeface="Muli Regular"/>
              <a:buChar char="○"/>
              <a:defRPr sz="2200">
                <a:solidFill>
                  <a:schemeClr val="dk1"/>
                </a:solidFill>
                <a:latin typeface="Muli Regular"/>
                <a:ea typeface="Muli Regular"/>
                <a:cs typeface="Muli Regular"/>
                <a:sym typeface="Muli Regular"/>
              </a:defRPr>
            </a:lvl8pPr>
            <a:lvl9pPr indent="-368300" lvl="8" marL="41148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200"/>
              <a:buFont typeface="Muli Regular"/>
              <a:buChar char="■"/>
              <a:defRPr sz="2200">
                <a:solidFill>
                  <a:schemeClr val="dk1"/>
                </a:solidFill>
                <a:latin typeface="Muli Regular"/>
                <a:ea typeface="Muli Regular"/>
                <a:cs typeface="Muli Regular"/>
                <a:sym typeface="Muli Regular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0" spcFirstLastPara="1" rIns="0" wrap="square" tIns="0">
            <a:noAutofit/>
          </a:bodyPr>
          <a:lstStyle>
            <a:lvl1pPr lvl="0" algn="r">
              <a:buNone/>
              <a:defRPr sz="1300">
                <a:solidFill>
                  <a:schemeClr val="dk2"/>
                </a:solidFill>
                <a:latin typeface="Poppins Light"/>
                <a:ea typeface="Poppins Light"/>
                <a:cs typeface="Poppins Light"/>
                <a:sym typeface="Poppins Light"/>
              </a:defRPr>
            </a:lvl1pPr>
            <a:lvl2pPr lvl="1" algn="r">
              <a:buNone/>
              <a:defRPr sz="1300">
                <a:solidFill>
                  <a:schemeClr val="dk2"/>
                </a:solidFill>
                <a:latin typeface="Poppins Light"/>
                <a:ea typeface="Poppins Light"/>
                <a:cs typeface="Poppins Light"/>
                <a:sym typeface="Poppins Light"/>
              </a:defRPr>
            </a:lvl2pPr>
            <a:lvl3pPr lvl="2" algn="r">
              <a:buNone/>
              <a:defRPr sz="1300">
                <a:solidFill>
                  <a:schemeClr val="dk2"/>
                </a:solidFill>
                <a:latin typeface="Poppins Light"/>
                <a:ea typeface="Poppins Light"/>
                <a:cs typeface="Poppins Light"/>
                <a:sym typeface="Poppins Light"/>
              </a:defRPr>
            </a:lvl3pPr>
            <a:lvl4pPr lvl="3" algn="r">
              <a:buNone/>
              <a:defRPr sz="1300">
                <a:solidFill>
                  <a:schemeClr val="dk2"/>
                </a:solidFill>
                <a:latin typeface="Poppins Light"/>
                <a:ea typeface="Poppins Light"/>
                <a:cs typeface="Poppins Light"/>
                <a:sym typeface="Poppins Light"/>
              </a:defRPr>
            </a:lvl4pPr>
            <a:lvl5pPr lvl="4" algn="r">
              <a:buNone/>
              <a:defRPr sz="1300">
                <a:solidFill>
                  <a:schemeClr val="dk2"/>
                </a:solidFill>
                <a:latin typeface="Poppins Light"/>
                <a:ea typeface="Poppins Light"/>
                <a:cs typeface="Poppins Light"/>
                <a:sym typeface="Poppins Light"/>
              </a:defRPr>
            </a:lvl5pPr>
            <a:lvl6pPr lvl="5" algn="r">
              <a:buNone/>
              <a:defRPr sz="1300">
                <a:solidFill>
                  <a:schemeClr val="dk2"/>
                </a:solidFill>
                <a:latin typeface="Poppins Light"/>
                <a:ea typeface="Poppins Light"/>
                <a:cs typeface="Poppins Light"/>
                <a:sym typeface="Poppins Light"/>
              </a:defRPr>
            </a:lvl6pPr>
            <a:lvl7pPr lvl="6" algn="r">
              <a:buNone/>
              <a:defRPr sz="1300">
                <a:solidFill>
                  <a:schemeClr val="dk2"/>
                </a:solidFill>
                <a:latin typeface="Poppins Light"/>
                <a:ea typeface="Poppins Light"/>
                <a:cs typeface="Poppins Light"/>
                <a:sym typeface="Poppins Light"/>
              </a:defRPr>
            </a:lvl7pPr>
            <a:lvl8pPr lvl="7" algn="r">
              <a:buNone/>
              <a:defRPr sz="1300">
                <a:solidFill>
                  <a:schemeClr val="dk2"/>
                </a:solidFill>
                <a:latin typeface="Poppins Light"/>
                <a:ea typeface="Poppins Light"/>
                <a:cs typeface="Poppins Light"/>
                <a:sym typeface="Poppins Light"/>
              </a:defRPr>
            </a:lvl8pPr>
            <a:lvl9pPr lvl="8" algn="r">
              <a:buNone/>
              <a:defRPr sz="1300">
                <a:solidFill>
                  <a:schemeClr val="dk2"/>
                </a:solidFill>
                <a:latin typeface="Poppins Light"/>
                <a:ea typeface="Poppins Light"/>
                <a:cs typeface="Poppins Light"/>
                <a:sym typeface="Poppins Light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5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2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6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1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4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unsplash.com/" TargetMode="External"/><Relationship Id="rId5" Type="http://schemas.openxmlformats.org/officeDocument/2006/relationships/hyperlink" Target="https://undraw.co/" TargetMode="Externa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s://www.fontsquirrel.com/fonts/poppins" TargetMode="External"/><Relationship Id="rId4" Type="http://schemas.openxmlformats.org/officeDocument/2006/relationships/hyperlink" Target="https://www.fontsquirrel.com/fonts/muli" TargetMode="External"/></Relationships>
</file>

<file path=ppt/slides/_rels/slide26.xml.rels><?xml version="1.0" encoding="UTF-8" standalone="yes"?><Relationships xmlns="http://schemas.openxmlformats.org/package/2006/relationships"><Relationship Id="rId11" Type="http://schemas.openxmlformats.org/officeDocument/2006/relationships/image" Target="../media/image14.png"/><Relationship Id="rId10" Type="http://schemas.openxmlformats.org/officeDocument/2006/relationships/image" Target="../media/image8.png"/><Relationship Id="rId13" Type="http://schemas.openxmlformats.org/officeDocument/2006/relationships/image" Target="../media/image16.png"/><Relationship Id="rId12" Type="http://schemas.openxmlformats.org/officeDocument/2006/relationships/image" Target="../media/image10.png"/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s://undraw.co/" TargetMode="External"/><Relationship Id="rId4" Type="http://schemas.openxmlformats.org/officeDocument/2006/relationships/image" Target="../media/image15.png"/><Relationship Id="rId9" Type="http://schemas.openxmlformats.org/officeDocument/2006/relationships/image" Target="../media/image11.png"/><Relationship Id="rId14" Type="http://schemas.openxmlformats.org/officeDocument/2006/relationships/image" Target="../media/image9.png"/><Relationship Id="rId5" Type="http://schemas.openxmlformats.org/officeDocument/2006/relationships/image" Target="../media/image13.png"/><Relationship Id="rId6" Type="http://schemas.openxmlformats.org/officeDocument/2006/relationships/image" Target="../media/image7.png"/><Relationship Id="rId7" Type="http://schemas.openxmlformats.org/officeDocument/2006/relationships/image" Target="../media/image3.png"/><Relationship Id="rId8" Type="http://schemas.openxmlformats.org/officeDocument/2006/relationships/image" Target="../media/image5.png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twitter.com/googledocs/status/730087240156643328" TargetMode="Externa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30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12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4" name="Shape 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" name="Google Shape;65;p14"/>
          <p:cNvSpPr txBox="1"/>
          <p:nvPr>
            <p:ph type="ctrTitle"/>
          </p:nvPr>
        </p:nvSpPr>
        <p:spPr>
          <a:xfrm>
            <a:off x="685800" y="696425"/>
            <a:ext cx="5391000" cy="2930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9" name="Shape 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" name="Google Shape;70;p15"/>
          <p:cNvSpPr txBox="1"/>
          <p:nvPr>
            <p:ph type="title"/>
          </p:nvPr>
        </p:nvSpPr>
        <p:spPr>
          <a:xfrm>
            <a:off x="457200" y="282175"/>
            <a:ext cx="63003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71" name="Google Shape;71;p15"/>
          <p:cNvSpPr txBox="1"/>
          <p:nvPr>
            <p:ph idx="2" type="body"/>
          </p:nvPr>
        </p:nvSpPr>
        <p:spPr>
          <a:xfrm>
            <a:off x="2993928" y="1320325"/>
            <a:ext cx="2392500" cy="2767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65617D"/>
                </a:solidFill>
              </a:rPr>
              <a:t>EDIT IN POWERPOINT®</a:t>
            </a:r>
            <a:endParaRPr sz="1200">
              <a:solidFill>
                <a:srgbClr val="65617D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65617D"/>
                </a:solidFill>
              </a:rPr>
              <a:t>Click on the button under the presentation preview that says </a:t>
            </a:r>
            <a:r>
              <a:rPr b="1" lang="en" sz="1200">
                <a:solidFill>
                  <a:srgbClr val="65617D"/>
                </a:solidFill>
              </a:rPr>
              <a:t>"Download as PowerPoint template"</a:t>
            </a:r>
            <a:r>
              <a:rPr lang="en" sz="1200">
                <a:solidFill>
                  <a:srgbClr val="65617D"/>
                </a:solidFill>
              </a:rPr>
              <a:t>. You will get a .pptx file that you can edit in PowerPoint. </a:t>
            </a:r>
            <a:endParaRPr sz="1200">
              <a:solidFill>
                <a:srgbClr val="65617D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65617D"/>
                </a:solidFill>
              </a:rPr>
              <a:t>Remember to download and install the fonts used in this presentation (you’ll find the links to the font files needed in the </a:t>
            </a:r>
            <a:r>
              <a:rPr lang="en" sz="1200" u="sng">
                <a:solidFill>
                  <a:srgbClr val="65617D"/>
                </a:solidFill>
                <a:hlinkClick action="ppaction://hlinksldjump" r:id="rId3"/>
              </a:rPr>
              <a:t>Presentation design slide</a:t>
            </a:r>
            <a:r>
              <a:rPr lang="en" sz="1200">
                <a:solidFill>
                  <a:srgbClr val="65617D"/>
                </a:solidFill>
              </a:rPr>
              <a:t>)</a:t>
            </a:r>
            <a:endParaRPr sz="1200">
              <a:solidFill>
                <a:srgbClr val="65617D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b="1" sz="1200">
              <a:solidFill>
                <a:srgbClr val="65617D"/>
              </a:solidFill>
            </a:endParaRPr>
          </a:p>
        </p:txBody>
      </p:sp>
      <p:sp>
        <p:nvSpPr>
          <p:cNvPr id="72" name="Google Shape;72;p15"/>
          <p:cNvSpPr txBox="1"/>
          <p:nvPr>
            <p:ph idx="1" type="body"/>
          </p:nvPr>
        </p:nvSpPr>
        <p:spPr>
          <a:xfrm>
            <a:off x="457200" y="1320325"/>
            <a:ext cx="2392500" cy="2767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>
                <a:solidFill>
                  <a:srgbClr val="65617D"/>
                </a:solidFill>
              </a:rPr>
              <a:t>EDIT IN GOOGLE SLIDES</a:t>
            </a:r>
            <a:endParaRPr sz="1200">
              <a:solidFill>
                <a:srgbClr val="65617D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65617D"/>
                </a:solidFill>
              </a:rPr>
              <a:t>Click on the button under the presentation preview that says </a:t>
            </a:r>
            <a:r>
              <a:rPr b="1" lang="en" sz="1200">
                <a:solidFill>
                  <a:srgbClr val="65617D"/>
                </a:solidFill>
              </a:rPr>
              <a:t>"Use as Google Slides Theme"</a:t>
            </a:r>
            <a:r>
              <a:rPr lang="en" sz="1200">
                <a:solidFill>
                  <a:srgbClr val="65617D"/>
                </a:solidFill>
              </a:rPr>
              <a:t>.</a:t>
            </a:r>
            <a:endParaRPr sz="1200">
              <a:solidFill>
                <a:srgbClr val="65617D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65617D"/>
                </a:solidFill>
              </a:rPr>
              <a:t>You will get a copy of this document on your Google Drive and will be able to edit, add or delete slides.</a:t>
            </a:r>
            <a:endParaRPr sz="1200">
              <a:solidFill>
                <a:srgbClr val="65617D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>
                <a:solidFill>
                  <a:srgbClr val="65617D"/>
                </a:solidFill>
              </a:rPr>
              <a:t>You have to be signed in to your Google account.</a:t>
            </a:r>
            <a:endParaRPr>
              <a:solidFill>
                <a:srgbClr val="65617D"/>
              </a:solidFill>
            </a:endParaRPr>
          </a:p>
        </p:txBody>
      </p:sp>
      <p:sp>
        <p:nvSpPr>
          <p:cNvPr id="73" name="Google Shape;73;p15"/>
          <p:cNvSpPr txBox="1"/>
          <p:nvPr>
            <p:ph idx="2" type="body"/>
          </p:nvPr>
        </p:nvSpPr>
        <p:spPr>
          <a:xfrm>
            <a:off x="457200" y="4002250"/>
            <a:ext cx="4982700" cy="1141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b="1" lang="en" sz="1000">
                <a:solidFill>
                  <a:srgbClr val="A7D86D"/>
                </a:solidFill>
              </a:rPr>
              <a:t>More info on how to use this template at </a:t>
            </a:r>
            <a:r>
              <a:rPr b="1" lang="en" sz="1000" u="sng">
                <a:solidFill>
                  <a:srgbClr val="A7D86D"/>
                </a:solidFill>
                <a:hlinkClick r:id="rId4"/>
              </a:rPr>
              <a:t>www.slidescarnival.com/help-use-presentation-template</a:t>
            </a:r>
            <a:endParaRPr b="1" sz="1000">
              <a:solidFill>
                <a:srgbClr val="A7D86D"/>
              </a:solidFill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000">
                <a:solidFill>
                  <a:srgbClr val="A7D86D"/>
                </a:solidFill>
              </a:rPr>
              <a:t>This template is free to use under </a:t>
            </a:r>
            <a:r>
              <a:rPr lang="en" sz="1000" u="sng">
                <a:solidFill>
                  <a:srgbClr val="A7D86D"/>
                </a:solidFill>
                <a:hlinkClick r:id="rId5"/>
              </a:rPr>
              <a:t>Creative Commons Attribution license</a:t>
            </a:r>
            <a:r>
              <a:rPr lang="en" sz="1000">
                <a:solidFill>
                  <a:srgbClr val="A7D86D"/>
                </a:solidFill>
              </a:rPr>
              <a:t>. You can keep the Credits slide or mention SlidesCarnival and other resources used in a slide footer.</a:t>
            </a:r>
            <a:endParaRPr sz="1000">
              <a:solidFill>
                <a:srgbClr val="A7D86D"/>
              </a:solidFill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000">
              <a:solidFill>
                <a:srgbClr val="A7D86D"/>
              </a:solidFill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sz="1000">
              <a:solidFill>
                <a:srgbClr val="A7D86D"/>
              </a:solidFill>
            </a:endParaRPr>
          </a:p>
        </p:txBody>
      </p:sp>
      <p:sp>
        <p:nvSpPr>
          <p:cNvPr id="74" name="Google Shape;74;p15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8" name="Shape 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" name="Google Shape;79;p16"/>
          <p:cNvSpPr txBox="1"/>
          <p:nvPr>
            <p:ph idx="4294967295" type="ctrTitle"/>
          </p:nvPr>
        </p:nvSpPr>
        <p:spPr>
          <a:xfrm>
            <a:off x="685800" y="440350"/>
            <a:ext cx="47913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/>
              <a:t>Hello!</a:t>
            </a:r>
            <a:endParaRPr sz="6000"/>
          </a:p>
        </p:txBody>
      </p:sp>
      <p:sp>
        <p:nvSpPr>
          <p:cNvPr id="80" name="Google Shape;80;p16"/>
          <p:cNvSpPr txBox="1"/>
          <p:nvPr>
            <p:ph idx="4294967295" type="subTitle"/>
          </p:nvPr>
        </p:nvSpPr>
        <p:spPr>
          <a:xfrm>
            <a:off x="685800" y="1639966"/>
            <a:ext cx="4791300" cy="3150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3600"/>
              <a:t>I am Jayden Smith</a:t>
            </a:r>
            <a:endParaRPr b="1" sz="36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I am here because I love to give presentations.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You can find me at @username</a:t>
            </a:r>
            <a:endParaRPr b="1" sz="3600"/>
          </a:p>
        </p:txBody>
      </p:sp>
      <p:sp>
        <p:nvSpPr>
          <p:cNvPr id="81" name="Google Shape;81;p16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5" name="Shape 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" name="Google Shape;86;p17"/>
          <p:cNvSpPr txBox="1"/>
          <p:nvPr>
            <p:ph type="ctrTitle"/>
          </p:nvPr>
        </p:nvSpPr>
        <p:spPr>
          <a:xfrm>
            <a:off x="685800" y="1811950"/>
            <a:ext cx="49731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1.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87" name="Google Shape;87;p17"/>
          <p:cNvSpPr txBox="1"/>
          <p:nvPr>
            <p:ph idx="1" type="subTitle"/>
          </p:nvPr>
        </p:nvSpPr>
        <p:spPr>
          <a:xfrm>
            <a:off x="685800" y="3144850"/>
            <a:ext cx="24936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1" name="Shape 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" name="Google Shape;92;p18"/>
          <p:cNvSpPr txBox="1"/>
          <p:nvPr>
            <p:ph idx="1" type="body"/>
          </p:nvPr>
        </p:nvSpPr>
        <p:spPr>
          <a:xfrm>
            <a:off x="962850" y="919975"/>
            <a:ext cx="4469100" cy="3342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inspiration and to invoke philosophical thoughts from the reader.</a:t>
            </a:r>
            <a:endParaRPr/>
          </a:p>
        </p:txBody>
      </p:sp>
      <p:sp>
        <p:nvSpPr>
          <p:cNvPr id="93" name="Google Shape;93;p18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7" name="Shape 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8" name="Google Shape;98;p19"/>
          <p:cNvSpPr txBox="1"/>
          <p:nvPr>
            <p:ph type="title"/>
          </p:nvPr>
        </p:nvSpPr>
        <p:spPr>
          <a:xfrm>
            <a:off x="457200" y="739375"/>
            <a:ext cx="63003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99" name="Google Shape;99;p19"/>
          <p:cNvSpPr txBox="1"/>
          <p:nvPr>
            <p:ph idx="1" type="body"/>
          </p:nvPr>
        </p:nvSpPr>
        <p:spPr>
          <a:xfrm>
            <a:off x="457200" y="1733550"/>
            <a:ext cx="4695600" cy="186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-368300" lvl="0" marL="457200" rtl="0" algn="l">
              <a:spcBef>
                <a:spcPts val="600"/>
              </a:spcBef>
              <a:spcAft>
                <a:spcPts val="0"/>
              </a:spcAft>
              <a:buSzPts val="2200"/>
              <a:buChar char="●"/>
            </a:pPr>
            <a:r>
              <a:rPr lang="en"/>
              <a:t>Here you have a list of items</a:t>
            </a:r>
            <a:endParaRPr/>
          </a:p>
          <a:p>
            <a:pPr indent="-368300" lvl="0" marL="457200" rtl="0" algn="l">
              <a:spcBef>
                <a:spcPts val="0"/>
              </a:spcBef>
              <a:spcAft>
                <a:spcPts val="0"/>
              </a:spcAft>
              <a:buSzPts val="2200"/>
              <a:buChar char="●"/>
            </a:pPr>
            <a:r>
              <a:rPr lang="en"/>
              <a:t>And some text</a:t>
            </a:r>
            <a:endParaRPr/>
          </a:p>
          <a:p>
            <a:pPr indent="-368300" lvl="0" marL="457200" rtl="0" algn="l">
              <a:spcBef>
                <a:spcPts val="0"/>
              </a:spcBef>
              <a:spcAft>
                <a:spcPts val="0"/>
              </a:spcAft>
              <a:buSzPts val="2200"/>
              <a:buChar char="●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100" name="Google Shape;100;p19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4" name="Shape 1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5" name="Google Shape;105;p20"/>
          <p:cNvSpPr txBox="1"/>
          <p:nvPr>
            <p:ph idx="4294967295" type="ctrTitle"/>
          </p:nvPr>
        </p:nvSpPr>
        <p:spPr>
          <a:xfrm>
            <a:off x="685800" y="1888150"/>
            <a:ext cx="49767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/>
              <a:t>Big concept</a:t>
            </a:r>
            <a:endParaRPr sz="7200"/>
          </a:p>
        </p:txBody>
      </p:sp>
      <p:sp>
        <p:nvSpPr>
          <p:cNvPr id="106" name="Google Shape;106;p20"/>
          <p:cNvSpPr txBox="1"/>
          <p:nvPr>
            <p:ph idx="4294967295" type="subTitle"/>
          </p:nvPr>
        </p:nvSpPr>
        <p:spPr>
          <a:xfrm>
            <a:off x="685800" y="3030555"/>
            <a:ext cx="49767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Bring the attention of your audience over a key concept using icons or illustrations</a:t>
            </a:r>
            <a:endParaRPr/>
          </a:p>
        </p:txBody>
      </p:sp>
      <p:sp>
        <p:nvSpPr>
          <p:cNvPr id="107" name="Google Shape;107;p20"/>
          <p:cNvSpPr/>
          <p:nvPr/>
        </p:nvSpPr>
        <p:spPr>
          <a:xfrm>
            <a:off x="7282278" y="3011993"/>
            <a:ext cx="339869" cy="324519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E59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8" name="Google Shape;108;p20"/>
          <p:cNvGrpSpPr/>
          <p:nvPr/>
        </p:nvGrpSpPr>
        <p:grpSpPr>
          <a:xfrm>
            <a:off x="6860474" y="1189660"/>
            <a:ext cx="1456028" cy="1456403"/>
            <a:chOff x="6654650" y="3665275"/>
            <a:chExt cx="409100" cy="409125"/>
          </a:xfrm>
        </p:grpSpPr>
        <p:sp>
          <p:nvSpPr>
            <p:cNvPr id="109" name="Google Shape;109;p20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rgbClr val="A7A4B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" name="Google Shape;110;p20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rgbClr val="A7A4B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1" name="Google Shape;111;p20"/>
          <p:cNvGrpSpPr/>
          <p:nvPr/>
        </p:nvGrpSpPr>
        <p:grpSpPr>
          <a:xfrm rot="1056949">
            <a:off x="5457333" y="2334562"/>
            <a:ext cx="961941" cy="962053"/>
            <a:chOff x="570875" y="4322250"/>
            <a:chExt cx="443300" cy="443325"/>
          </a:xfrm>
        </p:grpSpPr>
        <p:sp>
          <p:nvSpPr>
            <p:cNvPr id="112" name="Google Shape;112;p20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rgbClr val="A7D86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" name="Google Shape;113;p20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A7D86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" name="Google Shape;114;p20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rgbClr val="A7D86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5" name="Google Shape;115;p20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A7D86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6" name="Google Shape;116;p20"/>
          <p:cNvSpPr/>
          <p:nvPr/>
        </p:nvSpPr>
        <p:spPr>
          <a:xfrm rot="2466722">
            <a:off x="5565166" y="1471935"/>
            <a:ext cx="472204" cy="450876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E59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7" name="Google Shape;117;p20"/>
          <p:cNvSpPr/>
          <p:nvPr/>
        </p:nvSpPr>
        <p:spPr>
          <a:xfrm rot="-1609319">
            <a:off x="6255742" y="1755624"/>
            <a:ext cx="339819" cy="324470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E59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8" name="Google Shape;118;p20"/>
          <p:cNvSpPr/>
          <p:nvPr/>
        </p:nvSpPr>
        <p:spPr>
          <a:xfrm rot="2926198">
            <a:off x="8316146" y="2012664"/>
            <a:ext cx="254474" cy="242981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E59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" name="Google Shape;119;p20"/>
          <p:cNvSpPr/>
          <p:nvPr/>
        </p:nvSpPr>
        <p:spPr>
          <a:xfrm rot="-1609137">
            <a:off x="7257139" y="384869"/>
            <a:ext cx="229255" cy="218900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E59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0" name="Google Shape;120;p20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4" name="Shape 1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5" name="Google Shape;125;p21"/>
          <p:cNvSpPr txBox="1"/>
          <p:nvPr>
            <p:ph idx="1" type="body"/>
          </p:nvPr>
        </p:nvSpPr>
        <p:spPr>
          <a:xfrm>
            <a:off x="457200" y="2082325"/>
            <a:ext cx="2392500" cy="2767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126" name="Google Shape;126;p21"/>
          <p:cNvSpPr txBox="1"/>
          <p:nvPr>
            <p:ph type="title"/>
          </p:nvPr>
        </p:nvSpPr>
        <p:spPr>
          <a:xfrm>
            <a:off x="457200" y="1044175"/>
            <a:ext cx="63003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127" name="Google Shape;127;p21"/>
          <p:cNvSpPr txBox="1"/>
          <p:nvPr>
            <p:ph idx="2" type="body"/>
          </p:nvPr>
        </p:nvSpPr>
        <p:spPr>
          <a:xfrm>
            <a:off x="2993928" y="2082325"/>
            <a:ext cx="2392500" cy="2767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128" name="Google Shape;128;p21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2" name="Shape 1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3" name="Google Shape;133;p22"/>
          <p:cNvSpPr txBox="1"/>
          <p:nvPr>
            <p:ph type="title"/>
          </p:nvPr>
        </p:nvSpPr>
        <p:spPr>
          <a:xfrm>
            <a:off x="457200" y="1044175"/>
            <a:ext cx="63003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134" name="Google Shape;134;p22"/>
          <p:cNvSpPr txBox="1"/>
          <p:nvPr>
            <p:ph idx="1" type="body"/>
          </p:nvPr>
        </p:nvSpPr>
        <p:spPr>
          <a:xfrm>
            <a:off x="457200" y="2082325"/>
            <a:ext cx="2359800" cy="2843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135" name="Google Shape;135;p22"/>
          <p:cNvSpPr txBox="1"/>
          <p:nvPr>
            <p:ph idx="2" type="body"/>
          </p:nvPr>
        </p:nvSpPr>
        <p:spPr>
          <a:xfrm>
            <a:off x="3392100" y="2082325"/>
            <a:ext cx="2359800" cy="2843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136" name="Google Shape;136;p22"/>
          <p:cNvSpPr txBox="1"/>
          <p:nvPr>
            <p:ph idx="3" type="body"/>
          </p:nvPr>
        </p:nvSpPr>
        <p:spPr>
          <a:xfrm>
            <a:off x="6326997" y="2082325"/>
            <a:ext cx="2359800" cy="2843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7" name="Google Shape;137;p22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41" name="Shape 1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2" name="Google Shape;142;p23"/>
          <p:cNvSpPr txBox="1"/>
          <p:nvPr>
            <p:ph type="title"/>
          </p:nvPr>
        </p:nvSpPr>
        <p:spPr>
          <a:xfrm>
            <a:off x="457200" y="1882375"/>
            <a:ext cx="31014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143" name="Google Shape;143;p23"/>
          <p:cNvSpPr txBox="1"/>
          <p:nvPr>
            <p:ph idx="1" type="body"/>
          </p:nvPr>
        </p:nvSpPr>
        <p:spPr>
          <a:xfrm>
            <a:off x="457200" y="2876550"/>
            <a:ext cx="3101400" cy="186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A complex idea can be conveyed with just a single still image, namely making it possible to absorb large amounts of data quickly.</a:t>
            </a:r>
            <a:endParaRPr sz="1800"/>
          </a:p>
        </p:txBody>
      </p:sp>
      <p:sp>
        <p:nvSpPr>
          <p:cNvPr id="144" name="Google Shape;144;p23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48" name="Shape 1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9" name="Google Shape;149;p24"/>
          <p:cNvSpPr txBox="1"/>
          <p:nvPr>
            <p:ph idx="4294967295" type="title"/>
          </p:nvPr>
        </p:nvSpPr>
        <p:spPr>
          <a:xfrm>
            <a:off x="657225" y="644150"/>
            <a:ext cx="6024600" cy="1380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lang="en" sz="1800">
                <a:solidFill>
                  <a:srgbClr val="FFFFFF"/>
                </a:solidFill>
              </a:rPr>
              <a:t>Want big impact?</a:t>
            </a:r>
            <a:endParaRPr b="0" sz="1800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Use big image.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150" name="Google Shape;150;p24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4" name="Shape 1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5" name="Google Shape;155;p25"/>
          <p:cNvSpPr txBox="1"/>
          <p:nvPr>
            <p:ph type="title"/>
          </p:nvPr>
        </p:nvSpPr>
        <p:spPr>
          <a:xfrm>
            <a:off x="457200" y="1044175"/>
            <a:ext cx="63003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diagrams to explain your ideas</a:t>
            </a:r>
            <a:endParaRPr/>
          </a:p>
        </p:txBody>
      </p:sp>
      <p:sp>
        <p:nvSpPr>
          <p:cNvPr id="156" name="Google Shape;156;p25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157" name="Google Shape;157;p25"/>
          <p:cNvGrpSpPr/>
          <p:nvPr/>
        </p:nvGrpSpPr>
        <p:grpSpPr>
          <a:xfrm>
            <a:off x="381000" y="3655791"/>
            <a:ext cx="5951905" cy="670509"/>
            <a:chOff x="1431325" y="2473842"/>
            <a:chExt cx="5951905" cy="670509"/>
          </a:xfrm>
        </p:grpSpPr>
        <p:sp>
          <p:nvSpPr>
            <p:cNvPr id="158" name="Google Shape;158;p25"/>
            <p:cNvSpPr/>
            <p:nvPr/>
          </p:nvSpPr>
          <p:spPr>
            <a:xfrm rot="-5400000">
              <a:off x="4308625" y="126650"/>
              <a:ext cx="670500" cy="5364900"/>
            </a:xfrm>
            <a:prstGeom prst="roundRect">
              <a:avLst>
                <a:gd fmla="val 50000" name="adj"/>
              </a:avLst>
            </a:prstGeom>
            <a:solidFill>
              <a:srgbClr val="A7A4B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" name="Google Shape;159;p25"/>
            <p:cNvSpPr txBox="1"/>
            <p:nvPr/>
          </p:nvSpPr>
          <p:spPr>
            <a:xfrm>
              <a:off x="5045331" y="2473842"/>
              <a:ext cx="2337900" cy="657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-279400" lvl="0" marL="45720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FFFFFF"/>
                </a:buClr>
                <a:buSzPts val="800"/>
                <a:buFont typeface="Muli"/>
                <a:buChar char="●"/>
              </a:pPr>
              <a:r>
                <a:rPr lang="en" sz="800">
                  <a:solidFill>
                    <a:srgbClr val="FFFFFF"/>
                  </a:solidFill>
                  <a:latin typeface="Muli"/>
                  <a:ea typeface="Muli"/>
                  <a:cs typeface="Muli"/>
                  <a:sym typeface="Muli"/>
                </a:rPr>
                <a:t>Donec risus dolor porta venenatis </a:t>
              </a:r>
              <a:endParaRPr sz="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endParaRPr>
            </a:p>
            <a:p>
              <a:pPr indent="-279400" lvl="0" marL="45720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FFFFFF"/>
                </a:buClr>
                <a:buSzPts val="800"/>
                <a:buFont typeface="Muli"/>
                <a:buChar char="●"/>
              </a:pPr>
              <a:r>
                <a:rPr lang="en" sz="800">
                  <a:solidFill>
                    <a:srgbClr val="FFFFFF"/>
                  </a:solidFill>
                  <a:latin typeface="Muli"/>
                  <a:ea typeface="Muli"/>
                  <a:cs typeface="Muli"/>
                  <a:sym typeface="Muli"/>
                </a:rPr>
                <a:t>Pharetra luctus felis</a:t>
              </a:r>
              <a:endParaRPr sz="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endParaRPr>
            </a:p>
            <a:p>
              <a:pPr indent="-279400" lvl="0" marL="45720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FFFFFF"/>
                </a:buClr>
                <a:buSzPts val="800"/>
                <a:buFont typeface="Muli"/>
                <a:buChar char="●"/>
              </a:pPr>
              <a:r>
                <a:rPr lang="en" sz="800">
                  <a:solidFill>
                    <a:srgbClr val="FFFFFF"/>
                  </a:solidFill>
                  <a:latin typeface="Muli"/>
                  <a:ea typeface="Muli"/>
                  <a:cs typeface="Muli"/>
                  <a:sym typeface="Muli"/>
                </a:rPr>
                <a:t>Proin vel tellus in felis volutpat </a:t>
              </a:r>
              <a:endParaRPr sz="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endParaRPr>
            </a:p>
          </p:txBody>
        </p:sp>
        <p:sp>
          <p:nvSpPr>
            <p:cNvPr id="160" name="Google Shape;160;p25"/>
            <p:cNvSpPr txBox="1"/>
            <p:nvPr/>
          </p:nvSpPr>
          <p:spPr>
            <a:xfrm>
              <a:off x="2744681" y="2473842"/>
              <a:ext cx="2337900" cy="657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-279400" lvl="0" marL="45720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FFFFFF"/>
                </a:buClr>
                <a:buSzPts val="800"/>
                <a:buFont typeface="Muli"/>
                <a:buChar char="●"/>
              </a:pPr>
              <a:r>
                <a:rPr lang="en" sz="800">
                  <a:solidFill>
                    <a:srgbClr val="FFFFFF"/>
                  </a:solidFill>
                  <a:latin typeface="Muli"/>
                  <a:ea typeface="Muli"/>
                  <a:cs typeface="Muli"/>
                  <a:sym typeface="Muli"/>
                </a:rPr>
                <a:t>Donec risus dolor porta venenatis </a:t>
              </a:r>
              <a:endParaRPr sz="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endParaRPr>
            </a:p>
            <a:p>
              <a:pPr indent="-279400" lvl="0" marL="45720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FFFFFF"/>
                </a:buClr>
                <a:buSzPts val="800"/>
                <a:buFont typeface="Muli"/>
                <a:buChar char="●"/>
              </a:pPr>
              <a:r>
                <a:rPr lang="en" sz="800">
                  <a:solidFill>
                    <a:srgbClr val="FFFFFF"/>
                  </a:solidFill>
                  <a:latin typeface="Muli"/>
                  <a:ea typeface="Muli"/>
                  <a:cs typeface="Muli"/>
                  <a:sym typeface="Muli"/>
                </a:rPr>
                <a:t>Pharetra luctus felis</a:t>
              </a:r>
              <a:endParaRPr sz="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endParaRPr>
            </a:p>
            <a:p>
              <a:pPr indent="-279400" lvl="0" marL="45720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FFFFFF"/>
                </a:buClr>
                <a:buSzPts val="800"/>
                <a:buFont typeface="Muli"/>
                <a:buChar char="●"/>
              </a:pPr>
              <a:r>
                <a:rPr lang="en" sz="800">
                  <a:solidFill>
                    <a:srgbClr val="FFFFFF"/>
                  </a:solidFill>
                  <a:latin typeface="Muli"/>
                  <a:ea typeface="Muli"/>
                  <a:cs typeface="Muli"/>
                  <a:sym typeface="Muli"/>
                </a:rPr>
                <a:t>Proin vel tellus in felis volutpat </a:t>
              </a:r>
              <a:endParaRPr sz="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endParaRPr>
            </a:p>
          </p:txBody>
        </p:sp>
        <p:sp>
          <p:nvSpPr>
            <p:cNvPr id="161" name="Google Shape;161;p25"/>
            <p:cNvSpPr/>
            <p:nvPr/>
          </p:nvSpPr>
          <p:spPr>
            <a:xfrm rot="-5400000">
              <a:off x="1751875" y="2153292"/>
              <a:ext cx="670500" cy="1311600"/>
            </a:xfrm>
            <a:prstGeom prst="roundRect">
              <a:avLst>
                <a:gd fmla="val 50000" name="adj"/>
              </a:avLst>
            </a:prstGeom>
            <a:solidFill>
              <a:srgbClr val="A7D86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" name="Google Shape;162;p25"/>
            <p:cNvSpPr/>
            <p:nvPr/>
          </p:nvSpPr>
          <p:spPr>
            <a:xfrm>
              <a:off x="1499580" y="2547844"/>
              <a:ext cx="522300" cy="5223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3" name="Google Shape;163;p25"/>
            <p:cNvSpPr/>
            <p:nvPr/>
          </p:nvSpPr>
          <p:spPr>
            <a:xfrm>
              <a:off x="1545080" y="2593344"/>
              <a:ext cx="431400" cy="431400"/>
            </a:xfrm>
            <a:prstGeom prst="pie">
              <a:avLst>
                <a:gd fmla="val 16226349" name="adj1"/>
                <a:gd fmla="val 10795968" name="adj2"/>
              </a:avLst>
            </a:prstGeom>
            <a:solidFill>
              <a:srgbClr val="A7D86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" name="Google Shape;164;p25"/>
            <p:cNvSpPr/>
            <p:nvPr/>
          </p:nvSpPr>
          <p:spPr>
            <a:xfrm>
              <a:off x="2025174" y="2616792"/>
              <a:ext cx="608400" cy="395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rgbClr val="FFFFFF"/>
                  </a:solidFill>
                  <a:latin typeface="Muli Regular"/>
                  <a:ea typeface="Muli Regular"/>
                  <a:cs typeface="Muli Regular"/>
                  <a:sym typeface="Muli Regular"/>
                </a:rPr>
                <a:t>75%</a:t>
              </a:r>
              <a:endParaRPr>
                <a:solidFill>
                  <a:srgbClr val="FFFFFF"/>
                </a:solidFill>
                <a:latin typeface="Muli Regular"/>
                <a:ea typeface="Muli Regular"/>
                <a:cs typeface="Muli Regular"/>
                <a:sym typeface="Muli Regular"/>
              </a:endParaRPr>
            </a:p>
          </p:txBody>
        </p:sp>
        <p:cxnSp>
          <p:nvCxnSpPr>
            <p:cNvPr id="165" name="Google Shape;165;p25"/>
            <p:cNvCxnSpPr/>
            <p:nvPr/>
          </p:nvCxnSpPr>
          <p:spPr>
            <a:xfrm>
              <a:off x="5057491" y="2585784"/>
              <a:ext cx="0" cy="444600"/>
            </a:xfrm>
            <a:prstGeom prst="straightConnector1">
              <a:avLst/>
            </a:prstGeom>
            <a:noFill/>
            <a:ln cap="flat" cmpd="sng" w="9525">
              <a:solidFill>
                <a:srgbClr val="FFFFFF"/>
              </a:solidFill>
              <a:prstDash val="dot"/>
              <a:round/>
              <a:headEnd len="sm" w="sm" type="none"/>
              <a:tailEnd len="sm" w="sm" type="none"/>
            </a:ln>
          </p:spPr>
        </p:cxnSp>
      </p:grpSp>
      <p:grpSp>
        <p:nvGrpSpPr>
          <p:cNvPr id="166" name="Google Shape;166;p25"/>
          <p:cNvGrpSpPr/>
          <p:nvPr/>
        </p:nvGrpSpPr>
        <p:grpSpPr>
          <a:xfrm>
            <a:off x="381000" y="2974516"/>
            <a:ext cx="5951905" cy="670509"/>
            <a:chOff x="1431325" y="2473842"/>
            <a:chExt cx="5951905" cy="670509"/>
          </a:xfrm>
        </p:grpSpPr>
        <p:sp>
          <p:nvSpPr>
            <p:cNvPr id="167" name="Google Shape;167;p25"/>
            <p:cNvSpPr/>
            <p:nvPr/>
          </p:nvSpPr>
          <p:spPr>
            <a:xfrm rot="-5400000">
              <a:off x="4308625" y="126650"/>
              <a:ext cx="670500" cy="5364900"/>
            </a:xfrm>
            <a:prstGeom prst="roundRect">
              <a:avLst>
                <a:gd fmla="val 50000" name="adj"/>
              </a:avLst>
            </a:prstGeom>
            <a:solidFill>
              <a:srgbClr val="A7A4B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8" name="Google Shape;168;p25"/>
            <p:cNvSpPr txBox="1"/>
            <p:nvPr/>
          </p:nvSpPr>
          <p:spPr>
            <a:xfrm>
              <a:off x="5045331" y="2473842"/>
              <a:ext cx="2337900" cy="657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-279400" lvl="0" marL="45720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FFFFFF"/>
                </a:buClr>
                <a:buSzPts val="800"/>
                <a:buFont typeface="Muli"/>
                <a:buChar char="●"/>
              </a:pPr>
              <a:r>
                <a:rPr lang="en" sz="800">
                  <a:solidFill>
                    <a:srgbClr val="FFFFFF"/>
                  </a:solidFill>
                  <a:latin typeface="Muli"/>
                  <a:ea typeface="Muli"/>
                  <a:cs typeface="Muli"/>
                  <a:sym typeface="Muli"/>
                </a:rPr>
                <a:t>Donec risus dolor porta venenatis </a:t>
              </a:r>
              <a:endParaRPr sz="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endParaRPr>
            </a:p>
            <a:p>
              <a:pPr indent="-279400" lvl="0" marL="45720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FFFFFF"/>
                </a:buClr>
                <a:buSzPts val="800"/>
                <a:buFont typeface="Muli"/>
                <a:buChar char="●"/>
              </a:pPr>
              <a:r>
                <a:rPr lang="en" sz="800">
                  <a:solidFill>
                    <a:srgbClr val="FFFFFF"/>
                  </a:solidFill>
                  <a:latin typeface="Muli"/>
                  <a:ea typeface="Muli"/>
                  <a:cs typeface="Muli"/>
                  <a:sym typeface="Muli"/>
                </a:rPr>
                <a:t>Pharetra luctus felis</a:t>
              </a:r>
              <a:endParaRPr sz="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endParaRPr>
            </a:p>
            <a:p>
              <a:pPr indent="-279400" lvl="0" marL="45720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FFFFFF"/>
                </a:buClr>
                <a:buSzPts val="800"/>
                <a:buFont typeface="Muli"/>
                <a:buChar char="●"/>
              </a:pPr>
              <a:r>
                <a:rPr lang="en" sz="800">
                  <a:solidFill>
                    <a:srgbClr val="FFFFFF"/>
                  </a:solidFill>
                  <a:latin typeface="Muli"/>
                  <a:ea typeface="Muli"/>
                  <a:cs typeface="Muli"/>
                  <a:sym typeface="Muli"/>
                </a:rPr>
                <a:t>Proin vel tellus in felis volutpat </a:t>
              </a:r>
              <a:endParaRPr sz="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endParaRPr>
            </a:p>
          </p:txBody>
        </p:sp>
        <p:sp>
          <p:nvSpPr>
            <p:cNvPr id="169" name="Google Shape;169;p25"/>
            <p:cNvSpPr txBox="1"/>
            <p:nvPr/>
          </p:nvSpPr>
          <p:spPr>
            <a:xfrm>
              <a:off x="2744681" y="2473842"/>
              <a:ext cx="2337900" cy="657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-279400" lvl="0" marL="45720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FFFFFF"/>
                </a:buClr>
                <a:buSzPts val="800"/>
                <a:buFont typeface="Muli"/>
                <a:buChar char="●"/>
              </a:pPr>
              <a:r>
                <a:rPr lang="en" sz="800">
                  <a:solidFill>
                    <a:srgbClr val="FFFFFF"/>
                  </a:solidFill>
                  <a:latin typeface="Muli"/>
                  <a:ea typeface="Muli"/>
                  <a:cs typeface="Muli"/>
                  <a:sym typeface="Muli"/>
                </a:rPr>
                <a:t>Donec risus dolor porta venenatis </a:t>
              </a:r>
              <a:endParaRPr sz="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endParaRPr>
            </a:p>
            <a:p>
              <a:pPr indent="-279400" lvl="0" marL="45720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FFFFFF"/>
                </a:buClr>
                <a:buSzPts val="800"/>
                <a:buFont typeface="Muli"/>
                <a:buChar char="●"/>
              </a:pPr>
              <a:r>
                <a:rPr lang="en" sz="800">
                  <a:solidFill>
                    <a:srgbClr val="FFFFFF"/>
                  </a:solidFill>
                  <a:latin typeface="Muli"/>
                  <a:ea typeface="Muli"/>
                  <a:cs typeface="Muli"/>
                  <a:sym typeface="Muli"/>
                </a:rPr>
                <a:t>Pharetra luctus felis</a:t>
              </a:r>
              <a:endParaRPr sz="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endParaRPr>
            </a:p>
            <a:p>
              <a:pPr indent="-279400" lvl="0" marL="45720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FFFFFF"/>
                </a:buClr>
                <a:buSzPts val="800"/>
                <a:buFont typeface="Muli"/>
                <a:buChar char="●"/>
              </a:pPr>
              <a:r>
                <a:rPr lang="en" sz="800">
                  <a:solidFill>
                    <a:srgbClr val="FFFFFF"/>
                  </a:solidFill>
                  <a:latin typeface="Muli"/>
                  <a:ea typeface="Muli"/>
                  <a:cs typeface="Muli"/>
                  <a:sym typeface="Muli"/>
                </a:rPr>
                <a:t>Proin vel tellus in felis volutpat </a:t>
              </a:r>
              <a:endParaRPr sz="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endParaRPr>
            </a:p>
          </p:txBody>
        </p:sp>
        <p:sp>
          <p:nvSpPr>
            <p:cNvPr id="170" name="Google Shape;170;p25"/>
            <p:cNvSpPr/>
            <p:nvPr/>
          </p:nvSpPr>
          <p:spPr>
            <a:xfrm rot="-5400000">
              <a:off x="1751875" y="2153292"/>
              <a:ext cx="670500" cy="1311600"/>
            </a:xfrm>
            <a:prstGeom prst="roundRect">
              <a:avLst>
                <a:gd fmla="val 50000" name="adj"/>
              </a:avLst>
            </a:prstGeom>
            <a:solidFill>
              <a:srgbClr val="A7D86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" name="Google Shape;171;p25"/>
            <p:cNvSpPr/>
            <p:nvPr/>
          </p:nvSpPr>
          <p:spPr>
            <a:xfrm>
              <a:off x="1499580" y="2547844"/>
              <a:ext cx="522300" cy="5223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2" name="Google Shape;172;p25"/>
            <p:cNvSpPr/>
            <p:nvPr/>
          </p:nvSpPr>
          <p:spPr>
            <a:xfrm>
              <a:off x="1545080" y="2593344"/>
              <a:ext cx="431400" cy="431400"/>
            </a:xfrm>
            <a:prstGeom prst="pie">
              <a:avLst>
                <a:gd fmla="val 16226349" name="adj1"/>
                <a:gd fmla="val 10795968" name="adj2"/>
              </a:avLst>
            </a:prstGeom>
            <a:solidFill>
              <a:srgbClr val="A7D86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3" name="Google Shape;173;p25"/>
            <p:cNvSpPr/>
            <p:nvPr/>
          </p:nvSpPr>
          <p:spPr>
            <a:xfrm>
              <a:off x="2025174" y="2616792"/>
              <a:ext cx="608400" cy="395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rgbClr val="FFFFFF"/>
                  </a:solidFill>
                  <a:latin typeface="Muli Regular"/>
                  <a:ea typeface="Muli Regular"/>
                  <a:cs typeface="Muli Regular"/>
                  <a:sym typeface="Muli Regular"/>
                </a:rPr>
                <a:t>75%</a:t>
              </a:r>
              <a:endParaRPr>
                <a:solidFill>
                  <a:srgbClr val="FFFFFF"/>
                </a:solidFill>
                <a:latin typeface="Muli Regular"/>
                <a:ea typeface="Muli Regular"/>
                <a:cs typeface="Muli Regular"/>
                <a:sym typeface="Muli Regular"/>
              </a:endParaRPr>
            </a:p>
          </p:txBody>
        </p:sp>
        <p:cxnSp>
          <p:nvCxnSpPr>
            <p:cNvPr id="174" name="Google Shape;174;p25"/>
            <p:cNvCxnSpPr/>
            <p:nvPr/>
          </p:nvCxnSpPr>
          <p:spPr>
            <a:xfrm>
              <a:off x="5057491" y="2585784"/>
              <a:ext cx="0" cy="444600"/>
            </a:xfrm>
            <a:prstGeom prst="straightConnector1">
              <a:avLst/>
            </a:prstGeom>
            <a:noFill/>
            <a:ln cap="flat" cmpd="sng" w="9525">
              <a:solidFill>
                <a:srgbClr val="FFFFFF"/>
              </a:solidFill>
              <a:prstDash val="dot"/>
              <a:round/>
              <a:headEnd len="sm" w="sm" type="none"/>
              <a:tailEnd len="sm" w="sm" type="none"/>
            </a:ln>
          </p:spPr>
        </p:cxnSp>
      </p:grpSp>
      <p:grpSp>
        <p:nvGrpSpPr>
          <p:cNvPr id="175" name="Google Shape;175;p25"/>
          <p:cNvGrpSpPr/>
          <p:nvPr/>
        </p:nvGrpSpPr>
        <p:grpSpPr>
          <a:xfrm>
            <a:off x="381000" y="2293241"/>
            <a:ext cx="5951905" cy="670509"/>
            <a:chOff x="1431325" y="2473842"/>
            <a:chExt cx="5951905" cy="670509"/>
          </a:xfrm>
        </p:grpSpPr>
        <p:sp>
          <p:nvSpPr>
            <p:cNvPr id="176" name="Google Shape;176;p25"/>
            <p:cNvSpPr/>
            <p:nvPr/>
          </p:nvSpPr>
          <p:spPr>
            <a:xfrm rot="-5400000">
              <a:off x="4317925" y="117350"/>
              <a:ext cx="670500" cy="5383500"/>
            </a:xfrm>
            <a:prstGeom prst="roundRect">
              <a:avLst>
                <a:gd fmla="val 50000" name="adj"/>
              </a:avLst>
            </a:prstGeom>
            <a:solidFill>
              <a:srgbClr val="A7A4B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7" name="Google Shape;177;p25"/>
            <p:cNvSpPr txBox="1"/>
            <p:nvPr/>
          </p:nvSpPr>
          <p:spPr>
            <a:xfrm>
              <a:off x="5045331" y="2473842"/>
              <a:ext cx="2337900" cy="657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-279400" lvl="0" marL="45720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FFFFFF"/>
                </a:buClr>
                <a:buSzPts val="800"/>
                <a:buFont typeface="Muli"/>
                <a:buChar char="●"/>
              </a:pPr>
              <a:r>
                <a:rPr lang="en" sz="800">
                  <a:solidFill>
                    <a:srgbClr val="FFFFFF"/>
                  </a:solidFill>
                  <a:latin typeface="Muli"/>
                  <a:ea typeface="Muli"/>
                  <a:cs typeface="Muli"/>
                  <a:sym typeface="Muli"/>
                </a:rPr>
                <a:t>Donec risus dolor porta venenatis </a:t>
              </a:r>
              <a:endParaRPr sz="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endParaRPr>
            </a:p>
            <a:p>
              <a:pPr indent="-279400" lvl="0" marL="45720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FFFFFF"/>
                </a:buClr>
                <a:buSzPts val="800"/>
                <a:buFont typeface="Muli"/>
                <a:buChar char="●"/>
              </a:pPr>
              <a:r>
                <a:rPr lang="en" sz="800">
                  <a:solidFill>
                    <a:srgbClr val="FFFFFF"/>
                  </a:solidFill>
                  <a:latin typeface="Muli"/>
                  <a:ea typeface="Muli"/>
                  <a:cs typeface="Muli"/>
                  <a:sym typeface="Muli"/>
                </a:rPr>
                <a:t>Pharetra luctus felis</a:t>
              </a:r>
              <a:endParaRPr sz="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endParaRPr>
            </a:p>
            <a:p>
              <a:pPr indent="-279400" lvl="0" marL="45720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FFFFFF"/>
                </a:buClr>
                <a:buSzPts val="800"/>
                <a:buFont typeface="Muli"/>
                <a:buChar char="●"/>
              </a:pPr>
              <a:r>
                <a:rPr lang="en" sz="800">
                  <a:solidFill>
                    <a:srgbClr val="FFFFFF"/>
                  </a:solidFill>
                  <a:latin typeface="Muli"/>
                  <a:ea typeface="Muli"/>
                  <a:cs typeface="Muli"/>
                  <a:sym typeface="Muli"/>
                </a:rPr>
                <a:t>Proin vel tellus in felis volutpat </a:t>
              </a:r>
              <a:endParaRPr sz="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endParaRPr>
            </a:p>
          </p:txBody>
        </p:sp>
        <p:sp>
          <p:nvSpPr>
            <p:cNvPr id="178" name="Google Shape;178;p25"/>
            <p:cNvSpPr txBox="1"/>
            <p:nvPr/>
          </p:nvSpPr>
          <p:spPr>
            <a:xfrm>
              <a:off x="2744681" y="2473842"/>
              <a:ext cx="2337900" cy="657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-279400" lvl="0" marL="45720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FFFFFF"/>
                </a:buClr>
                <a:buSzPts val="800"/>
                <a:buFont typeface="Muli"/>
                <a:buChar char="●"/>
              </a:pPr>
              <a:r>
                <a:rPr lang="en" sz="800">
                  <a:solidFill>
                    <a:srgbClr val="FFFFFF"/>
                  </a:solidFill>
                  <a:latin typeface="Muli"/>
                  <a:ea typeface="Muli"/>
                  <a:cs typeface="Muli"/>
                  <a:sym typeface="Muli"/>
                </a:rPr>
                <a:t>Donec risus dolor porta venenatis </a:t>
              </a:r>
              <a:endParaRPr sz="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endParaRPr>
            </a:p>
            <a:p>
              <a:pPr indent="-279400" lvl="0" marL="45720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FFFFFF"/>
                </a:buClr>
                <a:buSzPts val="800"/>
                <a:buFont typeface="Muli"/>
                <a:buChar char="●"/>
              </a:pPr>
              <a:r>
                <a:rPr lang="en" sz="800">
                  <a:solidFill>
                    <a:srgbClr val="FFFFFF"/>
                  </a:solidFill>
                  <a:latin typeface="Muli"/>
                  <a:ea typeface="Muli"/>
                  <a:cs typeface="Muli"/>
                  <a:sym typeface="Muli"/>
                </a:rPr>
                <a:t>Pharetra luctus felis</a:t>
              </a:r>
              <a:endParaRPr sz="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endParaRPr>
            </a:p>
            <a:p>
              <a:pPr indent="-279400" lvl="0" marL="45720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FFFFFF"/>
                </a:buClr>
                <a:buSzPts val="800"/>
                <a:buFont typeface="Muli"/>
                <a:buChar char="●"/>
              </a:pPr>
              <a:r>
                <a:rPr lang="en" sz="800">
                  <a:solidFill>
                    <a:srgbClr val="FFFFFF"/>
                  </a:solidFill>
                  <a:latin typeface="Muli"/>
                  <a:ea typeface="Muli"/>
                  <a:cs typeface="Muli"/>
                  <a:sym typeface="Muli"/>
                </a:rPr>
                <a:t>Proin vel tellus in felis volutpat </a:t>
              </a:r>
              <a:endParaRPr sz="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endParaRPr>
            </a:p>
          </p:txBody>
        </p:sp>
        <p:sp>
          <p:nvSpPr>
            <p:cNvPr id="179" name="Google Shape;179;p25"/>
            <p:cNvSpPr/>
            <p:nvPr/>
          </p:nvSpPr>
          <p:spPr>
            <a:xfrm rot="-5400000">
              <a:off x="1751875" y="2153292"/>
              <a:ext cx="670500" cy="1311600"/>
            </a:xfrm>
            <a:prstGeom prst="roundRect">
              <a:avLst>
                <a:gd fmla="val 50000" name="adj"/>
              </a:avLst>
            </a:prstGeom>
            <a:solidFill>
              <a:srgbClr val="A7D86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0" name="Google Shape;180;p25"/>
            <p:cNvSpPr/>
            <p:nvPr/>
          </p:nvSpPr>
          <p:spPr>
            <a:xfrm>
              <a:off x="1499580" y="2547844"/>
              <a:ext cx="522300" cy="5223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1" name="Google Shape;181;p25"/>
            <p:cNvSpPr/>
            <p:nvPr/>
          </p:nvSpPr>
          <p:spPr>
            <a:xfrm>
              <a:off x="1545080" y="2593344"/>
              <a:ext cx="431400" cy="431400"/>
            </a:xfrm>
            <a:prstGeom prst="pie">
              <a:avLst>
                <a:gd fmla="val 16226349" name="adj1"/>
                <a:gd fmla="val 10795968" name="adj2"/>
              </a:avLst>
            </a:prstGeom>
            <a:solidFill>
              <a:srgbClr val="A7D86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" name="Google Shape;182;p25"/>
            <p:cNvSpPr/>
            <p:nvPr/>
          </p:nvSpPr>
          <p:spPr>
            <a:xfrm>
              <a:off x="2025174" y="2616792"/>
              <a:ext cx="608400" cy="395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rgbClr val="FFFFFF"/>
                  </a:solidFill>
                  <a:latin typeface="Muli Regular"/>
                  <a:ea typeface="Muli Regular"/>
                  <a:cs typeface="Muli Regular"/>
                  <a:sym typeface="Muli Regular"/>
                </a:rPr>
                <a:t>75%</a:t>
              </a:r>
              <a:endParaRPr>
                <a:solidFill>
                  <a:srgbClr val="FFFFFF"/>
                </a:solidFill>
                <a:latin typeface="Muli Regular"/>
                <a:ea typeface="Muli Regular"/>
                <a:cs typeface="Muli Regular"/>
                <a:sym typeface="Muli Regular"/>
              </a:endParaRPr>
            </a:p>
          </p:txBody>
        </p:sp>
        <p:cxnSp>
          <p:nvCxnSpPr>
            <p:cNvPr id="183" name="Google Shape;183;p25"/>
            <p:cNvCxnSpPr/>
            <p:nvPr/>
          </p:nvCxnSpPr>
          <p:spPr>
            <a:xfrm>
              <a:off x="5057491" y="2585784"/>
              <a:ext cx="0" cy="444600"/>
            </a:xfrm>
            <a:prstGeom prst="straightConnector1">
              <a:avLst/>
            </a:prstGeom>
            <a:noFill/>
            <a:ln cap="flat" cmpd="sng" w="9525">
              <a:solidFill>
                <a:srgbClr val="FFFFFF"/>
              </a:solidFill>
              <a:prstDash val="dot"/>
              <a:round/>
              <a:headEnd len="sm" w="sm" type="none"/>
              <a:tailEnd len="sm" w="sm" type="none"/>
            </a:ln>
          </p:spPr>
        </p:cxnSp>
      </p:grp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7" name="Shape 1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8" name="Google Shape;188;p26"/>
          <p:cNvSpPr txBox="1"/>
          <p:nvPr>
            <p:ph type="title"/>
          </p:nvPr>
        </p:nvSpPr>
        <p:spPr>
          <a:xfrm>
            <a:off x="457200" y="1044175"/>
            <a:ext cx="63003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189" name="Google Shape;189;p26"/>
          <p:cNvGraphicFramePr/>
          <p:nvPr/>
        </p:nvGraphicFramePr>
        <p:xfrm>
          <a:off x="498375" y="210663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{40C18E35-D7A5-491E-9223-8E49EB9234B3}</a:tableStyleId>
              </a:tblPr>
              <a:tblGrid>
                <a:gridCol w="1312775"/>
                <a:gridCol w="1312775"/>
                <a:gridCol w="1312775"/>
                <a:gridCol w="1312775"/>
              </a:tblGrid>
              <a:tr h="6608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rgbClr val="65617D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65617D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A</a:t>
                      </a:r>
                      <a:endParaRPr sz="1100">
                        <a:solidFill>
                          <a:srgbClr val="65617D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65617D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B</a:t>
                      </a:r>
                      <a:endParaRPr sz="1100">
                        <a:solidFill>
                          <a:srgbClr val="65617D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65617D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C</a:t>
                      </a:r>
                      <a:endParaRPr sz="1100">
                        <a:solidFill>
                          <a:srgbClr val="65617D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608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65617D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Yellow</a:t>
                      </a:r>
                      <a:endParaRPr sz="1100">
                        <a:solidFill>
                          <a:srgbClr val="65617D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rgbClr val="65617D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10</a:t>
                      </a:r>
                      <a:endParaRPr b="1">
                        <a:solidFill>
                          <a:srgbClr val="65617D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rgbClr val="65617D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20</a:t>
                      </a:r>
                      <a:endParaRPr b="1">
                        <a:solidFill>
                          <a:srgbClr val="65617D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rgbClr val="65617D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7</a:t>
                      </a:r>
                      <a:endParaRPr b="1">
                        <a:solidFill>
                          <a:srgbClr val="65617D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608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65617D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Blue</a:t>
                      </a:r>
                      <a:endParaRPr sz="1100">
                        <a:solidFill>
                          <a:srgbClr val="65617D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rgbClr val="65617D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30</a:t>
                      </a:r>
                      <a:endParaRPr b="1">
                        <a:solidFill>
                          <a:srgbClr val="65617D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rgbClr val="65617D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15</a:t>
                      </a:r>
                      <a:endParaRPr b="1">
                        <a:solidFill>
                          <a:srgbClr val="65617D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rgbClr val="65617D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10</a:t>
                      </a:r>
                      <a:endParaRPr b="1">
                        <a:solidFill>
                          <a:srgbClr val="65617D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608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65617D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Orange</a:t>
                      </a:r>
                      <a:endParaRPr sz="1100">
                        <a:solidFill>
                          <a:srgbClr val="65617D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rgbClr val="65617D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5</a:t>
                      </a:r>
                      <a:endParaRPr b="1">
                        <a:solidFill>
                          <a:srgbClr val="65617D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rgbClr val="65617D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24</a:t>
                      </a:r>
                      <a:endParaRPr b="1">
                        <a:solidFill>
                          <a:srgbClr val="65617D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rgbClr val="65617D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16</a:t>
                      </a:r>
                      <a:endParaRPr b="1">
                        <a:solidFill>
                          <a:srgbClr val="65617D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8D5EB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190" name="Google Shape;190;p26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4" name="Shape 1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5" name="Google Shape;195;p27"/>
          <p:cNvSpPr/>
          <p:nvPr/>
        </p:nvSpPr>
        <p:spPr>
          <a:xfrm>
            <a:off x="1042550" y="1121375"/>
            <a:ext cx="7795974" cy="3714171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rgbClr val="D8D5E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6" name="Google Shape;196;p27"/>
          <p:cNvSpPr txBox="1"/>
          <p:nvPr>
            <p:ph type="title"/>
          </p:nvPr>
        </p:nvSpPr>
        <p:spPr>
          <a:xfrm>
            <a:off x="457200" y="205975"/>
            <a:ext cx="63003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197" name="Google Shape;197;p27"/>
          <p:cNvSpPr/>
          <p:nvPr/>
        </p:nvSpPr>
        <p:spPr>
          <a:xfrm>
            <a:off x="2389500" y="1982900"/>
            <a:ext cx="7521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rgbClr val="A7D86D"/>
          </a:solidFill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65617D"/>
                </a:solidFill>
                <a:latin typeface="Muli"/>
                <a:ea typeface="Muli"/>
                <a:cs typeface="Muli"/>
                <a:sym typeface="Muli"/>
              </a:rPr>
              <a:t>our office</a:t>
            </a:r>
            <a:endParaRPr sz="1000">
              <a:solidFill>
                <a:srgbClr val="65617D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198" name="Google Shape;198;p27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99" name="Google Shape;199;p27"/>
          <p:cNvSpPr/>
          <p:nvPr/>
        </p:nvSpPr>
        <p:spPr>
          <a:xfrm>
            <a:off x="1575475" y="2289100"/>
            <a:ext cx="202500" cy="202500"/>
          </a:xfrm>
          <a:prstGeom prst="donut">
            <a:avLst>
              <a:gd fmla="val 39310" name="adj"/>
            </a:avLst>
          </a:prstGeom>
          <a:solidFill>
            <a:srgbClr val="A7D86D"/>
          </a:solidFill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0" name="Google Shape;200;p27"/>
          <p:cNvSpPr/>
          <p:nvPr/>
        </p:nvSpPr>
        <p:spPr>
          <a:xfrm>
            <a:off x="3303350" y="3794575"/>
            <a:ext cx="202500" cy="202500"/>
          </a:xfrm>
          <a:prstGeom prst="donut">
            <a:avLst>
              <a:gd fmla="val 39310" name="adj"/>
            </a:avLst>
          </a:prstGeom>
          <a:solidFill>
            <a:srgbClr val="A7D86D"/>
          </a:solidFill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" name="Google Shape;201;p27"/>
          <p:cNvSpPr/>
          <p:nvPr/>
        </p:nvSpPr>
        <p:spPr>
          <a:xfrm>
            <a:off x="4224975" y="2086600"/>
            <a:ext cx="202500" cy="202500"/>
          </a:xfrm>
          <a:prstGeom prst="donut">
            <a:avLst>
              <a:gd fmla="val 39310" name="adj"/>
            </a:avLst>
          </a:prstGeom>
          <a:solidFill>
            <a:srgbClr val="A7D86D"/>
          </a:solidFill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2" name="Google Shape;202;p27"/>
          <p:cNvSpPr/>
          <p:nvPr/>
        </p:nvSpPr>
        <p:spPr>
          <a:xfrm>
            <a:off x="4924150" y="4099350"/>
            <a:ext cx="202500" cy="202500"/>
          </a:xfrm>
          <a:prstGeom prst="donut">
            <a:avLst>
              <a:gd fmla="val 39310" name="adj"/>
            </a:avLst>
          </a:prstGeom>
          <a:solidFill>
            <a:srgbClr val="A7D86D"/>
          </a:solidFill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3" name="Google Shape;203;p27"/>
          <p:cNvSpPr/>
          <p:nvPr/>
        </p:nvSpPr>
        <p:spPr>
          <a:xfrm>
            <a:off x="6920800" y="2574350"/>
            <a:ext cx="202500" cy="202500"/>
          </a:xfrm>
          <a:prstGeom prst="donut">
            <a:avLst>
              <a:gd fmla="val 39310" name="adj"/>
            </a:avLst>
          </a:prstGeom>
          <a:solidFill>
            <a:srgbClr val="A7D86D"/>
          </a:solidFill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4" name="Google Shape;204;p27"/>
          <p:cNvSpPr/>
          <p:nvPr/>
        </p:nvSpPr>
        <p:spPr>
          <a:xfrm>
            <a:off x="7582900" y="4172475"/>
            <a:ext cx="202500" cy="202500"/>
          </a:xfrm>
          <a:prstGeom prst="donut">
            <a:avLst>
              <a:gd fmla="val 39310" name="adj"/>
            </a:avLst>
          </a:prstGeom>
          <a:solidFill>
            <a:srgbClr val="A7D86D"/>
          </a:solidFill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A7D86D"/>
        </a:solidFill>
      </p:bgPr>
    </p:bg>
    <p:spTree>
      <p:nvGrpSpPr>
        <p:cNvPr id="208" name="Shape 2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9" name="Google Shape;209;p28"/>
          <p:cNvSpPr txBox="1"/>
          <p:nvPr>
            <p:ph idx="4294967295" type="ctrTitle"/>
          </p:nvPr>
        </p:nvSpPr>
        <p:spPr>
          <a:xfrm>
            <a:off x="609600" y="821342"/>
            <a:ext cx="77724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rgbClr val="FFFFFF"/>
                </a:solidFill>
              </a:rPr>
              <a:t>89,526,124</a:t>
            </a:r>
            <a:endParaRPr sz="9600">
              <a:solidFill>
                <a:srgbClr val="FFFFFF"/>
              </a:solidFill>
            </a:endParaRPr>
          </a:p>
        </p:txBody>
      </p:sp>
      <p:sp>
        <p:nvSpPr>
          <p:cNvPr id="210" name="Google Shape;210;p28"/>
          <p:cNvSpPr txBox="1"/>
          <p:nvPr>
            <p:ph idx="4294967295" type="subTitle"/>
          </p:nvPr>
        </p:nvSpPr>
        <p:spPr>
          <a:xfrm>
            <a:off x="609600" y="2078050"/>
            <a:ext cx="39036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Whoa! That’s a big number, aren’t you proud?</a:t>
            </a:r>
            <a:endParaRPr/>
          </a:p>
        </p:txBody>
      </p:sp>
      <p:sp>
        <p:nvSpPr>
          <p:cNvPr id="211" name="Google Shape;211;p28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5" name="Shape 2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6" name="Google Shape;216;p29"/>
          <p:cNvSpPr txBox="1"/>
          <p:nvPr>
            <p:ph idx="4294967295" type="ctrTitle"/>
          </p:nvPr>
        </p:nvSpPr>
        <p:spPr>
          <a:xfrm>
            <a:off x="685800" y="343200"/>
            <a:ext cx="4754400" cy="894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89,526,124$</a:t>
            </a:r>
            <a:endParaRPr/>
          </a:p>
        </p:txBody>
      </p:sp>
      <p:sp>
        <p:nvSpPr>
          <p:cNvPr id="217" name="Google Shape;217;p29"/>
          <p:cNvSpPr txBox="1"/>
          <p:nvPr>
            <p:ph idx="4294967295" type="subTitle"/>
          </p:nvPr>
        </p:nvSpPr>
        <p:spPr>
          <a:xfrm>
            <a:off x="685800" y="1030308"/>
            <a:ext cx="47544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That’s a lot of money</a:t>
            </a:r>
            <a:endParaRPr sz="2400"/>
          </a:p>
        </p:txBody>
      </p:sp>
      <p:sp>
        <p:nvSpPr>
          <p:cNvPr id="218" name="Google Shape;218;p29"/>
          <p:cNvSpPr txBox="1"/>
          <p:nvPr>
            <p:ph idx="4294967295" type="ctrTitle"/>
          </p:nvPr>
        </p:nvSpPr>
        <p:spPr>
          <a:xfrm>
            <a:off x="685800" y="3429294"/>
            <a:ext cx="4754400" cy="894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100%</a:t>
            </a:r>
            <a:endParaRPr/>
          </a:p>
        </p:txBody>
      </p:sp>
      <p:sp>
        <p:nvSpPr>
          <p:cNvPr id="219" name="Google Shape;219;p29"/>
          <p:cNvSpPr txBox="1"/>
          <p:nvPr>
            <p:ph idx="4294967295" type="subTitle"/>
          </p:nvPr>
        </p:nvSpPr>
        <p:spPr>
          <a:xfrm>
            <a:off x="685800" y="4116401"/>
            <a:ext cx="47544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Total success!</a:t>
            </a:r>
            <a:endParaRPr sz="2400"/>
          </a:p>
        </p:txBody>
      </p:sp>
      <p:sp>
        <p:nvSpPr>
          <p:cNvPr id="220" name="Google Shape;220;p29"/>
          <p:cNvSpPr txBox="1"/>
          <p:nvPr>
            <p:ph idx="4294967295" type="ctrTitle"/>
          </p:nvPr>
        </p:nvSpPr>
        <p:spPr>
          <a:xfrm>
            <a:off x="685800" y="1886247"/>
            <a:ext cx="4754400" cy="894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185,244 users</a:t>
            </a:r>
            <a:endParaRPr/>
          </a:p>
        </p:txBody>
      </p:sp>
      <p:sp>
        <p:nvSpPr>
          <p:cNvPr id="221" name="Google Shape;221;p29"/>
          <p:cNvSpPr txBox="1"/>
          <p:nvPr>
            <p:ph idx="4294967295" type="subTitle"/>
          </p:nvPr>
        </p:nvSpPr>
        <p:spPr>
          <a:xfrm>
            <a:off x="685800" y="2573354"/>
            <a:ext cx="47544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And a lot of users</a:t>
            </a:r>
            <a:endParaRPr sz="2400"/>
          </a:p>
        </p:txBody>
      </p:sp>
      <p:sp>
        <p:nvSpPr>
          <p:cNvPr id="222" name="Google Shape;222;p29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6" name="Shape 2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7" name="Google Shape;227;p30"/>
          <p:cNvSpPr txBox="1"/>
          <p:nvPr>
            <p:ph type="title"/>
          </p:nvPr>
        </p:nvSpPr>
        <p:spPr>
          <a:xfrm>
            <a:off x="457200" y="1044175"/>
            <a:ext cx="40470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228" name="Google Shape;228;p30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229" name="Google Shape;229;p30"/>
          <p:cNvGrpSpPr/>
          <p:nvPr/>
        </p:nvGrpSpPr>
        <p:grpSpPr>
          <a:xfrm>
            <a:off x="78111" y="2050450"/>
            <a:ext cx="2726286" cy="2547000"/>
            <a:chOff x="1293736" y="1258050"/>
            <a:chExt cx="2726286" cy="2547000"/>
          </a:xfrm>
        </p:grpSpPr>
        <p:sp>
          <p:nvSpPr>
            <p:cNvPr id="230" name="Google Shape;230;p30"/>
            <p:cNvSpPr/>
            <p:nvPr/>
          </p:nvSpPr>
          <p:spPr>
            <a:xfrm rot="2700000">
              <a:off x="2286374" y="1011412"/>
              <a:ext cx="561726" cy="3040276"/>
            </a:xfrm>
            <a:prstGeom prst="roundRect">
              <a:avLst>
                <a:gd fmla="val 50000" name="adj"/>
              </a:avLst>
            </a:prstGeom>
            <a:solidFill>
              <a:srgbClr val="52A55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7CBE5F"/>
                </a:solidFill>
              </a:endParaRPr>
            </a:p>
          </p:txBody>
        </p:sp>
        <p:sp>
          <p:nvSpPr>
            <p:cNvPr id="231" name="Google Shape;231;p30"/>
            <p:cNvSpPr/>
            <p:nvPr/>
          </p:nvSpPr>
          <p:spPr>
            <a:xfrm>
              <a:off x="1510752" y="3205393"/>
              <a:ext cx="374100" cy="3741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228600" rotWithShape="0" algn="tl" dir="5400000" dist="50800">
                <a:srgbClr val="000000">
                  <a:alpha val="549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2A551"/>
                  </a:solidFill>
                  <a:latin typeface="Muli"/>
                  <a:ea typeface="Muli"/>
                  <a:cs typeface="Muli"/>
                  <a:sym typeface="Muli"/>
                </a:rPr>
                <a:t>1</a:t>
              </a:r>
              <a:endParaRPr b="1" sz="1200">
                <a:solidFill>
                  <a:srgbClr val="52A551"/>
                </a:solidFill>
                <a:latin typeface="Muli"/>
                <a:ea typeface="Muli"/>
                <a:cs typeface="Muli"/>
                <a:sym typeface="Muli"/>
              </a:endParaRPr>
            </a:p>
          </p:txBody>
        </p:sp>
        <p:sp>
          <p:nvSpPr>
            <p:cNvPr id="232" name="Google Shape;232;p30"/>
            <p:cNvSpPr txBox="1"/>
            <p:nvPr/>
          </p:nvSpPr>
          <p:spPr>
            <a:xfrm rot="-2700000">
              <a:off x="1501398" y="2241353"/>
              <a:ext cx="2332604" cy="39329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FFFFFF"/>
                  </a:solidFill>
                  <a:latin typeface="Muli"/>
                  <a:ea typeface="Muli"/>
                  <a:cs typeface="Muli"/>
                  <a:sym typeface="Muli"/>
                </a:rPr>
                <a:t>Vestibulum congue tempus</a:t>
              </a:r>
              <a:endParaRPr b="1" sz="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endParaRPr>
            </a:p>
          </p:txBody>
        </p:sp>
        <p:sp>
          <p:nvSpPr>
            <p:cNvPr id="233" name="Google Shape;233;p30"/>
            <p:cNvSpPr txBox="1"/>
            <p:nvPr/>
          </p:nvSpPr>
          <p:spPr>
            <a:xfrm rot="-2700000">
              <a:off x="1959709" y="2550697"/>
              <a:ext cx="2203628" cy="50742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rgbClr val="65617D"/>
                  </a:solidFill>
                  <a:latin typeface="Muli"/>
                  <a:ea typeface="Muli"/>
                  <a:cs typeface="Muli"/>
                  <a:sym typeface="Muli"/>
                </a:rPr>
                <a:t>Lorem ipsum dolor sit amet, consectetur adipiscing elit, sed do eiusmod tempor. Donec facilisis lacus eget mauris.</a:t>
              </a:r>
              <a:endParaRPr b="1" sz="800">
                <a:solidFill>
                  <a:srgbClr val="65617D"/>
                </a:solidFill>
                <a:latin typeface="Muli"/>
                <a:ea typeface="Muli"/>
                <a:cs typeface="Muli"/>
                <a:sym typeface="Muli"/>
              </a:endParaRPr>
            </a:p>
          </p:txBody>
        </p:sp>
      </p:grpSp>
      <p:grpSp>
        <p:nvGrpSpPr>
          <p:cNvPr id="234" name="Google Shape;234;p30"/>
          <p:cNvGrpSpPr/>
          <p:nvPr/>
        </p:nvGrpSpPr>
        <p:grpSpPr>
          <a:xfrm>
            <a:off x="1988333" y="2050450"/>
            <a:ext cx="2726286" cy="2547000"/>
            <a:chOff x="3203958" y="1258050"/>
            <a:chExt cx="2726286" cy="2547000"/>
          </a:xfrm>
        </p:grpSpPr>
        <p:sp>
          <p:nvSpPr>
            <p:cNvPr id="235" name="Google Shape;235;p30"/>
            <p:cNvSpPr/>
            <p:nvPr/>
          </p:nvSpPr>
          <p:spPr>
            <a:xfrm rot="2700000">
              <a:off x="4196595" y="1011412"/>
              <a:ext cx="561726" cy="3040276"/>
            </a:xfrm>
            <a:prstGeom prst="roundRect">
              <a:avLst>
                <a:gd fmla="val 50000" name="adj"/>
              </a:avLst>
            </a:prstGeom>
            <a:solidFill>
              <a:srgbClr val="7CBE5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7CBE5F"/>
                </a:solidFill>
              </a:endParaRPr>
            </a:p>
          </p:txBody>
        </p:sp>
        <p:sp>
          <p:nvSpPr>
            <p:cNvPr id="236" name="Google Shape;236;p30"/>
            <p:cNvSpPr/>
            <p:nvPr/>
          </p:nvSpPr>
          <p:spPr>
            <a:xfrm>
              <a:off x="3420974" y="3205393"/>
              <a:ext cx="374100" cy="3741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228600" rotWithShape="0" algn="tl" dir="5400000" dist="50800">
                <a:srgbClr val="000000">
                  <a:alpha val="549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7CBE5F"/>
                  </a:solidFill>
                  <a:latin typeface="Muli"/>
                  <a:ea typeface="Muli"/>
                  <a:cs typeface="Muli"/>
                  <a:sym typeface="Muli"/>
                </a:rPr>
                <a:t>2</a:t>
              </a:r>
              <a:endParaRPr b="1" sz="1200">
                <a:solidFill>
                  <a:srgbClr val="7CBE5F"/>
                </a:solidFill>
                <a:latin typeface="Muli"/>
                <a:ea typeface="Muli"/>
                <a:cs typeface="Muli"/>
                <a:sym typeface="Muli"/>
              </a:endParaRPr>
            </a:p>
          </p:txBody>
        </p:sp>
        <p:sp>
          <p:nvSpPr>
            <p:cNvPr id="237" name="Google Shape;237;p30"/>
            <p:cNvSpPr txBox="1"/>
            <p:nvPr/>
          </p:nvSpPr>
          <p:spPr>
            <a:xfrm rot="-2700000">
              <a:off x="3410687" y="2240903"/>
              <a:ext cx="2333877" cy="39329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FFFFFF"/>
                  </a:solidFill>
                  <a:latin typeface="Muli"/>
                  <a:ea typeface="Muli"/>
                  <a:cs typeface="Muli"/>
                  <a:sym typeface="Muli"/>
                </a:rPr>
                <a:t>Vestibulum congue tempus</a:t>
              </a:r>
              <a:endParaRPr b="1" sz="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endParaRPr>
            </a:p>
          </p:txBody>
        </p:sp>
        <p:sp>
          <p:nvSpPr>
            <p:cNvPr id="238" name="Google Shape;238;p30"/>
            <p:cNvSpPr txBox="1"/>
            <p:nvPr/>
          </p:nvSpPr>
          <p:spPr>
            <a:xfrm rot="-2700000">
              <a:off x="3869931" y="2550697"/>
              <a:ext cx="2203628" cy="50742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rgbClr val="65617D"/>
                  </a:solidFill>
                  <a:latin typeface="Muli"/>
                  <a:ea typeface="Muli"/>
                  <a:cs typeface="Muli"/>
                  <a:sym typeface="Muli"/>
                </a:rPr>
                <a:t>Lorem ipsum dolor sit amet, consectetur adipiscing elit, sed do eiusmod tempor. Donec facilisis lacus eget mauris.</a:t>
              </a:r>
              <a:endParaRPr b="1" sz="800">
                <a:solidFill>
                  <a:srgbClr val="65617D"/>
                </a:solidFill>
                <a:latin typeface="Muli"/>
                <a:ea typeface="Muli"/>
                <a:cs typeface="Muli"/>
                <a:sym typeface="Muli"/>
              </a:endParaRPr>
            </a:p>
          </p:txBody>
        </p:sp>
      </p:grpSp>
      <p:grpSp>
        <p:nvGrpSpPr>
          <p:cNvPr id="239" name="Google Shape;239;p30"/>
          <p:cNvGrpSpPr/>
          <p:nvPr/>
        </p:nvGrpSpPr>
        <p:grpSpPr>
          <a:xfrm>
            <a:off x="3908352" y="2050450"/>
            <a:ext cx="2726286" cy="2547000"/>
            <a:chOff x="5123977" y="1258050"/>
            <a:chExt cx="2726286" cy="2547000"/>
          </a:xfrm>
        </p:grpSpPr>
        <p:sp>
          <p:nvSpPr>
            <p:cNvPr id="240" name="Google Shape;240;p30"/>
            <p:cNvSpPr/>
            <p:nvPr/>
          </p:nvSpPr>
          <p:spPr>
            <a:xfrm rot="2700000">
              <a:off x="6116614" y="1011412"/>
              <a:ext cx="561726" cy="3040276"/>
            </a:xfrm>
            <a:prstGeom prst="roundRect">
              <a:avLst>
                <a:gd fmla="val 50000" name="adj"/>
              </a:avLst>
            </a:prstGeom>
            <a:solidFill>
              <a:srgbClr val="A7D86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1" name="Google Shape;241;p30"/>
            <p:cNvSpPr/>
            <p:nvPr/>
          </p:nvSpPr>
          <p:spPr>
            <a:xfrm>
              <a:off x="5340992" y="3205393"/>
              <a:ext cx="374100" cy="3741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228600" rotWithShape="0" algn="tl" dir="5400000" dist="50800">
                <a:srgbClr val="000000">
                  <a:alpha val="549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A7D86D"/>
                  </a:solidFill>
                  <a:latin typeface="Muli"/>
                  <a:ea typeface="Muli"/>
                  <a:cs typeface="Muli"/>
                  <a:sym typeface="Muli"/>
                </a:rPr>
                <a:t>3</a:t>
              </a:r>
              <a:endParaRPr b="1" sz="1200">
                <a:solidFill>
                  <a:srgbClr val="A7D86D"/>
                </a:solidFill>
                <a:latin typeface="Muli"/>
                <a:ea typeface="Muli"/>
                <a:cs typeface="Muli"/>
                <a:sym typeface="Muli"/>
              </a:endParaRPr>
            </a:p>
          </p:txBody>
        </p:sp>
        <p:sp>
          <p:nvSpPr>
            <p:cNvPr id="242" name="Google Shape;242;p30"/>
            <p:cNvSpPr txBox="1"/>
            <p:nvPr/>
          </p:nvSpPr>
          <p:spPr>
            <a:xfrm rot="-2700000">
              <a:off x="5323969" y="2238203"/>
              <a:ext cx="2341513" cy="39329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FFFFFF"/>
                  </a:solidFill>
                  <a:latin typeface="Muli"/>
                  <a:ea typeface="Muli"/>
                  <a:cs typeface="Muli"/>
                  <a:sym typeface="Muli"/>
                </a:rPr>
                <a:t>Vestibulum congue tempus</a:t>
              </a:r>
              <a:endParaRPr b="1" sz="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endParaRPr>
            </a:p>
          </p:txBody>
        </p:sp>
        <p:sp>
          <p:nvSpPr>
            <p:cNvPr id="243" name="Google Shape;243;p30"/>
            <p:cNvSpPr txBox="1"/>
            <p:nvPr/>
          </p:nvSpPr>
          <p:spPr>
            <a:xfrm rot="-2700000">
              <a:off x="5789949" y="2550697"/>
              <a:ext cx="2203628" cy="50742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rgbClr val="65617D"/>
                  </a:solidFill>
                  <a:latin typeface="Muli"/>
                  <a:ea typeface="Muli"/>
                  <a:cs typeface="Muli"/>
                  <a:sym typeface="Muli"/>
                </a:rPr>
                <a:t>Lorem ipsum dolor sit amet, consectetur adipiscing elit, sed do eiusmod tempor. Donec facilisis lacus eget mauris.</a:t>
              </a:r>
              <a:endParaRPr b="1" sz="800">
                <a:solidFill>
                  <a:srgbClr val="65617D"/>
                </a:solidFill>
                <a:latin typeface="Muli"/>
                <a:ea typeface="Muli"/>
                <a:cs typeface="Muli"/>
                <a:sym typeface="Muli"/>
              </a:endParaRPr>
            </a:p>
          </p:txBody>
        </p:sp>
      </p:grp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7" name="Shape 2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8" name="Google Shape;248;p31"/>
          <p:cNvSpPr txBox="1"/>
          <p:nvPr>
            <p:ph type="title"/>
          </p:nvPr>
        </p:nvSpPr>
        <p:spPr>
          <a:xfrm>
            <a:off x="457200" y="1044175"/>
            <a:ext cx="63003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249" name="Google Shape;249;p31"/>
          <p:cNvSpPr txBox="1"/>
          <p:nvPr>
            <p:ph idx="1" type="body"/>
          </p:nvPr>
        </p:nvSpPr>
        <p:spPr>
          <a:xfrm>
            <a:off x="457200" y="2082325"/>
            <a:ext cx="2359800" cy="1307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50" name="Google Shape;250;p31"/>
          <p:cNvSpPr txBox="1"/>
          <p:nvPr>
            <p:ph idx="2" type="body"/>
          </p:nvPr>
        </p:nvSpPr>
        <p:spPr>
          <a:xfrm>
            <a:off x="3392101" y="2082325"/>
            <a:ext cx="2359800" cy="1307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51" name="Google Shape;251;p31"/>
          <p:cNvSpPr txBox="1"/>
          <p:nvPr>
            <p:ph idx="3" type="body"/>
          </p:nvPr>
        </p:nvSpPr>
        <p:spPr>
          <a:xfrm>
            <a:off x="6326999" y="2082325"/>
            <a:ext cx="2359800" cy="1307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252" name="Google Shape;252;p31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53" name="Google Shape;253;p31"/>
          <p:cNvSpPr txBox="1"/>
          <p:nvPr>
            <p:ph idx="1" type="body"/>
          </p:nvPr>
        </p:nvSpPr>
        <p:spPr>
          <a:xfrm>
            <a:off x="457200" y="3501650"/>
            <a:ext cx="2359800" cy="1307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54" name="Google Shape;254;p31"/>
          <p:cNvSpPr txBox="1"/>
          <p:nvPr>
            <p:ph idx="2" type="body"/>
          </p:nvPr>
        </p:nvSpPr>
        <p:spPr>
          <a:xfrm>
            <a:off x="3392101" y="3501650"/>
            <a:ext cx="2359800" cy="1307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55" name="Google Shape;255;p31"/>
          <p:cNvSpPr txBox="1"/>
          <p:nvPr>
            <p:ph idx="3" type="body"/>
          </p:nvPr>
        </p:nvSpPr>
        <p:spPr>
          <a:xfrm>
            <a:off x="6326999" y="3501650"/>
            <a:ext cx="2359800" cy="1307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59" name="Shape 2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0" name="Google Shape;260;p32"/>
          <p:cNvSpPr txBox="1"/>
          <p:nvPr>
            <p:ph idx="1" type="body"/>
          </p:nvPr>
        </p:nvSpPr>
        <p:spPr>
          <a:xfrm>
            <a:off x="457200" y="4406309"/>
            <a:ext cx="8229600" cy="519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360"/>
              </a:spcBef>
              <a:spcAft>
                <a:spcPts val="0"/>
              </a:spcAft>
              <a:buNone/>
            </a:pPr>
            <a:r>
              <a:rPr lang="en">
                <a:solidFill>
                  <a:srgbClr val="65617D"/>
                </a:solidFill>
              </a:rPr>
              <a:t>You can insert graphs from </a:t>
            </a:r>
            <a:r>
              <a:rPr lang="en" u="sng">
                <a:solidFill>
                  <a:srgbClr val="65617D"/>
                </a:solidFill>
                <a:hlinkClick r:id="rId3"/>
              </a:rPr>
              <a:t>Google Sheets</a:t>
            </a:r>
            <a:endParaRPr>
              <a:solidFill>
                <a:srgbClr val="65617D"/>
              </a:solidFill>
            </a:endParaRPr>
          </a:p>
        </p:txBody>
      </p:sp>
      <p:sp>
        <p:nvSpPr>
          <p:cNvPr id="261" name="Google Shape;261;p32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262" name="Google Shape;262;p32" title="Chart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152400" y="152400"/>
            <a:ext cx="4686433" cy="410151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accent6"/>
        </a:solidFill>
      </p:bgPr>
    </p:bg>
    <p:spTree>
      <p:nvGrpSpPr>
        <p:cNvPr id="266" name="Shape 2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7" name="Google Shape;267;p33"/>
          <p:cNvSpPr txBox="1"/>
          <p:nvPr>
            <p:ph idx="4294967295" type="body"/>
          </p:nvPr>
        </p:nvSpPr>
        <p:spPr>
          <a:xfrm>
            <a:off x="457200" y="2687850"/>
            <a:ext cx="2542200" cy="1483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</a:rPr>
              <a:t>Show and explain your web, app or software projects using these gadget templates.</a:t>
            </a:r>
            <a:endParaRPr sz="1800">
              <a:solidFill>
                <a:srgbClr val="FFFFFF"/>
              </a:solidFill>
            </a:endParaRPr>
          </a:p>
        </p:txBody>
      </p:sp>
      <p:sp>
        <p:nvSpPr>
          <p:cNvPr id="268" name="Google Shape;268;p33"/>
          <p:cNvSpPr/>
          <p:nvPr/>
        </p:nvSpPr>
        <p:spPr>
          <a:xfrm>
            <a:off x="3571350" y="785788"/>
            <a:ext cx="2007300" cy="357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A7A4BC"/>
                </a:solidFill>
                <a:latin typeface="Muli"/>
                <a:ea typeface="Muli"/>
                <a:cs typeface="Muli"/>
                <a:sym typeface="Muli"/>
              </a:rPr>
              <a:t>Place your screenshot here</a:t>
            </a:r>
            <a:endParaRPr sz="1000">
              <a:solidFill>
                <a:srgbClr val="A7A4BC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269" name="Google Shape;269;p33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270" name="Google Shape;270;p33"/>
          <p:cNvGrpSpPr/>
          <p:nvPr/>
        </p:nvGrpSpPr>
        <p:grpSpPr>
          <a:xfrm>
            <a:off x="3512225" y="373572"/>
            <a:ext cx="2119546" cy="4396359"/>
            <a:chOff x="2547150" y="238125"/>
            <a:chExt cx="2525675" cy="5238750"/>
          </a:xfrm>
        </p:grpSpPr>
        <p:sp>
          <p:nvSpPr>
            <p:cNvPr id="271" name="Google Shape;271;p33"/>
            <p:cNvSpPr/>
            <p:nvPr/>
          </p:nvSpPr>
          <p:spPr>
            <a:xfrm>
              <a:off x="2547150" y="238125"/>
              <a:ext cx="2525675" cy="5238750"/>
            </a:xfrm>
            <a:custGeom>
              <a:rect b="b" l="l" r="r" t="t"/>
              <a:pathLst>
                <a:path extrusionOk="0" h="209550" w="101027">
                  <a:moveTo>
                    <a:pt x="98629" y="18886"/>
                  </a:moveTo>
                  <a:lnTo>
                    <a:pt x="98629" y="190364"/>
                  </a:lnTo>
                  <a:lnTo>
                    <a:pt x="2398" y="190364"/>
                  </a:lnTo>
                  <a:lnTo>
                    <a:pt x="2398" y="18886"/>
                  </a:lnTo>
                  <a:close/>
                  <a:moveTo>
                    <a:pt x="10343" y="0"/>
                  </a:moveTo>
                  <a:lnTo>
                    <a:pt x="9293" y="75"/>
                  </a:lnTo>
                  <a:lnTo>
                    <a:pt x="8244" y="225"/>
                  </a:lnTo>
                  <a:lnTo>
                    <a:pt x="7270" y="450"/>
                  </a:lnTo>
                  <a:lnTo>
                    <a:pt x="6295" y="824"/>
                  </a:lnTo>
                  <a:lnTo>
                    <a:pt x="5396" y="1274"/>
                  </a:lnTo>
                  <a:lnTo>
                    <a:pt x="4572" y="1799"/>
                  </a:lnTo>
                  <a:lnTo>
                    <a:pt x="3747" y="2398"/>
                  </a:lnTo>
                  <a:lnTo>
                    <a:pt x="2998" y="3073"/>
                  </a:lnTo>
                  <a:lnTo>
                    <a:pt x="2323" y="3747"/>
                  </a:lnTo>
                  <a:lnTo>
                    <a:pt x="1724" y="4572"/>
                  </a:lnTo>
                  <a:lnTo>
                    <a:pt x="1199" y="5396"/>
                  </a:lnTo>
                  <a:lnTo>
                    <a:pt x="824" y="6370"/>
                  </a:lnTo>
                  <a:lnTo>
                    <a:pt x="450" y="7270"/>
                  </a:lnTo>
                  <a:lnTo>
                    <a:pt x="225" y="8319"/>
                  </a:lnTo>
                  <a:lnTo>
                    <a:pt x="0" y="9293"/>
                  </a:lnTo>
                  <a:lnTo>
                    <a:pt x="0" y="10343"/>
                  </a:lnTo>
                  <a:lnTo>
                    <a:pt x="0" y="199207"/>
                  </a:lnTo>
                  <a:lnTo>
                    <a:pt x="0" y="200257"/>
                  </a:lnTo>
                  <a:lnTo>
                    <a:pt x="225" y="201231"/>
                  </a:lnTo>
                  <a:lnTo>
                    <a:pt x="450" y="202280"/>
                  </a:lnTo>
                  <a:lnTo>
                    <a:pt x="824" y="203180"/>
                  </a:lnTo>
                  <a:lnTo>
                    <a:pt x="1199" y="204154"/>
                  </a:lnTo>
                  <a:lnTo>
                    <a:pt x="1724" y="204978"/>
                  </a:lnTo>
                  <a:lnTo>
                    <a:pt x="2323" y="205803"/>
                  </a:lnTo>
                  <a:lnTo>
                    <a:pt x="2998" y="206477"/>
                  </a:lnTo>
                  <a:lnTo>
                    <a:pt x="3747" y="207152"/>
                  </a:lnTo>
                  <a:lnTo>
                    <a:pt x="4572" y="207751"/>
                  </a:lnTo>
                  <a:lnTo>
                    <a:pt x="5396" y="208276"/>
                  </a:lnTo>
                  <a:lnTo>
                    <a:pt x="6295" y="208726"/>
                  </a:lnTo>
                  <a:lnTo>
                    <a:pt x="7270" y="209100"/>
                  </a:lnTo>
                  <a:lnTo>
                    <a:pt x="8244" y="209325"/>
                  </a:lnTo>
                  <a:lnTo>
                    <a:pt x="9293" y="209475"/>
                  </a:lnTo>
                  <a:lnTo>
                    <a:pt x="10343" y="209550"/>
                  </a:lnTo>
                  <a:lnTo>
                    <a:pt x="90610" y="209550"/>
                  </a:lnTo>
                  <a:lnTo>
                    <a:pt x="91659" y="209475"/>
                  </a:lnTo>
                  <a:lnTo>
                    <a:pt x="92708" y="209325"/>
                  </a:lnTo>
                  <a:lnTo>
                    <a:pt x="93682" y="209100"/>
                  </a:lnTo>
                  <a:lnTo>
                    <a:pt x="94657" y="208726"/>
                  </a:lnTo>
                  <a:lnTo>
                    <a:pt x="95556" y="208276"/>
                  </a:lnTo>
                  <a:lnTo>
                    <a:pt x="96455" y="207751"/>
                  </a:lnTo>
                  <a:lnTo>
                    <a:pt x="97205" y="207152"/>
                  </a:lnTo>
                  <a:lnTo>
                    <a:pt x="97954" y="206477"/>
                  </a:lnTo>
                  <a:lnTo>
                    <a:pt x="98629" y="205803"/>
                  </a:lnTo>
                  <a:lnTo>
                    <a:pt x="99228" y="204978"/>
                  </a:lnTo>
                  <a:lnTo>
                    <a:pt x="99753" y="204154"/>
                  </a:lnTo>
                  <a:lnTo>
                    <a:pt x="100203" y="203180"/>
                  </a:lnTo>
                  <a:lnTo>
                    <a:pt x="100577" y="202280"/>
                  </a:lnTo>
                  <a:lnTo>
                    <a:pt x="100802" y="201231"/>
                  </a:lnTo>
                  <a:lnTo>
                    <a:pt x="100952" y="200257"/>
                  </a:lnTo>
                  <a:lnTo>
                    <a:pt x="101027" y="199207"/>
                  </a:lnTo>
                  <a:lnTo>
                    <a:pt x="101027" y="10343"/>
                  </a:lnTo>
                  <a:lnTo>
                    <a:pt x="100952" y="9293"/>
                  </a:lnTo>
                  <a:lnTo>
                    <a:pt x="100802" y="8319"/>
                  </a:lnTo>
                  <a:lnTo>
                    <a:pt x="100577" y="7270"/>
                  </a:lnTo>
                  <a:lnTo>
                    <a:pt x="100203" y="6370"/>
                  </a:lnTo>
                  <a:lnTo>
                    <a:pt x="99753" y="5396"/>
                  </a:lnTo>
                  <a:lnTo>
                    <a:pt x="99228" y="4572"/>
                  </a:lnTo>
                  <a:lnTo>
                    <a:pt x="98629" y="3747"/>
                  </a:lnTo>
                  <a:lnTo>
                    <a:pt x="97954" y="3073"/>
                  </a:lnTo>
                  <a:lnTo>
                    <a:pt x="97205" y="2398"/>
                  </a:lnTo>
                  <a:lnTo>
                    <a:pt x="96455" y="1799"/>
                  </a:lnTo>
                  <a:lnTo>
                    <a:pt x="95556" y="1274"/>
                  </a:lnTo>
                  <a:lnTo>
                    <a:pt x="94657" y="824"/>
                  </a:lnTo>
                  <a:lnTo>
                    <a:pt x="93682" y="450"/>
                  </a:lnTo>
                  <a:lnTo>
                    <a:pt x="92708" y="225"/>
                  </a:lnTo>
                  <a:lnTo>
                    <a:pt x="91659" y="75"/>
                  </a:lnTo>
                  <a:lnTo>
                    <a:pt x="90610" y="0"/>
                  </a:lnTo>
                  <a:close/>
                </a:path>
              </a:pathLst>
            </a:custGeom>
            <a:solidFill>
              <a:srgbClr val="D8D5EB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2" name="Google Shape;272;p33"/>
            <p:cNvSpPr/>
            <p:nvPr/>
          </p:nvSpPr>
          <p:spPr>
            <a:xfrm>
              <a:off x="3557025" y="5147100"/>
              <a:ext cx="504050" cy="179900"/>
            </a:xfrm>
            <a:custGeom>
              <a:rect b="b" l="l" r="r" t="t"/>
              <a:pathLst>
                <a:path extrusionOk="0" h="7196" w="20162">
                  <a:moveTo>
                    <a:pt x="3598" y="0"/>
                  </a:moveTo>
                  <a:lnTo>
                    <a:pt x="2849" y="75"/>
                  </a:lnTo>
                  <a:lnTo>
                    <a:pt x="2174" y="300"/>
                  </a:lnTo>
                  <a:lnTo>
                    <a:pt x="1575" y="600"/>
                  </a:lnTo>
                  <a:lnTo>
                    <a:pt x="1050" y="1050"/>
                  </a:lnTo>
                  <a:lnTo>
                    <a:pt x="600" y="1574"/>
                  </a:lnTo>
                  <a:lnTo>
                    <a:pt x="301" y="2174"/>
                  </a:lnTo>
                  <a:lnTo>
                    <a:pt x="76" y="2848"/>
                  </a:lnTo>
                  <a:lnTo>
                    <a:pt x="1" y="3598"/>
                  </a:lnTo>
                  <a:lnTo>
                    <a:pt x="76" y="4347"/>
                  </a:lnTo>
                  <a:lnTo>
                    <a:pt x="301" y="5022"/>
                  </a:lnTo>
                  <a:lnTo>
                    <a:pt x="600" y="5621"/>
                  </a:lnTo>
                  <a:lnTo>
                    <a:pt x="1050" y="6146"/>
                  </a:lnTo>
                  <a:lnTo>
                    <a:pt x="1575" y="6596"/>
                  </a:lnTo>
                  <a:lnTo>
                    <a:pt x="2174" y="6896"/>
                  </a:lnTo>
                  <a:lnTo>
                    <a:pt x="2849" y="7120"/>
                  </a:lnTo>
                  <a:lnTo>
                    <a:pt x="3598" y="7195"/>
                  </a:lnTo>
                  <a:lnTo>
                    <a:pt x="16639" y="7195"/>
                  </a:lnTo>
                  <a:lnTo>
                    <a:pt x="17313" y="7120"/>
                  </a:lnTo>
                  <a:lnTo>
                    <a:pt x="17988" y="6896"/>
                  </a:lnTo>
                  <a:lnTo>
                    <a:pt x="18587" y="6596"/>
                  </a:lnTo>
                  <a:lnTo>
                    <a:pt x="19112" y="6146"/>
                  </a:lnTo>
                  <a:lnTo>
                    <a:pt x="19562" y="5621"/>
                  </a:lnTo>
                  <a:lnTo>
                    <a:pt x="19861" y="5022"/>
                  </a:lnTo>
                  <a:lnTo>
                    <a:pt x="20086" y="4347"/>
                  </a:lnTo>
                  <a:lnTo>
                    <a:pt x="20161" y="3598"/>
                  </a:lnTo>
                  <a:lnTo>
                    <a:pt x="20086" y="2848"/>
                  </a:lnTo>
                  <a:lnTo>
                    <a:pt x="19861" y="2174"/>
                  </a:lnTo>
                  <a:lnTo>
                    <a:pt x="19562" y="1574"/>
                  </a:lnTo>
                  <a:lnTo>
                    <a:pt x="19112" y="1050"/>
                  </a:lnTo>
                  <a:lnTo>
                    <a:pt x="18587" y="600"/>
                  </a:lnTo>
                  <a:lnTo>
                    <a:pt x="17988" y="300"/>
                  </a:lnTo>
                  <a:lnTo>
                    <a:pt x="17313" y="75"/>
                  </a:lnTo>
                  <a:lnTo>
                    <a:pt x="16639" y="0"/>
                  </a:lnTo>
                  <a:close/>
                </a:path>
              </a:pathLst>
            </a:custGeom>
            <a:solidFill>
              <a:srgbClr val="A7A4B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3" name="Google Shape;273;p33"/>
            <p:cNvSpPr/>
            <p:nvPr/>
          </p:nvSpPr>
          <p:spPr>
            <a:xfrm>
              <a:off x="3008050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5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1" y="1200"/>
                  </a:lnTo>
                  <a:lnTo>
                    <a:pt x="76" y="1575"/>
                  </a:lnTo>
                  <a:lnTo>
                    <a:pt x="1" y="2024"/>
                  </a:lnTo>
                  <a:lnTo>
                    <a:pt x="76" y="2399"/>
                  </a:lnTo>
                  <a:lnTo>
                    <a:pt x="151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5" y="3973"/>
                  </a:lnTo>
                  <a:lnTo>
                    <a:pt x="2399" y="3973"/>
                  </a:lnTo>
                  <a:lnTo>
                    <a:pt x="2774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4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rgbClr val="A7A4B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4" name="Google Shape;274;p33"/>
            <p:cNvSpPr/>
            <p:nvPr/>
          </p:nvSpPr>
          <p:spPr>
            <a:xfrm>
              <a:off x="3566400" y="434850"/>
              <a:ext cx="487175" cy="76850"/>
            </a:xfrm>
            <a:custGeom>
              <a:rect b="b" l="l" r="r" t="t"/>
              <a:pathLst>
                <a:path extrusionOk="0" h="3074" w="19487">
                  <a:moveTo>
                    <a:pt x="1275" y="0"/>
                  </a:moveTo>
                  <a:lnTo>
                    <a:pt x="1050" y="75"/>
                  </a:lnTo>
                  <a:lnTo>
                    <a:pt x="750" y="150"/>
                  </a:lnTo>
                  <a:lnTo>
                    <a:pt x="525" y="300"/>
                  </a:lnTo>
                  <a:lnTo>
                    <a:pt x="375" y="450"/>
                  </a:lnTo>
                  <a:lnTo>
                    <a:pt x="225" y="675"/>
                  </a:lnTo>
                  <a:lnTo>
                    <a:pt x="75" y="975"/>
                  </a:lnTo>
                  <a:lnTo>
                    <a:pt x="1" y="1274"/>
                  </a:lnTo>
                  <a:lnTo>
                    <a:pt x="1" y="1574"/>
                  </a:lnTo>
                  <a:lnTo>
                    <a:pt x="1" y="1874"/>
                  </a:lnTo>
                  <a:lnTo>
                    <a:pt x="75" y="2174"/>
                  </a:lnTo>
                  <a:lnTo>
                    <a:pt x="225" y="2399"/>
                  </a:lnTo>
                  <a:lnTo>
                    <a:pt x="375" y="2623"/>
                  </a:lnTo>
                  <a:lnTo>
                    <a:pt x="525" y="2773"/>
                  </a:lnTo>
                  <a:lnTo>
                    <a:pt x="750" y="2923"/>
                  </a:lnTo>
                  <a:lnTo>
                    <a:pt x="1050" y="2998"/>
                  </a:lnTo>
                  <a:lnTo>
                    <a:pt x="1275" y="3073"/>
                  </a:lnTo>
                  <a:lnTo>
                    <a:pt x="18137" y="3073"/>
                  </a:lnTo>
                  <a:lnTo>
                    <a:pt x="18437" y="2998"/>
                  </a:lnTo>
                  <a:lnTo>
                    <a:pt x="18662" y="2923"/>
                  </a:lnTo>
                  <a:lnTo>
                    <a:pt x="18887" y="2773"/>
                  </a:lnTo>
                  <a:lnTo>
                    <a:pt x="19112" y="2623"/>
                  </a:lnTo>
                  <a:lnTo>
                    <a:pt x="19262" y="2399"/>
                  </a:lnTo>
                  <a:lnTo>
                    <a:pt x="19337" y="2174"/>
                  </a:lnTo>
                  <a:lnTo>
                    <a:pt x="19412" y="1874"/>
                  </a:lnTo>
                  <a:lnTo>
                    <a:pt x="19486" y="1574"/>
                  </a:lnTo>
                  <a:lnTo>
                    <a:pt x="19412" y="1274"/>
                  </a:lnTo>
                  <a:lnTo>
                    <a:pt x="19337" y="975"/>
                  </a:lnTo>
                  <a:lnTo>
                    <a:pt x="19262" y="675"/>
                  </a:lnTo>
                  <a:lnTo>
                    <a:pt x="19112" y="450"/>
                  </a:lnTo>
                  <a:lnTo>
                    <a:pt x="18887" y="300"/>
                  </a:lnTo>
                  <a:lnTo>
                    <a:pt x="18662" y="150"/>
                  </a:lnTo>
                  <a:lnTo>
                    <a:pt x="18437" y="75"/>
                  </a:lnTo>
                  <a:lnTo>
                    <a:pt x="18137" y="0"/>
                  </a:lnTo>
                  <a:close/>
                </a:path>
              </a:pathLst>
            </a:custGeom>
            <a:solidFill>
              <a:srgbClr val="A7A4B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75" name="Google Shape;275;p33"/>
          <p:cNvSpPr txBox="1"/>
          <p:nvPr>
            <p:ph type="title"/>
          </p:nvPr>
        </p:nvSpPr>
        <p:spPr>
          <a:xfrm>
            <a:off x="457200" y="1577575"/>
            <a:ext cx="25422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Mobile project</a:t>
            </a:r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accent6"/>
        </a:solidFill>
      </p:bgPr>
    </p:bg>
    <p:spTree>
      <p:nvGrpSpPr>
        <p:cNvPr id="279" name="Shape 2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0" name="Google Shape;280;p34"/>
          <p:cNvSpPr/>
          <p:nvPr/>
        </p:nvSpPr>
        <p:spPr>
          <a:xfrm>
            <a:off x="3268500" y="851275"/>
            <a:ext cx="2598600" cy="3441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A7A4BC"/>
                </a:solidFill>
                <a:latin typeface="Muli"/>
                <a:ea typeface="Muli"/>
                <a:cs typeface="Muli"/>
                <a:sym typeface="Muli"/>
              </a:rPr>
              <a:t>Place your screenshot here</a:t>
            </a:r>
            <a:endParaRPr sz="1000">
              <a:solidFill>
                <a:srgbClr val="A7A4BC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281" name="Google Shape;281;p34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282" name="Google Shape;282;p34"/>
          <p:cNvGrpSpPr/>
          <p:nvPr/>
        </p:nvGrpSpPr>
        <p:grpSpPr>
          <a:xfrm>
            <a:off x="3203802" y="465959"/>
            <a:ext cx="2736410" cy="4222433"/>
            <a:chOff x="2112475" y="238125"/>
            <a:chExt cx="3395050" cy="5238750"/>
          </a:xfrm>
        </p:grpSpPr>
        <p:sp>
          <p:nvSpPr>
            <p:cNvPr id="283" name="Google Shape;283;p34"/>
            <p:cNvSpPr/>
            <p:nvPr/>
          </p:nvSpPr>
          <p:spPr>
            <a:xfrm>
              <a:off x="2112475" y="238125"/>
              <a:ext cx="3395050" cy="5238750"/>
            </a:xfrm>
            <a:custGeom>
              <a:rect b="b" l="l" r="r" t="t"/>
              <a:pathLst>
                <a:path extrusionOk="0" h="209550" w="135802">
                  <a:moveTo>
                    <a:pt x="132205" y="18886"/>
                  </a:moveTo>
                  <a:lnTo>
                    <a:pt x="132205" y="190364"/>
                  </a:lnTo>
                  <a:lnTo>
                    <a:pt x="3597" y="190364"/>
                  </a:lnTo>
                  <a:lnTo>
                    <a:pt x="3597" y="18886"/>
                  </a:lnTo>
                  <a:close/>
                  <a:moveTo>
                    <a:pt x="8019" y="0"/>
                  </a:moveTo>
                  <a:lnTo>
                    <a:pt x="7270" y="75"/>
                  </a:lnTo>
                  <a:lnTo>
                    <a:pt x="6445" y="150"/>
                  </a:lnTo>
                  <a:lnTo>
                    <a:pt x="5696" y="375"/>
                  </a:lnTo>
                  <a:lnTo>
                    <a:pt x="4946" y="600"/>
                  </a:lnTo>
                  <a:lnTo>
                    <a:pt x="4197" y="974"/>
                  </a:lnTo>
                  <a:lnTo>
                    <a:pt x="3522" y="1349"/>
                  </a:lnTo>
                  <a:lnTo>
                    <a:pt x="2923" y="1874"/>
                  </a:lnTo>
                  <a:lnTo>
                    <a:pt x="2323" y="2323"/>
                  </a:lnTo>
                  <a:lnTo>
                    <a:pt x="1874" y="2923"/>
                  </a:lnTo>
                  <a:lnTo>
                    <a:pt x="1349" y="3522"/>
                  </a:lnTo>
                  <a:lnTo>
                    <a:pt x="974" y="4197"/>
                  </a:lnTo>
                  <a:lnTo>
                    <a:pt x="600" y="4946"/>
                  </a:lnTo>
                  <a:lnTo>
                    <a:pt x="375" y="5696"/>
                  </a:lnTo>
                  <a:lnTo>
                    <a:pt x="150" y="6445"/>
                  </a:lnTo>
                  <a:lnTo>
                    <a:pt x="75" y="7270"/>
                  </a:lnTo>
                  <a:lnTo>
                    <a:pt x="0" y="8019"/>
                  </a:lnTo>
                  <a:lnTo>
                    <a:pt x="0" y="201531"/>
                  </a:lnTo>
                  <a:lnTo>
                    <a:pt x="75" y="202280"/>
                  </a:lnTo>
                  <a:lnTo>
                    <a:pt x="150" y="203105"/>
                  </a:lnTo>
                  <a:lnTo>
                    <a:pt x="375" y="203854"/>
                  </a:lnTo>
                  <a:lnTo>
                    <a:pt x="600" y="204604"/>
                  </a:lnTo>
                  <a:lnTo>
                    <a:pt x="974" y="205353"/>
                  </a:lnTo>
                  <a:lnTo>
                    <a:pt x="1349" y="206028"/>
                  </a:lnTo>
                  <a:lnTo>
                    <a:pt x="1874" y="206627"/>
                  </a:lnTo>
                  <a:lnTo>
                    <a:pt x="2323" y="207227"/>
                  </a:lnTo>
                  <a:lnTo>
                    <a:pt x="2923" y="207676"/>
                  </a:lnTo>
                  <a:lnTo>
                    <a:pt x="3522" y="208201"/>
                  </a:lnTo>
                  <a:lnTo>
                    <a:pt x="4197" y="208576"/>
                  </a:lnTo>
                  <a:lnTo>
                    <a:pt x="4946" y="208950"/>
                  </a:lnTo>
                  <a:lnTo>
                    <a:pt x="5696" y="209175"/>
                  </a:lnTo>
                  <a:lnTo>
                    <a:pt x="6445" y="209400"/>
                  </a:lnTo>
                  <a:lnTo>
                    <a:pt x="7270" y="209475"/>
                  </a:lnTo>
                  <a:lnTo>
                    <a:pt x="8019" y="209550"/>
                  </a:lnTo>
                  <a:lnTo>
                    <a:pt x="127783" y="209550"/>
                  </a:lnTo>
                  <a:lnTo>
                    <a:pt x="128532" y="209475"/>
                  </a:lnTo>
                  <a:lnTo>
                    <a:pt x="129357" y="209400"/>
                  </a:lnTo>
                  <a:lnTo>
                    <a:pt x="130106" y="209175"/>
                  </a:lnTo>
                  <a:lnTo>
                    <a:pt x="130856" y="208950"/>
                  </a:lnTo>
                  <a:lnTo>
                    <a:pt x="131605" y="208576"/>
                  </a:lnTo>
                  <a:lnTo>
                    <a:pt x="132280" y="208201"/>
                  </a:lnTo>
                  <a:lnTo>
                    <a:pt x="132879" y="207676"/>
                  </a:lnTo>
                  <a:lnTo>
                    <a:pt x="133479" y="207227"/>
                  </a:lnTo>
                  <a:lnTo>
                    <a:pt x="133928" y="206627"/>
                  </a:lnTo>
                  <a:lnTo>
                    <a:pt x="134453" y="206028"/>
                  </a:lnTo>
                  <a:lnTo>
                    <a:pt x="134828" y="205353"/>
                  </a:lnTo>
                  <a:lnTo>
                    <a:pt x="135202" y="204604"/>
                  </a:lnTo>
                  <a:lnTo>
                    <a:pt x="135427" y="203854"/>
                  </a:lnTo>
                  <a:lnTo>
                    <a:pt x="135652" y="203105"/>
                  </a:lnTo>
                  <a:lnTo>
                    <a:pt x="135727" y="202280"/>
                  </a:lnTo>
                  <a:lnTo>
                    <a:pt x="135802" y="201531"/>
                  </a:lnTo>
                  <a:lnTo>
                    <a:pt x="135802" y="8019"/>
                  </a:lnTo>
                  <a:lnTo>
                    <a:pt x="135727" y="7270"/>
                  </a:lnTo>
                  <a:lnTo>
                    <a:pt x="135652" y="6445"/>
                  </a:lnTo>
                  <a:lnTo>
                    <a:pt x="135427" y="5696"/>
                  </a:lnTo>
                  <a:lnTo>
                    <a:pt x="135202" y="4946"/>
                  </a:lnTo>
                  <a:lnTo>
                    <a:pt x="134828" y="4197"/>
                  </a:lnTo>
                  <a:lnTo>
                    <a:pt x="134453" y="3522"/>
                  </a:lnTo>
                  <a:lnTo>
                    <a:pt x="133928" y="2923"/>
                  </a:lnTo>
                  <a:lnTo>
                    <a:pt x="133479" y="2323"/>
                  </a:lnTo>
                  <a:lnTo>
                    <a:pt x="132879" y="1874"/>
                  </a:lnTo>
                  <a:lnTo>
                    <a:pt x="132280" y="1349"/>
                  </a:lnTo>
                  <a:lnTo>
                    <a:pt x="131605" y="974"/>
                  </a:lnTo>
                  <a:lnTo>
                    <a:pt x="130856" y="600"/>
                  </a:lnTo>
                  <a:lnTo>
                    <a:pt x="130106" y="375"/>
                  </a:lnTo>
                  <a:lnTo>
                    <a:pt x="129357" y="150"/>
                  </a:lnTo>
                  <a:lnTo>
                    <a:pt x="128532" y="75"/>
                  </a:lnTo>
                  <a:lnTo>
                    <a:pt x="127783" y="0"/>
                  </a:lnTo>
                  <a:close/>
                </a:path>
              </a:pathLst>
            </a:custGeom>
            <a:solidFill>
              <a:srgbClr val="D8D5EB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4" name="Google Shape;284;p34"/>
            <p:cNvSpPr/>
            <p:nvPr/>
          </p:nvSpPr>
          <p:spPr>
            <a:xfrm>
              <a:off x="3671350" y="5147100"/>
              <a:ext cx="279175" cy="179900"/>
            </a:xfrm>
            <a:custGeom>
              <a:rect b="b" l="l" r="r" t="t"/>
              <a:pathLst>
                <a:path extrusionOk="0" h="7196" w="11167">
                  <a:moveTo>
                    <a:pt x="3597" y="0"/>
                  </a:moveTo>
                  <a:lnTo>
                    <a:pt x="2848" y="75"/>
                  </a:lnTo>
                  <a:lnTo>
                    <a:pt x="2173" y="300"/>
                  </a:lnTo>
                  <a:lnTo>
                    <a:pt x="1574" y="600"/>
                  </a:lnTo>
                  <a:lnTo>
                    <a:pt x="1049" y="1050"/>
                  </a:lnTo>
                  <a:lnTo>
                    <a:pt x="600" y="1574"/>
                  </a:lnTo>
                  <a:lnTo>
                    <a:pt x="300" y="2174"/>
                  </a:lnTo>
                  <a:lnTo>
                    <a:pt x="75" y="2848"/>
                  </a:lnTo>
                  <a:lnTo>
                    <a:pt x="0" y="3598"/>
                  </a:lnTo>
                  <a:lnTo>
                    <a:pt x="75" y="4347"/>
                  </a:lnTo>
                  <a:lnTo>
                    <a:pt x="300" y="5022"/>
                  </a:lnTo>
                  <a:lnTo>
                    <a:pt x="600" y="5621"/>
                  </a:lnTo>
                  <a:lnTo>
                    <a:pt x="1049" y="6146"/>
                  </a:lnTo>
                  <a:lnTo>
                    <a:pt x="1574" y="6596"/>
                  </a:lnTo>
                  <a:lnTo>
                    <a:pt x="2173" y="6896"/>
                  </a:lnTo>
                  <a:lnTo>
                    <a:pt x="2848" y="7120"/>
                  </a:lnTo>
                  <a:lnTo>
                    <a:pt x="3597" y="7195"/>
                  </a:lnTo>
                  <a:lnTo>
                    <a:pt x="7644" y="7195"/>
                  </a:lnTo>
                  <a:lnTo>
                    <a:pt x="8319" y="7120"/>
                  </a:lnTo>
                  <a:lnTo>
                    <a:pt x="8994" y="6896"/>
                  </a:lnTo>
                  <a:lnTo>
                    <a:pt x="9593" y="6596"/>
                  </a:lnTo>
                  <a:lnTo>
                    <a:pt x="10118" y="6146"/>
                  </a:lnTo>
                  <a:lnTo>
                    <a:pt x="10567" y="5621"/>
                  </a:lnTo>
                  <a:lnTo>
                    <a:pt x="10867" y="5022"/>
                  </a:lnTo>
                  <a:lnTo>
                    <a:pt x="11092" y="4347"/>
                  </a:lnTo>
                  <a:lnTo>
                    <a:pt x="11167" y="3598"/>
                  </a:lnTo>
                  <a:lnTo>
                    <a:pt x="11092" y="2848"/>
                  </a:lnTo>
                  <a:lnTo>
                    <a:pt x="10867" y="2174"/>
                  </a:lnTo>
                  <a:lnTo>
                    <a:pt x="10567" y="1574"/>
                  </a:lnTo>
                  <a:lnTo>
                    <a:pt x="10118" y="1050"/>
                  </a:lnTo>
                  <a:lnTo>
                    <a:pt x="9593" y="600"/>
                  </a:lnTo>
                  <a:lnTo>
                    <a:pt x="8994" y="300"/>
                  </a:lnTo>
                  <a:lnTo>
                    <a:pt x="8319" y="75"/>
                  </a:lnTo>
                  <a:lnTo>
                    <a:pt x="7644" y="0"/>
                  </a:lnTo>
                  <a:close/>
                </a:path>
              </a:pathLst>
            </a:custGeom>
            <a:solidFill>
              <a:srgbClr val="A7A4B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5" name="Google Shape;285;p34"/>
            <p:cNvSpPr/>
            <p:nvPr/>
          </p:nvSpPr>
          <p:spPr>
            <a:xfrm>
              <a:off x="3650725" y="446100"/>
              <a:ext cx="54375" cy="54350"/>
            </a:xfrm>
            <a:custGeom>
              <a:rect b="b" l="l" r="r" t="t"/>
              <a:pathLst>
                <a:path extrusionOk="0" h="2174" w="2175">
                  <a:moveTo>
                    <a:pt x="1125" y="0"/>
                  </a:moveTo>
                  <a:lnTo>
                    <a:pt x="825" y="75"/>
                  </a:lnTo>
                  <a:lnTo>
                    <a:pt x="675" y="75"/>
                  </a:lnTo>
                  <a:lnTo>
                    <a:pt x="450" y="225"/>
                  </a:lnTo>
                  <a:lnTo>
                    <a:pt x="300" y="300"/>
                  </a:lnTo>
                  <a:lnTo>
                    <a:pt x="225" y="525"/>
                  </a:lnTo>
                  <a:lnTo>
                    <a:pt x="76" y="675"/>
                  </a:lnTo>
                  <a:lnTo>
                    <a:pt x="1" y="824"/>
                  </a:lnTo>
                  <a:lnTo>
                    <a:pt x="1" y="1124"/>
                  </a:lnTo>
                  <a:lnTo>
                    <a:pt x="1" y="1349"/>
                  </a:lnTo>
                  <a:lnTo>
                    <a:pt x="76" y="1499"/>
                  </a:lnTo>
                  <a:lnTo>
                    <a:pt x="225" y="1649"/>
                  </a:lnTo>
                  <a:lnTo>
                    <a:pt x="300" y="1874"/>
                  </a:lnTo>
                  <a:lnTo>
                    <a:pt x="450" y="2024"/>
                  </a:lnTo>
                  <a:lnTo>
                    <a:pt x="675" y="2099"/>
                  </a:lnTo>
                  <a:lnTo>
                    <a:pt x="825" y="2173"/>
                  </a:lnTo>
                  <a:lnTo>
                    <a:pt x="1275" y="2173"/>
                  </a:lnTo>
                  <a:lnTo>
                    <a:pt x="1500" y="2099"/>
                  </a:lnTo>
                  <a:lnTo>
                    <a:pt x="1649" y="2024"/>
                  </a:lnTo>
                  <a:lnTo>
                    <a:pt x="1799" y="1874"/>
                  </a:lnTo>
                  <a:lnTo>
                    <a:pt x="1949" y="1649"/>
                  </a:lnTo>
                  <a:lnTo>
                    <a:pt x="2099" y="1499"/>
                  </a:lnTo>
                  <a:lnTo>
                    <a:pt x="2099" y="1349"/>
                  </a:lnTo>
                  <a:lnTo>
                    <a:pt x="2174" y="1124"/>
                  </a:lnTo>
                  <a:lnTo>
                    <a:pt x="2099" y="824"/>
                  </a:lnTo>
                  <a:lnTo>
                    <a:pt x="2099" y="675"/>
                  </a:lnTo>
                  <a:lnTo>
                    <a:pt x="1949" y="525"/>
                  </a:lnTo>
                  <a:lnTo>
                    <a:pt x="1799" y="300"/>
                  </a:lnTo>
                  <a:lnTo>
                    <a:pt x="1649" y="225"/>
                  </a:lnTo>
                  <a:lnTo>
                    <a:pt x="1500" y="75"/>
                  </a:lnTo>
                  <a:lnTo>
                    <a:pt x="1275" y="75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rgbClr val="A7A4B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6" name="Google Shape;286;p34"/>
            <p:cNvSpPr/>
            <p:nvPr/>
          </p:nvSpPr>
          <p:spPr>
            <a:xfrm>
              <a:off x="3761275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4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0" y="1200"/>
                  </a:lnTo>
                  <a:lnTo>
                    <a:pt x="75" y="1575"/>
                  </a:lnTo>
                  <a:lnTo>
                    <a:pt x="0" y="2024"/>
                  </a:lnTo>
                  <a:lnTo>
                    <a:pt x="75" y="2399"/>
                  </a:lnTo>
                  <a:lnTo>
                    <a:pt x="150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4" y="3973"/>
                  </a:lnTo>
                  <a:lnTo>
                    <a:pt x="2399" y="3973"/>
                  </a:lnTo>
                  <a:lnTo>
                    <a:pt x="2773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3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rgbClr val="A7A4B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87" name="Google Shape;287;p34"/>
          <p:cNvSpPr txBox="1"/>
          <p:nvPr>
            <p:ph idx="4294967295" type="body"/>
          </p:nvPr>
        </p:nvSpPr>
        <p:spPr>
          <a:xfrm>
            <a:off x="457200" y="2687850"/>
            <a:ext cx="2542200" cy="1483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</a:rPr>
              <a:t>Show and explain your web, app or software projects using these gadget templates.</a:t>
            </a:r>
            <a:endParaRPr sz="1800">
              <a:solidFill>
                <a:srgbClr val="FFFFFF"/>
              </a:solidFill>
            </a:endParaRPr>
          </a:p>
        </p:txBody>
      </p:sp>
      <p:sp>
        <p:nvSpPr>
          <p:cNvPr id="288" name="Google Shape;288;p34"/>
          <p:cNvSpPr txBox="1"/>
          <p:nvPr>
            <p:ph type="title"/>
          </p:nvPr>
        </p:nvSpPr>
        <p:spPr>
          <a:xfrm>
            <a:off x="457200" y="1577575"/>
            <a:ext cx="25422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Tablet</a:t>
            </a:r>
            <a:r>
              <a:rPr lang="en"/>
              <a:t> project</a:t>
            </a:r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accent6"/>
        </a:solidFill>
      </p:bgPr>
    </p:bg>
    <p:spTree>
      <p:nvGrpSpPr>
        <p:cNvPr id="292" name="Shape 2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3" name="Google Shape;293;p35"/>
          <p:cNvSpPr/>
          <p:nvPr/>
        </p:nvSpPr>
        <p:spPr>
          <a:xfrm>
            <a:off x="3575275" y="658023"/>
            <a:ext cx="5108760" cy="3977228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solidFill>
            <a:srgbClr val="D8D5E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4" name="Google Shape;294;p35"/>
          <p:cNvSpPr/>
          <p:nvPr/>
        </p:nvSpPr>
        <p:spPr>
          <a:xfrm>
            <a:off x="3789065" y="869237"/>
            <a:ext cx="4681200" cy="2989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A7A4BC"/>
                </a:solidFill>
                <a:latin typeface="Muli"/>
                <a:ea typeface="Muli"/>
                <a:cs typeface="Muli"/>
                <a:sym typeface="Muli"/>
              </a:rPr>
              <a:t>Place your screenshot here</a:t>
            </a:r>
            <a:endParaRPr sz="1000">
              <a:solidFill>
                <a:srgbClr val="A7A4BC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295" name="Google Shape;295;p35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96" name="Google Shape;296;p35"/>
          <p:cNvSpPr txBox="1"/>
          <p:nvPr>
            <p:ph idx="4294967295" type="body"/>
          </p:nvPr>
        </p:nvSpPr>
        <p:spPr>
          <a:xfrm>
            <a:off x="457200" y="2687850"/>
            <a:ext cx="2542200" cy="1483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</a:rPr>
              <a:t>Show and explain your web, app or software projects using these gadget templates.</a:t>
            </a:r>
            <a:endParaRPr sz="1800">
              <a:solidFill>
                <a:srgbClr val="FFFFFF"/>
              </a:solidFill>
            </a:endParaRPr>
          </a:p>
        </p:txBody>
      </p:sp>
      <p:sp>
        <p:nvSpPr>
          <p:cNvPr id="297" name="Google Shape;297;p35"/>
          <p:cNvSpPr txBox="1"/>
          <p:nvPr>
            <p:ph idx="4294967295" type="title"/>
          </p:nvPr>
        </p:nvSpPr>
        <p:spPr>
          <a:xfrm>
            <a:off x="457200" y="1577575"/>
            <a:ext cx="26721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Desktop</a:t>
            </a:r>
            <a:r>
              <a:rPr lang="en"/>
              <a:t> project</a:t>
            </a:r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01" name="Shape 3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2" name="Google Shape;302;p36"/>
          <p:cNvSpPr txBox="1"/>
          <p:nvPr>
            <p:ph idx="4294967295" type="ctrTitle"/>
          </p:nvPr>
        </p:nvSpPr>
        <p:spPr>
          <a:xfrm>
            <a:off x="685800" y="440350"/>
            <a:ext cx="48639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/>
              <a:t>Thanks!</a:t>
            </a:r>
            <a:endParaRPr sz="6000"/>
          </a:p>
        </p:txBody>
      </p:sp>
      <p:sp>
        <p:nvSpPr>
          <p:cNvPr id="303" name="Google Shape;303;p36"/>
          <p:cNvSpPr txBox="1"/>
          <p:nvPr>
            <p:ph idx="4294967295" type="subTitle"/>
          </p:nvPr>
        </p:nvSpPr>
        <p:spPr>
          <a:xfrm>
            <a:off x="685800" y="1639925"/>
            <a:ext cx="48639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3600"/>
              <a:t>Any questions?</a:t>
            </a:r>
            <a:endParaRPr b="1" sz="3600"/>
          </a:p>
        </p:txBody>
      </p:sp>
      <p:sp>
        <p:nvSpPr>
          <p:cNvPr id="304" name="Google Shape;304;p36"/>
          <p:cNvSpPr txBox="1"/>
          <p:nvPr>
            <p:ph idx="4294967295" type="body"/>
          </p:nvPr>
        </p:nvSpPr>
        <p:spPr>
          <a:xfrm>
            <a:off x="685800" y="2464406"/>
            <a:ext cx="4863900" cy="2461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 can find me at:</a:t>
            </a:r>
            <a:endParaRPr/>
          </a:p>
          <a:p>
            <a:pPr indent="-368300" lvl="0" marL="457200" rtl="0" algn="l">
              <a:spcBef>
                <a:spcPts val="600"/>
              </a:spcBef>
              <a:spcAft>
                <a:spcPts val="0"/>
              </a:spcAft>
              <a:buSzPts val="2200"/>
              <a:buChar char="●"/>
            </a:pPr>
            <a:r>
              <a:rPr lang="en"/>
              <a:t>@username</a:t>
            </a:r>
            <a:endParaRPr/>
          </a:p>
          <a:p>
            <a:pPr indent="-368300" lvl="0" marL="457200" rtl="0" algn="l">
              <a:spcBef>
                <a:spcPts val="0"/>
              </a:spcBef>
              <a:spcAft>
                <a:spcPts val="0"/>
              </a:spcAft>
              <a:buSzPts val="2200"/>
              <a:buChar char="●"/>
            </a:pPr>
            <a:r>
              <a:rPr lang="en"/>
              <a:t>user@mail.me</a:t>
            </a:r>
            <a:endParaRPr/>
          </a:p>
        </p:txBody>
      </p:sp>
      <p:sp>
        <p:nvSpPr>
          <p:cNvPr id="305" name="Google Shape;305;p36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09" name="Shape 3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0" name="Google Shape;310;p37"/>
          <p:cNvSpPr txBox="1"/>
          <p:nvPr>
            <p:ph type="title"/>
          </p:nvPr>
        </p:nvSpPr>
        <p:spPr>
          <a:xfrm>
            <a:off x="457200" y="1044175"/>
            <a:ext cx="63003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311" name="Google Shape;311;p37"/>
          <p:cNvSpPr txBox="1"/>
          <p:nvPr>
            <p:ph idx="1" type="body"/>
          </p:nvPr>
        </p:nvSpPr>
        <p:spPr>
          <a:xfrm>
            <a:off x="457200" y="2038350"/>
            <a:ext cx="4929300" cy="186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lnSpc>
                <a:spcPct val="150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Special thanks to all the people who made and released these awesome resources for free:</a:t>
            </a:r>
            <a:endParaRPr sz="1800"/>
          </a:p>
          <a:p>
            <a:pPr indent="-342900" lvl="0" marL="457200" rtl="0" algn="l">
              <a:lnSpc>
                <a:spcPct val="150000"/>
              </a:lnSpc>
              <a:spcBef>
                <a:spcPts val="600"/>
              </a:spcBef>
              <a:spcAft>
                <a:spcPts val="0"/>
              </a:spcAft>
              <a:buSzPts val="1800"/>
              <a:buChar char="●"/>
            </a:pPr>
            <a:r>
              <a:rPr lang="en" sz="1800"/>
              <a:t>Presentation template by </a:t>
            </a:r>
            <a:r>
              <a:rPr lang="en" sz="1800" u="sng">
                <a:solidFill>
                  <a:srgbClr val="52A551"/>
                </a:solidFill>
                <a:hlinkClick r:id="rId3"/>
              </a:rPr>
              <a:t>SlidesCarnival</a:t>
            </a:r>
            <a:endParaRPr sz="1800">
              <a:solidFill>
                <a:srgbClr val="52A551"/>
              </a:solidFill>
            </a:endParaRPr>
          </a:p>
          <a:p>
            <a:pPr indent="-342900" lvl="0" marL="457200" rtl="0" algn="l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SzPts val="1800"/>
              <a:buChar char="●"/>
            </a:pPr>
            <a:r>
              <a:rPr lang="en" sz="1800"/>
              <a:t>Photographs by </a:t>
            </a:r>
            <a:r>
              <a:rPr lang="en" sz="1800" u="sng">
                <a:solidFill>
                  <a:srgbClr val="52A551"/>
                </a:solidFill>
                <a:hlinkClick r:id="rId4"/>
              </a:rPr>
              <a:t>Unsplash</a:t>
            </a:r>
            <a:endParaRPr sz="1800">
              <a:solidFill>
                <a:srgbClr val="52A551"/>
              </a:solidFill>
            </a:endParaRPr>
          </a:p>
          <a:p>
            <a:pPr indent="-342900" lvl="0" marL="457200" rtl="0" algn="l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SzPts val="1800"/>
              <a:buChar char="●"/>
            </a:pPr>
            <a:r>
              <a:rPr lang="en" sz="1800"/>
              <a:t>Illustrations by </a:t>
            </a:r>
            <a:r>
              <a:rPr lang="en" sz="1800" u="sng">
                <a:solidFill>
                  <a:srgbClr val="52A551"/>
                </a:solidFill>
                <a:hlinkClick r:id="rId5"/>
              </a:rPr>
              <a:t>Undraw.co</a:t>
            </a:r>
            <a:endParaRPr sz="1800">
              <a:solidFill>
                <a:srgbClr val="52A551"/>
              </a:solidFill>
            </a:endParaRPr>
          </a:p>
        </p:txBody>
      </p:sp>
      <p:sp>
        <p:nvSpPr>
          <p:cNvPr id="312" name="Google Shape;312;p37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6" name="Shape 3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7" name="Google Shape;317;p38"/>
          <p:cNvSpPr txBox="1"/>
          <p:nvPr>
            <p:ph type="title"/>
          </p:nvPr>
        </p:nvSpPr>
        <p:spPr>
          <a:xfrm>
            <a:off x="457200" y="434575"/>
            <a:ext cx="63003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318" name="Google Shape;318;p38"/>
          <p:cNvSpPr txBox="1"/>
          <p:nvPr>
            <p:ph idx="1" type="body"/>
          </p:nvPr>
        </p:nvSpPr>
        <p:spPr>
          <a:xfrm>
            <a:off x="457200" y="1428750"/>
            <a:ext cx="5097900" cy="186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This presentation uses the following typographies and colors:</a:t>
            </a:r>
            <a:endParaRPr sz="1400"/>
          </a:p>
          <a:p>
            <a:pPr indent="-317500" lvl="0" marL="457200" rtl="0" algn="l">
              <a:lnSpc>
                <a:spcPct val="100000"/>
              </a:lnSpc>
              <a:spcBef>
                <a:spcPts val="600"/>
              </a:spcBef>
              <a:spcAft>
                <a:spcPts val="0"/>
              </a:spcAft>
              <a:buSzPts val="1400"/>
              <a:buChar char="●"/>
            </a:pPr>
            <a:r>
              <a:rPr lang="en" sz="1400"/>
              <a:t>Titles: Poppins</a:t>
            </a:r>
            <a:endParaRPr sz="1400"/>
          </a:p>
          <a:p>
            <a:pPr indent="-317500" lvl="0" marL="45720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Char char="●"/>
            </a:pPr>
            <a:r>
              <a:rPr lang="en" sz="1400"/>
              <a:t>Body copy: Muli</a:t>
            </a:r>
            <a:endParaRPr sz="1400"/>
          </a:p>
          <a:p>
            <a:pPr indent="0" lvl="0" marL="0" rtl="0" algn="l">
              <a:lnSpc>
                <a:spcPct val="100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You can download the fonts on these pages:</a:t>
            </a:r>
            <a:endParaRPr sz="1400"/>
          </a:p>
          <a:p>
            <a:pPr indent="0" lvl="0" marL="0" rtl="0" algn="l">
              <a:lnSpc>
                <a:spcPct val="100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rgbClr val="52A551"/>
                </a:solidFill>
                <a:hlinkClick r:id="rId3"/>
              </a:rPr>
              <a:t>https://www.fontsquirrel.com/fonts/poppins</a:t>
            </a:r>
            <a:endParaRPr sz="1400">
              <a:solidFill>
                <a:srgbClr val="52A551"/>
              </a:solidFill>
            </a:endParaRPr>
          </a:p>
          <a:p>
            <a:pPr indent="0" lvl="0" marL="0" rtl="0" algn="l">
              <a:lnSpc>
                <a:spcPct val="100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rgbClr val="52A551"/>
                </a:solidFill>
                <a:hlinkClick r:id="rId4"/>
              </a:rPr>
              <a:t>https://www.fontsquirrel.com/fonts/muli</a:t>
            </a:r>
            <a:endParaRPr sz="1400">
              <a:solidFill>
                <a:srgbClr val="52A551"/>
              </a:solidFill>
            </a:endParaRPr>
          </a:p>
          <a:p>
            <a:pPr indent="0" lvl="0" marL="0" rtl="0" algn="l">
              <a:lnSpc>
                <a:spcPct val="100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400"/>
          </a:p>
          <a:p>
            <a:pPr indent="0" lvl="0" marL="0" rtl="0" algn="l">
              <a:lnSpc>
                <a:spcPct val="100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Dark gray </a:t>
            </a:r>
            <a:r>
              <a:rPr b="1" lang="en" sz="1200">
                <a:solidFill>
                  <a:srgbClr val="65617D"/>
                </a:solidFill>
              </a:rPr>
              <a:t>#65617d</a:t>
            </a:r>
            <a:r>
              <a:rPr b="1" lang="en" sz="1200">
                <a:solidFill>
                  <a:srgbClr val="D8D5EB"/>
                </a:solidFill>
              </a:rPr>
              <a:t> | </a:t>
            </a:r>
            <a:r>
              <a:rPr lang="en" sz="1200"/>
              <a:t>Medium</a:t>
            </a:r>
            <a:r>
              <a:rPr lang="en" sz="1200"/>
              <a:t> gray </a:t>
            </a:r>
            <a:r>
              <a:rPr b="1" lang="en" sz="1200">
                <a:solidFill>
                  <a:srgbClr val="A7A4BC"/>
                </a:solidFill>
              </a:rPr>
              <a:t>#a7a4bc</a:t>
            </a:r>
            <a:r>
              <a:rPr b="1" lang="en" sz="1200">
                <a:solidFill>
                  <a:srgbClr val="D8D5EB"/>
                </a:solidFill>
              </a:rPr>
              <a:t> | </a:t>
            </a:r>
            <a:r>
              <a:rPr lang="en" sz="1200"/>
              <a:t>Light gray </a:t>
            </a:r>
            <a:r>
              <a:rPr b="1" lang="en" sz="1200">
                <a:solidFill>
                  <a:srgbClr val="D8D5EB"/>
                </a:solidFill>
              </a:rPr>
              <a:t>#d8d5eb</a:t>
            </a:r>
            <a:endParaRPr b="1" sz="1200">
              <a:solidFill>
                <a:srgbClr val="D8D5EB"/>
              </a:solidFill>
            </a:endParaRPr>
          </a:p>
          <a:p>
            <a:pPr indent="0" lvl="0" marL="0" rtl="0" algn="l">
              <a:lnSpc>
                <a:spcPct val="100000"/>
              </a:lnSpc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Bright green </a:t>
            </a:r>
            <a:r>
              <a:rPr b="1" lang="en" sz="1200">
                <a:solidFill>
                  <a:srgbClr val="A7D86D"/>
                </a:solidFill>
              </a:rPr>
              <a:t>#a7d86d</a:t>
            </a:r>
            <a:r>
              <a:rPr b="1" lang="en" sz="1200">
                <a:solidFill>
                  <a:srgbClr val="D8D5EB"/>
                </a:solidFill>
              </a:rPr>
              <a:t> | </a:t>
            </a:r>
            <a:r>
              <a:rPr lang="en" sz="1200"/>
              <a:t>Grass green </a:t>
            </a:r>
            <a:r>
              <a:rPr b="1" lang="en" sz="1200">
                <a:solidFill>
                  <a:srgbClr val="7CBE5F"/>
                </a:solidFill>
              </a:rPr>
              <a:t>#7cbe5f</a:t>
            </a:r>
            <a:r>
              <a:rPr b="1" lang="en" sz="1200">
                <a:solidFill>
                  <a:srgbClr val="D8D5EB"/>
                </a:solidFill>
              </a:rPr>
              <a:t> | </a:t>
            </a:r>
            <a:r>
              <a:rPr lang="en" sz="1200"/>
              <a:t>Bottle green </a:t>
            </a:r>
            <a:r>
              <a:rPr b="1" lang="en" sz="1200">
                <a:solidFill>
                  <a:srgbClr val="52A551"/>
                </a:solidFill>
              </a:rPr>
              <a:t>#52a551</a:t>
            </a:r>
            <a:endParaRPr b="1" sz="1200">
              <a:solidFill>
                <a:srgbClr val="52A551"/>
              </a:solidFill>
            </a:endParaRPr>
          </a:p>
        </p:txBody>
      </p:sp>
      <p:sp>
        <p:nvSpPr>
          <p:cNvPr id="319" name="Google Shape;319;p38"/>
          <p:cNvSpPr txBox="1"/>
          <p:nvPr/>
        </p:nvSpPr>
        <p:spPr>
          <a:xfrm>
            <a:off x="457200" y="4171650"/>
            <a:ext cx="48270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A7A4BC"/>
                </a:solidFill>
                <a:latin typeface="Muli"/>
                <a:ea typeface="Muli"/>
                <a:cs typeface="Muli"/>
                <a:sym typeface="Muli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sz="1200">
              <a:solidFill>
                <a:srgbClr val="A7A4BC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rgbClr val="A7A4BC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A7A4BC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320" name="Google Shape;320;p38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24" name="Shape 3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5" name="Google Shape;325;p39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26" name="Google Shape;326;p39"/>
          <p:cNvSpPr txBox="1"/>
          <p:nvPr>
            <p:ph idx="4294967295" type="title"/>
          </p:nvPr>
        </p:nvSpPr>
        <p:spPr>
          <a:xfrm>
            <a:off x="333525" y="358375"/>
            <a:ext cx="8323500" cy="39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/>
              <a:t>Illustrations by </a:t>
            </a:r>
            <a:r>
              <a:rPr lang="en" sz="1800" u="sng">
                <a:hlinkClick r:id="rId3"/>
              </a:rPr>
              <a:t>undraw.co</a:t>
            </a:r>
            <a:r>
              <a:rPr lang="en" sz="1800"/>
              <a:t> (completely free and without attribution)</a:t>
            </a:r>
            <a:endParaRPr sz="1800"/>
          </a:p>
        </p:txBody>
      </p:sp>
      <p:pic>
        <p:nvPicPr>
          <p:cNvPr id="327" name="Google Shape;327;p39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4727614" y="820808"/>
            <a:ext cx="1644563" cy="1242549"/>
          </a:xfrm>
          <a:prstGeom prst="rect">
            <a:avLst/>
          </a:prstGeom>
          <a:noFill/>
          <a:ln>
            <a:noFill/>
          </a:ln>
        </p:spPr>
      </p:pic>
      <p:pic>
        <p:nvPicPr>
          <p:cNvPr id="328" name="Google Shape;328;p39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395625" y="3715997"/>
            <a:ext cx="1870722" cy="1053834"/>
          </a:xfrm>
          <a:prstGeom prst="rect">
            <a:avLst/>
          </a:prstGeom>
          <a:noFill/>
          <a:ln>
            <a:noFill/>
          </a:ln>
        </p:spPr>
      </p:pic>
      <p:pic>
        <p:nvPicPr>
          <p:cNvPr id="329" name="Google Shape;329;p39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2503665" y="845480"/>
            <a:ext cx="1760472" cy="1193206"/>
          </a:xfrm>
          <a:prstGeom prst="rect">
            <a:avLst/>
          </a:prstGeom>
          <a:noFill/>
          <a:ln>
            <a:noFill/>
          </a:ln>
        </p:spPr>
      </p:pic>
      <p:pic>
        <p:nvPicPr>
          <p:cNvPr id="330" name="Google Shape;330;p39"/>
          <p:cNvPicPr preferRelativeResize="0"/>
          <p:nvPr/>
        </p:nvPicPr>
        <p:blipFill>
          <a:blip r:embed="rId7">
            <a:alphaModFix/>
          </a:blip>
          <a:stretch>
            <a:fillRect/>
          </a:stretch>
        </p:blipFill>
        <p:spPr>
          <a:xfrm>
            <a:off x="395627" y="845488"/>
            <a:ext cx="1644561" cy="1193189"/>
          </a:xfrm>
          <a:prstGeom prst="rect">
            <a:avLst/>
          </a:prstGeom>
          <a:noFill/>
          <a:ln>
            <a:noFill/>
          </a:ln>
        </p:spPr>
      </p:pic>
      <p:pic>
        <p:nvPicPr>
          <p:cNvPr id="331" name="Google Shape;331;p39"/>
          <p:cNvPicPr preferRelativeResize="0"/>
          <p:nvPr/>
        </p:nvPicPr>
        <p:blipFill>
          <a:blip r:embed="rId8">
            <a:alphaModFix/>
          </a:blip>
          <a:stretch>
            <a:fillRect/>
          </a:stretch>
        </p:blipFill>
        <p:spPr>
          <a:xfrm>
            <a:off x="4532315" y="2207477"/>
            <a:ext cx="1821371" cy="1339721"/>
          </a:xfrm>
          <a:prstGeom prst="rect">
            <a:avLst/>
          </a:prstGeom>
          <a:noFill/>
          <a:ln>
            <a:noFill/>
          </a:ln>
        </p:spPr>
      </p:pic>
      <p:pic>
        <p:nvPicPr>
          <p:cNvPr id="332" name="Google Shape;332;p39"/>
          <p:cNvPicPr preferRelativeResize="0"/>
          <p:nvPr/>
        </p:nvPicPr>
        <p:blipFill>
          <a:blip r:embed="rId9">
            <a:alphaModFix/>
          </a:blip>
          <a:stretch>
            <a:fillRect/>
          </a:stretch>
        </p:blipFill>
        <p:spPr>
          <a:xfrm>
            <a:off x="2588710" y="2207470"/>
            <a:ext cx="1510987" cy="1339736"/>
          </a:xfrm>
          <a:prstGeom prst="rect">
            <a:avLst/>
          </a:prstGeom>
          <a:noFill/>
          <a:ln>
            <a:noFill/>
          </a:ln>
        </p:spPr>
      </p:pic>
      <p:pic>
        <p:nvPicPr>
          <p:cNvPr id="333" name="Google Shape;333;p39"/>
          <p:cNvPicPr preferRelativeResize="0"/>
          <p:nvPr/>
        </p:nvPicPr>
        <p:blipFill>
          <a:blip r:embed="rId10">
            <a:alphaModFix/>
          </a:blip>
          <a:stretch>
            <a:fillRect/>
          </a:stretch>
        </p:blipFill>
        <p:spPr>
          <a:xfrm>
            <a:off x="395632" y="2224992"/>
            <a:ext cx="1760461" cy="1304692"/>
          </a:xfrm>
          <a:prstGeom prst="rect">
            <a:avLst/>
          </a:prstGeom>
          <a:noFill/>
          <a:ln>
            <a:noFill/>
          </a:ln>
        </p:spPr>
      </p:pic>
      <p:pic>
        <p:nvPicPr>
          <p:cNvPr id="334" name="Google Shape;334;p39"/>
          <p:cNvPicPr preferRelativeResize="0"/>
          <p:nvPr/>
        </p:nvPicPr>
        <p:blipFill>
          <a:blip r:embed="rId11">
            <a:alphaModFix/>
          </a:blip>
          <a:stretch>
            <a:fillRect/>
          </a:stretch>
        </p:blipFill>
        <p:spPr>
          <a:xfrm>
            <a:off x="2473216" y="3746291"/>
            <a:ext cx="1821370" cy="1024009"/>
          </a:xfrm>
          <a:prstGeom prst="rect">
            <a:avLst/>
          </a:prstGeom>
          <a:noFill/>
          <a:ln>
            <a:noFill/>
          </a:ln>
        </p:spPr>
      </p:pic>
      <p:pic>
        <p:nvPicPr>
          <p:cNvPr id="335" name="Google Shape;335;p39"/>
          <p:cNvPicPr preferRelativeResize="0"/>
          <p:nvPr/>
        </p:nvPicPr>
        <p:blipFill>
          <a:blip r:embed="rId12">
            <a:alphaModFix/>
          </a:blip>
          <a:stretch>
            <a:fillRect/>
          </a:stretch>
        </p:blipFill>
        <p:spPr>
          <a:xfrm>
            <a:off x="6786303" y="2206996"/>
            <a:ext cx="1870722" cy="1340684"/>
          </a:xfrm>
          <a:prstGeom prst="rect">
            <a:avLst/>
          </a:prstGeom>
          <a:noFill/>
          <a:ln>
            <a:noFill/>
          </a:ln>
        </p:spPr>
      </p:pic>
      <p:pic>
        <p:nvPicPr>
          <p:cNvPr id="336" name="Google Shape;336;p39"/>
          <p:cNvPicPr preferRelativeResize="0"/>
          <p:nvPr/>
        </p:nvPicPr>
        <p:blipFill>
          <a:blip r:embed="rId13">
            <a:alphaModFix/>
          </a:blip>
          <a:stretch>
            <a:fillRect/>
          </a:stretch>
        </p:blipFill>
        <p:spPr>
          <a:xfrm>
            <a:off x="6835686" y="733020"/>
            <a:ext cx="1760456" cy="1302729"/>
          </a:xfrm>
          <a:prstGeom prst="rect">
            <a:avLst/>
          </a:prstGeom>
          <a:noFill/>
          <a:ln>
            <a:noFill/>
          </a:ln>
        </p:spPr>
      </p:pic>
      <p:pic>
        <p:nvPicPr>
          <p:cNvPr id="337" name="Google Shape;337;p39"/>
          <p:cNvPicPr preferRelativeResize="0"/>
          <p:nvPr/>
        </p:nvPicPr>
        <p:blipFill>
          <a:blip r:embed="rId14">
            <a:alphaModFix/>
          </a:blip>
          <a:stretch>
            <a:fillRect/>
          </a:stretch>
        </p:blipFill>
        <p:spPr>
          <a:xfrm>
            <a:off x="4653250" y="3691325"/>
            <a:ext cx="1579498" cy="1242551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FFFFF"/>
        </a:solidFill>
      </p:bgPr>
    </p:bg>
    <p:spTree>
      <p:nvGrpSpPr>
        <p:cNvPr id="341" name="Shape 3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2" name="Google Shape;342;p40"/>
          <p:cNvSpPr txBox="1"/>
          <p:nvPr>
            <p:ph idx="4294967295" type="body"/>
          </p:nvPr>
        </p:nvSpPr>
        <p:spPr>
          <a:xfrm>
            <a:off x="6248575" y="312075"/>
            <a:ext cx="2438100" cy="1525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/>
              <a:t>SlidesCarnival icons are editable shapes. </a:t>
            </a:r>
            <a:br>
              <a:rPr lang="en" sz="900"/>
            </a:br>
            <a:br>
              <a:rPr lang="en" sz="900"/>
            </a:br>
            <a:r>
              <a:rPr lang="en" sz="900"/>
              <a:t>This means that you can:</a:t>
            </a:r>
            <a:endParaRPr sz="900"/>
          </a:p>
          <a:p>
            <a:pPr indent="-285750" lvl="0" marL="457200" rtl="0" algn="l">
              <a:spcBef>
                <a:spcPts val="600"/>
              </a:spcBef>
              <a:spcAft>
                <a:spcPts val="0"/>
              </a:spcAft>
              <a:buSzPts val="900"/>
              <a:buChar char="●"/>
            </a:pPr>
            <a:r>
              <a:rPr lang="en" sz="900"/>
              <a:t>Resize them without losing quality.</a:t>
            </a:r>
            <a:endParaRPr sz="900"/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SzPts val="900"/>
              <a:buChar char="●"/>
            </a:pPr>
            <a:r>
              <a:rPr lang="en" sz="900"/>
              <a:t>Change fill color and opacity.</a:t>
            </a:r>
            <a:endParaRPr sz="900"/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SzPts val="900"/>
              <a:buChar char="●"/>
            </a:pPr>
            <a:r>
              <a:rPr lang="en" sz="900"/>
              <a:t>Change line color, width and style.</a:t>
            </a:r>
            <a:endParaRPr sz="9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900"/>
              <a:t>Isn’t that nice? :)</a:t>
            </a:r>
            <a:br>
              <a:rPr lang="en" sz="900"/>
            </a:br>
            <a:br>
              <a:rPr lang="en" sz="900"/>
            </a:br>
            <a:r>
              <a:rPr lang="en" sz="900"/>
              <a:t>Examples:</a:t>
            </a:r>
            <a:br>
              <a:rPr lang="en" sz="900"/>
            </a:br>
            <a:br>
              <a:rPr lang="en" sz="900"/>
            </a:br>
            <a:br>
              <a:rPr lang="en" sz="900"/>
            </a:br>
            <a:endParaRPr sz="900"/>
          </a:p>
        </p:txBody>
      </p:sp>
      <p:grpSp>
        <p:nvGrpSpPr>
          <p:cNvPr id="343" name="Google Shape;343;p40"/>
          <p:cNvGrpSpPr/>
          <p:nvPr/>
        </p:nvGrpSpPr>
        <p:grpSpPr>
          <a:xfrm>
            <a:off x="358968" y="342338"/>
            <a:ext cx="347107" cy="438984"/>
            <a:chOff x="584925" y="238125"/>
            <a:chExt cx="415200" cy="525100"/>
          </a:xfrm>
        </p:grpSpPr>
        <p:sp>
          <p:nvSpPr>
            <p:cNvPr id="344" name="Google Shape;344;p40"/>
            <p:cNvSpPr/>
            <p:nvPr/>
          </p:nvSpPr>
          <p:spPr>
            <a:xfrm>
              <a:off x="621550" y="2991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4166" y="0"/>
                  </a:moveTo>
                  <a:lnTo>
                    <a:pt x="14166" y="16755"/>
                  </a:lnTo>
                  <a:lnTo>
                    <a:pt x="14141" y="16926"/>
                  </a:lnTo>
                  <a:lnTo>
                    <a:pt x="14093" y="17072"/>
                  </a:lnTo>
                  <a:lnTo>
                    <a:pt x="14044" y="17194"/>
                  </a:lnTo>
                  <a:lnTo>
                    <a:pt x="13946" y="17341"/>
                  </a:lnTo>
                  <a:lnTo>
                    <a:pt x="13824" y="17438"/>
                  </a:lnTo>
                  <a:lnTo>
                    <a:pt x="13677" y="17512"/>
                  </a:lnTo>
                  <a:lnTo>
                    <a:pt x="13531" y="17561"/>
                  </a:lnTo>
                  <a:lnTo>
                    <a:pt x="13384" y="17585"/>
                  </a:lnTo>
                  <a:lnTo>
                    <a:pt x="0" y="17585"/>
                  </a:lnTo>
                  <a:lnTo>
                    <a:pt x="0" y="17731"/>
                  </a:lnTo>
                  <a:lnTo>
                    <a:pt x="25" y="17902"/>
                  </a:lnTo>
                  <a:lnTo>
                    <a:pt x="74" y="18049"/>
                  </a:lnTo>
                  <a:lnTo>
                    <a:pt x="123" y="18171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71"/>
                  </a:lnTo>
                  <a:lnTo>
                    <a:pt x="15069" y="18049"/>
                  </a:lnTo>
                  <a:lnTo>
                    <a:pt x="15118" y="17902"/>
                  </a:lnTo>
                  <a:lnTo>
                    <a:pt x="15143" y="17731"/>
                  </a:lnTo>
                  <a:lnTo>
                    <a:pt x="15143" y="733"/>
                  </a:lnTo>
                  <a:lnTo>
                    <a:pt x="15118" y="586"/>
                  </a:lnTo>
                  <a:lnTo>
                    <a:pt x="15069" y="440"/>
                  </a:lnTo>
                  <a:lnTo>
                    <a:pt x="15021" y="318"/>
                  </a:lnTo>
                  <a:lnTo>
                    <a:pt x="14923" y="196"/>
                  </a:lnTo>
                  <a:lnTo>
                    <a:pt x="14801" y="122"/>
                  </a:lnTo>
                  <a:lnTo>
                    <a:pt x="14654" y="49"/>
                  </a:lnTo>
                  <a:lnTo>
                    <a:pt x="14508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5" name="Google Shape;345;p40"/>
            <p:cNvSpPr/>
            <p:nvPr/>
          </p:nvSpPr>
          <p:spPr>
            <a:xfrm>
              <a:off x="633750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6" name="Google Shape;346;p40"/>
            <p:cNvSpPr/>
            <p:nvPr/>
          </p:nvSpPr>
          <p:spPr>
            <a:xfrm>
              <a:off x="716800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7" name="Google Shape;347;p40"/>
            <p:cNvSpPr/>
            <p:nvPr/>
          </p:nvSpPr>
          <p:spPr>
            <a:xfrm>
              <a:off x="799825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8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8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3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3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8" name="Google Shape;348;p40"/>
            <p:cNvSpPr/>
            <p:nvPr/>
          </p:nvSpPr>
          <p:spPr>
            <a:xfrm>
              <a:off x="882875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9" name="Google Shape;349;p40"/>
            <p:cNvSpPr/>
            <p:nvPr/>
          </p:nvSpPr>
          <p:spPr>
            <a:xfrm>
              <a:off x="584925" y="26132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2540" y="171"/>
                  </a:moveTo>
                  <a:lnTo>
                    <a:pt x="2711" y="195"/>
                  </a:lnTo>
                  <a:lnTo>
                    <a:pt x="2882" y="244"/>
                  </a:lnTo>
                  <a:lnTo>
                    <a:pt x="3053" y="318"/>
                  </a:lnTo>
                  <a:lnTo>
                    <a:pt x="3175" y="440"/>
                  </a:lnTo>
                  <a:lnTo>
                    <a:pt x="3297" y="562"/>
                  </a:lnTo>
                  <a:lnTo>
                    <a:pt x="3370" y="733"/>
                  </a:lnTo>
                  <a:lnTo>
                    <a:pt x="3419" y="904"/>
                  </a:lnTo>
                  <a:lnTo>
                    <a:pt x="3444" y="1075"/>
                  </a:lnTo>
                  <a:lnTo>
                    <a:pt x="3419" y="1246"/>
                  </a:lnTo>
                  <a:lnTo>
                    <a:pt x="3370" y="1417"/>
                  </a:lnTo>
                  <a:lnTo>
                    <a:pt x="3297" y="1588"/>
                  </a:lnTo>
                  <a:lnTo>
                    <a:pt x="3175" y="1710"/>
                  </a:lnTo>
                  <a:lnTo>
                    <a:pt x="3053" y="1832"/>
                  </a:lnTo>
                  <a:lnTo>
                    <a:pt x="2882" y="1905"/>
                  </a:lnTo>
                  <a:lnTo>
                    <a:pt x="2711" y="1954"/>
                  </a:lnTo>
                  <a:lnTo>
                    <a:pt x="2540" y="1978"/>
                  </a:lnTo>
                  <a:lnTo>
                    <a:pt x="2369" y="1954"/>
                  </a:lnTo>
                  <a:lnTo>
                    <a:pt x="2198" y="1905"/>
                  </a:lnTo>
                  <a:lnTo>
                    <a:pt x="2027" y="1832"/>
                  </a:lnTo>
                  <a:lnTo>
                    <a:pt x="1905" y="1710"/>
                  </a:lnTo>
                  <a:lnTo>
                    <a:pt x="1783" y="1588"/>
                  </a:lnTo>
                  <a:lnTo>
                    <a:pt x="1710" y="1417"/>
                  </a:lnTo>
                  <a:lnTo>
                    <a:pt x="1661" y="1246"/>
                  </a:lnTo>
                  <a:lnTo>
                    <a:pt x="1636" y="1075"/>
                  </a:lnTo>
                  <a:lnTo>
                    <a:pt x="1661" y="904"/>
                  </a:lnTo>
                  <a:lnTo>
                    <a:pt x="1710" y="733"/>
                  </a:lnTo>
                  <a:lnTo>
                    <a:pt x="1783" y="562"/>
                  </a:lnTo>
                  <a:lnTo>
                    <a:pt x="1905" y="440"/>
                  </a:lnTo>
                  <a:lnTo>
                    <a:pt x="2027" y="318"/>
                  </a:lnTo>
                  <a:lnTo>
                    <a:pt x="2198" y="244"/>
                  </a:lnTo>
                  <a:lnTo>
                    <a:pt x="2369" y="195"/>
                  </a:lnTo>
                  <a:lnTo>
                    <a:pt x="2540" y="171"/>
                  </a:lnTo>
                  <a:close/>
                  <a:moveTo>
                    <a:pt x="5862" y="171"/>
                  </a:moveTo>
                  <a:lnTo>
                    <a:pt x="6033" y="195"/>
                  </a:lnTo>
                  <a:lnTo>
                    <a:pt x="6204" y="244"/>
                  </a:lnTo>
                  <a:lnTo>
                    <a:pt x="6374" y="318"/>
                  </a:lnTo>
                  <a:lnTo>
                    <a:pt x="6497" y="440"/>
                  </a:lnTo>
                  <a:lnTo>
                    <a:pt x="6619" y="562"/>
                  </a:lnTo>
                  <a:lnTo>
                    <a:pt x="6692" y="733"/>
                  </a:lnTo>
                  <a:lnTo>
                    <a:pt x="6741" y="904"/>
                  </a:lnTo>
                  <a:lnTo>
                    <a:pt x="6765" y="1075"/>
                  </a:lnTo>
                  <a:lnTo>
                    <a:pt x="6741" y="1246"/>
                  </a:lnTo>
                  <a:lnTo>
                    <a:pt x="6692" y="1417"/>
                  </a:lnTo>
                  <a:lnTo>
                    <a:pt x="6619" y="1588"/>
                  </a:lnTo>
                  <a:lnTo>
                    <a:pt x="6497" y="1710"/>
                  </a:lnTo>
                  <a:lnTo>
                    <a:pt x="6374" y="1832"/>
                  </a:lnTo>
                  <a:lnTo>
                    <a:pt x="6204" y="1905"/>
                  </a:lnTo>
                  <a:lnTo>
                    <a:pt x="6033" y="1954"/>
                  </a:lnTo>
                  <a:lnTo>
                    <a:pt x="5862" y="1978"/>
                  </a:lnTo>
                  <a:lnTo>
                    <a:pt x="5691" y="1954"/>
                  </a:lnTo>
                  <a:lnTo>
                    <a:pt x="5520" y="1905"/>
                  </a:lnTo>
                  <a:lnTo>
                    <a:pt x="5349" y="1832"/>
                  </a:lnTo>
                  <a:lnTo>
                    <a:pt x="5227" y="1710"/>
                  </a:lnTo>
                  <a:lnTo>
                    <a:pt x="5104" y="1588"/>
                  </a:lnTo>
                  <a:lnTo>
                    <a:pt x="5031" y="1417"/>
                  </a:lnTo>
                  <a:lnTo>
                    <a:pt x="4982" y="1246"/>
                  </a:lnTo>
                  <a:lnTo>
                    <a:pt x="4958" y="1075"/>
                  </a:lnTo>
                  <a:lnTo>
                    <a:pt x="4982" y="904"/>
                  </a:lnTo>
                  <a:lnTo>
                    <a:pt x="5031" y="733"/>
                  </a:lnTo>
                  <a:lnTo>
                    <a:pt x="5104" y="562"/>
                  </a:lnTo>
                  <a:lnTo>
                    <a:pt x="5227" y="440"/>
                  </a:lnTo>
                  <a:lnTo>
                    <a:pt x="5349" y="318"/>
                  </a:lnTo>
                  <a:lnTo>
                    <a:pt x="5520" y="244"/>
                  </a:lnTo>
                  <a:lnTo>
                    <a:pt x="5691" y="195"/>
                  </a:lnTo>
                  <a:lnTo>
                    <a:pt x="5862" y="171"/>
                  </a:lnTo>
                  <a:close/>
                  <a:moveTo>
                    <a:pt x="9183" y="171"/>
                  </a:moveTo>
                  <a:lnTo>
                    <a:pt x="9354" y="195"/>
                  </a:lnTo>
                  <a:lnTo>
                    <a:pt x="9525" y="244"/>
                  </a:lnTo>
                  <a:lnTo>
                    <a:pt x="9696" y="318"/>
                  </a:lnTo>
                  <a:lnTo>
                    <a:pt x="9818" y="440"/>
                  </a:lnTo>
                  <a:lnTo>
                    <a:pt x="9940" y="562"/>
                  </a:lnTo>
                  <a:lnTo>
                    <a:pt x="10014" y="733"/>
                  </a:lnTo>
                  <a:lnTo>
                    <a:pt x="10062" y="904"/>
                  </a:lnTo>
                  <a:lnTo>
                    <a:pt x="10087" y="1075"/>
                  </a:lnTo>
                  <a:lnTo>
                    <a:pt x="10062" y="1246"/>
                  </a:lnTo>
                  <a:lnTo>
                    <a:pt x="10014" y="1417"/>
                  </a:lnTo>
                  <a:lnTo>
                    <a:pt x="9940" y="1588"/>
                  </a:lnTo>
                  <a:lnTo>
                    <a:pt x="9818" y="1710"/>
                  </a:lnTo>
                  <a:lnTo>
                    <a:pt x="9696" y="1832"/>
                  </a:lnTo>
                  <a:lnTo>
                    <a:pt x="9525" y="1905"/>
                  </a:lnTo>
                  <a:lnTo>
                    <a:pt x="9354" y="1954"/>
                  </a:lnTo>
                  <a:lnTo>
                    <a:pt x="9183" y="1978"/>
                  </a:lnTo>
                  <a:lnTo>
                    <a:pt x="9012" y="1954"/>
                  </a:lnTo>
                  <a:lnTo>
                    <a:pt x="8841" y="1905"/>
                  </a:lnTo>
                  <a:lnTo>
                    <a:pt x="8670" y="1832"/>
                  </a:lnTo>
                  <a:lnTo>
                    <a:pt x="8548" y="1710"/>
                  </a:lnTo>
                  <a:lnTo>
                    <a:pt x="8426" y="1588"/>
                  </a:lnTo>
                  <a:lnTo>
                    <a:pt x="8353" y="1417"/>
                  </a:lnTo>
                  <a:lnTo>
                    <a:pt x="8304" y="1246"/>
                  </a:lnTo>
                  <a:lnTo>
                    <a:pt x="8279" y="1075"/>
                  </a:lnTo>
                  <a:lnTo>
                    <a:pt x="8304" y="904"/>
                  </a:lnTo>
                  <a:lnTo>
                    <a:pt x="8353" y="733"/>
                  </a:lnTo>
                  <a:lnTo>
                    <a:pt x="8426" y="562"/>
                  </a:lnTo>
                  <a:lnTo>
                    <a:pt x="8548" y="440"/>
                  </a:lnTo>
                  <a:lnTo>
                    <a:pt x="8670" y="318"/>
                  </a:lnTo>
                  <a:lnTo>
                    <a:pt x="8841" y="244"/>
                  </a:lnTo>
                  <a:lnTo>
                    <a:pt x="9012" y="195"/>
                  </a:lnTo>
                  <a:lnTo>
                    <a:pt x="9183" y="171"/>
                  </a:lnTo>
                  <a:close/>
                  <a:moveTo>
                    <a:pt x="12505" y="171"/>
                  </a:moveTo>
                  <a:lnTo>
                    <a:pt x="12676" y="195"/>
                  </a:lnTo>
                  <a:lnTo>
                    <a:pt x="12847" y="244"/>
                  </a:lnTo>
                  <a:lnTo>
                    <a:pt x="13018" y="318"/>
                  </a:lnTo>
                  <a:lnTo>
                    <a:pt x="13140" y="440"/>
                  </a:lnTo>
                  <a:lnTo>
                    <a:pt x="13262" y="562"/>
                  </a:lnTo>
                  <a:lnTo>
                    <a:pt x="13335" y="733"/>
                  </a:lnTo>
                  <a:lnTo>
                    <a:pt x="13384" y="904"/>
                  </a:lnTo>
                  <a:lnTo>
                    <a:pt x="13408" y="1075"/>
                  </a:lnTo>
                  <a:lnTo>
                    <a:pt x="13384" y="1246"/>
                  </a:lnTo>
                  <a:lnTo>
                    <a:pt x="13335" y="1417"/>
                  </a:lnTo>
                  <a:lnTo>
                    <a:pt x="13262" y="1588"/>
                  </a:lnTo>
                  <a:lnTo>
                    <a:pt x="13140" y="1710"/>
                  </a:lnTo>
                  <a:lnTo>
                    <a:pt x="13018" y="1832"/>
                  </a:lnTo>
                  <a:lnTo>
                    <a:pt x="12847" y="1905"/>
                  </a:lnTo>
                  <a:lnTo>
                    <a:pt x="12676" y="1954"/>
                  </a:lnTo>
                  <a:lnTo>
                    <a:pt x="12505" y="1978"/>
                  </a:lnTo>
                  <a:lnTo>
                    <a:pt x="12334" y="1954"/>
                  </a:lnTo>
                  <a:lnTo>
                    <a:pt x="12163" y="1905"/>
                  </a:lnTo>
                  <a:lnTo>
                    <a:pt x="11992" y="1832"/>
                  </a:lnTo>
                  <a:lnTo>
                    <a:pt x="11870" y="1710"/>
                  </a:lnTo>
                  <a:lnTo>
                    <a:pt x="11748" y="1588"/>
                  </a:lnTo>
                  <a:lnTo>
                    <a:pt x="11674" y="1417"/>
                  </a:lnTo>
                  <a:lnTo>
                    <a:pt x="11625" y="1246"/>
                  </a:lnTo>
                  <a:lnTo>
                    <a:pt x="11601" y="1075"/>
                  </a:lnTo>
                  <a:lnTo>
                    <a:pt x="11625" y="904"/>
                  </a:lnTo>
                  <a:lnTo>
                    <a:pt x="11674" y="733"/>
                  </a:lnTo>
                  <a:lnTo>
                    <a:pt x="11748" y="562"/>
                  </a:lnTo>
                  <a:lnTo>
                    <a:pt x="11870" y="440"/>
                  </a:lnTo>
                  <a:lnTo>
                    <a:pt x="11992" y="318"/>
                  </a:lnTo>
                  <a:lnTo>
                    <a:pt x="12163" y="244"/>
                  </a:lnTo>
                  <a:lnTo>
                    <a:pt x="12334" y="195"/>
                  </a:lnTo>
                  <a:lnTo>
                    <a:pt x="12505" y="171"/>
                  </a:lnTo>
                  <a:close/>
                  <a:moveTo>
                    <a:pt x="13091" y="5520"/>
                  </a:moveTo>
                  <a:lnTo>
                    <a:pt x="13189" y="5544"/>
                  </a:lnTo>
                  <a:lnTo>
                    <a:pt x="13262" y="5593"/>
                  </a:lnTo>
                  <a:lnTo>
                    <a:pt x="13311" y="5666"/>
                  </a:lnTo>
                  <a:lnTo>
                    <a:pt x="13335" y="5764"/>
                  </a:lnTo>
                  <a:lnTo>
                    <a:pt x="13311" y="5862"/>
                  </a:lnTo>
                  <a:lnTo>
                    <a:pt x="13262" y="5935"/>
                  </a:lnTo>
                  <a:lnTo>
                    <a:pt x="13189" y="5984"/>
                  </a:lnTo>
                  <a:lnTo>
                    <a:pt x="13091" y="6008"/>
                  </a:lnTo>
                  <a:lnTo>
                    <a:pt x="1954" y="6008"/>
                  </a:lnTo>
                  <a:lnTo>
                    <a:pt x="1856" y="5984"/>
                  </a:lnTo>
                  <a:lnTo>
                    <a:pt x="1783" y="5935"/>
                  </a:lnTo>
                  <a:lnTo>
                    <a:pt x="1734" y="5862"/>
                  </a:lnTo>
                  <a:lnTo>
                    <a:pt x="1710" y="5764"/>
                  </a:lnTo>
                  <a:lnTo>
                    <a:pt x="1734" y="5666"/>
                  </a:lnTo>
                  <a:lnTo>
                    <a:pt x="1783" y="5593"/>
                  </a:lnTo>
                  <a:lnTo>
                    <a:pt x="1856" y="5544"/>
                  </a:lnTo>
                  <a:lnTo>
                    <a:pt x="1954" y="5520"/>
                  </a:lnTo>
                  <a:close/>
                  <a:moveTo>
                    <a:pt x="13189" y="7840"/>
                  </a:moveTo>
                  <a:lnTo>
                    <a:pt x="13262" y="7913"/>
                  </a:lnTo>
                  <a:lnTo>
                    <a:pt x="13311" y="7986"/>
                  </a:lnTo>
                  <a:lnTo>
                    <a:pt x="13335" y="8084"/>
                  </a:lnTo>
                  <a:lnTo>
                    <a:pt x="13311" y="8182"/>
                  </a:lnTo>
                  <a:lnTo>
                    <a:pt x="13262" y="8255"/>
                  </a:lnTo>
                  <a:lnTo>
                    <a:pt x="13189" y="8304"/>
                  </a:lnTo>
                  <a:lnTo>
                    <a:pt x="13091" y="8328"/>
                  </a:lnTo>
                  <a:lnTo>
                    <a:pt x="1954" y="8328"/>
                  </a:lnTo>
                  <a:lnTo>
                    <a:pt x="1856" y="8304"/>
                  </a:lnTo>
                  <a:lnTo>
                    <a:pt x="1783" y="8255"/>
                  </a:lnTo>
                  <a:lnTo>
                    <a:pt x="1734" y="8182"/>
                  </a:lnTo>
                  <a:lnTo>
                    <a:pt x="1710" y="8084"/>
                  </a:lnTo>
                  <a:lnTo>
                    <a:pt x="1734" y="7986"/>
                  </a:lnTo>
                  <a:lnTo>
                    <a:pt x="1783" y="7913"/>
                  </a:lnTo>
                  <a:lnTo>
                    <a:pt x="1856" y="7840"/>
                  </a:lnTo>
                  <a:close/>
                  <a:moveTo>
                    <a:pt x="13091" y="10136"/>
                  </a:moveTo>
                  <a:lnTo>
                    <a:pt x="13189" y="10160"/>
                  </a:lnTo>
                  <a:lnTo>
                    <a:pt x="13262" y="10209"/>
                  </a:lnTo>
                  <a:lnTo>
                    <a:pt x="13311" y="10282"/>
                  </a:lnTo>
                  <a:lnTo>
                    <a:pt x="13335" y="10380"/>
                  </a:lnTo>
                  <a:lnTo>
                    <a:pt x="13311" y="10478"/>
                  </a:lnTo>
                  <a:lnTo>
                    <a:pt x="13262" y="10551"/>
                  </a:lnTo>
                  <a:lnTo>
                    <a:pt x="13189" y="10600"/>
                  </a:lnTo>
                  <a:lnTo>
                    <a:pt x="13091" y="10624"/>
                  </a:lnTo>
                  <a:lnTo>
                    <a:pt x="1954" y="10624"/>
                  </a:lnTo>
                  <a:lnTo>
                    <a:pt x="1856" y="10600"/>
                  </a:lnTo>
                  <a:lnTo>
                    <a:pt x="1783" y="10551"/>
                  </a:lnTo>
                  <a:lnTo>
                    <a:pt x="1734" y="10478"/>
                  </a:lnTo>
                  <a:lnTo>
                    <a:pt x="1710" y="10380"/>
                  </a:lnTo>
                  <a:lnTo>
                    <a:pt x="1734" y="10282"/>
                  </a:lnTo>
                  <a:lnTo>
                    <a:pt x="1783" y="10209"/>
                  </a:lnTo>
                  <a:lnTo>
                    <a:pt x="1856" y="10160"/>
                  </a:lnTo>
                  <a:lnTo>
                    <a:pt x="1954" y="10136"/>
                  </a:lnTo>
                  <a:close/>
                  <a:moveTo>
                    <a:pt x="8206" y="12456"/>
                  </a:moveTo>
                  <a:lnTo>
                    <a:pt x="8304" y="12480"/>
                  </a:lnTo>
                  <a:lnTo>
                    <a:pt x="8377" y="12529"/>
                  </a:lnTo>
                  <a:lnTo>
                    <a:pt x="8426" y="12602"/>
                  </a:lnTo>
                  <a:lnTo>
                    <a:pt x="8450" y="12700"/>
                  </a:lnTo>
                  <a:lnTo>
                    <a:pt x="8426" y="12798"/>
                  </a:lnTo>
                  <a:lnTo>
                    <a:pt x="8377" y="12871"/>
                  </a:lnTo>
                  <a:lnTo>
                    <a:pt x="8304" y="12920"/>
                  </a:lnTo>
                  <a:lnTo>
                    <a:pt x="8206" y="12944"/>
                  </a:lnTo>
                  <a:lnTo>
                    <a:pt x="1954" y="12944"/>
                  </a:lnTo>
                  <a:lnTo>
                    <a:pt x="1856" y="12920"/>
                  </a:lnTo>
                  <a:lnTo>
                    <a:pt x="1783" y="12871"/>
                  </a:lnTo>
                  <a:lnTo>
                    <a:pt x="1734" y="12798"/>
                  </a:lnTo>
                  <a:lnTo>
                    <a:pt x="1710" y="12700"/>
                  </a:lnTo>
                  <a:lnTo>
                    <a:pt x="1734" y="12602"/>
                  </a:lnTo>
                  <a:lnTo>
                    <a:pt x="1783" y="12529"/>
                  </a:lnTo>
                  <a:lnTo>
                    <a:pt x="1856" y="12480"/>
                  </a:lnTo>
                  <a:lnTo>
                    <a:pt x="1954" y="12456"/>
                  </a:lnTo>
                  <a:close/>
                  <a:moveTo>
                    <a:pt x="782" y="0"/>
                  </a:moveTo>
                  <a:lnTo>
                    <a:pt x="635" y="25"/>
                  </a:lnTo>
                  <a:lnTo>
                    <a:pt x="489" y="73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2"/>
                  </a:lnTo>
                  <a:lnTo>
                    <a:pt x="73" y="489"/>
                  </a:lnTo>
                  <a:lnTo>
                    <a:pt x="24" y="635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4" y="17927"/>
                  </a:lnTo>
                  <a:lnTo>
                    <a:pt x="73" y="18073"/>
                  </a:lnTo>
                  <a:lnTo>
                    <a:pt x="122" y="18220"/>
                  </a:lnTo>
                  <a:lnTo>
                    <a:pt x="220" y="18342"/>
                  </a:lnTo>
                  <a:lnTo>
                    <a:pt x="342" y="18440"/>
                  </a:lnTo>
                  <a:lnTo>
                    <a:pt x="489" y="18488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7"/>
                  </a:lnTo>
                  <a:lnTo>
                    <a:pt x="14654" y="18488"/>
                  </a:lnTo>
                  <a:lnTo>
                    <a:pt x="14800" y="18440"/>
                  </a:lnTo>
                  <a:lnTo>
                    <a:pt x="14923" y="18342"/>
                  </a:lnTo>
                  <a:lnTo>
                    <a:pt x="15020" y="18220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2" y="17780"/>
                  </a:lnTo>
                  <a:lnTo>
                    <a:pt x="15142" y="782"/>
                  </a:lnTo>
                  <a:lnTo>
                    <a:pt x="15118" y="635"/>
                  </a:lnTo>
                  <a:lnTo>
                    <a:pt x="15069" y="489"/>
                  </a:lnTo>
                  <a:lnTo>
                    <a:pt x="15020" y="342"/>
                  </a:lnTo>
                  <a:lnTo>
                    <a:pt x="14923" y="220"/>
                  </a:lnTo>
                  <a:lnTo>
                    <a:pt x="14800" y="122"/>
                  </a:lnTo>
                  <a:lnTo>
                    <a:pt x="14654" y="73"/>
                  </a:lnTo>
                  <a:lnTo>
                    <a:pt x="14507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50" name="Google Shape;350;p40"/>
          <p:cNvGrpSpPr/>
          <p:nvPr/>
        </p:nvGrpSpPr>
        <p:grpSpPr>
          <a:xfrm>
            <a:off x="910227" y="406125"/>
            <a:ext cx="371623" cy="309362"/>
            <a:chOff x="1244325" y="314425"/>
            <a:chExt cx="444525" cy="370050"/>
          </a:xfrm>
        </p:grpSpPr>
        <p:sp>
          <p:nvSpPr>
            <p:cNvPr id="351" name="Google Shape;351;p40"/>
            <p:cNvSpPr/>
            <p:nvPr/>
          </p:nvSpPr>
          <p:spPr>
            <a:xfrm>
              <a:off x="1388425" y="463425"/>
              <a:ext cx="143525" cy="143500"/>
            </a:xfrm>
            <a:custGeom>
              <a:rect b="b" l="l" r="r" t="t"/>
              <a:pathLst>
                <a:path extrusionOk="0" h="5740" w="5741">
                  <a:moveTo>
                    <a:pt x="2809" y="0"/>
                  </a:moveTo>
                  <a:lnTo>
                    <a:pt x="2492" y="49"/>
                  </a:lnTo>
                  <a:lnTo>
                    <a:pt x="2199" y="122"/>
                  </a:lnTo>
                  <a:lnTo>
                    <a:pt x="1906" y="244"/>
                  </a:lnTo>
                  <a:lnTo>
                    <a:pt x="1637" y="366"/>
                  </a:lnTo>
                  <a:lnTo>
                    <a:pt x="1368" y="537"/>
                  </a:lnTo>
                  <a:lnTo>
                    <a:pt x="1149" y="708"/>
                  </a:lnTo>
                  <a:lnTo>
                    <a:pt x="904" y="904"/>
                  </a:lnTo>
                  <a:lnTo>
                    <a:pt x="709" y="1124"/>
                  </a:lnTo>
                  <a:lnTo>
                    <a:pt x="538" y="1368"/>
                  </a:lnTo>
                  <a:lnTo>
                    <a:pt x="367" y="1636"/>
                  </a:lnTo>
                  <a:lnTo>
                    <a:pt x="245" y="1905"/>
                  </a:lnTo>
                  <a:lnTo>
                    <a:pt x="147" y="2198"/>
                  </a:lnTo>
                  <a:lnTo>
                    <a:pt x="74" y="2491"/>
                  </a:lnTo>
                  <a:lnTo>
                    <a:pt x="25" y="2809"/>
                  </a:lnTo>
                  <a:lnTo>
                    <a:pt x="1" y="3126"/>
                  </a:lnTo>
                  <a:lnTo>
                    <a:pt x="25" y="3517"/>
                  </a:lnTo>
                  <a:lnTo>
                    <a:pt x="98" y="3908"/>
                  </a:lnTo>
                  <a:lnTo>
                    <a:pt x="221" y="4274"/>
                  </a:lnTo>
                  <a:lnTo>
                    <a:pt x="392" y="4641"/>
                  </a:lnTo>
                  <a:lnTo>
                    <a:pt x="611" y="4958"/>
                  </a:lnTo>
                  <a:lnTo>
                    <a:pt x="856" y="5251"/>
                  </a:lnTo>
                  <a:lnTo>
                    <a:pt x="1124" y="5520"/>
                  </a:lnTo>
                  <a:lnTo>
                    <a:pt x="1442" y="5740"/>
                  </a:lnTo>
                  <a:lnTo>
                    <a:pt x="1393" y="5422"/>
                  </a:lnTo>
                  <a:lnTo>
                    <a:pt x="1368" y="5080"/>
                  </a:lnTo>
                  <a:lnTo>
                    <a:pt x="1393" y="4689"/>
                  </a:lnTo>
                  <a:lnTo>
                    <a:pt x="1442" y="4323"/>
                  </a:lnTo>
                  <a:lnTo>
                    <a:pt x="1539" y="3957"/>
                  </a:lnTo>
                  <a:lnTo>
                    <a:pt x="1662" y="3639"/>
                  </a:lnTo>
                  <a:lnTo>
                    <a:pt x="1808" y="3297"/>
                  </a:lnTo>
                  <a:lnTo>
                    <a:pt x="2003" y="3004"/>
                  </a:lnTo>
                  <a:lnTo>
                    <a:pt x="2223" y="2711"/>
                  </a:lnTo>
                  <a:lnTo>
                    <a:pt x="2468" y="2442"/>
                  </a:lnTo>
                  <a:lnTo>
                    <a:pt x="2712" y="2198"/>
                  </a:lnTo>
                  <a:lnTo>
                    <a:pt x="3005" y="2003"/>
                  </a:lnTo>
                  <a:lnTo>
                    <a:pt x="3322" y="1807"/>
                  </a:lnTo>
                  <a:lnTo>
                    <a:pt x="3640" y="1661"/>
                  </a:lnTo>
                  <a:lnTo>
                    <a:pt x="3982" y="1514"/>
                  </a:lnTo>
                  <a:lnTo>
                    <a:pt x="4324" y="1441"/>
                  </a:lnTo>
                  <a:lnTo>
                    <a:pt x="4690" y="1368"/>
                  </a:lnTo>
                  <a:lnTo>
                    <a:pt x="5423" y="1368"/>
                  </a:lnTo>
                  <a:lnTo>
                    <a:pt x="5740" y="1417"/>
                  </a:lnTo>
                  <a:lnTo>
                    <a:pt x="5520" y="1124"/>
                  </a:lnTo>
                  <a:lnTo>
                    <a:pt x="5252" y="831"/>
                  </a:lnTo>
                  <a:lnTo>
                    <a:pt x="4959" y="586"/>
                  </a:lnTo>
                  <a:lnTo>
                    <a:pt x="4641" y="391"/>
                  </a:lnTo>
                  <a:lnTo>
                    <a:pt x="4299" y="220"/>
                  </a:lnTo>
                  <a:lnTo>
                    <a:pt x="3933" y="98"/>
                  </a:lnTo>
                  <a:lnTo>
                    <a:pt x="3542" y="25"/>
                  </a:lnTo>
                  <a:lnTo>
                    <a:pt x="3127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2" name="Google Shape;352;p40"/>
            <p:cNvSpPr/>
            <p:nvPr/>
          </p:nvSpPr>
          <p:spPr>
            <a:xfrm>
              <a:off x="1244325" y="314425"/>
              <a:ext cx="444525" cy="370050"/>
            </a:xfrm>
            <a:custGeom>
              <a:rect b="b" l="l" r="r" t="t"/>
              <a:pathLst>
                <a:path extrusionOk="0" h="14802" w="17781">
                  <a:moveTo>
                    <a:pt x="11748" y="2101"/>
                  </a:moveTo>
                  <a:lnTo>
                    <a:pt x="11846" y="2126"/>
                  </a:lnTo>
                  <a:lnTo>
                    <a:pt x="11919" y="2175"/>
                  </a:lnTo>
                  <a:lnTo>
                    <a:pt x="11968" y="2248"/>
                  </a:lnTo>
                  <a:lnTo>
                    <a:pt x="11993" y="2346"/>
                  </a:lnTo>
                  <a:lnTo>
                    <a:pt x="11968" y="2419"/>
                  </a:lnTo>
                  <a:lnTo>
                    <a:pt x="11919" y="2492"/>
                  </a:lnTo>
                  <a:lnTo>
                    <a:pt x="11846" y="2541"/>
                  </a:lnTo>
                  <a:lnTo>
                    <a:pt x="11748" y="2565"/>
                  </a:lnTo>
                  <a:lnTo>
                    <a:pt x="6033" y="2565"/>
                  </a:lnTo>
                  <a:lnTo>
                    <a:pt x="5936" y="2541"/>
                  </a:lnTo>
                  <a:lnTo>
                    <a:pt x="5862" y="2492"/>
                  </a:lnTo>
                  <a:lnTo>
                    <a:pt x="5814" y="2419"/>
                  </a:lnTo>
                  <a:lnTo>
                    <a:pt x="5789" y="2346"/>
                  </a:lnTo>
                  <a:lnTo>
                    <a:pt x="5814" y="2248"/>
                  </a:lnTo>
                  <a:lnTo>
                    <a:pt x="5862" y="2175"/>
                  </a:lnTo>
                  <a:lnTo>
                    <a:pt x="5936" y="2126"/>
                  </a:lnTo>
                  <a:lnTo>
                    <a:pt x="6033" y="2101"/>
                  </a:lnTo>
                  <a:close/>
                  <a:moveTo>
                    <a:pt x="15949" y="4519"/>
                  </a:moveTo>
                  <a:lnTo>
                    <a:pt x="16047" y="4568"/>
                  </a:lnTo>
                  <a:lnTo>
                    <a:pt x="16145" y="4592"/>
                  </a:lnTo>
                  <a:lnTo>
                    <a:pt x="16193" y="4666"/>
                  </a:lnTo>
                  <a:lnTo>
                    <a:pt x="16267" y="4739"/>
                  </a:lnTo>
                  <a:lnTo>
                    <a:pt x="16316" y="4812"/>
                  </a:lnTo>
                  <a:lnTo>
                    <a:pt x="16340" y="4910"/>
                  </a:lnTo>
                  <a:lnTo>
                    <a:pt x="16340" y="5008"/>
                  </a:lnTo>
                  <a:lnTo>
                    <a:pt x="16340" y="5789"/>
                  </a:lnTo>
                  <a:lnTo>
                    <a:pt x="16340" y="5887"/>
                  </a:lnTo>
                  <a:lnTo>
                    <a:pt x="16316" y="5985"/>
                  </a:lnTo>
                  <a:lnTo>
                    <a:pt x="16267" y="6058"/>
                  </a:lnTo>
                  <a:lnTo>
                    <a:pt x="16193" y="6131"/>
                  </a:lnTo>
                  <a:lnTo>
                    <a:pt x="16145" y="6204"/>
                  </a:lnTo>
                  <a:lnTo>
                    <a:pt x="16047" y="6229"/>
                  </a:lnTo>
                  <a:lnTo>
                    <a:pt x="15949" y="6278"/>
                  </a:lnTo>
                  <a:lnTo>
                    <a:pt x="14069" y="6278"/>
                  </a:lnTo>
                  <a:lnTo>
                    <a:pt x="13971" y="6229"/>
                  </a:lnTo>
                  <a:lnTo>
                    <a:pt x="13898" y="6204"/>
                  </a:lnTo>
                  <a:lnTo>
                    <a:pt x="13824" y="6131"/>
                  </a:lnTo>
                  <a:lnTo>
                    <a:pt x="13751" y="6058"/>
                  </a:lnTo>
                  <a:lnTo>
                    <a:pt x="13727" y="5985"/>
                  </a:lnTo>
                  <a:lnTo>
                    <a:pt x="13678" y="5887"/>
                  </a:lnTo>
                  <a:lnTo>
                    <a:pt x="13678" y="5789"/>
                  </a:lnTo>
                  <a:lnTo>
                    <a:pt x="13678" y="5008"/>
                  </a:lnTo>
                  <a:lnTo>
                    <a:pt x="13678" y="4910"/>
                  </a:lnTo>
                  <a:lnTo>
                    <a:pt x="13727" y="4812"/>
                  </a:lnTo>
                  <a:lnTo>
                    <a:pt x="13751" y="4739"/>
                  </a:lnTo>
                  <a:lnTo>
                    <a:pt x="13824" y="4666"/>
                  </a:lnTo>
                  <a:lnTo>
                    <a:pt x="13898" y="4592"/>
                  </a:lnTo>
                  <a:lnTo>
                    <a:pt x="13971" y="4568"/>
                  </a:lnTo>
                  <a:lnTo>
                    <a:pt x="14069" y="4519"/>
                  </a:lnTo>
                  <a:close/>
                  <a:moveTo>
                    <a:pt x="8891" y="5105"/>
                  </a:moveTo>
                  <a:lnTo>
                    <a:pt x="9306" y="5130"/>
                  </a:lnTo>
                  <a:lnTo>
                    <a:pt x="9697" y="5179"/>
                  </a:lnTo>
                  <a:lnTo>
                    <a:pt x="10063" y="5276"/>
                  </a:lnTo>
                  <a:lnTo>
                    <a:pt x="10430" y="5423"/>
                  </a:lnTo>
                  <a:lnTo>
                    <a:pt x="10796" y="5594"/>
                  </a:lnTo>
                  <a:lnTo>
                    <a:pt x="11113" y="5789"/>
                  </a:lnTo>
                  <a:lnTo>
                    <a:pt x="11406" y="6009"/>
                  </a:lnTo>
                  <a:lnTo>
                    <a:pt x="11700" y="6278"/>
                  </a:lnTo>
                  <a:lnTo>
                    <a:pt x="11968" y="6546"/>
                  </a:lnTo>
                  <a:lnTo>
                    <a:pt x="12188" y="6864"/>
                  </a:lnTo>
                  <a:lnTo>
                    <a:pt x="12383" y="7181"/>
                  </a:lnTo>
                  <a:lnTo>
                    <a:pt x="12554" y="7523"/>
                  </a:lnTo>
                  <a:lnTo>
                    <a:pt x="12676" y="7890"/>
                  </a:lnTo>
                  <a:lnTo>
                    <a:pt x="12774" y="8280"/>
                  </a:lnTo>
                  <a:lnTo>
                    <a:pt x="12847" y="8671"/>
                  </a:lnTo>
                  <a:lnTo>
                    <a:pt x="12872" y="9086"/>
                  </a:lnTo>
                  <a:lnTo>
                    <a:pt x="12847" y="9477"/>
                  </a:lnTo>
                  <a:lnTo>
                    <a:pt x="12774" y="9868"/>
                  </a:lnTo>
                  <a:lnTo>
                    <a:pt x="12676" y="10259"/>
                  </a:lnTo>
                  <a:lnTo>
                    <a:pt x="12554" y="10625"/>
                  </a:lnTo>
                  <a:lnTo>
                    <a:pt x="12383" y="10967"/>
                  </a:lnTo>
                  <a:lnTo>
                    <a:pt x="12188" y="11309"/>
                  </a:lnTo>
                  <a:lnTo>
                    <a:pt x="11968" y="11602"/>
                  </a:lnTo>
                  <a:lnTo>
                    <a:pt x="11700" y="11895"/>
                  </a:lnTo>
                  <a:lnTo>
                    <a:pt x="11406" y="12139"/>
                  </a:lnTo>
                  <a:lnTo>
                    <a:pt x="11113" y="12383"/>
                  </a:lnTo>
                  <a:lnTo>
                    <a:pt x="10796" y="12579"/>
                  </a:lnTo>
                  <a:lnTo>
                    <a:pt x="10430" y="12750"/>
                  </a:lnTo>
                  <a:lnTo>
                    <a:pt x="10063" y="12872"/>
                  </a:lnTo>
                  <a:lnTo>
                    <a:pt x="9697" y="12970"/>
                  </a:lnTo>
                  <a:lnTo>
                    <a:pt x="9306" y="13018"/>
                  </a:lnTo>
                  <a:lnTo>
                    <a:pt x="8891" y="13043"/>
                  </a:lnTo>
                  <a:lnTo>
                    <a:pt x="8476" y="13018"/>
                  </a:lnTo>
                  <a:lnTo>
                    <a:pt x="8085" y="12970"/>
                  </a:lnTo>
                  <a:lnTo>
                    <a:pt x="7719" y="12872"/>
                  </a:lnTo>
                  <a:lnTo>
                    <a:pt x="7352" y="12750"/>
                  </a:lnTo>
                  <a:lnTo>
                    <a:pt x="6986" y="12579"/>
                  </a:lnTo>
                  <a:lnTo>
                    <a:pt x="6668" y="12383"/>
                  </a:lnTo>
                  <a:lnTo>
                    <a:pt x="6375" y="12139"/>
                  </a:lnTo>
                  <a:lnTo>
                    <a:pt x="6082" y="11895"/>
                  </a:lnTo>
                  <a:lnTo>
                    <a:pt x="5814" y="11602"/>
                  </a:lnTo>
                  <a:lnTo>
                    <a:pt x="5594" y="11309"/>
                  </a:lnTo>
                  <a:lnTo>
                    <a:pt x="5398" y="10967"/>
                  </a:lnTo>
                  <a:lnTo>
                    <a:pt x="5227" y="10625"/>
                  </a:lnTo>
                  <a:lnTo>
                    <a:pt x="5105" y="10259"/>
                  </a:lnTo>
                  <a:lnTo>
                    <a:pt x="5008" y="9868"/>
                  </a:lnTo>
                  <a:lnTo>
                    <a:pt x="4934" y="9477"/>
                  </a:lnTo>
                  <a:lnTo>
                    <a:pt x="4910" y="9086"/>
                  </a:lnTo>
                  <a:lnTo>
                    <a:pt x="4934" y="8671"/>
                  </a:lnTo>
                  <a:lnTo>
                    <a:pt x="5008" y="8280"/>
                  </a:lnTo>
                  <a:lnTo>
                    <a:pt x="5105" y="7890"/>
                  </a:lnTo>
                  <a:lnTo>
                    <a:pt x="5227" y="7523"/>
                  </a:lnTo>
                  <a:lnTo>
                    <a:pt x="5398" y="7181"/>
                  </a:lnTo>
                  <a:lnTo>
                    <a:pt x="5594" y="6864"/>
                  </a:lnTo>
                  <a:lnTo>
                    <a:pt x="5814" y="6546"/>
                  </a:lnTo>
                  <a:lnTo>
                    <a:pt x="6082" y="6278"/>
                  </a:lnTo>
                  <a:lnTo>
                    <a:pt x="6375" y="6009"/>
                  </a:lnTo>
                  <a:lnTo>
                    <a:pt x="6668" y="5789"/>
                  </a:lnTo>
                  <a:lnTo>
                    <a:pt x="6986" y="5594"/>
                  </a:lnTo>
                  <a:lnTo>
                    <a:pt x="7352" y="5423"/>
                  </a:lnTo>
                  <a:lnTo>
                    <a:pt x="7719" y="5276"/>
                  </a:lnTo>
                  <a:lnTo>
                    <a:pt x="8085" y="5179"/>
                  </a:lnTo>
                  <a:lnTo>
                    <a:pt x="8476" y="5130"/>
                  </a:lnTo>
                  <a:lnTo>
                    <a:pt x="8891" y="5105"/>
                  </a:lnTo>
                  <a:close/>
                  <a:moveTo>
                    <a:pt x="5301" y="1"/>
                  </a:moveTo>
                  <a:lnTo>
                    <a:pt x="5154" y="50"/>
                  </a:lnTo>
                  <a:lnTo>
                    <a:pt x="5008" y="123"/>
                  </a:lnTo>
                  <a:lnTo>
                    <a:pt x="4861" y="221"/>
                  </a:lnTo>
                  <a:lnTo>
                    <a:pt x="4739" y="318"/>
                  </a:lnTo>
                  <a:lnTo>
                    <a:pt x="4641" y="465"/>
                  </a:lnTo>
                  <a:lnTo>
                    <a:pt x="4568" y="611"/>
                  </a:lnTo>
                  <a:lnTo>
                    <a:pt x="4519" y="758"/>
                  </a:lnTo>
                  <a:lnTo>
                    <a:pt x="4080" y="2565"/>
                  </a:lnTo>
                  <a:lnTo>
                    <a:pt x="3249" y="2565"/>
                  </a:lnTo>
                  <a:lnTo>
                    <a:pt x="3249" y="2468"/>
                  </a:lnTo>
                  <a:lnTo>
                    <a:pt x="3225" y="2370"/>
                  </a:lnTo>
                  <a:lnTo>
                    <a:pt x="3176" y="2297"/>
                  </a:lnTo>
                  <a:lnTo>
                    <a:pt x="3103" y="2223"/>
                  </a:lnTo>
                  <a:lnTo>
                    <a:pt x="3054" y="2150"/>
                  </a:lnTo>
                  <a:lnTo>
                    <a:pt x="2956" y="2126"/>
                  </a:lnTo>
                  <a:lnTo>
                    <a:pt x="2858" y="2077"/>
                  </a:lnTo>
                  <a:lnTo>
                    <a:pt x="1955" y="2077"/>
                  </a:lnTo>
                  <a:lnTo>
                    <a:pt x="1857" y="2126"/>
                  </a:lnTo>
                  <a:lnTo>
                    <a:pt x="1784" y="2150"/>
                  </a:lnTo>
                  <a:lnTo>
                    <a:pt x="1711" y="2223"/>
                  </a:lnTo>
                  <a:lnTo>
                    <a:pt x="1637" y="2297"/>
                  </a:lnTo>
                  <a:lnTo>
                    <a:pt x="1613" y="2370"/>
                  </a:lnTo>
                  <a:lnTo>
                    <a:pt x="1564" y="2468"/>
                  </a:lnTo>
                  <a:lnTo>
                    <a:pt x="1564" y="2565"/>
                  </a:lnTo>
                  <a:lnTo>
                    <a:pt x="782" y="2565"/>
                  </a:lnTo>
                  <a:lnTo>
                    <a:pt x="636" y="2590"/>
                  </a:lnTo>
                  <a:lnTo>
                    <a:pt x="489" y="2639"/>
                  </a:lnTo>
                  <a:lnTo>
                    <a:pt x="343" y="2687"/>
                  </a:lnTo>
                  <a:lnTo>
                    <a:pt x="221" y="2785"/>
                  </a:lnTo>
                  <a:lnTo>
                    <a:pt x="123" y="2907"/>
                  </a:lnTo>
                  <a:lnTo>
                    <a:pt x="74" y="3054"/>
                  </a:lnTo>
                  <a:lnTo>
                    <a:pt x="25" y="3200"/>
                  </a:lnTo>
                  <a:lnTo>
                    <a:pt x="1" y="3347"/>
                  </a:lnTo>
                  <a:lnTo>
                    <a:pt x="1" y="14020"/>
                  </a:lnTo>
                  <a:lnTo>
                    <a:pt x="25" y="14191"/>
                  </a:lnTo>
                  <a:lnTo>
                    <a:pt x="74" y="14337"/>
                  </a:lnTo>
                  <a:lnTo>
                    <a:pt x="123" y="14459"/>
                  </a:lnTo>
                  <a:lnTo>
                    <a:pt x="221" y="14581"/>
                  </a:lnTo>
                  <a:lnTo>
                    <a:pt x="343" y="14679"/>
                  </a:lnTo>
                  <a:lnTo>
                    <a:pt x="489" y="14752"/>
                  </a:lnTo>
                  <a:lnTo>
                    <a:pt x="636" y="14801"/>
                  </a:lnTo>
                  <a:lnTo>
                    <a:pt x="17146" y="14801"/>
                  </a:lnTo>
                  <a:lnTo>
                    <a:pt x="17292" y="14752"/>
                  </a:lnTo>
                  <a:lnTo>
                    <a:pt x="17439" y="14679"/>
                  </a:lnTo>
                  <a:lnTo>
                    <a:pt x="17561" y="14581"/>
                  </a:lnTo>
                  <a:lnTo>
                    <a:pt x="17659" y="14459"/>
                  </a:lnTo>
                  <a:lnTo>
                    <a:pt x="17708" y="14337"/>
                  </a:lnTo>
                  <a:lnTo>
                    <a:pt x="17756" y="14191"/>
                  </a:lnTo>
                  <a:lnTo>
                    <a:pt x="17781" y="14020"/>
                  </a:lnTo>
                  <a:lnTo>
                    <a:pt x="17781" y="3347"/>
                  </a:lnTo>
                  <a:lnTo>
                    <a:pt x="17756" y="3200"/>
                  </a:lnTo>
                  <a:lnTo>
                    <a:pt x="17708" y="3054"/>
                  </a:lnTo>
                  <a:lnTo>
                    <a:pt x="17659" y="2907"/>
                  </a:lnTo>
                  <a:lnTo>
                    <a:pt x="17561" y="2785"/>
                  </a:lnTo>
                  <a:lnTo>
                    <a:pt x="17439" y="2687"/>
                  </a:lnTo>
                  <a:lnTo>
                    <a:pt x="17292" y="2639"/>
                  </a:lnTo>
                  <a:lnTo>
                    <a:pt x="17146" y="2590"/>
                  </a:lnTo>
                  <a:lnTo>
                    <a:pt x="16999" y="2565"/>
                  </a:lnTo>
                  <a:lnTo>
                    <a:pt x="13702" y="2565"/>
                  </a:lnTo>
                  <a:lnTo>
                    <a:pt x="13263" y="758"/>
                  </a:lnTo>
                  <a:lnTo>
                    <a:pt x="13214" y="611"/>
                  </a:lnTo>
                  <a:lnTo>
                    <a:pt x="13141" y="465"/>
                  </a:lnTo>
                  <a:lnTo>
                    <a:pt x="13043" y="318"/>
                  </a:lnTo>
                  <a:lnTo>
                    <a:pt x="12921" y="221"/>
                  </a:lnTo>
                  <a:lnTo>
                    <a:pt x="12774" y="123"/>
                  </a:lnTo>
                  <a:lnTo>
                    <a:pt x="12628" y="50"/>
                  </a:lnTo>
                  <a:lnTo>
                    <a:pt x="12481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53" name="Google Shape;353;p40"/>
          <p:cNvGrpSpPr/>
          <p:nvPr/>
        </p:nvGrpSpPr>
        <p:grpSpPr>
          <a:xfrm>
            <a:off x="1481925" y="404599"/>
            <a:ext cx="355300" cy="312413"/>
            <a:chOff x="1928175" y="312600"/>
            <a:chExt cx="425000" cy="373700"/>
          </a:xfrm>
        </p:grpSpPr>
        <p:sp>
          <p:nvSpPr>
            <p:cNvPr id="354" name="Google Shape;354;p40"/>
            <p:cNvSpPr/>
            <p:nvPr/>
          </p:nvSpPr>
          <p:spPr>
            <a:xfrm>
              <a:off x="1928175" y="312600"/>
              <a:ext cx="425000" cy="373700"/>
            </a:xfrm>
            <a:custGeom>
              <a:rect b="b" l="l" r="r" t="t"/>
              <a:pathLst>
                <a:path extrusionOk="0" h="14948" w="17000">
                  <a:moveTo>
                    <a:pt x="16022" y="978"/>
                  </a:moveTo>
                  <a:lnTo>
                    <a:pt x="16022" y="13971"/>
                  </a:lnTo>
                  <a:lnTo>
                    <a:pt x="978" y="13971"/>
                  </a:lnTo>
                  <a:lnTo>
                    <a:pt x="978" y="978"/>
                  </a:lnTo>
                  <a:close/>
                  <a:moveTo>
                    <a:pt x="782" y="1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5"/>
                  </a:lnTo>
                  <a:lnTo>
                    <a:pt x="123" y="343"/>
                  </a:lnTo>
                  <a:lnTo>
                    <a:pt x="74" y="489"/>
                  </a:lnTo>
                  <a:lnTo>
                    <a:pt x="25" y="636"/>
                  </a:lnTo>
                  <a:lnTo>
                    <a:pt x="1" y="782"/>
                  </a:lnTo>
                  <a:lnTo>
                    <a:pt x="1" y="14166"/>
                  </a:lnTo>
                  <a:lnTo>
                    <a:pt x="25" y="14313"/>
                  </a:lnTo>
                  <a:lnTo>
                    <a:pt x="74" y="14459"/>
                  </a:lnTo>
                  <a:lnTo>
                    <a:pt x="123" y="14606"/>
                  </a:lnTo>
                  <a:lnTo>
                    <a:pt x="221" y="14703"/>
                  </a:lnTo>
                  <a:lnTo>
                    <a:pt x="343" y="14801"/>
                  </a:lnTo>
                  <a:lnTo>
                    <a:pt x="489" y="14874"/>
                  </a:lnTo>
                  <a:lnTo>
                    <a:pt x="636" y="14923"/>
                  </a:lnTo>
                  <a:lnTo>
                    <a:pt x="782" y="14948"/>
                  </a:lnTo>
                  <a:lnTo>
                    <a:pt x="16218" y="14948"/>
                  </a:lnTo>
                  <a:lnTo>
                    <a:pt x="16364" y="14923"/>
                  </a:lnTo>
                  <a:lnTo>
                    <a:pt x="16511" y="14874"/>
                  </a:lnTo>
                  <a:lnTo>
                    <a:pt x="16657" y="14801"/>
                  </a:lnTo>
                  <a:lnTo>
                    <a:pt x="16779" y="14703"/>
                  </a:lnTo>
                  <a:lnTo>
                    <a:pt x="16877" y="14606"/>
                  </a:lnTo>
                  <a:lnTo>
                    <a:pt x="16926" y="14459"/>
                  </a:lnTo>
                  <a:lnTo>
                    <a:pt x="16975" y="14313"/>
                  </a:lnTo>
                  <a:lnTo>
                    <a:pt x="16999" y="14166"/>
                  </a:lnTo>
                  <a:lnTo>
                    <a:pt x="16999" y="782"/>
                  </a:lnTo>
                  <a:lnTo>
                    <a:pt x="16975" y="636"/>
                  </a:lnTo>
                  <a:lnTo>
                    <a:pt x="16926" y="489"/>
                  </a:lnTo>
                  <a:lnTo>
                    <a:pt x="16877" y="343"/>
                  </a:lnTo>
                  <a:lnTo>
                    <a:pt x="16779" y="245"/>
                  </a:lnTo>
                  <a:lnTo>
                    <a:pt x="16657" y="147"/>
                  </a:lnTo>
                  <a:lnTo>
                    <a:pt x="16511" y="74"/>
                  </a:lnTo>
                  <a:lnTo>
                    <a:pt x="16364" y="25"/>
                  </a:lnTo>
                  <a:lnTo>
                    <a:pt x="16218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5" name="Google Shape;355;p40"/>
            <p:cNvSpPr/>
            <p:nvPr/>
          </p:nvSpPr>
          <p:spPr>
            <a:xfrm>
              <a:off x="1964825" y="349250"/>
              <a:ext cx="351700" cy="300425"/>
            </a:xfrm>
            <a:custGeom>
              <a:rect b="b" l="l" r="r" t="t"/>
              <a:pathLst>
                <a:path extrusionOk="0" h="12017" w="14068">
                  <a:moveTo>
                    <a:pt x="10111" y="1563"/>
                  </a:moveTo>
                  <a:lnTo>
                    <a:pt x="10307" y="1588"/>
                  </a:lnTo>
                  <a:lnTo>
                    <a:pt x="10502" y="1612"/>
                  </a:lnTo>
                  <a:lnTo>
                    <a:pt x="10697" y="1661"/>
                  </a:lnTo>
                  <a:lnTo>
                    <a:pt x="10868" y="1734"/>
                  </a:lnTo>
                  <a:lnTo>
                    <a:pt x="11039" y="1807"/>
                  </a:lnTo>
                  <a:lnTo>
                    <a:pt x="11186" y="1905"/>
                  </a:lnTo>
                  <a:lnTo>
                    <a:pt x="11357" y="2027"/>
                  </a:lnTo>
                  <a:lnTo>
                    <a:pt x="11479" y="2149"/>
                  </a:lnTo>
                  <a:lnTo>
                    <a:pt x="11625" y="2271"/>
                  </a:lnTo>
                  <a:lnTo>
                    <a:pt x="11723" y="2442"/>
                  </a:lnTo>
                  <a:lnTo>
                    <a:pt x="11821" y="2589"/>
                  </a:lnTo>
                  <a:lnTo>
                    <a:pt x="11894" y="2760"/>
                  </a:lnTo>
                  <a:lnTo>
                    <a:pt x="11967" y="2955"/>
                  </a:lnTo>
                  <a:lnTo>
                    <a:pt x="12016" y="3126"/>
                  </a:lnTo>
                  <a:lnTo>
                    <a:pt x="12041" y="3322"/>
                  </a:lnTo>
                  <a:lnTo>
                    <a:pt x="12065" y="3517"/>
                  </a:lnTo>
                  <a:lnTo>
                    <a:pt x="12041" y="3737"/>
                  </a:lnTo>
                  <a:lnTo>
                    <a:pt x="12016" y="3908"/>
                  </a:lnTo>
                  <a:lnTo>
                    <a:pt x="11967" y="4103"/>
                  </a:lnTo>
                  <a:lnTo>
                    <a:pt x="11894" y="4274"/>
                  </a:lnTo>
                  <a:lnTo>
                    <a:pt x="11821" y="4445"/>
                  </a:lnTo>
                  <a:lnTo>
                    <a:pt x="11723" y="4616"/>
                  </a:lnTo>
                  <a:lnTo>
                    <a:pt x="11625" y="4763"/>
                  </a:lnTo>
                  <a:lnTo>
                    <a:pt x="11479" y="4909"/>
                  </a:lnTo>
                  <a:lnTo>
                    <a:pt x="11357" y="5031"/>
                  </a:lnTo>
                  <a:lnTo>
                    <a:pt x="11186" y="5153"/>
                  </a:lnTo>
                  <a:lnTo>
                    <a:pt x="11039" y="5251"/>
                  </a:lnTo>
                  <a:lnTo>
                    <a:pt x="10868" y="5324"/>
                  </a:lnTo>
                  <a:lnTo>
                    <a:pt x="10697" y="5398"/>
                  </a:lnTo>
                  <a:lnTo>
                    <a:pt x="10502" y="5446"/>
                  </a:lnTo>
                  <a:lnTo>
                    <a:pt x="10307" y="5471"/>
                  </a:lnTo>
                  <a:lnTo>
                    <a:pt x="9916" y="5471"/>
                  </a:lnTo>
                  <a:lnTo>
                    <a:pt x="9720" y="5446"/>
                  </a:lnTo>
                  <a:lnTo>
                    <a:pt x="9525" y="5398"/>
                  </a:lnTo>
                  <a:lnTo>
                    <a:pt x="9354" y="5324"/>
                  </a:lnTo>
                  <a:lnTo>
                    <a:pt x="9183" y="5251"/>
                  </a:lnTo>
                  <a:lnTo>
                    <a:pt x="9012" y="5153"/>
                  </a:lnTo>
                  <a:lnTo>
                    <a:pt x="8866" y="5031"/>
                  </a:lnTo>
                  <a:lnTo>
                    <a:pt x="8719" y="4909"/>
                  </a:lnTo>
                  <a:lnTo>
                    <a:pt x="8597" y="4763"/>
                  </a:lnTo>
                  <a:lnTo>
                    <a:pt x="8475" y="4616"/>
                  </a:lnTo>
                  <a:lnTo>
                    <a:pt x="8377" y="4445"/>
                  </a:lnTo>
                  <a:lnTo>
                    <a:pt x="8304" y="4274"/>
                  </a:lnTo>
                  <a:lnTo>
                    <a:pt x="8231" y="4103"/>
                  </a:lnTo>
                  <a:lnTo>
                    <a:pt x="8182" y="3908"/>
                  </a:lnTo>
                  <a:lnTo>
                    <a:pt x="8157" y="3737"/>
                  </a:lnTo>
                  <a:lnTo>
                    <a:pt x="8157" y="3517"/>
                  </a:lnTo>
                  <a:lnTo>
                    <a:pt x="8157" y="3322"/>
                  </a:lnTo>
                  <a:lnTo>
                    <a:pt x="8182" y="3126"/>
                  </a:lnTo>
                  <a:lnTo>
                    <a:pt x="8231" y="2955"/>
                  </a:lnTo>
                  <a:lnTo>
                    <a:pt x="8304" y="2760"/>
                  </a:lnTo>
                  <a:lnTo>
                    <a:pt x="8377" y="2589"/>
                  </a:lnTo>
                  <a:lnTo>
                    <a:pt x="8475" y="2442"/>
                  </a:lnTo>
                  <a:lnTo>
                    <a:pt x="8597" y="2271"/>
                  </a:lnTo>
                  <a:lnTo>
                    <a:pt x="8719" y="2149"/>
                  </a:lnTo>
                  <a:lnTo>
                    <a:pt x="8866" y="2027"/>
                  </a:lnTo>
                  <a:lnTo>
                    <a:pt x="9012" y="1905"/>
                  </a:lnTo>
                  <a:lnTo>
                    <a:pt x="9183" y="1807"/>
                  </a:lnTo>
                  <a:lnTo>
                    <a:pt x="9354" y="1734"/>
                  </a:lnTo>
                  <a:lnTo>
                    <a:pt x="9525" y="1661"/>
                  </a:lnTo>
                  <a:lnTo>
                    <a:pt x="9720" y="1612"/>
                  </a:lnTo>
                  <a:lnTo>
                    <a:pt x="9916" y="1588"/>
                  </a:lnTo>
                  <a:lnTo>
                    <a:pt x="10111" y="1563"/>
                  </a:lnTo>
                  <a:close/>
                  <a:moveTo>
                    <a:pt x="0" y="0"/>
                  </a:moveTo>
                  <a:lnTo>
                    <a:pt x="0" y="9232"/>
                  </a:lnTo>
                  <a:lnTo>
                    <a:pt x="3248" y="5080"/>
                  </a:lnTo>
                  <a:lnTo>
                    <a:pt x="3346" y="4958"/>
                  </a:lnTo>
                  <a:lnTo>
                    <a:pt x="3468" y="4885"/>
                  </a:lnTo>
                  <a:lnTo>
                    <a:pt x="3590" y="4836"/>
                  </a:lnTo>
                  <a:lnTo>
                    <a:pt x="3737" y="4811"/>
                  </a:lnTo>
                  <a:lnTo>
                    <a:pt x="3859" y="4836"/>
                  </a:lnTo>
                  <a:lnTo>
                    <a:pt x="4005" y="4885"/>
                  </a:lnTo>
                  <a:lnTo>
                    <a:pt x="4128" y="4958"/>
                  </a:lnTo>
                  <a:lnTo>
                    <a:pt x="4225" y="5080"/>
                  </a:lnTo>
                  <a:lnTo>
                    <a:pt x="9647" y="12016"/>
                  </a:lnTo>
                  <a:lnTo>
                    <a:pt x="10233" y="12016"/>
                  </a:lnTo>
                  <a:lnTo>
                    <a:pt x="10087" y="11772"/>
                  </a:lnTo>
                  <a:lnTo>
                    <a:pt x="8157" y="9305"/>
                  </a:lnTo>
                  <a:lnTo>
                    <a:pt x="9403" y="7718"/>
                  </a:lnTo>
                  <a:lnTo>
                    <a:pt x="9501" y="7596"/>
                  </a:lnTo>
                  <a:lnTo>
                    <a:pt x="9623" y="7522"/>
                  </a:lnTo>
                  <a:lnTo>
                    <a:pt x="9745" y="7473"/>
                  </a:lnTo>
                  <a:lnTo>
                    <a:pt x="9891" y="7449"/>
                  </a:lnTo>
                  <a:lnTo>
                    <a:pt x="10014" y="7473"/>
                  </a:lnTo>
                  <a:lnTo>
                    <a:pt x="10160" y="7522"/>
                  </a:lnTo>
                  <a:lnTo>
                    <a:pt x="10282" y="7596"/>
                  </a:lnTo>
                  <a:lnTo>
                    <a:pt x="10380" y="7718"/>
                  </a:lnTo>
                  <a:lnTo>
                    <a:pt x="13750" y="12016"/>
                  </a:lnTo>
                  <a:lnTo>
                    <a:pt x="14068" y="12016"/>
                  </a:lnTo>
                  <a:lnTo>
                    <a:pt x="14068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56" name="Google Shape;356;p40"/>
          <p:cNvSpPr/>
          <p:nvPr/>
        </p:nvSpPr>
        <p:spPr>
          <a:xfrm>
            <a:off x="2077702" y="393385"/>
            <a:ext cx="290970" cy="334860"/>
          </a:xfrm>
          <a:custGeom>
            <a:rect b="b" l="l" r="r" t="t"/>
            <a:pathLst>
              <a:path extrusionOk="0" h="16022" w="13922">
                <a:moveTo>
                  <a:pt x="13922" y="0"/>
                </a:moveTo>
                <a:lnTo>
                  <a:pt x="3249" y="3249"/>
                </a:lnTo>
                <a:lnTo>
                  <a:pt x="3249" y="12651"/>
                </a:lnTo>
                <a:lnTo>
                  <a:pt x="2907" y="12627"/>
                </a:lnTo>
                <a:lnTo>
                  <a:pt x="2565" y="12627"/>
                </a:lnTo>
                <a:lnTo>
                  <a:pt x="2198" y="12676"/>
                </a:lnTo>
                <a:lnTo>
                  <a:pt x="1832" y="12774"/>
                </a:lnTo>
                <a:lnTo>
                  <a:pt x="1612" y="12847"/>
                </a:lnTo>
                <a:lnTo>
                  <a:pt x="1393" y="12945"/>
                </a:lnTo>
                <a:lnTo>
                  <a:pt x="1197" y="13067"/>
                </a:lnTo>
                <a:lnTo>
                  <a:pt x="1002" y="13164"/>
                </a:lnTo>
                <a:lnTo>
                  <a:pt x="806" y="13311"/>
                </a:lnTo>
                <a:lnTo>
                  <a:pt x="660" y="13433"/>
                </a:lnTo>
                <a:lnTo>
                  <a:pt x="513" y="13580"/>
                </a:lnTo>
                <a:lnTo>
                  <a:pt x="391" y="13726"/>
                </a:lnTo>
                <a:lnTo>
                  <a:pt x="269" y="13897"/>
                </a:lnTo>
                <a:lnTo>
                  <a:pt x="171" y="14044"/>
                </a:lnTo>
                <a:lnTo>
                  <a:pt x="98" y="14215"/>
                </a:lnTo>
                <a:lnTo>
                  <a:pt x="49" y="14386"/>
                </a:lnTo>
                <a:lnTo>
                  <a:pt x="25" y="14532"/>
                </a:lnTo>
                <a:lnTo>
                  <a:pt x="0" y="14703"/>
                </a:lnTo>
                <a:lnTo>
                  <a:pt x="25" y="14874"/>
                </a:lnTo>
                <a:lnTo>
                  <a:pt x="49" y="15021"/>
                </a:lnTo>
                <a:lnTo>
                  <a:pt x="123" y="15191"/>
                </a:lnTo>
                <a:lnTo>
                  <a:pt x="196" y="15338"/>
                </a:lnTo>
                <a:lnTo>
                  <a:pt x="293" y="15460"/>
                </a:lnTo>
                <a:lnTo>
                  <a:pt x="416" y="15582"/>
                </a:lnTo>
                <a:lnTo>
                  <a:pt x="562" y="15680"/>
                </a:lnTo>
                <a:lnTo>
                  <a:pt x="709" y="15778"/>
                </a:lnTo>
                <a:lnTo>
                  <a:pt x="880" y="15851"/>
                </a:lnTo>
                <a:lnTo>
                  <a:pt x="1075" y="15924"/>
                </a:lnTo>
                <a:lnTo>
                  <a:pt x="1246" y="15973"/>
                </a:lnTo>
                <a:lnTo>
                  <a:pt x="1466" y="15997"/>
                </a:lnTo>
                <a:lnTo>
                  <a:pt x="1661" y="16022"/>
                </a:lnTo>
                <a:lnTo>
                  <a:pt x="1881" y="16022"/>
                </a:lnTo>
                <a:lnTo>
                  <a:pt x="2101" y="15997"/>
                </a:lnTo>
                <a:lnTo>
                  <a:pt x="2345" y="15973"/>
                </a:lnTo>
                <a:lnTo>
                  <a:pt x="2565" y="15924"/>
                </a:lnTo>
                <a:lnTo>
                  <a:pt x="2809" y="15875"/>
                </a:lnTo>
                <a:lnTo>
                  <a:pt x="3224" y="15704"/>
                </a:lnTo>
                <a:lnTo>
                  <a:pt x="3591" y="15509"/>
                </a:lnTo>
                <a:lnTo>
                  <a:pt x="3908" y="15289"/>
                </a:lnTo>
                <a:lnTo>
                  <a:pt x="4177" y="15021"/>
                </a:lnTo>
                <a:lnTo>
                  <a:pt x="4372" y="14752"/>
                </a:lnTo>
                <a:lnTo>
                  <a:pt x="4470" y="14605"/>
                </a:lnTo>
                <a:lnTo>
                  <a:pt x="4543" y="14459"/>
                </a:lnTo>
                <a:lnTo>
                  <a:pt x="4592" y="14312"/>
                </a:lnTo>
                <a:lnTo>
                  <a:pt x="4616" y="14166"/>
                </a:lnTo>
                <a:lnTo>
                  <a:pt x="4641" y="14019"/>
                </a:lnTo>
                <a:lnTo>
                  <a:pt x="4641" y="13873"/>
                </a:lnTo>
                <a:lnTo>
                  <a:pt x="4641" y="6204"/>
                </a:lnTo>
                <a:lnTo>
                  <a:pt x="12505" y="3737"/>
                </a:lnTo>
                <a:lnTo>
                  <a:pt x="12505" y="10136"/>
                </a:lnTo>
                <a:lnTo>
                  <a:pt x="12187" y="10111"/>
                </a:lnTo>
                <a:lnTo>
                  <a:pt x="11846" y="10111"/>
                </a:lnTo>
                <a:lnTo>
                  <a:pt x="11479" y="10160"/>
                </a:lnTo>
                <a:lnTo>
                  <a:pt x="11113" y="10258"/>
                </a:lnTo>
                <a:lnTo>
                  <a:pt x="10893" y="10331"/>
                </a:lnTo>
                <a:lnTo>
                  <a:pt x="10673" y="10429"/>
                </a:lnTo>
                <a:lnTo>
                  <a:pt x="10453" y="10551"/>
                </a:lnTo>
                <a:lnTo>
                  <a:pt x="10283" y="10649"/>
                </a:lnTo>
                <a:lnTo>
                  <a:pt x="10087" y="10795"/>
                </a:lnTo>
                <a:lnTo>
                  <a:pt x="9941" y="10917"/>
                </a:lnTo>
                <a:lnTo>
                  <a:pt x="9794" y="11064"/>
                </a:lnTo>
                <a:lnTo>
                  <a:pt x="9648" y="11211"/>
                </a:lnTo>
                <a:lnTo>
                  <a:pt x="9550" y="11381"/>
                </a:lnTo>
                <a:lnTo>
                  <a:pt x="9452" y="11528"/>
                </a:lnTo>
                <a:lnTo>
                  <a:pt x="9379" y="11699"/>
                </a:lnTo>
                <a:lnTo>
                  <a:pt x="9330" y="11870"/>
                </a:lnTo>
                <a:lnTo>
                  <a:pt x="9306" y="12016"/>
                </a:lnTo>
                <a:lnTo>
                  <a:pt x="9281" y="12187"/>
                </a:lnTo>
                <a:lnTo>
                  <a:pt x="9306" y="12358"/>
                </a:lnTo>
                <a:lnTo>
                  <a:pt x="9330" y="12505"/>
                </a:lnTo>
                <a:lnTo>
                  <a:pt x="9403" y="12676"/>
                </a:lnTo>
                <a:lnTo>
                  <a:pt x="9477" y="12822"/>
                </a:lnTo>
                <a:lnTo>
                  <a:pt x="9574" y="12945"/>
                </a:lnTo>
                <a:lnTo>
                  <a:pt x="9696" y="13067"/>
                </a:lnTo>
                <a:lnTo>
                  <a:pt x="9843" y="13164"/>
                </a:lnTo>
                <a:lnTo>
                  <a:pt x="9989" y="13262"/>
                </a:lnTo>
                <a:lnTo>
                  <a:pt x="10160" y="13335"/>
                </a:lnTo>
                <a:lnTo>
                  <a:pt x="10331" y="13409"/>
                </a:lnTo>
                <a:lnTo>
                  <a:pt x="10527" y="13457"/>
                </a:lnTo>
                <a:lnTo>
                  <a:pt x="10747" y="13482"/>
                </a:lnTo>
                <a:lnTo>
                  <a:pt x="10942" y="13506"/>
                </a:lnTo>
                <a:lnTo>
                  <a:pt x="11162" y="13506"/>
                </a:lnTo>
                <a:lnTo>
                  <a:pt x="11382" y="13482"/>
                </a:lnTo>
                <a:lnTo>
                  <a:pt x="11626" y="13457"/>
                </a:lnTo>
                <a:lnTo>
                  <a:pt x="11846" y="13409"/>
                </a:lnTo>
                <a:lnTo>
                  <a:pt x="12090" y="13360"/>
                </a:lnTo>
                <a:lnTo>
                  <a:pt x="12456" y="13213"/>
                </a:lnTo>
                <a:lnTo>
                  <a:pt x="12798" y="13042"/>
                </a:lnTo>
                <a:lnTo>
                  <a:pt x="13091" y="12822"/>
                </a:lnTo>
                <a:lnTo>
                  <a:pt x="13360" y="12603"/>
                </a:lnTo>
                <a:lnTo>
                  <a:pt x="13580" y="12358"/>
                </a:lnTo>
                <a:lnTo>
                  <a:pt x="13751" y="12090"/>
                </a:lnTo>
                <a:lnTo>
                  <a:pt x="13848" y="11821"/>
                </a:lnTo>
                <a:lnTo>
                  <a:pt x="13897" y="11675"/>
                </a:lnTo>
                <a:lnTo>
                  <a:pt x="13922" y="11552"/>
                </a:lnTo>
                <a:lnTo>
                  <a:pt x="13922" y="0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7" name="Google Shape;357;p40"/>
          <p:cNvSpPr/>
          <p:nvPr/>
        </p:nvSpPr>
        <p:spPr>
          <a:xfrm>
            <a:off x="2661148" y="394410"/>
            <a:ext cx="251176" cy="332812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58" name="Google Shape;358;p40"/>
          <p:cNvGrpSpPr/>
          <p:nvPr/>
        </p:nvGrpSpPr>
        <p:grpSpPr>
          <a:xfrm>
            <a:off x="3145963" y="388276"/>
            <a:ext cx="408386" cy="345080"/>
            <a:chOff x="3918650" y="293075"/>
            <a:chExt cx="488500" cy="412775"/>
          </a:xfrm>
        </p:grpSpPr>
        <p:sp>
          <p:nvSpPr>
            <p:cNvPr id="359" name="Google Shape;359;p40"/>
            <p:cNvSpPr/>
            <p:nvPr/>
          </p:nvSpPr>
          <p:spPr>
            <a:xfrm>
              <a:off x="4085350" y="293675"/>
              <a:ext cx="154500" cy="412175"/>
            </a:xfrm>
            <a:custGeom>
              <a:rect b="b" l="l" r="r" t="t"/>
              <a:pathLst>
                <a:path extrusionOk="0" h="16487" w="6180">
                  <a:moveTo>
                    <a:pt x="709" y="5496"/>
                  </a:moveTo>
                  <a:lnTo>
                    <a:pt x="806" y="5520"/>
                  </a:lnTo>
                  <a:lnTo>
                    <a:pt x="1050" y="5667"/>
                  </a:lnTo>
                  <a:lnTo>
                    <a:pt x="1270" y="5813"/>
                  </a:lnTo>
                  <a:lnTo>
                    <a:pt x="1344" y="5886"/>
                  </a:lnTo>
                  <a:lnTo>
                    <a:pt x="1368" y="5984"/>
                  </a:lnTo>
                  <a:lnTo>
                    <a:pt x="1344" y="6082"/>
                  </a:lnTo>
                  <a:lnTo>
                    <a:pt x="1319" y="6155"/>
                  </a:lnTo>
                  <a:lnTo>
                    <a:pt x="1221" y="6228"/>
                  </a:lnTo>
                  <a:lnTo>
                    <a:pt x="1124" y="6253"/>
                  </a:lnTo>
                  <a:lnTo>
                    <a:pt x="1050" y="6228"/>
                  </a:lnTo>
                  <a:lnTo>
                    <a:pt x="977" y="6204"/>
                  </a:lnTo>
                  <a:lnTo>
                    <a:pt x="782" y="6082"/>
                  </a:lnTo>
                  <a:lnTo>
                    <a:pt x="586" y="5960"/>
                  </a:lnTo>
                  <a:lnTo>
                    <a:pt x="513" y="5911"/>
                  </a:lnTo>
                  <a:lnTo>
                    <a:pt x="464" y="5838"/>
                  </a:lnTo>
                  <a:lnTo>
                    <a:pt x="464" y="5740"/>
                  </a:lnTo>
                  <a:lnTo>
                    <a:pt x="489" y="5642"/>
                  </a:lnTo>
                  <a:lnTo>
                    <a:pt x="538" y="5569"/>
                  </a:lnTo>
                  <a:lnTo>
                    <a:pt x="611" y="5520"/>
                  </a:lnTo>
                  <a:lnTo>
                    <a:pt x="709" y="5496"/>
                  </a:lnTo>
                  <a:close/>
                  <a:moveTo>
                    <a:pt x="1685" y="6351"/>
                  </a:moveTo>
                  <a:lnTo>
                    <a:pt x="1783" y="6375"/>
                  </a:lnTo>
                  <a:lnTo>
                    <a:pt x="1856" y="6448"/>
                  </a:lnTo>
                  <a:lnTo>
                    <a:pt x="2003" y="6668"/>
                  </a:lnTo>
                  <a:lnTo>
                    <a:pt x="2125" y="6888"/>
                  </a:lnTo>
                  <a:lnTo>
                    <a:pt x="2150" y="6986"/>
                  </a:lnTo>
                  <a:lnTo>
                    <a:pt x="2150" y="7083"/>
                  </a:lnTo>
                  <a:lnTo>
                    <a:pt x="2101" y="7156"/>
                  </a:lnTo>
                  <a:lnTo>
                    <a:pt x="2027" y="7230"/>
                  </a:lnTo>
                  <a:lnTo>
                    <a:pt x="1979" y="7254"/>
                  </a:lnTo>
                  <a:lnTo>
                    <a:pt x="1856" y="7254"/>
                  </a:lnTo>
                  <a:lnTo>
                    <a:pt x="1783" y="7230"/>
                  </a:lnTo>
                  <a:lnTo>
                    <a:pt x="1734" y="7181"/>
                  </a:lnTo>
                  <a:lnTo>
                    <a:pt x="1685" y="7132"/>
                  </a:lnTo>
                  <a:lnTo>
                    <a:pt x="1441" y="6741"/>
                  </a:lnTo>
                  <a:lnTo>
                    <a:pt x="1417" y="6644"/>
                  </a:lnTo>
                  <a:lnTo>
                    <a:pt x="1417" y="6546"/>
                  </a:lnTo>
                  <a:lnTo>
                    <a:pt x="1441" y="6448"/>
                  </a:lnTo>
                  <a:lnTo>
                    <a:pt x="1515" y="6399"/>
                  </a:lnTo>
                  <a:lnTo>
                    <a:pt x="1612" y="6351"/>
                  </a:lnTo>
                  <a:close/>
                  <a:moveTo>
                    <a:pt x="2247" y="7498"/>
                  </a:moveTo>
                  <a:lnTo>
                    <a:pt x="2345" y="7523"/>
                  </a:lnTo>
                  <a:lnTo>
                    <a:pt x="2418" y="7572"/>
                  </a:lnTo>
                  <a:lnTo>
                    <a:pt x="2467" y="7645"/>
                  </a:lnTo>
                  <a:lnTo>
                    <a:pt x="2662" y="8109"/>
                  </a:lnTo>
                  <a:lnTo>
                    <a:pt x="2662" y="8207"/>
                  </a:lnTo>
                  <a:lnTo>
                    <a:pt x="2638" y="8304"/>
                  </a:lnTo>
                  <a:lnTo>
                    <a:pt x="2589" y="8378"/>
                  </a:lnTo>
                  <a:lnTo>
                    <a:pt x="2516" y="8426"/>
                  </a:lnTo>
                  <a:lnTo>
                    <a:pt x="2418" y="8451"/>
                  </a:lnTo>
                  <a:lnTo>
                    <a:pt x="2345" y="8426"/>
                  </a:lnTo>
                  <a:lnTo>
                    <a:pt x="2272" y="8402"/>
                  </a:lnTo>
                  <a:lnTo>
                    <a:pt x="2223" y="8353"/>
                  </a:lnTo>
                  <a:lnTo>
                    <a:pt x="2198" y="8280"/>
                  </a:lnTo>
                  <a:lnTo>
                    <a:pt x="2027" y="7840"/>
                  </a:lnTo>
                  <a:lnTo>
                    <a:pt x="2003" y="7743"/>
                  </a:lnTo>
                  <a:lnTo>
                    <a:pt x="2027" y="7645"/>
                  </a:lnTo>
                  <a:lnTo>
                    <a:pt x="2076" y="7572"/>
                  </a:lnTo>
                  <a:lnTo>
                    <a:pt x="2150" y="7523"/>
                  </a:lnTo>
                  <a:lnTo>
                    <a:pt x="2247" y="7498"/>
                  </a:lnTo>
                  <a:close/>
                  <a:moveTo>
                    <a:pt x="2711" y="8720"/>
                  </a:moveTo>
                  <a:lnTo>
                    <a:pt x="2785" y="8744"/>
                  </a:lnTo>
                  <a:lnTo>
                    <a:pt x="2858" y="8793"/>
                  </a:lnTo>
                  <a:lnTo>
                    <a:pt x="2907" y="8866"/>
                  </a:lnTo>
                  <a:lnTo>
                    <a:pt x="3078" y="9355"/>
                  </a:lnTo>
                  <a:lnTo>
                    <a:pt x="3102" y="9452"/>
                  </a:lnTo>
                  <a:lnTo>
                    <a:pt x="3078" y="9526"/>
                  </a:lnTo>
                  <a:lnTo>
                    <a:pt x="3004" y="9599"/>
                  </a:lnTo>
                  <a:lnTo>
                    <a:pt x="2931" y="9648"/>
                  </a:lnTo>
                  <a:lnTo>
                    <a:pt x="2858" y="9672"/>
                  </a:lnTo>
                  <a:lnTo>
                    <a:pt x="2785" y="9672"/>
                  </a:lnTo>
                  <a:lnTo>
                    <a:pt x="2711" y="9623"/>
                  </a:lnTo>
                  <a:lnTo>
                    <a:pt x="2662" y="9574"/>
                  </a:lnTo>
                  <a:lnTo>
                    <a:pt x="2614" y="9501"/>
                  </a:lnTo>
                  <a:lnTo>
                    <a:pt x="2467" y="9037"/>
                  </a:lnTo>
                  <a:lnTo>
                    <a:pt x="2443" y="8939"/>
                  </a:lnTo>
                  <a:lnTo>
                    <a:pt x="2467" y="8842"/>
                  </a:lnTo>
                  <a:lnTo>
                    <a:pt x="2516" y="8768"/>
                  </a:lnTo>
                  <a:lnTo>
                    <a:pt x="2614" y="8720"/>
                  </a:lnTo>
                  <a:close/>
                  <a:moveTo>
                    <a:pt x="3224" y="9941"/>
                  </a:moveTo>
                  <a:lnTo>
                    <a:pt x="3297" y="10014"/>
                  </a:lnTo>
                  <a:lnTo>
                    <a:pt x="3346" y="10087"/>
                  </a:lnTo>
                  <a:lnTo>
                    <a:pt x="3542" y="10527"/>
                  </a:lnTo>
                  <a:lnTo>
                    <a:pt x="3566" y="10625"/>
                  </a:lnTo>
                  <a:lnTo>
                    <a:pt x="3566" y="10722"/>
                  </a:lnTo>
                  <a:lnTo>
                    <a:pt x="3517" y="10796"/>
                  </a:lnTo>
                  <a:lnTo>
                    <a:pt x="3444" y="10844"/>
                  </a:lnTo>
                  <a:lnTo>
                    <a:pt x="3322" y="10869"/>
                  </a:lnTo>
                  <a:lnTo>
                    <a:pt x="3273" y="10869"/>
                  </a:lnTo>
                  <a:lnTo>
                    <a:pt x="3200" y="10844"/>
                  </a:lnTo>
                  <a:lnTo>
                    <a:pt x="3151" y="10796"/>
                  </a:lnTo>
                  <a:lnTo>
                    <a:pt x="3102" y="10747"/>
                  </a:lnTo>
                  <a:lnTo>
                    <a:pt x="2907" y="10258"/>
                  </a:lnTo>
                  <a:lnTo>
                    <a:pt x="2882" y="10161"/>
                  </a:lnTo>
                  <a:lnTo>
                    <a:pt x="2907" y="10087"/>
                  </a:lnTo>
                  <a:lnTo>
                    <a:pt x="2955" y="10014"/>
                  </a:lnTo>
                  <a:lnTo>
                    <a:pt x="3029" y="9941"/>
                  </a:lnTo>
                  <a:close/>
                  <a:moveTo>
                    <a:pt x="3761" y="11089"/>
                  </a:moveTo>
                  <a:lnTo>
                    <a:pt x="3835" y="11137"/>
                  </a:lnTo>
                  <a:lnTo>
                    <a:pt x="3908" y="11211"/>
                  </a:lnTo>
                  <a:lnTo>
                    <a:pt x="4177" y="11577"/>
                  </a:lnTo>
                  <a:lnTo>
                    <a:pt x="4225" y="11675"/>
                  </a:lnTo>
                  <a:lnTo>
                    <a:pt x="4250" y="11748"/>
                  </a:lnTo>
                  <a:lnTo>
                    <a:pt x="4201" y="11846"/>
                  </a:lnTo>
                  <a:lnTo>
                    <a:pt x="4152" y="11919"/>
                  </a:lnTo>
                  <a:lnTo>
                    <a:pt x="4079" y="11968"/>
                  </a:lnTo>
                  <a:lnTo>
                    <a:pt x="3884" y="11968"/>
                  </a:lnTo>
                  <a:lnTo>
                    <a:pt x="3810" y="11895"/>
                  </a:lnTo>
                  <a:lnTo>
                    <a:pt x="3664" y="11675"/>
                  </a:lnTo>
                  <a:lnTo>
                    <a:pt x="3493" y="11455"/>
                  </a:lnTo>
                  <a:lnTo>
                    <a:pt x="3468" y="11382"/>
                  </a:lnTo>
                  <a:lnTo>
                    <a:pt x="3468" y="11284"/>
                  </a:lnTo>
                  <a:lnTo>
                    <a:pt x="3517" y="11186"/>
                  </a:lnTo>
                  <a:lnTo>
                    <a:pt x="3566" y="11137"/>
                  </a:lnTo>
                  <a:lnTo>
                    <a:pt x="3664" y="11089"/>
                  </a:lnTo>
                  <a:close/>
                  <a:moveTo>
                    <a:pt x="4616" y="12041"/>
                  </a:moveTo>
                  <a:lnTo>
                    <a:pt x="4714" y="12090"/>
                  </a:lnTo>
                  <a:lnTo>
                    <a:pt x="4909" y="12212"/>
                  </a:lnTo>
                  <a:lnTo>
                    <a:pt x="5105" y="12334"/>
                  </a:lnTo>
                  <a:lnTo>
                    <a:pt x="5178" y="12383"/>
                  </a:lnTo>
                  <a:lnTo>
                    <a:pt x="5227" y="12481"/>
                  </a:lnTo>
                  <a:lnTo>
                    <a:pt x="5227" y="12554"/>
                  </a:lnTo>
                  <a:lnTo>
                    <a:pt x="5202" y="12652"/>
                  </a:lnTo>
                  <a:lnTo>
                    <a:pt x="5154" y="12725"/>
                  </a:lnTo>
                  <a:lnTo>
                    <a:pt x="5105" y="12749"/>
                  </a:lnTo>
                  <a:lnTo>
                    <a:pt x="5056" y="12774"/>
                  </a:lnTo>
                  <a:lnTo>
                    <a:pt x="4983" y="12798"/>
                  </a:lnTo>
                  <a:lnTo>
                    <a:pt x="4885" y="12774"/>
                  </a:lnTo>
                  <a:lnTo>
                    <a:pt x="4641" y="12627"/>
                  </a:lnTo>
                  <a:lnTo>
                    <a:pt x="4421" y="12481"/>
                  </a:lnTo>
                  <a:lnTo>
                    <a:pt x="4348" y="12407"/>
                  </a:lnTo>
                  <a:lnTo>
                    <a:pt x="4323" y="12310"/>
                  </a:lnTo>
                  <a:lnTo>
                    <a:pt x="4323" y="12236"/>
                  </a:lnTo>
                  <a:lnTo>
                    <a:pt x="4372" y="12139"/>
                  </a:lnTo>
                  <a:lnTo>
                    <a:pt x="4445" y="12066"/>
                  </a:lnTo>
                  <a:lnTo>
                    <a:pt x="4543" y="12041"/>
                  </a:lnTo>
                  <a:close/>
                  <a:moveTo>
                    <a:pt x="0" y="1"/>
                  </a:moveTo>
                  <a:lnTo>
                    <a:pt x="0" y="5325"/>
                  </a:lnTo>
                  <a:lnTo>
                    <a:pt x="74" y="5349"/>
                  </a:lnTo>
                  <a:lnTo>
                    <a:pt x="147" y="5422"/>
                  </a:lnTo>
                  <a:lnTo>
                    <a:pt x="171" y="5496"/>
                  </a:lnTo>
                  <a:lnTo>
                    <a:pt x="171" y="5569"/>
                  </a:lnTo>
                  <a:lnTo>
                    <a:pt x="171" y="5642"/>
                  </a:lnTo>
                  <a:lnTo>
                    <a:pt x="122" y="5716"/>
                  </a:lnTo>
                  <a:lnTo>
                    <a:pt x="74" y="5764"/>
                  </a:lnTo>
                  <a:lnTo>
                    <a:pt x="0" y="5789"/>
                  </a:lnTo>
                  <a:lnTo>
                    <a:pt x="0" y="13360"/>
                  </a:lnTo>
                  <a:lnTo>
                    <a:pt x="6179" y="16486"/>
                  </a:lnTo>
                  <a:lnTo>
                    <a:pt x="6179" y="13116"/>
                  </a:lnTo>
                  <a:lnTo>
                    <a:pt x="5935" y="13091"/>
                  </a:lnTo>
                  <a:lnTo>
                    <a:pt x="5691" y="13042"/>
                  </a:lnTo>
                  <a:lnTo>
                    <a:pt x="5593" y="12994"/>
                  </a:lnTo>
                  <a:lnTo>
                    <a:pt x="5520" y="12945"/>
                  </a:lnTo>
                  <a:lnTo>
                    <a:pt x="5495" y="12847"/>
                  </a:lnTo>
                  <a:lnTo>
                    <a:pt x="5495" y="12749"/>
                  </a:lnTo>
                  <a:lnTo>
                    <a:pt x="5520" y="12676"/>
                  </a:lnTo>
                  <a:lnTo>
                    <a:pt x="5593" y="12603"/>
                  </a:lnTo>
                  <a:lnTo>
                    <a:pt x="5691" y="12554"/>
                  </a:lnTo>
                  <a:lnTo>
                    <a:pt x="5789" y="12554"/>
                  </a:lnTo>
                  <a:lnTo>
                    <a:pt x="6179" y="12627"/>
                  </a:lnTo>
                  <a:lnTo>
                    <a:pt x="6179" y="3127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0" name="Google Shape;360;p40"/>
            <p:cNvSpPr/>
            <p:nvPr/>
          </p:nvSpPr>
          <p:spPr>
            <a:xfrm>
              <a:off x="3918650" y="293075"/>
              <a:ext cx="153900" cy="407275"/>
            </a:xfrm>
            <a:custGeom>
              <a:rect b="b" l="l" r="r" t="t"/>
              <a:pathLst>
                <a:path extrusionOk="0" h="16291" w="6156">
                  <a:moveTo>
                    <a:pt x="5349" y="5495"/>
                  </a:moveTo>
                  <a:lnTo>
                    <a:pt x="5447" y="5520"/>
                  </a:lnTo>
                  <a:lnTo>
                    <a:pt x="5520" y="5569"/>
                  </a:lnTo>
                  <a:lnTo>
                    <a:pt x="5569" y="5666"/>
                  </a:lnTo>
                  <a:lnTo>
                    <a:pt x="5569" y="5764"/>
                  </a:lnTo>
                  <a:lnTo>
                    <a:pt x="5545" y="5837"/>
                  </a:lnTo>
                  <a:lnTo>
                    <a:pt x="5496" y="5935"/>
                  </a:lnTo>
                  <a:lnTo>
                    <a:pt x="5423" y="5984"/>
                  </a:lnTo>
                  <a:lnTo>
                    <a:pt x="5203" y="6057"/>
                  </a:lnTo>
                  <a:lnTo>
                    <a:pt x="5008" y="6155"/>
                  </a:lnTo>
                  <a:lnTo>
                    <a:pt x="4934" y="6179"/>
                  </a:lnTo>
                  <a:lnTo>
                    <a:pt x="4812" y="6179"/>
                  </a:lnTo>
                  <a:lnTo>
                    <a:pt x="4763" y="6155"/>
                  </a:lnTo>
                  <a:lnTo>
                    <a:pt x="4714" y="6106"/>
                  </a:lnTo>
                  <a:lnTo>
                    <a:pt x="4666" y="6057"/>
                  </a:lnTo>
                  <a:lnTo>
                    <a:pt x="4641" y="5959"/>
                  </a:lnTo>
                  <a:lnTo>
                    <a:pt x="4641" y="5862"/>
                  </a:lnTo>
                  <a:lnTo>
                    <a:pt x="4690" y="5788"/>
                  </a:lnTo>
                  <a:lnTo>
                    <a:pt x="4763" y="5740"/>
                  </a:lnTo>
                  <a:lnTo>
                    <a:pt x="5008" y="5617"/>
                  </a:lnTo>
                  <a:lnTo>
                    <a:pt x="5252" y="5520"/>
                  </a:lnTo>
                  <a:lnTo>
                    <a:pt x="5349" y="5495"/>
                  </a:lnTo>
                  <a:close/>
                  <a:moveTo>
                    <a:pt x="4250" y="6155"/>
                  </a:moveTo>
                  <a:lnTo>
                    <a:pt x="4348" y="6179"/>
                  </a:lnTo>
                  <a:lnTo>
                    <a:pt x="4421" y="6252"/>
                  </a:lnTo>
                  <a:lnTo>
                    <a:pt x="4470" y="6326"/>
                  </a:lnTo>
                  <a:lnTo>
                    <a:pt x="4470" y="6423"/>
                  </a:lnTo>
                  <a:lnTo>
                    <a:pt x="4446" y="6497"/>
                  </a:lnTo>
                  <a:lnTo>
                    <a:pt x="4397" y="6594"/>
                  </a:lnTo>
                  <a:lnTo>
                    <a:pt x="4226" y="6741"/>
                  </a:lnTo>
                  <a:lnTo>
                    <a:pt x="4079" y="6912"/>
                  </a:lnTo>
                  <a:lnTo>
                    <a:pt x="3982" y="6985"/>
                  </a:lnTo>
                  <a:lnTo>
                    <a:pt x="3884" y="7010"/>
                  </a:lnTo>
                  <a:lnTo>
                    <a:pt x="3811" y="6985"/>
                  </a:lnTo>
                  <a:lnTo>
                    <a:pt x="3738" y="6936"/>
                  </a:lnTo>
                  <a:lnTo>
                    <a:pt x="3664" y="6863"/>
                  </a:lnTo>
                  <a:lnTo>
                    <a:pt x="3640" y="6790"/>
                  </a:lnTo>
                  <a:lnTo>
                    <a:pt x="3664" y="6692"/>
                  </a:lnTo>
                  <a:lnTo>
                    <a:pt x="3713" y="6594"/>
                  </a:lnTo>
                  <a:lnTo>
                    <a:pt x="3884" y="6399"/>
                  </a:lnTo>
                  <a:lnTo>
                    <a:pt x="4079" y="6228"/>
                  </a:lnTo>
                  <a:lnTo>
                    <a:pt x="4153" y="6179"/>
                  </a:lnTo>
                  <a:lnTo>
                    <a:pt x="4250" y="6155"/>
                  </a:lnTo>
                  <a:close/>
                  <a:moveTo>
                    <a:pt x="3469" y="7156"/>
                  </a:moveTo>
                  <a:lnTo>
                    <a:pt x="3542" y="7205"/>
                  </a:lnTo>
                  <a:lnTo>
                    <a:pt x="3615" y="7254"/>
                  </a:lnTo>
                  <a:lnTo>
                    <a:pt x="3664" y="7351"/>
                  </a:lnTo>
                  <a:lnTo>
                    <a:pt x="3664" y="7449"/>
                  </a:lnTo>
                  <a:lnTo>
                    <a:pt x="3640" y="7547"/>
                  </a:lnTo>
                  <a:lnTo>
                    <a:pt x="3396" y="7962"/>
                  </a:lnTo>
                  <a:lnTo>
                    <a:pt x="3371" y="8011"/>
                  </a:lnTo>
                  <a:lnTo>
                    <a:pt x="3298" y="8060"/>
                  </a:lnTo>
                  <a:lnTo>
                    <a:pt x="3249" y="8084"/>
                  </a:lnTo>
                  <a:lnTo>
                    <a:pt x="3176" y="8084"/>
                  </a:lnTo>
                  <a:lnTo>
                    <a:pt x="3078" y="8060"/>
                  </a:lnTo>
                  <a:lnTo>
                    <a:pt x="3005" y="8011"/>
                  </a:lnTo>
                  <a:lnTo>
                    <a:pt x="2956" y="7913"/>
                  </a:lnTo>
                  <a:lnTo>
                    <a:pt x="2932" y="7840"/>
                  </a:lnTo>
                  <a:lnTo>
                    <a:pt x="2956" y="7742"/>
                  </a:lnTo>
                  <a:lnTo>
                    <a:pt x="3225" y="7278"/>
                  </a:lnTo>
                  <a:lnTo>
                    <a:pt x="3273" y="7205"/>
                  </a:lnTo>
                  <a:lnTo>
                    <a:pt x="3371" y="7180"/>
                  </a:lnTo>
                  <a:lnTo>
                    <a:pt x="3469" y="7156"/>
                  </a:lnTo>
                  <a:close/>
                  <a:moveTo>
                    <a:pt x="2858" y="8328"/>
                  </a:moveTo>
                  <a:lnTo>
                    <a:pt x="2956" y="8353"/>
                  </a:lnTo>
                  <a:lnTo>
                    <a:pt x="3029" y="8402"/>
                  </a:lnTo>
                  <a:lnTo>
                    <a:pt x="3078" y="8475"/>
                  </a:lnTo>
                  <a:lnTo>
                    <a:pt x="3103" y="8573"/>
                  </a:lnTo>
                  <a:lnTo>
                    <a:pt x="3103" y="8670"/>
                  </a:lnTo>
                  <a:lnTo>
                    <a:pt x="2932" y="9110"/>
                  </a:lnTo>
                  <a:lnTo>
                    <a:pt x="2907" y="9183"/>
                  </a:lnTo>
                  <a:lnTo>
                    <a:pt x="2858" y="9232"/>
                  </a:lnTo>
                  <a:lnTo>
                    <a:pt x="2785" y="9281"/>
                  </a:lnTo>
                  <a:lnTo>
                    <a:pt x="2638" y="9281"/>
                  </a:lnTo>
                  <a:lnTo>
                    <a:pt x="2541" y="9232"/>
                  </a:lnTo>
                  <a:lnTo>
                    <a:pt x="2492" y="9159"/>
                  </a:lnTo>
                  <a:lnTo>
                    <a:pt x="2468" y="9061"/>
                  </a:lnTo>
                  <a:lnTo>
                    <a:pt x="2468" y="8963"/>
                  </a:lnTo>
                  <a:lnTo>
                    <a:pt x="2638" y="8499"/>
                  </a:lnTo>
                  <a:lnTo>
                    <a:pt x="2687" y="8402"/>
                  </a:lnTo>
                  <a:lnTo>
                    <a:pt x="2761" y="8353"/>
                  </a:lnTo>
                  <a:lnTo>
                    <a:pt x="2858" y="8328"/>
                  </a:lnTo>
                  <a:close/>
                  <a:moveTo>
                    <a:pt x="2541" y="9574"/>
                  </a:moveTo>
                  <a:lnTo>
                    <a:pt x="2638" y="9623"/>
                  </a:lnTo>
                  <a:lnTo>
                    <a:pt x="2712" y="9696"/>
                  </a:lnTo>
                  <a:lnTo>
                    <a:pt x="2736" y="9769"/>
                  </a:lnTo>
                  <a:lnTo>
                    <a:pt x="2736" y="9867"/>
                  </a:lnTo>
                  <a:lnTo>
                    <a:pt x="2638" y="10355"/>
                  </a:lnTo>
                  <a:lnTo>
                    <a:pt x="2590" y="10429"/>
                  </a:lnTo>
                  <a:lnTo>
                    <a:pt x="2541" y="10502"/>
                  </a:lnTo>
                  <a:lnTo>
                    <a:pt x="2468" y="10526"/>
                  </a:lnTo>
                  <a:lnTo>
                    <a:pt x="2394" y="10551"/>
                  </a:lnTo>
                  <a:lnTo>
                    <a:pt x="2345" y="10551"/>
                  </a:lnTo>
                  <a:lnTo>
                    <a:pt x="2248" y="10502"/>
                  </a:lnTo>
                  <a:lnTo>
                    <a:pt x="2199" y="10429"/>
                  </a:lnTo>
                  <a:lnTo>
                    <a:pt x="2150" y="10355"/>
                  </a:lnTo>
                  <a:lnTo>
                    <a:pt x="2150" y="10258"/>
                  </a:lnTo>
                  <a:lnTo>
                    <a:pt x="2248" y="9769"/>
                  </a:lnTo>
                  <a:lnTo>
                    <a:pt x="2297" y="9672"/>
                  </a:lnTo>
                  <a:lnTo>
                    <a:pt x="2370" y="9598"/>
                  </a:lnTo>
                  <a:lnTo>
                    <a:pt x="2443" y="9574"/>
                  </a:lnTo>
                  <a:close/>
                  <a:moveTo>
                    <a:pt x="2297" y="10844"/>
                  </a:moveTo>
                  <a:lnTo>
                    <a:pt x="2394" y="10868"/>
                  </a:lnTo>
                  <a:lnTo>
                    <a:pt x="2468" y="10942"/>
                  </a:lnTo>
                  <a:lnTo>
                    <a:pt x="2516" y="11015"/>
                  </a:lnTo>
                  <a:lnTo>
                    <a:pt x="2516" y="11113"/>
                  </a:lnTo>
                  <a:lnTo>
                    <a:pt x="2492" y="11357"/>
                  </a:lnTo>
                  <a:lnTo>
                    <a:pt x="2468" y="11430"/>
                  </a:lnTo>
                  <a:lnTo>
                    <a:pt x="2419" y="11503"/>
                  </a:lnTo>
                  <a:lnTo>
                    <a:pt x="2345" y="11552"/>
                  </a:lnTo>
                  <a:lnTo>
                    <a:pt x="2248" y="11577"/>
                  </a:lnTo>
                  <a:lnTo>
                    <a:pt x="2223" y="11577"/>
                  </a:lnTo>
                  <a:lnTo>
                    <a:pt x="2126" y="11552"/>
                  </a:lnTo>
                  <a:lnTo>
                    <a:pt x="2052" y="11503"/>
                  </a:lnTo>
                  <a:lnTo>
                    <a:pt x="2028" y="11406"/>
                  </a:lnTo>
                  <a:lnTo>
                    <a:pt x="2003" y="11308"/>
                  </a:lnTo>
                  <a:lnTo>
                    <a:pt x="2028" y="11064"/>
                  </a:lnTo>
                  <a:lnTo>
                    <a:pt x="2052" y="10966"/>
                  </a:lnTo>
                  <a:lnTo>
                    <a:pt x="2126" y="10893"/>
                  </a:lnTo>
                  <a:lnTo>
                    <a:pt x="2199" y="10844"/>
                  </a:lnTo>
                  <a:close/>
                  <a:moveTo>
                    <a:pt x="6155" y="0"/>
                  </a:moveTo>
                  <a:lnTo>
                    <a:pt x="538" y="2858"/>
                  </a:lnTo>
                  <a:lnTo>
                    <a:pt x="416" y="2906"/>
                  </a:lnTo>
                  <a:lnTo>
                    <a:pt x="318" y="3004"/>
                  </a:lnTo>
                  <a:lnTo>
                    <a:pt x="221" y="3102"/>
                  </a:lnTo>
                  <a:lnTo>
                    <a:pt x="147" y="3224"/>
                  </a:lnTo>
                  <a:lnTo>
                    <a:pt x="74" y="3322"/>
                  </a:lnTo>
                  <a:lnTo>
                    <a:pt x="25" y="3444"/>
                  </a:lnTo>
                  <a:lnTo>
                    <a:pt x="1" y="3566"/>
                  </a:lnTo>
                  <a:lnTo>
                    <a:pt x="1" y="3688"/>
                  </a:lnTo>
                  <a:lnTo>
                    <a:pt x="1" y="15924"/>
                  </a:lnTo>
                  <a:lnTo>
                    <a:pt x="1" y="16046"/>
                  </a:lnTo>
                  <a:lnTo>
                    <a:pt x="50" y="16119"/>
                  </a:lnTo>
                  <a:lnTo>
                    <a:pt x="98" y="16193"/>
                  </a:lnTo>
                  <a:lnTo>
                    <a:pt x="172" y="16241"/>
                  </a:lnTo>
                  <a:lnTo>
                    <a:pt x="245" y="16266"/>
                  </a:lnTo>
                  <a:lnTo>
                    <a:pt x="343" y="16290"/>
                  </a:lnTo>
                  <a:lnTo>
                    <a:pt x="465" y="16266"/>
                  </a:lnTo>
                  <a:lnTo>
                    <a:pt x="563" y="16217"/>
                  </a:lnTo>
                  <a:lnTo>
                    <a:pt x="6155" y="13360"/>
                  </a:lnTo>
                  <a:lnTo>
                    <a:pt x="6155" y="5813"/>
                  </a:lnTo>
                  <a:lnTo>
                    <a:pt x="6009" y="5813"/>
                  </a:lnTo>
                  <a:lnTo>
                    <a:pt x="5936" y="5764"/>
                  </a:lnTo>
                  <a:lnTo>
                    <a:pt x="5887" y="5691"/>
                  </a:lnTo>
                  <a:lnTo>
                    <a:pt x="5862" y="5593"/>
                  </a:lnTo>
                  <a:lnTo>
                    <a:pt x="5887" y="5495"/>
                  </a:lnTo>
                  <a:lnTo>
                    <a:pt x="5936" y="5422"/>
                  </a:lnTo>
                  <a:lnTo>
                    <a:pt x="6009" y="5373"/>
                  </a:lnTo>
                  <a:lnTo>
                    <a:pt x="6082" y="5349"/>
                  </a:lnTo>
                  <a:lnTo>
                    <a:pt x="6155" y="5324"/>
                  </a:lnTo>
                  <a:lnTo>
                    <a:pt x="6155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1" name="Google Shape;361;p40"/>
            <p:cNvSpPr/>
            <p:nvPr/>
          </p:nvSpPr>
          <p:spPr>
            <a:xfrm>
              <a:off x="4253250" y="298550"/>
              <a:ext cx="153900" cy="406675"/>
            </a:xfrm>
            <a:custGeom>
              <a:rect b="b" l="l" r="r" t="t"/>
              <a:pathLst>
                <a:path extrusionOk="0" h="16267" w="6156">
                  <a:moveTo>
                    <a:pt x="3713" y="4348"/>
                  </a:moveTo>
                  <a:lnTo>
                    <a:pt x="3737" y="4373"/>
                  </a:lnTo>
                  <a:lnTo>
                    <a:pt x="3786" y="4397"/>
                  </a:lnTo>
                  <a:lnTo>
                    <a:pt x="3811" y="4421"/>
                  </a:lnTo>
                  <a:lnTo>
                    <a:pt x="3835" y="4544"/>
                  </a:lnTo>
                  <a:lnTo>
                    <a:pt x="3811" y="4666"/>
                  </a:lnTo>
                  <a:lnTo>
                    <a:pt x="3737" y="4812"/>
                  </a:lnTo>
                  <a:lnTo>
                    <a:pt x="3224" y="5716"/>
                  </a:lnTo>
                  <a:lnTo>
                    <a:pt x="3762" y="6009"/>
                  </a:lnTo>
                  <a:lnTo>
                    <a:pt x="3786" y="6033"/>
                  </a:lnTo>
                  <a:lnTo>
                    <a:pt x="3811" y="6082"/>
                  </a:lnTo>
                  <a:lnTo>
                    <a:pt x="3835" y="6180"/>
                  </a:lnTo>
                  <a:lnTo>
                    <a:pt x="3811" y="6326"/>
                  </a:lnTo>
                  <a:lnTo>
                    <a:pt x="3762" y="6473"/>
                  </a:lnTo>
                  <a:lnTo>
                    <a:pt x="3664" y="6595"/>
                  </a:lnTo>
                  <a:lnTo>
                    <a:pt x="3566" y="6668"/>
                  </a:lnTo>
                  <a:lnTo>
                    <a:pt x="3444" y="6717"/>
                  </a:lnTo>
                  <a:lnTo>
                    <a:pt x="3395" y="6717"/>
                  </a:lnTo>
                  <a:lnTo>
                    <a:pt x="3371" y="6693"/>
                  </a:lnTo>
                  <a:lnTo>
                    <a:pt x="2834" y="6400"/>
                  </a:lnTo>
                  <a:lnTo>
                    <a:pt x="2321" y="7303"/>
                  </a:lnTo>
                  <a:lnTo>
                    <a:pt x="2223" y="7426"/>
                  </a:lnTo>
                  <a:lnTo>
                    <a:pt x="2125" y="7499"/>
                  </a:lnTo>
                  <a:lnTo>
                    <a:pt x="2003" y="7548"/>
                  </a:lnTo>
                  <a:lnTo>
                    <a:pt x="1954" y="7548"/>
                  </a:lnTo>
                  <a:lnTo>
                    <a:pt x="1930" y="7523"/>
                  </a:lnTo>
                  <a:lnTo>
                    <a:pt x="1881" y="7499"/>
                  </a:lnTo>
                  <a:lnTo>
                    <a:pt x="1857" y="7450"/>
                  </a:lnTo>
                  <a:lnTo>
                    <a:pt x="1832" y="7352"/>
                  </a:lnTo>
                  <a:lnTo>
                    <a:pt x="1857" y="7206"/>
                  </a:lnTo>
                  <a:lnTo>
                    <a:pt x="1930" y="7059"/>
                  </a:lnTo>
                  <a:lnTo>
                    <a:pt x="2443" y="6156"/>
                  </a:lnTo>
                  <a:lnTo>
                    <a:pt x="1906" y="5862"/>
                  </a:lnTo>
                  <a:lnTo>
                    <a:pt x="1881" y="5838"/>
                  </a:lnTo>
                  <a:lnTo>
                    <a:pt x="1857" y="5789"/>
                  </a:lnTo>
                  <a:lnTo>
                    <a:pt x="1832" y="5691"/>
                  </a:lnTo>
                  <a:lnTo>
                    <a:pt x="1857" y="5569"/>
                  </a:lnTo>
                  <a:lnTo>
                    <a:pt x="1906" y="5423"/>
                  </a:lnTo>
                  <a:lnTo>
                    <a:pt x="2003" y="5301"/>
                  </a:lnTo>
                  <a:lnTo>
                    <a:pt x="2101" y="5203"/>
                  </a:lnTo>
                  <a:lnTo>
                    <a:pt x="2223" y="5179"/>
                  </a:lnTo>
                  <a:lnTo>
                    <a:pt x="2272" y="5179"/>
                  </a:lnTo>
                  <a:lnTo>
                    <a:pt x="2296" y="5203"/>
                  </a:lnTo>
                  <a:lnTo>
                    <a:pt x="2834" y="5496"/>
                  </a:lnTo>
                  <a:lnTo>
                    <a:pt x="3347" y="4592"/>
                  </a:lnTo>
                  <a:lnTo>
                    <a:pt x="3444" y="4470"/>
                  </a:lnTo>
                  <a:lnTo>
                    <a:pt x="3542" y="4373"/>
                  </a:lnTo>
                  <a:lnTo>
                    <a:pt x="3664" y="4348"/>
                  </a:lnTo>
                  <a:close/>
                  <a:moveTo>
                    <a:pt x="3176" y="7303"/>
                  </a:moveTo>
                  <a:lnTo>
                    <a:pt x="3249" y="7328"/>
                  </a:lnTo>
                  <a:lnTo>
                    <a:pt x="3322" y="7401"/>
                  </a:lnTo>
                  <a:lnTo>
                    <a:pt x="3371" y="7474"/>
                  </a:lnTo>
                  <a:lnTo>
                    <a:pt x="3420" y="7743"/>
                  </a:lnTo>
                  <a:lnTo>
                    <a:pt x="3420" y="7841"/>
                  </a:lnTo>
                  <a:lnTo>
                    <a:pt x="3371" y="7914"/>
                  </a:lnTo>
                  <a:lnTo>
                    <a:pt x="3298" y="7987"/>
                  </a:lnTo>
                  <a:lnTo>
                    <a:pt x="3224" y="8012"/>
                  </a:lnTo>
                  <a:lnTo>
                    <a:pt x="3102" y="8012"/>
                  </a:lnTo>
                  <a:lnTo>
                    <a:pt x="3029" y="7963"/>
                  </a:lnTo>
                  <a:lnTo>
                    <a:pt x="2956" y="7914"/>
                  </a:lnTo>
                  <a:lnTo>
                    <a:pt x="2931" y="7816"/>
                  </a:lnTo>
                  <a:lnTo>
                    <a:pt x="2883" y="7596"/>
                  </a:lnTo>
                  <a:lnTo>
                    <a:pt x="2883" y="7499"/>
                  </a:lnTo>
                  <a:lnTo>
                    <a:pt x="2907" y="7426"/>
                  </a:lnTo>
                  <a:lnTo>
                    <a:pt x="2980" y="7352"/>
                  </a:lnTo>
                  <a:lnTo>
                    <a:pt x="3078" y="7303"/>
                  </a:lnTo>
                  <a:close/>
                  <a:moveTo>
                    <a:pt x="3249" y="8354"/>
                  </a:moveTo>
                  <a:lnTo>
                    <a:pt x="3347" y="8378"/>
                  </a:lnTo>
                  <a:lnTo>
                    <a:pt x="3444" y="8427"/>
                  </a:lnTo>
                  <a:lnTo>
                    <a:pt x="3493" y="8500"/>
                  </a:lnTo>
                  <a:lnTo>
                    <a:pt x="3518" y="8598"/>
                  </a:lnTo>
                  <a:lnTo>
                    <a:pt x="3542" y="9013"/>
                  </a:lnTo>
                  <a:lnTo>
                    <a:pt x="3518" y="9111"/>
                  </a:lnTo>
                  <a:lnTo>
                    <a:pt x="3518" y="9208"/>
                  </a:lnTo>
                  <a:lnTo>
                    <a:pt x="3469" y="9282"/>
                  </a:lnTo>
                  <a:lnTo>
                    <a:pt x="3371" y="9331"/>
                  </a:lnTo>
                  <a:lnTo>
                    <a:pt x="3273" y="9355"/>
                  </a:lnTo>
                  <a:lnTo>
                    <a:pt x="3176" y="9331"/>
                  </a:lnTo>
                  <a:lnTo>
                    <a:pt x="3102" y="9282"/>
                  </a:lnTo>
                  <a:lnTo>
                    <a:pt x="3054" y="9184"/>
                  </a:lnTo>
                  <a:lnTo>
                    <a:pt x="3029" y="9086"/>
                  </a:lnTo>
                  <a:lnTo>
                    <a:pt x="3054" y="9013"/>
                  </a:lnTo>
                  <a:lnTo>
                    <a:pt x="3029" y="8622"/>
                  </a:lnTo>
                  <a:lnTo>
                    <a:pt x="3054" y="8525"/>
                  </a:lnTo>
                  <a:lnTo>
                    <a:pt x="3102" y="8451"/>
                  </a:lnTo>
                  <a:lnTo>
                    <a:pt x="3176" y="8378"/>
                  </a:lnTo>
                  <a:lnTo>
                    <a:pt x="3249" y="8354"/>
                  </a:lnTo>
                  <a:close/>
                  <a:moveTo>
                    <a:pt x="3249" y="9648"/>
                  </a:moveTo>
                  <a:lnTo>
                    <a:pt x="3347" y="9697"/>
                  </a:lnTo>
                  <a:lnTo>
                    <a:pt x="3420" y="9746"/>
                  </a:lnTo>
                  <a:lnTo>
                    <a:pt x="3469" y="9843"/>
                  </a:lnTo>
                  <a:lnTo>
                    <a:pt x="3469" y="9941"/>
                  </a:lnTo>
                  <a:lnTo>
                    <a:pt x="3347" y="10454"/>
                  </a:lnTo>
                  <a:lnTo>
                    <a:pt x="3322" y="10527"/>
                  </a:lnTo>
                  <a:lnTo>
                    <a:pt x="3273" y="10576"/>
                  </a:lnTo>
                  <a:lnTo>
                    <a:pt x="3200" y="10601"/>
                  </a:lnTo>
                  <a:lnTo>
                    <a:pt x="3127" y="10625"/>
                  </a:lnTo>
                  <a:lnTo>
                    <a:pt x="3054" y="10625"/>
                  </a:lnTo>
                  <a:lnTo>
                    <a:pt x="2956" y="10576"/>
                  </a:lnTo>
                  <a:lnTo>
                    <a:pt x="2907" y="10503"/>
                  </a:lnTo>
                  <a:lnTo>
                    <a:pt x="2883" y="10405"/>
                  </a:lnTo>
                  <a:lnTo>
                    <a:pt x="2883" y="10307"/>
                  </a:lnTo>
                  <a:lnTo>
                    <a:pt x="2980" y="9868"/>
                  </a:lnTo>
                  <a:lnTo>
                    <a:pt x="3005" y="9770"/>
                  </a:lnTo>
                  <a:lnTo>
                    <a:pt x="3078" y="9697"/>
                  </a:lnTo>
                  <a:lnTo>
                    <a:pt x="3151" y="9648"/>
                  </a:lnTo>
                  <a:close/>
                  <a:moveTo>
                    <a:pt x="2858" y="10869"/>
                  </a:moveTo>
                  <a:lnTo>
                    <a:pt x="2931" y="10894"/>
                  </a:lnTo>
                  <a:lnTo>
                    <a:pt x="3005" y="10967"/>
                  </a:lnTo>
                  <a:lnTo>
                    <a:pt x="3054" y="11040"/>
                  </a:lnTo>
                  <a:lnTo>
                    <a:pt x="3078" y="11138"/>
                  </a:lnTo>
                  <a:lnTo>
                    <a:pt x="3029" y="11236"/>
                  </a:lnTo>
                  <a:lnTo>
                    <a:pt x="2907" y="11480"/>
                  </a:lnTo>
                  <a:lnTo>
                    <a:pt x="2736" y="11700"/>
                  </a:lnTo>
                  <a:lnTo>
                    <a:pt x="2663" y="11748"/>
                  </a:lnTo>
                  <a:lnTo>
                    <a:pt x="2565" y="11773"/>
                  </a:lnTo>
                  <a:lnTo>
                    <a:pt x="2467" y="11773"/>
                  </a:lnTo>
                  <a:lnTo>
                    <a:pt x="2394" y="11724"/>
                  </a:lnTo>
                  <a:lnTo>
                    <a:pt x="2345" y="11651"/>
                  </a:lnTo>
                  <a:lnTo>
                    <a:pt x="2321" y="11577"/>
                  </a:lnTo>
                  <a:lnTo>
                    <a:pt x="2321" y="11480"/>
                  </a:lnTo>
                  <a:lnTo>
                    <a:pt x="2370" y="11382"/>
                  </a:lnTo>
                  <a:lnTo>
                    <a:pt x="2492" y="11211"/>
                  </a:lnTo>
                  <a:lnTo>
                    <a:pt x="2614" y="11016"/>
                  </a:lnTo>
                  <a:lnTo>
                    <a:pt x="2663" y="10918"/>
                  </a:lnTo>
                  <a:lnTo>
                    <a:pt x="2760" y="10894"/>
                  </a:lnTo>
                  <a:lnTo>
                    <a:pt x="2858" y="10869"/>
                  </a:lnTo>
                  <a:close/>
                  <a:moveTo>
                    <a:pt x="2028" y="11846"/>
                  </a:moveTo>
                  <a:lnTo>
                    <a:pt x="2101" y="11871"/>
                  </a:lnTo>
                  <a:lnTo>
                    <a:pt x="2174" y="11944"/>
                  </a:lnTo>
                  <a:lnTo>
                    <a:pt x="2223" y="12041"/>
                  </a:lnTo>
                  <a:lnTo>
                    <a:pt x="2223" y="12115"/>
                  </a:lnTo>
                  <a:lnTo>
                    <a:pt x="2174" y="12212"/>
                  </a:lnTo>
                  <a:lnTo>
                    <a:pt x="2125" y="12286"/>
                  </a:lnTo>
                  <a:lnTo>
                    <a:pt x="1881" y="12432"/>
                  </a:lnTo>
                  <a:lnTo>
                    <a:pt x="1661" y="12554"/>
                  </a:lnTo>
                  <a:lnTo>
                    <a:pt x="1539" y="12579"/>
                  </a:lnTo>
                  <a:lnTo>
                    <a:pt x="1490" y="12554"/>
                  </a:lnTo>
                  <a:lnTo>
                    <a:pt x="1417" y="12530"/>
                  </a:lnTo>
                  <a:lnTo>
                    <a:pt x="1368" y="12481"/>
                  </a:lnTo>
                  <a:lnTo>
                    <a:pt x="1319" y="12432"/>
                  </a:lnTo>
                  <a:lnTo>
                    <a:pt x="1295" y="12335"/>
                  </a:lnTo>
                  <a:lnTo>
                    <a:pt x="1319" y="12237"/>
                  </a:lnTo>
                  <a:lnTo>
                    <a:pt x="1368" y="12164"/>
                  </a:lnTo>
                  <a:lnTo>
                    <a:pt x="1442" y="12115"/>
                  </a:lnTo>
                  <a:lnTo>
                    <a:pt x="1637" y="11993"/>
                  </a:lnTo>
                  <a:lnTo>
                    <a:pt x="1832" y="11871"/>
                  </a:lnTo>
                  <a:lnTo>
                    <a:pt x="1930" y="11846"/>
                  </a:lnTo>
                  <a:close/>
                  <a:moveTo>
                    <a:pt x="831" y="12335"/>
                  </a:moveTo>
                  <a:lnTo>
                    <a:pt x="929" y="12383"/>
                  </a:lnTo>
                  <a:lnTo>
                    <a:pt x="1002" y="12432"/>
                  </a:lnTo>
                  <a:lnTo>
                    <a:pt x="1026" y="12530"/>
                  </a:lnTo>
                  <a:lnTo>
                    <a:pt x="1026" y="12628"/>
                  </a:lnTo>
                  <a:lnTo>
                    <a:pt x="1002" y="12701"/>
                  </a:lnTo>
                  <a:lnTo>
                    <a:pt x="929" y="12774"/>
                  </a:lnTo>
                  <a:lnTo>
                    <a:pt x="855" y="12823"/>
                  </a:lnTo>
                  <a:lnTo>
                    <a:pt x="318" y="12896"/>
                  </a:lnTo>
                  <a:lnTo>
                    <a:pt x="294" y="12896"/>
                  </a:lnTo>
                  <a:lnTo>
                    <a:pt x="220" y="12872"/>
                  </a:lnTo>
                  <a:lnTo>
                    <a:pt x="147" y="12823"/>
                  </a:lnTo>
                  <a:lnTo>
                    <a:pt x="74" y="12774"/>
                  </a:lnTo>
                  <a:lnTo>
                    <a:pt x="49" y="12676"/>
                  </a:lnTo>
                  <a:lnTo>
                    <a:pt x="74" y="12579"/>
                  </a:lnTo>
                  <a:lnTo>
                    <a:pt x="123" y="12506"/>
                  </a:lnTo>
                  <a:lnTo>
                    <a:pt x="196" y="12432"/>
                  </a:lnTo>
                  <a:lnTo>
                    <a:pt x="269" y="12408"/>
                  </a:lnTo>
                  <a:lnTo>
                    <a:pt x="733" y="12335"/>
                  </a:lnTo>
                  <a:close/>
                  <a:moveTo>
                    <a:pt x="5691" y="1"/>
                  </a:moveTo>
                  <a:lnTo>
                    <a:pt x="5593" y="50"/>
                  </a:lnTo>
                  <a:lnTo>
                    <a:pt x="1" y="2907"/>
                  </a:lnTo>
                  <a:lnTo>
                    <a:pt x="1" y="16267"/>
                  </a:lnTo>
                  <a:lnTo>
                    <a:pt x="5618" y="13409"/>
                  </a:lnTo>
                  <a:lnTo>
                    <a:pt x="5740" y="13360"/>
                  </a:lnTo>
                  <a:lnTo>
                    <a:pt x="5838" y="13263"/>
                  </a:lnTo>
                  <a:lnTo>
                    <a:pt x="5935" y="13165"/>
                  </a:lnTo>
                  <a:lnTo>
                    <a:pt x="6009" y="13067"/>
                  </a:lnTo>
                  <a:lnTo>
                    <a:pt x="6082" y="12945"/>
                  </a:lnTo>
                  <a:lnTo>
                    <a:pt x="6131" y="12823"/>
                  </a:lnTo>
                  <a:lnTo>
                    <a:pt x="6155" y="12701"/>
                  </a:lnTo>
                  <a:lnTo>
                    <a:pt x="6155" y="12579"/>
                  </a:lnTo>
                  <a:lnTo>
                    <a:pt x="6155" y="343"/>
                  </a:lnTo>
                  <a:lnTo>
                    <a:pt x="6155" y="221"/>
                  </a:lnTo>
                  <a:lnTo>
                    <a:pt x="6106" y="147"/>
                  </a:lnTo>
                  <a:lnTo>
                    <a:pt x="6058" y="74"/>
                  </a:lnTo>
                  <a:lnTo>
                    <a:pt x="5984" y="25"/>
                  </a:lnTo>
                  <a:lnTo>
                    <a:pt x="5911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62" name="Google Shape;362;p40"/>
          <p:cNvGrpSpPr/>
          <p:nvPr/>
        </p:nvGrpSpPr>
        <p:grpSpPr>
          <a:xfrm>
            <a:off x="3745730" y="362235"/>
            <a:ext cx="335905" cy="397142"/>
            <a:chOff x="4636075" y="261925"/>
            <a:chExt cx="401800" cy="475050"/>
          </a:xfrm>
        </p:grpSpPr>
        <p:sp>
          <p:nvSpPr>
            <p:cNvPr id="363" name="Google Shape;363;p40"/>
            <p:cNvSpPr/>
            <p:nvPr/>
          </p:nvSpPr>
          <p:spPr>
            <a:xfrm>
              <a:off x="4665400" y="326650"/>
              <a:ext cx="372475" cy="97100"/>
            </a:xfrm>
            <a:custGeom>
              <a:rect b="b" l="l" r="r" t="t"/>
              <a:pathLst>
                <a:path extrusionOk="0" h="3884" w="14899">
                  <a:moveTo>
                    <a:pt x="928" y="0"/>
                  </a:moveTo>
                  <a:lnTo>
                    <a:pt x="733" y="25"/>
                  </a:lnTo>
                  <a:lnTo>
                    <a:pt x="562" y="74"/>
                  </a:lnTo>
                  <a:lnTo>
                    <a:pt x="391" y="171"/>
                  </a:lnTo>
                  <a:lnTo>
                    <a:pt x="269" y="269"/>
                  </a:lnTo>
                  <a:lnTo>
                    <a:pt x="147" y="416"/>
                  </a:lnTo>
                  <a:lnTo>
                    <a:pt x="73" y="562"/>
                  </a:lnTo>
                  <a:lnTo>
                    <a:pt x="0" y="733"/>
                  </a:lnTo>
                  <a:lnTo>
                    <a:pt x="0" y="928"/>
                  </a:lnTo>
                  <a:lnTo>
                    <a:pt x="0" y="2956"/>
                  </a:lnTo>
                  <a:lnTo>
                    <a:pt x="0" y="3151"/>
                  </a:lnTo>
                  <a:lnTo>
                    <a:pt x="73" y="3322"/>
                  </a:lnTo>
                  <a:lnTo>
                    <a:pt x="147" y="3468"/>
                  </a:lnTo>
                  <a:lnTo>
                    <a:pt x="269" y="3615"/>
                  </a:lnTo>
                  <a:lnTo>
                    <a:pt x="391" y="3737"/>
                  </a:lnTo>
                  <a:lnTo>
                    <a:pt x="562" y="3810"/>
                  </a:lnTo>
                  <a:lnTo>
                    <a:pt x="733" y="3859"/>
                  </a:lnTo>
                  <a:lnTo>
                    <a:pt x="928" y="3884"/>
                  </a:lnTo>
                  <a:lnTo>
                    <a:pt x="12798" y="3884"/>
                  </a:lnTo>
                  <a:lnTo>
                    <a:pt x="14898" y="1954"/>
                  </a:lnTo>
                  <a:lnTo>
                    <a:pt x="12798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4" name="Google Shape;364;p40"/>
            <p:cNvSpPr/>
            <p:nvPr/>
          </p:nvSpPr>
          <p:spPr>
            <a:xfrm>
              <a:off x="4636075" y="438375"/>
              <a:ext cx="372475" cy="97125"/>
            </a:xfrm>
            <a:custGeom>
              <a:rect b="b" l="l" r="r" t="t"/>
              <a:pathLst>
                <a:path extrusionOk="0" h="3885" w="14899">
                  <a:moveTo>
                    <a:pt x="2101" y="1"/>
                  </a:moveTo>
                  <a:lnTo>
                    <a:pt x="1" y="1930"/>
                  </a:lnTo>
                  <a:lnTo>
                    <a:pt x="2101" y="3884"/>
                  </a:lnTo>
                  <a:lnTo>
                    <a:pt x="13971" y="3884"/>
                  </a:lnTo>
                  <a:lnTo>
                    <a:pt x="14166" y="3860"/>
                  </a:lnTo>
                  <a:lnTo>
                    <a:pt x="14337" y="3811"/>
                  </a:lnTo>
                  <a:lnTo>
                    <a:pt x="14508" y="3713"/>
                  </a:lnTo>
                  <a:lnTo>
                    <a:pt x="14630" y="3615"/>
                  </a:lnTo>
                  <a:lnTo>
                    <a:pt x="14752" y="3469"/>
                  </a:lnTo>
                  <a:lnTo>
                    <a:pt x="14826" y="3322"/>
                  </a:lnTo>
                  <a:lnTo>
                    <a:pt x="14899" y="3151"/>
                  </a:lnTo>
                  <a:lnTo>
                    <a:pt x="14899" y="2956"/>
                  </a:lnTo>
                  <a:lnTo>
                    <a:pt x="14899" y="929"/>
                  </a:lnTo>
                  <a:lnTo>
                    <a:pt x="14899" y="733"/>
                  </a:lnTo>
                  <a:lnTo>
                    <a:pt x="14826" y="563"/>
                  </a:lnTo>
                  <a:lnTo>
                    <a:pt x="14752" y="416"/>
                  </a:lnTo>
                  <a:lnTo>
                    <a:pt x="14630" y="269"/>
                  </a:lnTo>
                  <a:lnTo>
                    <a:pt x="14508" y="147"/>
                  </a:lnTo>
                  <a:lnTo>
                    <a:pt x="14337" y="74"/>
                  </a:lnTo>
                  <a:lnTo>
                    <a:pt x="14166" y="25"/>
                  </a:lnTo>
                  <a:lnTo>
                    <a:pt x="13971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5" name="Google Shape;365;p40"/>
            <p:cNvSpPr/>
            <p:nvPr/>
          </p:nvSpPr>
          <p:spPr>
            <a:xfrm>
              <a:off x="4814975" y="261925"/>
              <a:ext cx="44000" cy="50100"/>
            </a:xfrm>
            <a:custGeom>
              <a:rect b="b" l="l" r="r" t="t"/>
              <a:pathLst>
                <a:path extrusionOk="0" h="2004" w="1760">
                  <a:moveTo>
                    <a:pt x="563" y="1"/>
                  </a:moveTo>
                  <a:lnTo>
                    <a:pt x="465" y="25"/>
                  </a:lnTo>
                  <a:lnTo>
                    <a:pt x="343" y="49"/>
                  </a:lnTo>
                  <a:lnTo>
                    <a:pt x="245" y="98"/>
                  </a:lnTo>
                  <a:lnTo>
                    <a:pt x="172" y="171"/>
                  </a:lnTo>
                  <a:lnTo>
                    <a:pt x="99" y="269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1" y="587"/>
                  </a:lnTo>
                  <a:lnTo>
                    <a:pt x="1" y="2003"/>
                  </a:lnTo>
                  <a:lnTo>
                    <a:pt x="1759" y="2003"/>
                  </a:lnTo>
                  <a:lnTo>
                    <a:pt x="1759" y="587"/>
                  </a:lnTo>
                  <a:lnTo>
                    <a:pt x="1759" y="465"/>
                  </a:lnTo>
                  <a:lnTo>
                    <a:pt x="1735" y="367"/>
                  </a:lnTo>
                  <a:lnTo>
                    <a:pt x="1662" y="269"/>
                  </a:lnTo>
                  <a:lnTo>
                    <a:pt x="1588" y="171"/>
                  </a:lnTo>
                  <a:lnTo>
                    <a:pt x="1515" y="98"/>
                  </a:lnTo>
                  <a:lnTo>
                    <a:pt x="1417" y="49"/>
                  </a:lnTo>
                  <a:lnTo>
                    <a:pt x="1295" y="25"/>
                  </a:lnTo>
                  <a:lnTo>
                    <a:pt x="1198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6" name="Google Shape;366;p40"/>
            <p:cNvSpPr/>
            <p:nvPr/>
          </p:nvSpPr>
          <p:spPr>
            <a:xfrm>
              <a:off x="4814975" y="550125"/>
              <a:ext cx="44000" cy="186850"/>
            </a:xfrm>
            <a:custGeom>
              <a:rect b="b" l="l" r="r" t="t"/>
              <a:pathLst>
                <a:path extrusionOk="0" h="7474" w="1760">
                  <a:moveTo>
                    <a:pt x="1" y="0"/>
                  </a:moveTo>
                  <a:lnTo>
                    <a:pt x="1" y="7474"/>
                  </a:lnTo>
                  <a:lnTo>
                    <a:pt x="1759" y="7474"/>
                  </a:lnTo>
                  <a:lnTo>
                    <a:pt x="1759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67" name="Google Shape;367;p40"/>
          <p:cNvSpPr/>
          <p:nvPr/>
        </p:nvSpPr>
        <p:spPr>
          <a:xfrm>
            <a:off x="4284931" y="392863"/>
            <a:ext cx="384894" cy="335905"/>
          </a:xfrm>
          <a:custGeom>
            <a:rect b="b" l="l" r="r" t="t"/>
            <a:pathLst>
              <a:path extrusionOk="0" h="16072" w="18416">
                <a:moveTo>
                  <a:pt x="9208" y="1"/>
                </a:moveTo>
                <a:lnTo>
                  <a:pt x="1" y="8866"/>
                </a:lnTo>
                <a:lnTo>
                  <a:pt x="2882" y="8866"/>
                </a:lnTo>
                <a:lnTo>
                  <a:pt x="2882" y="15290"/>
                </a:lnTo>
                <a:lnTo>
                  <a:pt x="2907" y="15461"/>
                </a:lnTo>
                <a:lnTo>
                  <a:pt x="2956" y="15607"/>
                </a:lnTo>
                <a:lnTo>
                  <a:pt x="3029" y="15729"/>
                </a:lnTo>
                <a:lnTo>
                  <a:pt x="3102" y="15851"/>
                </a:lnTo>
                <a:lnTo>
                  <a:pt x="3224" y="15949"/>
                </a:lnTo>
                <a:lnTo>
                  <a:pt x="3371" y="16022"/>
                </a:lnTo>
                <a:lnTo>
                  <a:pt x="3517" y="16071"/>
                </a:lnTo>
                <a:lnTo>
                  <a:pt x="7425" y="16071"/>
                </a:lnTo>
                <a:lnTo>
                  <a:pt x="7425" y="13458"/>
                </a:lnTo>
                <a:lnTo>
                  <a:pt x="7450" y="13165"/>
                </a:lnTo>
                <a:lnTo>
                  <a:pt x="7547" y="12896"/>
                </a:lnTo>
                <a:lnTo>
                  <a:pt x="7669" y="12652"/>
                </a:lnTo>
                <a:lnTo>
                  <a:pt x="7840" y="12457"/>
                </a:lnTo>
                <a:lnTo>
                  <a:pt x="8060" y="12286"/>
                </a:lnTo>
                <a:lnTo>
                  <a:pt x="8280" y="12164"/>
                </a:lnTo>
                <a:lnTo>
                  <a:pt x="8549" y="12066"/>
                </a:lnTo>
                <a:lnTo>
                  <a:pt x="8842" y="12041"/>
                </a:lnTo>
                <a:lnTo>
                  <a:pt x="9574" y="12041"/>
                </a:lnTo>
                <a:lnTo>
                  <a:pt x="9867" y="12066"/>
                </a:lnTo>
                <a:lnTo>
                  <a:pt x="10136" y="12164"/>
                </a:lnTo>
                <a:lnTo>
                  <a:pt x="10356" y="12286"/>
                </a:lnTo>
                <a:lnTo>
                  <a:pt x="10576" y="12457"/>
                </a:lnTo>
                <a:lnTo>
                  <a:pt x="10747" y="12652"/>
                </a:lnTo>
                <a:lnTo>
                  <a:pt x="10869" y="12896"/>
                </a:lnTo>
                <a:lnTo>
                  <a:pt x="10967" y="13165"/>
                </a:lnTo>
                <a:lnTo>
                  <a:pt x="10991" y="13458"/>
                </a:lnTo>
                <a:lnTo>
                  <a:pt x="10991" y="16071"/>
                </a:lnTo>
                <a:lnTo>
                  <a:pt x="14899" y="16071"/>
                </a:lnTo>
                <a:lnTo>
                  <a:pt x="15045" y="16022"/>
                </a:lnTo>
                <a:lnTo>
                  <a:pt x="15192" y="15949"/>
                </a:lnTo>
                <a:lnTo>
                  <a:pt x="15314" y="15851"/>
                </a:lnTo>
                <a:lnTo>
                  <a:pt x="15387" y="15729"/>
                </a:lnTo>
                <a:lnTo>
                  <a:pt x="15460" y="15607"/>
                </a:lnTo>
                <a:lnTo>
                  <a:pt x="15509" y="15461"/>
                </a:lnTo>
                <a:lnTo>
                  <a:pt x="15534" y="15290"/>
                </a:lnTo>
                <a:lnTo>
                  <a:pt x="15534" y="8866"/>
                </a:lnTo>
                <a:lnTo>
                  <a:pt x="18416" y="8866"/>
                </a:lnTo>
                <a:lnTo>
                  <a:pt x="9208" y="1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68" name="Google Shape;368;p40"/>
          <p:cNvGrpSpPr/>
          <p:nvPr/>
        </p:nvGrpSpPr>
        <p:grpSpPr>
          <a:xfrm>
            <a:off x="4872282" y="395424"/>
            <a:ext cx="336908" cy="330262"/>
            <a:chOff x="5983625" y="301625"/>
            <a:chExt cx="403000" cy="395050"/>
          </a:xfrm>
        </p:grpSpPr>
        <p:sp>
          <p:nvSpPr>
            <p:cNvPr id="369" name="Google Shape;369;p40"/>
            <p:cNvSpPr/>
            <p:nvPr/>
          </p:nvSpPr>
          <p:spPr>
            <a:xfrm>
              <a:off x="5983625" y="319925"/>
              <a:ext cx="403000" cy="67200"/>
            </a:xfrm>
            <a:custGeom>
              <a:rect b="b" l="l" r="r" t="t"/>
              <a:pathLst>
                <a:path extrusionOk="0" h="2688" w="16120">
                  <a:moveTo>
                    <a:pt x="3102" y="416"/>
                  </a:moveTo>
                  <a:lnTo>
                    <a:pt x="3273" y="465"/>
                  </a:lnTo>
                  <a:lnTo>
                    <a:pt x="3444" y="562"/>
                  </a:lnTo>
                  <a:lnTo>
                    <a:pt x="3566" y="660"/>
                  </a:lnTo>
                  <a:lnTo>
                    <a:pt x="3688" y="807"/>
                  </a:lnTo>
                  <a:lnTo>
                    <a:pt x="3762" y="953"/>
                  </a:lnTo>
                  <a:lnTo>
                    <a:pt x="3810" y="1124"/>
                  </a:lnTo>
                  <a:lnTo>
                    <a:pt x="3835" y="1320"/>
                  </a:lnTo>
                  <a:lnTo>
                    <a:pt x="3810" y="1491"/>
                  </a:lnTo>
                  <a:lnTo>
                    <a:pt x="3762" y="1661"/>
                  </a:lnTo>
                  <a:lnTo>
                    <a:pt x="3688" y="1808"/>
                  </a:lnTo>
                  <a:lnTo>
                    <a:pt x="3566" y="1955"/>
                  </a:lnTo>
                  <a:lnTo>
                    <a:pt x="3444" y="2052"/>
                  </a:lnTo>
                  <a:lnTo>
                    <a:pt x="3273" y="2150"/>
                  </a:lnTo>
                  <a:lnTo>
                    <a:pt x="3102" y="2199"/>
                  </a:lnTo>
                  <a:lnTo>
                    <a:pt x="2931" y="2223"/>
                  </a:lnTo>
                  <a:lnTo>
                    <a:pt x="2760" y="2199"/>
                  </a:lnTo>
                  <a:lnTo>
                    <a:pt x="2589" y="2150"/>
                  </a:lnTo>
                  <a:lnTo>
                    <a:pt x="2418" y="2052"/>
                  </a:lnTo>
                  <a:lnTo>
                    <a:pt x="2296" y="1955"/>
                  </a:lnTo>
                  <a:lnTo>
                    <a:pt x="2174" y="1808"/>
                  </a:lnTo>
                  <a:lnTo>
                    <a:pt x="2101" y="1661"/>
                  </a:lnTo>
                  <a:lnTo>
                    <a:pt x="2052" y="1491"/>
                  </a:lnTo>
                  <a:lnTo>
                    <a:pt x="2028" y="1320"/>
                  </a:lnTo>
                  <a:lnTo>
                    <a:pt x="2052" y="1124"/>
                  </a:lnTo>
                  <a:lnTo>
                    <a:pt x="2101" y="953"/>
                  </a:lnTo>
                  <a:lnTo>
                    <a:pt x="2174" y="807"/>
                  </a:lnTo>
                  <a:lnTo>
                    <a:pt x="2296" y="660"/>
                  </a:lnTo>
                  <a:lnTo>
                    <a:pt x="2418" y="562"/>
                  </a:lnTo>
                  <a:lnTo>
                    <a:pt x="2589" y="465"/>
                  </a:lnTo>
                  <a:lnTo>
                    <a:pt x="2760" y="416"/>
                  </a:lnTo>
                  <a:close/>
                  <a:moveTo>
                    <a:pt x="13360" y="416"/>
                  </a:moveTo>
                  <a:lnTo>
                    <a:pt x="13531" y="465"/>
                  </a:lnTo>
                  <a:lnTo>
                    <a:pt x="13702" y="562"/>
                  </a:lnTo>
                  <a:lnTo>
                    <a:pt x="13824" y="660"/>
                  </a:lnTo>
                  <a:lnTo>
                    <a:pt x="13946" y="807"/>
                  </a:lnTo>
                  <a:lnTo>
                    <a:pt x="14019" y="953"/>
                  </a:lnTo>
                  <a:lnTo>
                    <a:pt x="14068" y="1124"/>
                  </a:lnTo>
                  <a:lnTo>
                    <a:pt x="14093" y="1320"/>
                  </a:lnTo>
                  <a:lnTo>
                    <a:pt x="14068" y="1491"/>
                  </a:lnTo>
                  <a:lnTo>
                    <a:pt x="14019" y="1661"/>
                  </a:lnTo>
                  <a:lnTo>
                    <a:pt x="13946" y="1808"/>
                  </a:lnTo>
                  <a:lnTo>
                    <a:pt x="13824" y="1955"/>
                  </a:lnTo>
                  <a:lnTo>
                    <a:pt x="13702" y="2052"/>
                  </a:lnTo>
                  <a:lnTo>
                    <a:pt x="13531" y="2150"/>
                  </a:lnTo>
                  <a:lnTo>
                    <a:pt x="13360" y="2199"/>
                  </a:lnTo>
                  <a:lnTo>
                    <a:pt x="13189" y="2223"/>
                  </a:lnTo>
                  <a:lnTo>
                    <a:pt x="13018" y="2199"/>
                  </a:lnTo>
                  <a:lnTo>
                    <a:pt x="12847" y="2150"/>
                  </a:lnTo>
                  <a:lnTo>
                    <a:pt x="12676" y="2052"/>
                  </a:lnTo>
                  <a:lnTo>
                    <a:pt x="12554" y="1955"/>
                  </a:lnTo>
                  <a:lnTo>
                    <a:pt x="12432" y="1808"/>
                  </a:lnTo>
                  <a:lnTo>
                    <a:pt x="12359" y="1661"/>
                  </a:lnTo>
                  <a:lnTo>
                    <a:pt x="12310" y="1491"/>
                  </a:lnTo>
                  <a:lnTo>
                    <a:pt x="12285" y="1320"/>
                  </a:lnTo>
                  <a:lnTo>
                    <a:pt x="12310" y="1124"/>
                  </a:lnTo>
                  <a:lnTo>
                    <a:pt x="12359" y="953"/>
                  </a:lnTo>
                  <a:lnTo>
                    <a:pt x="12432" y="807"/>
                  </a:lnTo>
                  <a:lnTo>
                    <a:pt x="12554" y="660"/>
                  </a:lnTo>
                  <a:lnTo>
                    <a:pt x="12676" y="562"/>
                  </a:lnTo>
                  <a:lnTo>
                    <a:pt x="12847" y="465"/>
                  </a:lnTo>
                  <a:lnTo>
                    <a:pt x="13018" y="416"/>
                  </a:lnTo>
                  <a:close/>
                  <a:moveTo>
                    <a:pt x="0" y="1"/>
                  </a:moveTo>
                  <a:lnTo>
                    <a:pt x="0" y="2687"/>
                  </a:lnTo>
                  <a:lnTo>
                    <a:pt x="16120" y="2687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0" name="Google Shape;370;p40"/>
            <p:cNvSpPr/>
            <p:nvPr/>
          </p:nvSpPr>
          <p:spPr>
            <a:xfrm>
              <a:off x="5983625" y="664900"/>
              <a:ext cx="403000" cy="31775"/>
            </a:xfrm>
            <a:custGeom>
              <a:rect b="b" l="l" r="r" t="t"/>
              <a:pathLst>
                <a:path extrusionOk="0" h="1271" w="16120">
                  <a:moveTo>
                    <a:pt x="0" y="1"/>
                  </a:moveTo>
                  <a:lnTo>
                    <a:pt x="0" y="489"/>
                  </a:lnTo>
                  <a:lnTo>
                    <a:pt x="25" y="660"/>
                  </a:lnTo>
                  <a:lnTo>
                    <a:pt x="74" y="807"/>
                  </a:lnTo>
                  <a:lnTo>
                    <a:pt x="147" y="929"/>
                  </a:lnTo>
                  <a:lnTo>
                    <a:pt x="220" y="1051"/>
                  </a:lnTo>
                  <a:lnTo>
                    <a:pt x="342" y="1149"/>
                  </a:lnTo>
                  <a:lnTo>
                    <a:pt x="489" y="1222"/>
                  </a:lnTo>
                  <a:lnTo>
                    <a:pt x="635" y="1271"/>
                  </a:lnTo>
                  <a:lnTo>
                    <a:pt x="15485" y="1271"/>
                  </a:lnTo>
                  <a:lnTo>
                    <a:pt x="15631" y="1222"/>
                  </a:lnTo>
                  <a:lnTo>
                    <a:pt x="15778" y="1149"/>
                  </a:lnTo>
                  <a:lnTo>
                    <a:pt x="15900" y="1051"/>
                  </a:lnTo>
                  <a:lnTo>
                    <a:pt x="15973" y="929"/>
                  </a:lnTo>
                  <a:lnTo>
                    <a:pt x="16046" y="807"/>
                  </a:lnTo>
                  <a:lnTo>
                    <a:pt x="16095" y="660"/>
                  </a:lnTo>
                  <a:lnTo>
                    <a:pt x="16120" y="489"/>
                  </a:lnTo>
                  <a:lnTo>
                    <a:pt x="16120" y="1"/>
                  </a:lnTo>
                  <a:lnTo>
                    <a:pt x="16095" y="172"/>
                  </a:lnTo>
                  <a:lnTo>
                    <a:pt x="16046" y="318"/>
                  </a:lnTo>
                  <a:lnTo>
                    <a:pt x="15973" y="440"/>
                  </a:lnTo>
                  <a:lnTo>
                    <a:pt x="15900" y="562"/>
                  </a:lnTo>
                  <a:lnTo>
                    <a:pt x="15778" y="660"/>
                  </a:lnTo>
                  <a:lnTo>
                    <a:pt x="15631" y="733"/>
                  </a:lnTo>
                  <a:lnTo>
                    <a:pt x="15485" y="782"/>
                  </a:lnTo>
                  <a:lnTo>
                    <a:pt x="635" y="782"/>
                  </a:lnTo>
                  <a:lnTo>
                    <a:pt x="489" y="733"/>
                  </a:lnTo>
                  <a:lnTo>
                    <a:pt x="342" y="660"/>
                  </a:lnTo>
                  <a:lnTo>
                    <a:pt x="220" y="562"/>
                  </a:lnTo>
                  <a:lnTo>
                    <a:pt x="147" y="440"/>
                  </a:lnTo>
                  <a:lnTo>
                    <a:pt x="74" y="318"/>
                  </a:lnTo>
                  <a:lnTo>
                    <a:pt x="25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1" name="Google Shape;371;p40"/>
            <p:cNvSpPr/>
            <p:nvPr/>
          </p:nvSpPr>
          <p:spPr>
            <a:xfrm>
              <a:off x="6041025" y="3016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3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3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79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79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2" name="Google Shape;372;p40"/>
            <p:cNvSpPr/>
            <p:nvPr/>
          </p:nvSpPr>
          <p:spPr>
            <a:xfrm>
              <a:off x="6297450" y="3016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3" name="Google Shape;373;p40"/>
            <p:cNvSpPr/>
            <p:nvPr/>
          </p:nvSpPr>
          <p:spPr>
            <a:xfrm>
              <a:off x="60972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7" y="2150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4" name="Google Shape;374;p40"/>
            <p:cNvSpPr/>
            <p:nvPr/>
          </p:nvSpPr>
          <p:spPr>
            <a:xfrm>
              <a:off x="60972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5" name="Google Shape;375;p40"/>
            <p:cNvSpPr/>
            <p:nvPr/>
          </p:nvSpPr>
          <p:spPr>
            <a:xfrm>
              <a:off x="60972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6" name="Google Shape;376;p40"/>
            <p:cNvSpPr/>
            <p:nvPr/>
          </p:nvSpPr>
          <p:spPr>
            <a:xfrm>
              <a:off x="6160075" y="575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7" name="Google Shape;377;p40"/>
            <p:cNvSpPr/>
            <p:nvPr/>
          </p:nvSpPr>
          <p:spPr>
            <a:xfrm>
              <a:off x="60343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8" name="Google Shape;378;p40"/>
            <p:cNvSpPr/>
            <p:nvPr/>
          </p:nvSpPr>
          <p:spPr>
            <a:xfrm>
              <a:off x="60343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9" name="Google Shape;379;p40"/>
            <p:cNvSpPr/>
            <p:nvPr/>
          </p:nvSpPr>
          <p:spPr>
            <a:xfrm>
              <a:off x="60343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0" name="Google Shape;380;p40"/>
            <p:cNvSpPr/>
            <p:nvPr/>
          </p:nvSpPr>
          <p:spPr>
            <a:xfrm>
              <a:off x="6160075" y="509200"/>
              <a:ext cx="50100" cy="53775"/>
            </a:xfrm>
            <a:custGeom>
              <a:rect b="b" l="l" r="r" t="t"/>
              <a:pathLst>
                <a:path extrusionOk="0" h="2151" w="2004">
                  <a:moveTo>
                    <a:pt x="1" y="1"/>
                  </a:moveTo>
                  <a:lnTo>
                    <a:pt x="1" y="2150"/>
                  </a:lnTo>
                  <a:lnTo>
                    <a:pt x="2003" y="2150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1" name="Google Shape;381;p40"/>
            <p:cNvSpPr/>
            <p:nvPr/>
          </p:nvSpPr>
          <p:spPr>
            <a:xfrm>
              <a:off x="5983625" y="399300"/>
              <a:ext cx="403000" cy="272950"/>
            </a:xfrm>
            <a:custGeom>
              <a:rect b="b" l="l" r="r" t="t"/>
              <a:pathLst>
                <a:path extrusionOk="0" h="10918" w="16120">
                  <a:moveTo>
                    <a:pt x="14434" y="1466"/>
                  </a:moveTo>
                  <a:lnTo>
                    <a:pt x="14508" y="1515"/>
                  </a:lnTo>
                  <a:lnTo>
                    <a:pt x="14557" y="1613"/>
                  </a:lnTo>
                  <a:lnTo>
                    <a:pt x="14581" y="1710"/>
                  </a:lnTo>
                  <a:lnTo>
                    <a:pt x="14581" y="9233"/>
                  </a:lnTo>
                  <a:lnTo>
                    <a:pt x="14557" y="9330"/>
                  </a:lnTo>
                  <a:lnTo>
                    <a:pt x="14508" y="9404"/>
                  </a:lnTo>
                  <a:lnTo>
                    <a:pt x="14434" y="9452"/>
                  </a:lnTo>
                  <a:lnTo>
                    <a:pt x="14337" y="9477"/>
                  </a:lnTo>
                  <a:lnTo>
                    <a:pt x="1783" y="9477"/>
                  </a:lnTo>
                  <a:lnTo>
                    <a:pt x="1686" y="9452"/>
                  </a:lnTo>
                  <a:lnTo>
                    <a:pt x="1612" y="9404"/>
                  </a:lnTo>
                  <a:lnTo>
                    <a:pt x="1564" y="9330"/>
                  </a:lnTo>
                  <a:lnTo>
                    <a:pt x="1539" y="9233"/>
                  </a:lnTo>
                  <a:lnTo>
                    <a:pt x="1539" y="1710"/>
                  </a:lnTo>
                  <a:lnTo>
                    <a:pt x="1564" y="1613"/>
                  </a:lnTo>
                  <a:lnTo>
                    <a:pt x="1612" y="1515"/>
                  </a:lnTo>
                  <a:lnTo>
                    <a:pt x="1686" y="1466"/>
                  </a:lnTo>
                  <a:close/>
                  <a:moveTo>
                    <a:pt x="0" y="1"/>
                  </a:moveTo>
                  <a:lnTo>
                    <a:pt x="0" y="10332"/>
                  </a:lnTo>
                  <a:lnTo>
                    <a:pt x="25" y="10429"/>
                  </a:lnTo>
                  <a:lnTo>
                    <a:pt x="74" y="10527"/>
                  </a:lnTo>
                  <a:lnTo>
                    <a:pt x="147" y="10625"/>
                  </a:lnTo>
                  <a:lnTo>
                    <a:pt x="220" y="10722"/>
                  </a:lnTo>
                  <a:lnTo>
                    <a:pt x="342" y="10796"/>
                  </a:lnTo>
                  <a:lnTo>
                    <a:pt x="489" y="10869"/>
                  </a:lnTo>
                  <a:lnTo>
                    <a:pt x="635" y="10918"/>
                  </a:lnTo>
                  <a:lnTo>
                    <a:pt x="15485" y="10918"/>
                  </a:lnTo>
                  <a:lnTo>
                    <a:pt x="15631" y="10869"/>
                  </a:lnTo>
                  <a:lnTo>
                    <a:pt x="15778" y="10796"/>
                  </a:lnTo>
                  <a:lnTo>
                    <a:pt x="15900" y="10698"/>
                  </a:lnTo>
                  <a:lnTo>
                    <a:pt x="15973" y="10576"/>
                  </a:lnTo>
                  <a:lnTo>
                    <a:pt x="16046" y="10454"/>
                  </a:lnTo>
                  <a:lnTo>
                    <a:pt x="16095" y="10307"/>
                  </a:lnTo>
                  <a:lnTo>
                    <a:pt x="16120" y="10136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2" name="Google Shape;382;p40"/>
            <p:cNvSpPr/>
            <p:nvPr/>
          </p:nvSpPr>
          <p:spPr>
            <a:xfrm>
              <a:off x="62852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3" name="Google Shape;383;p40"/>
            <p:cNvSpPr/>
            <p:nvPr/>
          </p:nvSpPr>
          <p:spPr>
            <a:xfrm>
              <a:off x="62852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4" name="Google Shape;384;p40"/>
            <p:cNvSpPr/>
            <p:nvPr/>
          </p:nvSpPr>
          <p:spPr>
            <a:xfrm>
              <a:off x="62852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5" name="Google Shape;385;p40"/>
            <p:cNvSpPr/>
            <p:nvPr/>
          </p:nvSpPr>
          <p:spPr>
            <a:xfrm>
              <a:off x="62223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6" name="Google Shape;386;p40"/>
            <p:cNvSpPr/>
            <p:nvPr/>
          </p:nvSpPr>
          <p:spPr>
            <a:xfrm>
              <a:off x="6160075" y="448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7" name="Google Shape;387;p40"/>
            <p:cNvSpPr/>
            <p:nvPr/>
          </p:nvSpPr>
          <p:spPr>
            <a:xfrm>
              <a:off x="62223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8" name="Google Shape;388;p40"/>
            <p:cNvSpPr/>
            <p:nvPr/>
          </p:nvSpPr>
          <p:spPr>
            <a:xfrm>
              <a:off x="62223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89" name="Google Shape;389;p40"/>
          <p:cNvGrpSpPr/>
          <p:nvPr/>
        </p:nvGrpSpPr>
        <p:grpSpPr>
          <a:xfrm>
            <a:off x="5438358" y="392853"/>
            <a:ext cx="331808" cy="331307"/>
            <a:chOff x="6660750" y="298550"/>
            <a:chExt cx="396900" cy="396300"/>
          </a:xfrm>
        </p:grpSpPr>
        <p:sp>
          <p:nvSpPr>
            <p:cNvPr id="390" name="Google Shape;390;p40"/>
            <p:cNvSpPr/>
            <p:nvPr/>
          </p:nvSpPr>
          <p:spPr>
            <a:xfrm>
              <a:off x="6660750" y="298550"/>
              <a:ext cx="396900" cy="396300"/>
            </a:xfrm>
            <a:custGeom>
              <a:rect b="b" l="l" r="r" t="t"/>
              <a:pathLst>
                <a:path extrusionOk="0" h="15852" w="15876">
                  <a:moveTo>
                    <a:pt x="8304" y="978"/>
                  </a:moveTo>
                  <a:lnTo>
                    <a:pt x="8646" y="1002"/>
                  </a:lnTo>
                  <a:lnTo>
                    <a:pt x="8988" y="1051"/>
                  </a:lnTo>
                  <a:lnTo>
                    <a:pt x="9330" y="1100"/>
                  </a:lnTo>
                  <a:lnTo>
                    <a:pt x="9672" y="1198"/>
                  </a:lnTo>
                  <a:lnTo>
                    <a:pt x="10014" y="1271"/>
                  </a:lnTo>
                  <a:lnTo>
                    <a:pt x="10332" y="1393"/>
                  </a:lnTo>
                  <a:lnTo>
                    <a:pt x="10649" y="1515"/>
                  </a:lnTo>
                  <a:lnTo>
                    <a:pt x="10942" y="1662"/>
                  </a:lnTo>
                  <a:lnTo>
                    <a:pt x="11260" y="1808"/>
                  </a:lnTo>
                  <a:lnTo>
                    <a:pt x="11553" y="1979"/>
                  </a:lnTo>
                  <a:lnTo>
                    <a:pt x="11821" y="2150"/>
                  </a:lnTo>
                  <a:lnTo>
                    <a:pt x="12090" y="2346"/>
                  </a:lnTo>
                  <a:lnTo>
                    <a:pt x="12359" y="2565"/>
                  </a:lnTo>
                  <a:lnTo>
                    <a:pt x="12603" y="2785"/>
                  </a:lnTo>
                  <a:lnTo>
                    <a:pt x="12847" y="3005"/>
                  </a:lnTo>
                  <a:lnTo>
                    <a:pt x="13091" y="3249"/>
                  </a:lnTo>
                  <a:lnTo>
                    <a:pt x="13311" y="3493"/>
                  </a:lnTo>
                  <a:lnTo>
                    <a:pt x="13507" y="3762"/>
                  </a:lnTo>
                  <a:lnTo>
                    <a:pt x="13702" y="4031"/>
                  </a:lnTo>
                  <a:lnTo>
                    <a:pt x="13897" y="4324"/>
                  </a:lnTo>
                  <a:lnTo>
                    <a:pt x="14044" y="4617"/>
                  </a:lnTo>
                  <a:lnTo>
                    <a:pt x="14215" y="4910"/>
                  </a:lnTo>
                  <a:lnTo>
                    <a:pt x="14337" y="5227"/>
                  </a:lnTo>
                  <a:lnTo>
                    <a:pt x="14483" y="5545"/>
                  </a:lnTo>
                  <a:lnTo>
                    <a:pt x="14581" y="5862"/>
                  </a:lnTo>
                  <a:lnTo>
                    <a:pt x="14679" y="6180"/>
                  </a:lnTo>
                  <a:lnTo>
                    <a:pt x="14752" y="6522"/>
                  </a:lnTo>
                  <a:lnTo>
                    <a:pt x="14825" y="6864"/>
                  </a:lnTo>
                  <a:lnTo>
                    <a:pt x="14850" y="7206"/>
                  </a:lnTo>
                  <a:lnTo>
                    <a:pt x="14899" y="7572"/>
                  </a:lnTo>
                  <a:lnTo>
                    <a:pt x="14899" y="7938"/>
                  </a:lnTo>
                  <a:lnTo>
                    <a:pt x="14899" y="8280"/>
                  </a:lnTo>
                  <a:lnTo>
                    <a:pt x="14850" y="8647"/>
                  </a:lnTo>
                  <a:lnTo>
                    <a:pt x="14825" y="8989"/>
                  </a:lnTo>
                  <a:lnTo>
                    <a:pt x="14752" y="9331"/>
                  </a:lnTo>
                  <a:lnTo>
                    <a:pt x="14679" y="9672"/>
                  </a:lnTo>
                  <a:lnTo>
                    <a:pt x="14581" y="9990"/>
                  </a:lnTo>
                  <a:lnTo>
                    <a:pt x="14483" y="10307"/>
                  </a:lnTo>
                  <a:lnTo>
                    <a:pt x="14337" y="10625"/>
                  </a:lnTo>
                  <a:lnTo>
                    <a:pt x="14215" y="10942"/>
                  </a:lnTo>
                  <a:lnTo>
                    <a:pt x="14044" y="11236"/>
                  </a:lnTo>
                  <a:lnTo>
                    <a:pt x="13897" y="11529"/>
                  </a:lnTo>
                  <a:lnTo>
                    <a:pt x="13702" y="11822"/>
                  </a:lnTo>
                  <a:lnTo>
                    <a:pt x="13507" y="12090"/>
                  </a:lnTo>
                  <a:lnTo>
                    <a:pt x="13311" y="12359"/>
                  </a:lnTo>
                  <a:lnTo>
                    <a:pt x="13091" y="12603"/>
                  </a:lnTo>
                  <a:lnTo>
                    <a:pt x="12847" y="12847"/>
                  </a:lnTo>
                  <a:lnTo>
                    <a:pt x="12603" y="13067"/>
                  </a:lnTo>
                  <a:lnTo>
                    <a:pt x="12359" y="13287"/>
                  </a:lnTo>
                  <a:lnTo>
                    <a:pt x="12090" y="13507"/>
                  </a:lnTo>
                  <a:lnTo>
                    <a:pt x="11821" y="13702"/>
                  </a:lnTo>
                  <a:lnTo>
                    <a:pt x="11553" y="13873"/>
                  </a:lnTo>
                  <a:lnTo>
                    <a:pt x="11260" y="14044"/>
                  </a:lnTo>
                  <a:lnTo>
                    <a:pt x="10942" y="14191"/>
                  </a:lnTo>
                  <a:lnTo>
                    <a:pt x="10649" y="14337"/>
                  </a:lnTo>
                  <a:lnTo>
                    <a:pt x="10332" y="14459"/>
                  </a:lnTo>
                  <a:lnTo>
                    <a:pt x="10014" y="14581"/>
                  </a:lnTo>
                  <a:lnTo>
                    <a:pt x="9672" y="14655"/>
                  </a:lnTo>
                  <a:lnTo>
                    <a:pt x="9330" y="14752"/>
                  </a:lnTo>
                  <a:lnTo>
                    <a:pt x="8988" y="14801"/>
                  </a:lnTo>
                  <a:lnTo>
                    <a:pt x="8646" y="14850"/>
                  </a:lnTo>
                  <a:lnTo>
                    <a:pt x="8304" y="14875"/>
                  </a:lnTo>
                  <a:lnTo>
                    <a:pt x="7572" y="14875"/>
                  </a:lnTo>
                  <a:lnTo>
                    <a:pt x="7230" y="14850"/>
                  </a:lnTo>
                  <a:lnTo>
                    <a:pt x="6888" y="14801"/>
                  </a:lnTo>
                  <a:lnTo>
                    <a:pt x="6546" y="14752"/>
                  </a:lnTo>
                  <a:lnTo>
                    <a:pt x="6204" y="14655"/>
                  </a:lnTo>
                  <a:lnTo>
                    <a:pt x="5862" y="14581"/>
                  </a:lnTo>
                  <a:lnTo>
                    <a:pt x="5545" y="14459"/>
                  </a:lnTo>
                  <a:lnTo>
                    <a:pt x="5227" y="14337"/>
                  </a:lnTo>
                  <a:lnTo>
                    <a:pt x="4934" y="14191"/>
                  </a:lnTo>
                  <a:lnTo>
                    <a:pt x="4617" y="14044"/>
                  </a:lnTo>
                  <a:lnTo>
                    <a:pt x="4324" y="13873"/>
                  </a:lnTo>
                  <a:lnTo>
                    <a:pt x="4055" y="13702"/>
                  </a:lnTo>
                  <a:lnTo>
                    <a:pt x="3786" y="13507"/>
                  </a:lnTo>
                  <a:lnTo>
                    <a:pt x="3518" y="13287"/>
                  </a:lnTo>
                  <a:lnTo>
                    <a:pt x="3273" y="13067"/>
                  </a:lnTo>
                  <a:lnTo>
                    <a:pt x="3029" y="12847"/>
                  </a:lnTo>
                  <a:lnTo>
                    <a:pt x="2785" y="12603"/>
                  </a:lnTo>
                  <a:lnTo>
                    <a:pt x="2565" y="12359"/>
                  </a:lnTo>
                  <a:lnTo>
                    <a:pt x="2370" y="12090"/>
                  </a:lnTo>
                  <a:lnTo>
                    <a:pt x="2174" y="11822"/>
                  </a:lnTo>
                  <a:lnTo>
                    <a:pt x="1979" y="11529"/>
                  </a:lnTo>
                  <a:lnTo>
                    <a:pt x="1832" y="11236"/>
                  </a:lnTo>
                  <a:lnTo>
                    <a:pt x="1661" y="10942"/>
                  </a:lnTo>
                  <a:lnTo>
                    <a:pt x="1539" y="10625"/>
                  </a:lnTo>
                  <a:lnTo>
                    <a:pt x="1393" y="10307"/>
                  </a:lnTo>
                  <a:lnTo>
                    <a:pt x="1295" y="9990"/>
                  </a:lnTo>
                  <a:lnTo>
                    <a:pt x="1197" y="9672"/>
                  </a:lnTo>
                  <a:lnTo>
                    <a:pt x="1124" y="9331"/>
                  </a:lnTo>
                  <a:lnTo>
                    <a:pt x="1051" y="8989"/>
                  </a:lnTo>
                  <a:lnTo>
                    <a:pt x="1026" y="8647"/>
                  </a:lnTo>
                  <a:lnTo>
                    <a:pt x="978" y="8280"/>
                  </a:lnTo>
                  <a:lnTo>
                    <a:pt x="978" y="7938"/>
                  </a:lnTo>
                  <a:lnTo>
                    <a:pt x="978" y="7572"/>
                  </a:lnTo>
                  <a:lnTo>
                    <a:pt x="1026" y="7206"/>
                  </a:lnTo>
                  <a:lnTo>
                    <a:pt x="1051" y="6864"/>
                  </a:lnTo>
                  <a:lnTo>
                    <a:pt x="1124" y="6522"/>
                  </a:lnTo>
                  <a:lnTo>
                    <a:pt x="1197" y="6180"/>
                  </a:lnTo>
                  <a:lnTo>
                    <a:pt x="1295" y="5862"/>
                  </a:lnTo>
                  <a:lnTo>
                    <a:pt x="1393" y="5545"/>
                  </a:lnTo>
                  <a:lnTo>
                    <a:pt x="1539" y="5227"/>
                  </a:lnTo>
                  <a:lnTo>
                    <a:pt x="1661" y="4910"/>
                  </a:lnTo>
                  <a:lnTo>
                    <a:pt x="1832" y="4617"/>
                  </a:lnTo>
                  <a:lnTo>
                    <a:pt x="1979" y="4324"/>
                  </a:lnTo>
                  <a:lnTo>
                    <a:pt x="2174" y="4031"/>
                  </a:lnTo>
                  <a:lnTo>
                    <a:pt x="2370" y="3762"/>
                  </a:lnTo>
                  <a:lnTo>
                    <a:pt x="2565" y="3493"/>
                  </a:lnTo>
                  <a:lnTo>
                    <a:pt x="2785" y="3249"/>
                  </a:lnTo>
                  <a:lnTo>
                    <a:pt x="3029" y="3005"/>
                  </a:lnTo>
                  <a:lnTo>
                    <a:pt x="3273" y="2785"/>
                  </a:lnTo>
                  <a:lnTo>
                    <a:pt x="3518" y="2565"/>
                  </a:lnTo>
                  <a:lnTo>
                    <a:pt x="3786" y="2346"/>
                  </a:lnTo>
                  <a:lnTo>
                    <a:pt x="4055" y="2150"/>
                  </a:lnTo>
                  <a:lnTo>
                    <a:pt x="4324" y="1979"/>
                  </a:lnTo>
                  <a:lnTo>
                    <a:pt x="4617" y="1808"/>
                  </a:lnTo>
                  <a:lnTo>
                    <a:pt x="4934" y="1662"/>
                  </a:lnTo>
                  <a:lnTo>
                    <a:pt x="5227" y="1515"/>
                  </a:lnTo>
                  <a:lnTo>
                    <a:pt x="5545" y="1393"/>
                  </a:lnTo>
                  <a:lnTo>
                    <a:pt x="5862" y="1271"/>
                  </a:lnTo>
                  <a:lnTo>
                    <a:pt x="6204" y="1198"/>
                  </a:lnTo>
                  <a:lnTo>
                    <a:pt x="6546" y="1100"/>
                  </a:lnTo>
                  <a:lnTo>
                    <a:pt x="6888" y="1051"/>
                  </a:lnTo>
                  <a:lnTo>
                    <a:pt x="7230" y="1002"/>
                  </a:lnTo>
                  <a:lnTo>
                    <a:pt x="7572" y="978"/>
                  </a:lnTo>
                  <a:close/>
                  <a:moveTo>
                    <a:pt x="7523" y="1"/>
                  </a:moveTo>
                  <a:lnTo>
                    <a:pt x="7132" y="25"/>
                  </a:lnTo>
                  <a:lnTo>
                    <a:pt x="6741" y="74"/>
                  </a:lnTo>
                  <a:lnTo>
                    <a:pt x="6351" y="147"/>
                  </a:lnTo>
                  <a:lnTo>
                    <a:pt x="5960" y="245"/>
                  </a:lnTo>
                  <a:lnTo>
                    <a:pt x="5569" y="343"/>
                  </a:lnTo>
                  <a:lnTo>
                    <a:pt x="5203" y="465"/>
                  </a:lnTo>
                  <a:lnTo>
                    <a:pt x="4861" y="611"/>
                  </a:lnTo>
                  <a:lnTo>
                    <a:pt x="4494" y="782"/>
                  </a:lnTo>
                  <a:lnTo>
                    <a:pt x="4153" y="953"/>
                  </a:lnTo>
                  <a:lnTo>
                    <a:pt x="3835" y="1149"/>
                  </a:lnTo>
                  <a:lnTo>
                    <a:pt x="3493" y="1344"/>
                  </a:lnTo>
                  <a:lnTo>
                    <a:pt x="3200" y="1564"/>
                  </a:lnTo>
                  <a:lnTo>
                    <a:pt x="2883" y="1808"/>
                  </a:lnTo>
                  <a:lnTo>
                    <a:pt x="2614" y="2052"/>
                  </a:lnTo>
                  <a:lnTo>
                    <a:pt x="2321" y="2321"/>
                  </a:lnTo>
                  <a:lnTo>
                    <a:pt x="2077" y="2590"/>
                  </a:lnTo>
                  <a:lnTo>
                    <a:pt x="1808" y="2883"/>
                  </a:lnTo>
                  <a:lnTo>
                    <a:pt x="1588" y="3176"/>
                  </a:lnTo>
                  <a:lnTo>
                    <a:pt x="1368" y="3493"/>
                  </a:lnTo>
                  <a:lnTo>
                    <a:pt x="1149" y="3811"/>
                  </a:lnTo>
                  <a:lnTo>
                    <a:pt x="953" y="4153"/>
                  </a:lnTo>
                  <a:lnTo>
                    <a:pt x="782" y="4495"/>
                  </a:lnTo>
                  <a:lnTo>
                    <a:pt x="636" y="4837"/>
                  </a:lnTo>
                  <a:lnTo>
                    <a:pt x="489" y="5203"/>
                  </a:lnTo>
                  <a:lnTo>
                    <a:pt x="367" y="5569"/>
                  </a:lnTo>
                  <a:lnTo>
                    <a:pt x="245" y="5936"/>
                  </a:lnTo>
                  <a:lnTo>
                    <a:pt x="172" y="6326"/>
                  </a:lnTo>
                  <a:lnTo>
                    <a:pt x="98" y="6717"/>
                  </a:lnTo>
                  <a:lnTo>
                    <a:pt x="49" y="7108"/>
                  </a:lnTo>
                  <a:lnTo>
                    <a:pt x="25" y="7523"/>
                  </a:lnTo>
                  <a:lnTo>
                    <a:pt x="1" y="7938"/>
                  </a:lnTo>
                  <a:lnTo>
                    <a:pt x="25" y="8329"/>
                  </a:lnTo>
                  <a:lnTo>
                    <a:pt x="49" y="8744"/>
                  </a:lnTo>
                  <a:lnTo>
                    <a:pt x="98" y="9135"/>
                  </a:lnTo>
                  <a:lnTo>
                    <a:pt x="172" y="9526"/>
                  </a:lnTo>
                  <a:lnTo>
                    <a:pt x="245" y="9917"/>
                  </a:lnTo>
                  <a:lnTo>
                    <a:pt x="367" y="10283"/>
                  </a:lnTo>
                  <a:lnTo>
                    <a:pt x="489" y="10649"/>
                  </a:lnTo>
                  <a:lnTo>
                    <a:pt x="636" y="11016"/>
                  </a:lnTo>
                  <a:lnTo>
                    <a:pt x="782" y="11358"/>
                  </a:lnTo>
                  <a:lnTo>
                    <a:pt x="953" y="11700"/>
                  </a:lnTo>
                  <a:lnTo>
                    <a:pt x="1149" y="12041"/>
                  </a:lnTo>
                  <a:lnTo>
                    <a:pt x="1368" y="12359"/>
                  </a:lnTo>
                  <a:lnTo>
                    <a:pt x="1588" y="12676"/>
                  </a:lnTo>
                  <a:lnTo>
                    <a:pt x="1808" y="12970"/>
                  </a:lnTo>
                  <a:lnTo>
                    <a:pt x="2077" y="13263"/>
                  </a:lnTo>
                  <a:lnTo>
                    <a:pt x="2321" y="13531"/>
                  </a:lnTo>
                  <a:lnTo>
                    <a:pt x="2614" y="13800"/>
                  </a:lnTo>
                  <a:lnTo>
                    <a:pt x="2883" y="14044"/>
                  </a:lnTo>
                  <a:lnTo>
                    <a:pt x="3200" y="14288"/>
                  </a:lnTo>
                  <a:lnTo>
                    <a:pt x="3493" y="14508"/>
                  </a:lnTo>
                  <a:lnTo>
                    <a:pt x="3835" y="14704"/>
                  </a:lnTo>
                  <a:lnTo>
                    <a:pt x="4153" y="14899"/>
                  </a:lnTo>
                  <a:lnTo>
                    <a:pt x="4494" y="15070"/>
                  </a:lnTo>
                  <a:lnTo>
                    <a:pt x="4861" y="15241"/>
                  </a:lnTo>
                  <a:lnTo>
                    <a:pt x="5203" y="15387"/>
                  </a:lnTo>
                  <a:lnTo>
                    <a:pt x="5569" y="15510"/>
                  </a:lnTo>
                  <a:lnTo>
                    <a:pt x="5960" y="15607"/>
                  </a:lnTo>
                  <a:lnTo>
                    <a:pt x="6351" y="15705"/>
                  </a:lnTo>
                  <a:lnTo>
                    <a:pt x="6741" y="15778"/>
                  </a:lnTo>
                  <a:lnTo>
                    <a:pt x="7132" y="15827"/>
                  </a:lnTo>
                  <a:lnTo>
                    <a:pt x="7523" y="15851"/>
                  </a:lnTo>
                  <a:lnTo>
                    <a:pt x="8353" y="15851"/>
                  </a:lnTo>
                  <a:lnTo>
                    <a:pt x="8744" y="15827"/>
                  </a:lnTo>
                  <a:lnTo>
                    <a:pt x="9135" y="15778"/>
                  </a:lnTo>
                  <a:lnTo>
                    <a:pt x="9526" y="15705"/>
                  </a:lnTo>
                  <a:lnTo>
                    <a:pt x="9916" y="15607"/>
                  </a:lnTo>
                  <a:lnTo>
                    <a:pt x="10307" y="15510"/>
                  </a:lnTo>
                  <a:lnTo>
                    <a:pt x="10673" y="15387"/>
                  </a:lnTo>
                  <a:lnTo>
                    <a:pt x="11015" y="15241"/>
                  </a:lnTo>
                  <a:lnTo>
                    <a:pt x="11382" y="15070"/>
                  </a:lnTo>
                  <a:lnTo>
                    <a:pt x="11724" y="14899"/>
                  </a:lnTo>
                  <a:lnTo>
                    <a:pt x="12041" y="14704"/>
                  </a:lnTo>
                  <a:lnTo>
                    <a:pt x="12383" y="14508"/>
                  </a:lnTo>
                  <a:lnTo>
                    <a:pt x="12676" y="14288"/>
                  </a:lnTo>
                  <a:lnTo>
                    <a:pt x="12994" y="14044"/>
                  </a:lnTo>
                  <a:lnTo>
                    <a:pt x="13262" y="13800"/>
                  </a:lnTo>
                  <a:lnTo>
                    <a:pt x="13555" y="13531"/>
                  </a:lnTo>
                  <a:lnTo>
                    <a:pt x="13800" y="13263"/>
                  </a:lnTo>
                  <a:lnTo>
                    <a:pt x="14068" y="12970"/>
                  </a:lnTo>
                  <a:lnTo>
                    <a:pt x="14288" y="12676"/>
                  </a:lnTo>
                  <a:lnTo>
                    <a:pt x="14508" y="12359"/>
                  </a:lnTo>
                  <a:lnTo>
                    <a:pt x="14728" y="12041"/>
                  </a:lnTo>
                  <a:lnTo>
                    <a:pt x="14923" y="11700"/>
                  </a:lnTo>
                  <a:lnTo>
                    <a:pt x="15094" y="11358"/>
                  </a:lnTo>
                  <a:lnTo>
                    <a:pt x="15241" y="11016"/>
                  </a:lnTo>
                  <a:lnTo>
                    <a:pt x="15387" y="10649"/>
                  </a:lnTo>
                  <a:lnTo>
                    <a:pt x="15509" y="10283"/>
                  </a:lnTo>
                  <a:lnTo>
                    <a:pt x="15631" y="9917"/>
                  </a:lnTo>
                  <a:lnTo>
                    <a:pt x="15705" y="9526"/>
                  </a:lnTo>
                  <a:lnTo>
                    <a:pt x="15778" y="9135"/>
                  </a:lnTo>
                  <a:lnTo>
                    <a:pt x="15827" y="8744"/>
                  </a:lnTo>
                  <a:lnTo>
                    <a:pt x="15851" y="8329"/>
                  </a:lnTo>
                  <a:lnTo>
                    <a:pt x="15876" y="7938"/>
                  </a:lnTo>
                  <a:lnTo>
                    <a:pt x="15851" y="7523"/>
                  </a:lnTo>
                  <a:lnTo>
                    <a:pt x="15827" y="7108"/>
                  </a:lnTo>
                  <a:lnTo>
                    <a:pt x="15778" y="6717"/>
                  </a:lnTo>
                  <a:lnTo>
                    <a:pt x="15705" y="6326"/>
                  </a:lnTo>
                  <a:lnTo>
                    <a:pt x="15631" y="5936"/>
                  </a:lnTo>
                  <a:lnTo>
                    <a:pt x="15509" y="5569"/>
                  </a:lnTo>
                  <a:lnTo>
                    <a:pt x="15387" y="5203"/>
                  </a:lnTo>
                  <a:lnTo>
                    <a:pt x="15241" y="4837"/>
                  </a:lnTo>
                  <a:lnTo>
                    <a:pt x="15094" y="4495"/>
                  </a:lnTo>
                  <a:lnTo>
                    <a:pt x="14923" y="4153"/>
                  </a:lnTo>
                  <a:lnTo>
                    <a:pt x="14728" y="3811"/>
                  </a:lnTo>
                  <a:lnTo>
                    <a:pt x="14508" y="3493"/>
                  </a:lnTo>
                  <a:lnTo>
                    <a:pt x="14288" y="3176"/>
                  </a:lnTo>
                  <a:lnTo>
                    <a:pt x="14068" y="2883"/>
                  </a:lnTo>
                  <a:lnTo>
                    <a:pt x="13800" y="2590"/>
                  </a:lnTo>
                  <a:lnTo>
                    <a:pt x="13555" y="2321"/>
                  </a:lnTo>
                  <a:lnTo>
                    <a:pt x="13262" y="2052"/>
                  </a:lnTo>
                  <a:lnTo>
                    <a:pt x="12994" y="1808"/>
                  </a:lnTo>
                  <a:lnTo>
                    <a:pt x="12676" y="1564"/>
                  </a:lnTo>
                  <a:lnTo>
                    <a:pt x="12383" y="1344"/>
                  </a:lnTo>
                  <a:lnTo>
                    <a:pt x="12041" y="1149"/>
                  </a:lnTo>
                  <a:lnTo>
                    <a:pt x="11724" y="953"/>
                  </a:lnTo>
                  <a:lnTo>
                    <a:pt x="11382" y="782"/>
                  </a:lnTo>
                  <a:lnTo>
                    <a:pt x="11015" y="611"/>
                  </a:lnTo>
                  <a:lnTo>
                    <a:pt x="10673" y="465"/>
                  </a:lnTo>
                  <a:lnTo>
                    <a:pt x="10307" y="343"/>
                  </a:lnTo>
                  <a:lnTo>
                    <a:pt x="9916" y="245"/>
                  </a:lnTo>
                  <a:lnTo>
                    <a:pt x="9526" y="147"/>
                  </a:lnTo>
                  <a:lnTo>
                    <a:pt x="9135" y="74"/>
                  </a:lnTo>
                  <a:lnTo>
                    <a:pt x="8744" y="25"/>
                  </a:lnTo>
                  <a:lnTo>
                    <a:pt x="8353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1" name="Google Shape;391;p40"/>
            <p:cNvSpPr/>
            <p:nvPr/>
          </p:nvSpPr>
          <p:spPr>
            <a:xfrm>
              <a:off x="6697400" y="335200"/>
              <a:ext cx="323625" cy="323025"/>
            </a:xfrm>
            <a:custGeom>
              <a:rect b="b" l="l" r="r" t="t"/>
              <a:pathLst>
                <a:path extrusionOk="0" h="12921" w="12945">
                  <a:moveTo>
                    <a:pt x="6472" y="1319"/>
                  </a:moveTo>
                  <a:lnTo>
                    <a:pt x="6545" y="1344"/>
                  </a:lnTo>
                  <a:lnTo>
                    <a:pt x="6619" y="1368"/>
                  </a:lnTo>
                  <a:lnTo>
                    <a:pt x="6741" y="1441"/>
                  </a:lnTo>
                  <a:lnTo>
                    <a:pt x="6838" y="1563"/>
                  </a:lnTo>
                  <a:lnTo>
                    <a:pt x="6863" y="1637"/>
                  </a:lnTo>
                  <a:lnTo>
                    <a:pt x="6863" y="1710"/>
                  </a:lnTo>
                  <a:lnTo>
                    <a:pt x="6863" y="6301"/>
                  </a:lnTo>
                  <a:lnTo>
                    <a:pt x="9061" y="8475"/>
                  </a:lnTo>
                  <a:lnTo>
                    <a:pt x="9110" y="8548"/>
                  </a:lnTo>
                  <a:lnTo>
                    <a:pt x="9134" y="8622"/>
                  </a:lnTo>
                  <a:lnTo>
                    <a:pt x="9159" y="8768"/>
                  </a:lnTo>
                  <a:lnTo>
                    <a:pt x="9134" y="8915"/>
                  </a:lnTo>
                  <a:lnTo>
                    <a:pt x="9110" y="8988"/>
                  </a:lnTo>
                  <a:lnTo>
                    <a:pt x="9061" y="9037"/>
                  </a:lnTo>
                  <a:lnTo>
                    <a:pt x="8988" y="9086"/>
                  </a:lnTo>
                  <a:lnTo>
                    <a:pt x="8914" y="9135"/>
                  </a:lnTo>
                  <a:lnTo>
                    <a:pt x="8768" y="9159"/>
                  </a:lnTo>
                  <a:lnTo>
                    <a:pt x="8621" y="9135"/>
                  </a:lnTo>
                  <a:lnTo>
                    <a:pt x="8548" y="9086"/>
                  </a:lnTo>
                  <a:lnTo>
                    <a:pt x="8499" y="9037"/>
                  </a:lnTo>
                  <a:lnTo>
                    <a:pt x="6203" y="6741"/>
                  </a:lnTo>
                  <a:lnTo>
                    <a:pt x="6130" y="6595"/>
                  </a:lnTo>
                  <a:lnTo>
                    <a:pt x="6081" y="6472"/>
                  </a:lnTo>
                  <a:lnTo>
                    <a:pt x="6081" y="1710"/>
                  </a:lnTo>
                  <a:lnTo>
                    <a:pt x="6081" y="1637"/>
                  </a:lnTo>
                  <a:lnTo>
                    <a:pt x="6106" y="1563"/>
                  </a:lnTo>
                  <a:lnTo>
                    <a:pt x="6203" y="1441"/>
                  </a:lnTo>
                  <a:lnTo>
                    <a:pt x="6326" y="1368"/>
                  </a:lnTo>
                  <a:lnTo>
                    <a:pt x="6399" y="1344"/>
                  </a:lnTo>
                  <a:lnTo>
                    <a:pt x="6472" y="1319"/>
                  </a:lnTo>
                  <a:close/>
                  <a:moveTo>
                    <a:pt x="6228" y="0"/>
                  </a:moveTo>
                  <a:lnTo>
                    <a:pt x="5862" y="25"/>
                  </a:lnTo>
                  <a:lnTo>
                    <a:pt x="5495" y="74"/>
                  </a:lnTo>
                  <a:lnTo>
                    <a:pt x="5129" y="122"/>
                  </a:lnTo>
                  <a:lnTo>
                    <a:pt x="4787" y="220"/>
                  </a:lnTo>
                  <a:lnTo>
                    <a:pt x="4445" y="318"/>
                  </a:lnTo>
                  <a:lnTo>
                    <a:pt x="4103" y="440"/>
                  </a:lnTo>
                  <a:lnTo>
                    <a:pt x="3761" y="586"/>
                  </a:lnTo>
                  <a:lnTo>
                    <a:pt x="3444" y="733"/>
                  </a:lnTo>
                  <a:lnTo>
                    <a:pt x="3639" y="1050"/>
                  </a:lnTo>
                  <a:lnTo>
                    <a:pt x="3663" y="1148"/>
                  </a:lnTo>
                  <a:lnTo>
                    <a:pt x="3663" y="1246"/>
                  </a:lnTo>
                  <a:lnTo>
                    <a:pt x="3615" y="1344"/>
                  </a:lnTo>
                  <a:lnTo>
                    <a:pt x="3541" y="1392"/>
                  </a:lnTo>
                  <a:lnTo>
                    <a:pt x="3493" y="1417"/>
                  </a:lnTo>
                  <a:lnTo>
                    <a:pt x="3370" y="1417"/>
                  </a:lnTo>
                  <a:lnTo>
                    <a:pt x="3297" y="1392"/>
                  </a:lnTo>
                  <a:lnTo>
                    <a:pt x="3248" y="1368"/>
                  </a:lnTo>
                  <a:lnTo>
                    <a:pt x="3224" y="1295"/>
                  </a:lnTo>
                  <a:lnTo>
                    <a:pt x="3028" y="977"/>
                  </a:lnTo>
                  <a:lnTo>
                    <a:pt x="2735" y="1197"/>
                  </a:lnTo>
                  <a:lnTo>
                    <a:pt x="2442" y="1417"/>
                  </a:lnTo>
                  <a:lnTo>
                    <a:pt x="2174" y="1637"/>
                  </a:lnTo>
                  <a:lnTo>
                    <a:pt x="1905" y="1881"/>
                  </a:lnTo>
                  <a:lnTo>
                    <a:pt x="1661" y="2150"/>
                  </a:lnTo>
                  <a:lnTo>
                    <a:pt x="1417" y="2418"/>
                  </a:lnTo>
                  <a:lnTo>
                    <a:pt x="1197" y="2711"/>
                  </a:lnTo>
                  <a:lnTo>
                    <a:pt x="1001" y="3029"/>
                  </a:lnTo>
                  <a:lnTo>
                    <a:pt x="1319" y="3200"/>
                  </a:lnTo>
                  <a:lnTo>
                    <a:pt x="1392" y="3273"/>
                  </a:lnTo>
                  <a:lnTo>
                    <a:pt x="1441" y="3346"/>
                  </a:lnTo>
                  <a:lnTo>
                    <a:pt x="1441" y="3444"/>
                  </a:lnTo>
                  <a:lnTo>
                    <a:pt x="1417" y="3542"/>
                  </a:lnTo>
                  <a:lnTo>
                    <a:pt x="1368" y="3590"/>
                  </a:lnTo>
                  <a:lnTo>
                    <a:pt x="1319" y="3639"/>
                  </a:lnTo>
                  <a:lnTo>
                    <a:pt x="1246" y="3664"/>
                  </a:lnTo>
                  <a:lnTo>
                    <a:pt x="1123" y="3664"/>
                  </a:lnTo>
                  <a:lnTo>
                    <a:pt x="1075" y="3639"/>
                  </a:lnTo>
                  <a:lnTo>
                    <a:pt x="757" y="3444"/>
                  </a:lnTo>
                  <a:lnTo>
                    <a:pt x="586" y="3761"/>
                  </a:lnTo>
                  <a:lnTo>
                    <a:pt x="464" y="4079"/>
                  </a:lnTo>
                  <a:lnTo>
                    <a:pt x="342" y="4421"/>
                  </a:lnTo>
                  <a:lnTo>
                    <a:pt x="220" y="4763"/>
                  </a:lnTo>
                  <a:lnTo>
                    <a:pt x="147" y="5129"/>
                  </a:lnTo>
                  <a:lnTo>
                    <a:pt x="73" y="5471"/>
                  </a:lnTo>
                  <a:lnTo>
                    <a:pt x="24" y="5837"/>
                  </a:lnTo>
                  <a:lnTo>
                    <a:pt x="0" y="6228"/>
                  </a:lnTo>
                  <a:lnTo>
                    <a:pt x="659" y="6228"/>
                  </a:lnTo>
                  <a:lnTo>
                    <a:pt x="757" y="6277"/>
                  </a:lnTo>
                  <a:lnTo>
                    <a:pt x="806" y="6375"/>
                  </a:lnTo>
                  <a:lnTo>
                    <a:pt x="806" y="6472"/>
                  </a:lnTo>
                  <a:lnTo>
                    <a:pt x="806" y="6546"/>
                  </a:lnTo>
                  <a:lnTo>
                    <a:pt x="757" y="6643"/>
                  </a:lnTo>
                  <a:lnTo>
                    <a:pt x="659" y="6692"/>
                  </a:lnTo>
                  <a:lnTo>
                    <a:pt x="562" y="6717"/>
                  </a:lnTo>
                  <a:lnTo>
                    <a:pt x="0" y="6717"/>
                  </a:lnTo>
                  <a:lnTo>
                    <a:pt x="24" y="7083"/>
                  </a:lnTo>
                  <a:lnTo>
                    <a:pt x="73" y="7449"/>
                  </a:lnTo>
                  <a:lnTo>
                    <a:pt x="147" y="7791"/>
                  </a:lnTo>
                  <a:lnTo>
                    <a:pt x="220" y="8158"/>
                  </a:lnTo>
                  <a:lnTo>
                    <a:pt x="342" y="8500"/>
                  </a:lnTo>
                  <a:lnTo>
                    <a:pt x="464" y="8841"/>
                  </a:lnTo>
                  <a:lnTo>
                    <a:pt x="586" y="9159"/>
                  </a:lnTo>
                  <a:lnTo>
                    <a:pt x="757" y="9476"/>
                  </a:lnTo>
                  <a:lnTo>
                    <a:pt x="1075" y="9305"/>
                  </a:lnTo>
                  <a:lnTo>
                    <a:pt x="1172" y="9257"/>
                  </a:lnTo>
                  <a:lnTo>
                    <a:pt x="1270" y="9281"/>
                  </a:lnTo>
                  <a:lnTo>
                    <a:pt x="1343" y="9305"/>
                  </a:lnTo>
                  <a:lnTo>
                    <a:pt x="1417" y="9379"/>
                  </a:lnTo>
                  <a:lnTo>
                    <a:pt x="1441" y="9476"/>
                  </a:lnTo>
                  <a:lnTo>
                    <a:pt x="1441" y="9574"/>
                  </a:lnTo>
                  <a:lnTo>
                    <a:pt x="1392" y="9647"/>
                  </a:lnTo>
                  <a:lnTo>
                    <a:pt x="1319" y="9721"/>
                  </a:lnTo>
                  <a:lnTo>
                    <a:pt x="1001" y="9892"/>
                  </a:lnTo>
                  <a:lnTo>
                    <a:pt x="1197" y="10209"/>
                  </a:lnTo>
                  <a:lnTo>
                    <a:pt x="1417" y="10502"/>
                  </a:lnTo>
                  <a:lnTo>
                    <a:pt x="1661" y="10771"/>
                  </a:lnTo>
                  <a:lnTo>
                    <a:pt x="1905" y="11040"/>
                  </a:lnTo>
                  <a:lnTo>
                    <a:pt x="2174" y="11284"/>
                  </a:lnTo>
                  <a:lnTo>
                    <a:pt x="2442" y="11504"/>
                  </a:lnTo>
                  <a:lnTo>
                    <a:pt x="2735" y="11723"/>
                  </a:lnTo>
                  <a:lnTo>
                    <a:pt x="3028" y="11943"/>
                  </a:lnTo>
                  <a:lnTo>
                    <a:pt x="3224" y="11626"/>
                  </a:lnTo>
                  <a:lnTo>
                    <a:pt x="3273" y="11552"/>
                  </a:lnTo>
                  <a:lnTo>
                    <a:pt x="3370" y="11504"/>
                  </a:lnTo>
                  <a:lnTo>
                    <a:pt x="3468" y="11504"/>
                  </a:lnTo>
                  <a:lnTo>
                    <a:pt x="3541" y="11528"/>
                  </a:lnTo>
                  <a:lnTo>
                    <a:pt x="3615" y="11601"/>
                  </a:lnTo>
                  <a:lnTo>
                    <a:pt x="3663" y="11675"/>
                  </a:lnTo>
                  <a:lnTo>
                    <a:pt x="3663" y="11772"/>
                  </a:lnTo>
                  <a:lnTo>
                    <a:pt x="3639" y="11870"/>
                  </a:lnTo>
                  <a:lnTo>
                    <a:pt x="3444" y="12187"/>
                  </a:lnTo>
                  <a:lnTo>
                    <a:pt x="3761" y="12334"/>
                  </a:lnTo>
                  <a:lnTo>
                    <a:pt x="4103" y="12480"/>
                  </a:lnTo>
                  <a:lnTo>
                    <a:pt x="4445" y="12603"/>
                  </a:lnTo>
                  <a:lnTo>
                    <a:pt x="4787" y="12700"/>
                  </a:lnTo>
                  <a:lnTo>
                    <a:pt x="5129" y="12798"/>
                  </a:lnTo>
                  <a:lnTo>
                    <a:pt x="5495" y="12847"/>
                  </a:lnTo>
                  <a:lnTo>
                    <a:pt x="5862" y="12896"/>
                  </a:lnTo>
                  <a:lnTo>
                    <a:pt x="6228" y="12920"/>
                  </a:lnTo>
                  <a:lnTo>
                    <a:pt x="6228" y="12358"/>
                  </a:lnTo>
                  <a:lnTo>
                    <a:pt x="6252" y="12261"/>
                  </a:lnTo>
                  <a:lnTo>
                    <a:pt x="6301" y="12187"/>
                  </a:lnTo>
                  <a:lnTo>
                    <a:pt x="6374" y="12139"/>
                  </a:lnTo>
                  <a:lnTo>
                    <a:pt x="6472" y="12114"/>
                  </a:lnTo>
                  <a:lnTo>
                    <a:pt x="6570" y="12139"/>
                  </a:lnTo>
                  <a:lnTo>
                    <a:pt x="6643" y="12187"/>
                  </a:lnTo>
                  <a:lnTo>
                    <a:pt x="6692" y="12261"/>
                  </a:lnTo>
                  <a:lnTo>
                    <a:pt x="6716" y="12358"/>
                  </a:lnTo>
                  <a:lnTo>
                    <a:pt x="6716" y="12920"/>
                  </a:lnTo>
                  <a:lnTo>
                    <a:pt x="7083" y="12896"/>
                  </a:lnTo>
                  <a:lnTo>
                    <a:pt x="7449" y="12847"/>
                  </a:lnTo>
                  <a:lnTo>
                    <a:pt x="7815" y="12798"/>
                  </a:lnTo>
                  <a:lnTo>
                    <a:pt x="8157" y="12700"/>
                  </a:lnTo>
                  <a:lnTo>
                    <a:pt x="8499" y="12603"/>
                  </a:lnTo>
                  <a:lnTo>
                    <a:pt x="8841" y="12480"/>
                  </a:lnTo>
                  <a:lnTo>
                    <a:pt x="9183" y="12334"/>
                  </a:lnTo>
                  <a:lnTo>
                    <a:pt x="9501" y="12187"/>
                  </a:lnTo>
                  <a:lnTo>
                    <a:pt x="9305" y="11870"/>
                  </a:lnTo>
                  <a:lnTo>
                    <a:pt x="9281" y="11772"/>
                  </a:lnTo>
                  <a:lnTo>
                    <a:pt x="9281" y="11675"/>
                  </a:lnTo>
                  <a:lnTo>
                    <a:pt x="9330" y="11601"/>
                  </a:lnTo>
                  <a:lnTo>
                    <a:pt x="9403" y="11528"/>
                  </a:lnTo>
                  <a:lnTo>
                    <a:pt x="9476" y="11504"/>
                  </a:lnTo>
                  <a:lnTo>
                    <a:pt x="9574" y="11504"/>
                  </a:lnTo>
                  <a:lnTo>
                    <a:pt x="9672" y="11552"/>
                  </a:lnTo>
                  <a:lnTo>
                    <a:pt x="9720" y="11626"/>
                  </a:lnTo>
                  <a:lnTo>
                    <a:pt x="9916" y="11943"/>
                  </a:lnTo>
                  <a:lnTo>
                    <a:pt x="10209" y="11723"/>
                  </a:lnTo>
                  <a:lnTo>
                    <a:pt x="10502" y="11504"/>
                  </a:lnTo>
                  <a:lnTo>
                    <a:pt x="10771" y="11284"/>
                  </a:lnTo>
                  <a:lnTo>
                    <a:pt x="11039" y="11040"/>
                  </a:lnTo>
                  <a:lnTo>
                    <a:pt x="11283" y="10771"/>
                  </a:lnTo>
                  <a:lnTo>
                    <a:pt x="11528" y="10502"/>
                  </a:lnTo>
                  <a:lnTo>
                    <a:pt x="11747" y="10209"/>
                  </a:lnTo>
                  <a:lnTo>
                    <a:pt x="11943" y="9892"/>
                  </a:lnTo>
                  <a:lnTo>
                    <a:pt x="11625" y="9721"/>
                  </a:lnTo>
                  <a:lnTo>
                    <a:pt x="11552" y="9647"/>
                  </a:lnTo>
                  <a:lnTo>
                    <a:pt x="11503" y="9574"/>
                  </a:lnTo>
                  <a:lnTo>
                    <a:pt x="11503" y="9476"/>
                  </a:lnTo>
                  <a:lnTo>
                    <a:pt x="11528" y="9379"/>
                  </a:lnTo>
                  <a:lnTo>
                    <a:pt x="11601" y="9305"/>
                  </a:lnTo>
                  <a:lnTo>
                    <a:pt x="11674" y="9281"/>
                  </a:lnTo>
                  <a:lnTo>
                    <a:pt x="11772" y="9257"/>
                  </a:lnTo>
                  <a:lnTo>
                    <a:pt x="11870" y="9305"/>
                  </a:lnTo>
                  <a:lnTo>
                    <a:pt x="12187" y="9476"/>
                  </a:lnTo>
                  <a:lnTo>
                    <a:pt x="12358" y="9159"/>
                  </a:lnTo>
                  <a:lnTo>
                    <a:pt x="12480" y="8841"/>
                  </a:lnTo>
                  <a:lnTo>
                    <a:pt x="12602" y="8500"/>
                  </a:lnTo>
                  <a:lnTo>
                    <a:pt x="12724" y="8158"/>
                  </a:lnTo>
                  <a:lnTo>
                    <a:pt x="12798" y="7791"/>
                  </a:lnTo>
                  <a:lnTo>
                    <a:pt x="12871" y="7449"/>
                  </a:lnTo>
                  <a:lnTo>
                    <a:pt x="12920" y="7083"/>
                  </a:lnTo>
                  <a:lnTo>
                    <a:pt x="12944" y="6717"/>
                  </a:lnTo>
                  <a:lnTo>
                    <a:pt x="12382" y="6717"/>
                  </a:lnTo>
                  <a:lnTo>
                    <a:pt x="12285" y="6692"/>
                  </a:lnTo>
                  <a:lnTo>
                    <a:pt x="12187" y="6643"/>
                  </a:lnTo>
                  <a:lnTo>
                    <a:pt x="12138" y="6546"/>
                  </a:lnTo>
                  <a:lnTo>
                    <a:pt x="12138" y="6472"/>
                  </a:lnTo>
                  <a:lnTo>
                    <a:pt x="12138" y="6375"/>
                  </a:lnTo>
                  <a:lnTo>
                    <a:pt x="12187" y="6277"/>
                  </a:lnTo>
                  <a:lnTo>
                    <a:pt x="12285" y="6228"/>
                  </a:lnTo>
                  <a:lnTo>
                    <a:pt x="12944" y="6228"/>
                  </a:lnTo>
                  <a:lnTo>
                    <a:pt x="12920" y="5837"/>
                  </a:lnTo>
                  <a:lnTo>
                    <a:pt x="12871" y="5471"/>
                  </a:lnTo>
                  <a:lnTo>
                    <a:pt x="12798" y="5129"/>
                  </a:lnTo>
                  <a:lnTo>
                    <a:pt x="12724" y="4763"/>
                  </a:lnTo>
                  <a:lnTo>
                    <a:pt x="12602" y="4421"/>
                  </a:lnTo>
                  <a:lnTo>
                    <a:pt x="12480" y="4079"/>
                  </a:lnTo>
                  <a:lnTo>
                    <a:pt x="12358" y="3761"/>
                  </a:lnTo>
                  <a:lnTo>
                    <a:pt x="12187" y="3444"/>
                  </a:lnTo>
                  <a:lnTo>
                    <a:pt x="11870" y="3639"/>
                  </a:lnTo>
                  <a:lnTo>
                    <a:pt x="11821" y="3664"/>
                  </a:lnTo>
                  <a:lnTo>
                    <a:pt x="11699" y="3664"/>
                  </a:lnTo>
                  <a:lnTo>
                    <a:pt x="11625" y="3639"/>
                  </a:lnTo>
                  <a:lnTo>
                    <a:pt x="11577" y="3590"/>
                  </a:lnTo>
                  <a:lnTo>
                    <a:pt x="11528" y="3542"/>
                  </a:lnTo>
                  <a:lnTo>
                    <a:pt x="11503" y="3444"/>
                  </a:lnTo>
                  <a:lnTo>
                    <a:pt x="11503" y="3346"/>
                  </a:lnTo>
                  <a:lnTo>
                    <a:pt x="11552" y="3273"/>
                  </a:lnTo>
                  <a:lnTo>
                    <a:pt x="11625" y="3200"/>
                  </a:lnTo>
                  <a:lnTo>
                    <a:pt x="11943" y="3029"/>
                  </a:lnTo>
                  <a:lnTo>
                    <a:pt x="11747" y="2711"/>
                  </a:lnTo>
                  <a:lnTo>
                    <a:pt x="11528" y="2418"/>
                  </a:lnTo>
                  <a:lnTo>
                    <a:pt x="11283" y="2150"/>
                  </a:lnTo>
                  <a:lnTo>
                    <a:pt x="11039" y="1881"/>
                  </a:lnTo>
                  <a:lnTo>
                    <a:pt x="10771" y="1637"/>
                  </a:lnTo>
                  <a:lnTo>
                    <a:pt x="10502" y="1417"/>
                  </a:lnTo>
                  <a:lnTo>
                    <a:pt x="10209" y="1197"/>
                  </a:lnTo>
                  <a:lnTo>
                    <a:pt x="9916" y="977"/>
                  </a:lnTo>
                  <a:lnTo>
                    <a:pt x="9720" y="1295"/>
                  </a:lnTo>
                  <a:lnTo>
                    <a:pt x="9696" y="1368"/>
                  </a:lnTo>
                  <a:lnTo>
                    <a:pt x="9647" y="1392"/>
                  </a:lnTo>
                  <a:lnTo>
                    <a:pt x="9574" y="1417"/>
                  </a:lnTo>
                  <a:lnTo>
                    <a:pt x="9452" y="1417"/>
                  </a:lnTo>
                  <a:lnTo>
                    <a:pt x="9403" y="1392"/>
                  </a:lnTo>
                  <a:lnTo>
                    <a:pt x="9330" y="1344"/>
                  </a:lnTo>
                  <a:lnTo>
                    <a:pt x="9281" y="1246"/>
                  </a:lnTo>
                  <a:lnTo>
                    <a:pt x="9281" y="1148"/>
                  </a:lnTo>
                  <a:lnTo>
                    <a:pt x="9305" y="1050"/>
                  </a:lnTo>
                  <a:lnTo>
                    <a:pt x="9501" y="733"/>
                  </a:lnTo>
                  <a:lnTo>
                    <a:pt x="9183" y="586"/>
                  </a:lnTo>
                  <a:lnTo>
                    <a:pt x="8841" y="440"/>
                  </a:lnTo>
                  <a:lnTo>
                    <a:pt x="8499" y="318"/>
                  </a:lnTo>
                  <a:lnTo>
                    <a:pt x="8157" y="220"/>
                  </a:lnTo>
                  <a:lnTo>
                    <a:pt x="7815" y="122"/>
                  </a:lnTo>
                  <a:lnTo>
                    <a:pt x="7449" y="74"/>
                  </a:lnTo>
                  <a:lnTo>
                    <a:pt x="7083" y="25"/>
                  </a:lnTo>
                  <a:lnTo>
                    <a:pt x="6716" y="0"/>
                  </a:lnTo>
                  <a:lnTo>
                    <a:pt x="6716" y="562"/>
                  </a:lnTo>
                  <a:lnTo>
                    <a:pt x="6692" y="660"/>
                  </a:lnTo>
                  <a:lnTo>
                    <a:pt x="6643" y="733"/>
                  </a:lnTo>
                  <a:lnTo>
                    <a:pt x="6570" y="782"/>
                  </a:lnTo>
                  <a:lnTo>
                    <a:pt x="6472" y="806"/>
                  </a:lnTo>
                  <a:lnTo>
                    <a:pt x="6374" y="782"/>
                  </a:lnTo>
                  <a:lnTo>
                    <a:pt x="6301" y="733"/>
                  </a:lnTo>
                  <a:lnTo>
                    <a:pt x="6252" y="660"/>
                  </a:lnTo>
                  <a:lnTo>
                    <a:pt x="6228" y="562"/>
                  </a:lnTo>
                  <a:lnTo>
                    <a:pt x="6228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2" name="Google Shape;392;p40"/>
          <p:cNvGrpSpPr/>
          <p:nvPr/>
        </p:nvGrpSpPr>
        <p:grpSpPr>
          <a:xfrm>
            <a:off x="358968" y="914538"/>
            <a:ext cx="347107" cy="420111"/>
            <a:chOff x="584925" y="922575"/>
            <a:chExt cx="415200" cy="502525"/>
          </a:xfrm>
        </p:grpSpPr>
        <p:sp>
          <p:nvSpPr>
            <p:cNvPr id="393" name="Google Shape;393;p40"/>
            <p:cNvSpPr/>
            <p:nvPr/>
          </p:nvSpPr>
          <p:spPr>
            <a:xfrm>
              <a:off x="584925" y="961025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5" y="25"/>
                  </a:lnTo>
                  <a:lnTo>
                    <a:pt x="489" y="50"/>
                  </a:lnTo>
                  <a:lnTo>
                    <a:pt x="342" y="123"/>
                  </a:lnTo>
                  <a:lnTo>
                    <a:pt x="220" y="196"/>
                  </a:lnTo>
                  <a:lnTo>
                    <a:pt x="122" y="294"/>
                  </a:lnTo>
                  <a:lnTo>
                    <a:pt x="73" y="416"/>
                  </a:lnTo>
                  <a:lnTo>
                    <a:pt x="24" y="563"/>
                  </a:lnTo>
                  <a:lnTo>
                    <a:pt x="0" y="709"/>
                  </a:lnTo>
                  <a:lnTo>
                    <a:pt x="0" y="17708"/>
                  </a:lnTo>
                  <a:lnTo>
                    <a:pt x="24" y="17879"/>
                  </a:lnTo>
                  <a:lnTo>
                    <a:pt x="73" y="18025"/>
                  </a:lnTo>
                  <a:lnTo>
                    <a:pt x="122" y="18172"/>
                  </a:lnTo>
                  <a:lnTo>
                    <a:pt x="220" y="18294"/>
                  </a:lnTo>
                  <a:lnTo>
                    <a:pt x="342" y="18416"/>
                  </a:lnTo>
                  <a:lnTo>
                    <a:pt x="489" y="18489"/>
                  </a:lnTo>
                  <a:lnTo>
                    <a:pt x="635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8"/>
                  </a:lnTo>
                  <a:lnTo>
                    <a:pt x="14654" y="18489"/>
                  </a:lnTo>
                  <a:lnTo>
                    <a:pt x="14800" y="18416"/>
                  </a:lnTo>
                  <a:lnTo>
                    <a:pt x="14923" y="18294"/>
                  </a:lnTo>
                  <a:lnTo>
                    <a:pt x="15020" y="18172"/>
                  </a:lnTo>
                  <a:lnTo>
                    <a:pt x="15069" y="18025"/>
                  </a:lnTo>
                  <a:lnTo>
                    <a:pt x="15118" y="17879"/>
                  </a:lnTo>
                  <a:lnTo>
                    <a:pt x="15142" y="17708"/>
                  </a:lnTo>
                  <a:lnTo>
                    <a:pt x="15142" y="17586"/>
                  </a:lnTo>
                  <a:lnTo>
                    <a:pt x="1759" y="17586"/>
                  </a:lnTo>
                  <a:lnTo>
                    <a:pt x="1612" y="17561"/>
                  </a:lnTo>
                  <a:lnTo>
                    <a:pt x="1465" y="17512"/>
                  </a:lnTo>
                  <a:lnTo>
                    <a:pt x="1319" y="17439"/>
                  </a:lnTo>
                  <a:lnTo>
                    <a:pt x="1197" y="17317"/>
                  </a:lnTo>
                  <a:lnTo>
                    <a:pt x="1099" y="17195"/>
                  </a:lnTo>
                  <a:lnTo>
                    <a:pt x="1050" y="17048"/>
                  </a:lnTo>
                  <a:lnTo>
                    <a:pt x="1001" y="16902"/>
                  </a:lnTo>
                  <a:lnTo>
                    <a:pt x="977" y="16731"/>
                  </a:lnTo>
                  <a:lnTo>
                    <a:pt x="977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4" name="Google Shape;394;p40"/>
            <p:cNvSpPr/>
            <p:nvPr/>
          </p:nvSpPr>
          <p:spPr>
            <a:xfrm>
              <a:off x="621550" y="9225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3140" y="6472"/>
                  </a:moveTo>
                  <a:lnTo>
                    <a:pt x="13238" y="6497"/>
                  </a:lnTo>
                  <a:lnTo>
                    <a:pt x="13311" y="6546"/>
                  </a:lnTo>
                  <a:lnTo>
                    <a:pt x="13360" y="6619"/>
                  </a:lnTo>
                  <a:lnTo>
                    <a:pt x="13384" y="6717"/>
                  </a:lnTo>
                  <a:lnTo>
                    <a:pt x="13360" y="6814"/>
                  </a:lnTo>
                  <a:lnTo>
                    <a:pt x="13311" y="6888"/>
                  </a:lnTo>
                  <a:lnTo>
                    <a:pt x="13238" y="6936"/>
                  </a:lnTo>
                  <a:lnTo>
                    <a:pt x="13140" y="6961"/>
                  </a:lnTo>
                  <a:lnTo>
                    <a:pt x="2003" y="6961"/>
                  </a:lnTo>
                  <a:lnTo>
                    <a:pt x="1905" y="6936"/>
                  </a:lnTo>
                  <a:lnTo>
                    <a:pt x="1832" y="6888"/>
                  </a:lnTo>
                  <a:lnTo>
                    <a:pt x="1783" y="6814"/>
                  </a:lnTo>
                  <a:lnTo>
                    <a:pt x="1759" y="6717"/>
                  </a:lnTo>
                  <a:lnTo>
                    <a:pt x="1783" y="6619"/>
                  </a:lnTo>
                  <a:lnTo>
                    <a:pt x="1832" y="6546"/>
                  </a:lnTo>
                  <a:lnTo>
                    <a:pt x="1905" y="6497"/>
                  </a:lnTo>
                  <a:lnTo>
                    <a:pt x="2003" y="6472"/>
                  </a:lnTo>
                  <a:close/>
                  <a:moveTo>
                    <a:pt x="13238" y="8793"/>
                  </a:moveTo>
                  <a:lnTo>
                    <a:pt x="13311" y="8866"/>
                  </a:lnTo>
                  <a:lnTo>
                    <a:pt x="13360" y="8939"/>
                  </a:lnTo>
                  <a:lnTo>
                    <a:pt x="13384" y="9037"/>
                  </a:lnTo>
                  <a:lnTo>
                    <a:pt x="13360" y="9135"/>
                  </a:lnTo>
                  <a:lnTo>
                    <a:pt x="13311" y="9208"/>
                  </a:lnTo>
                  <a:lnTo>
                    <a:pt x="13238" y="9257"/>
                  </a:lnTo>
                  <a:lnTo>
                    <a:pt x="13140" y="9281"/>
                  </a:lnTo>
                  <a:lnTo>
                    <a:pt x="2003" y="9281"/>
                  </a:lnTo>
                  <a:lnTo>
                    <a:pt x="1905" y="9257"/>
                  </a:lnTo>
                  <a:lnTo>
                    <a:pt x="1832" y="9208"/>
                  </a:lnTo>
                  <a:lnTo>
                    <a:pt x="1783" y="9135"/>
                  </a:lnTo>
                  <a:lnTo>
                    <a:pt x="1759" y="9037"/>
                  </a:lnTo>
                  <a:lnTo>
                    <a:pt x="1783" y="8939"/>
                  </a:lnTo>
                  <a:lnTo>
                    <a:pt x="1832" y="8866"/>
                  </a:lnTo>
                  <a:lnTo>
                    <a:pt x="1905" y="8793"/>
                  </a:lnTo>
                  <a:close/>
                  <a:moveTo>
                    <a:pt x="13140" y="11088"/>
                  </a:moveTo>
                  <a:lnTo>
                    <a:pt x="13238" y="11113"/>
                  </a:lnTo>
                  <a:lnTo>
                    <a:pt x="13311" y="11162"/>
                  </a:lnTo>
                  <a:lnTo>
                    <a:pt x="13360" y="11235"/>
                  </a:lnTo>
                  <a:lnTo>
                    <a:pt x="13384" y="11333"/>
                  </a:lnTo>
                  <a:lnTo>
                    <a:pt x="13360" y="11430"/>
                  </a:lnTo>
                  <a:lnTo>
                    <a:pt x="13311" y="11504"/>
                  </a:lnTo>
                  <a:lnTo>
                    <a:pt x="13238" y="11552"/>
                  </a:lnTo>
                  <a:lnTo>
                    <a:pt x="13140" y="11577"/>
                  </a:lnTo>
                  <a:lnTo>
                    <a:pt x="2003" y="11577"/>
                  </a:lnTo>
                  <a:lnTo>
                    <a:pt x="1905" y="11552"/>
                  </a:lnTo>
                  <a:lnTo>
                    <a:pt x="1832" y="11504"/>
                  </a:lnTo>
                  <a:lnTo>
                    <a:pt x="1783" y="11430"/>
                  </a:lnTo>
                  <a:lnTo>
                    <a:pt x="1759" y="11333"/>
                  </a:lnTo>
                  <a:lnTo>
                    <a:pt x="1783" y="11235"/>
                  </a:lnTo>
                  <a:lnTo>
                    <a:pt x="1832" y="11162"/>
                  </a:lnTo>
                  <a:lnTo>
                    <a:pt x="1905" y="11113"/>
                  </a:lnTo>
                  <a:lnTo>
                    <a:pt x="2003" y="11088"/>
                  </a:lnTo>
                  <a:close/>
                  <a:moveTo>
                    <a:pt x="8255" y="13409"/>
                  </a:moveTo>
                  <a:lnTo>
                    <a:pt x="8353" y="13433"/>
                  </a:lnTo>
                  <a:lnTo>
                    <a:pt x="8426" y="13482"/>
                  </a:lnTo>
                  <a:lnTo>
                    <a:pt x="8475" y="13555"/>
                  </a:lnTo>
                  <a:lnTo>
                    <a:pt x="8500" y="13653"/>
                  </a:lnTo>
                  <a:lnTo>
                    <a:pt x="8475" y="13750"/>
                  </a:lnTo>
                  <a:lnTo>
                    <a:pt x="8426" y="13824"/>
                  </a:lnTo>
                  <a:lnTo>
                    <a:pt x="8353" y="13873"/>
                  </a:lnTo>
                  <a:lnTo>
                    <a:pt x="8255" y="13897"/>
                  </a:lnTo>
                  <a:lnTo>
                    <a:pt x="2003" y="13897"/>
                  </a:lnTo>
                  <a:lnTo>
                    <a:pt x="1905" y="13873"/>
                  </a:lnTo>
                  <a:lnTo>
                    <a:pt x="1832" y="13824"/>
                  </a:lnTo>
                  <a:lnTo>
                    <a:pt x="1783" y="13750"/>
                  </a:lnTo>
                  <a:lnTo>
                    <a:pt x="1759" y="13653"/>
                  </a:lnTo>
                  <a:lnTo>
                    <a:pt x="1783" y="13555"/>
                  </a:lnTo>
                  <a:lnTo>
                    <a:pt x="1832" y="13482"/>
                  </a:lnTo>
                  <a:lnTo>
                    <a:pt x="1905" y="13433"/>
                  </a:lnTo>
                  <a:lnTo>
                    <a:pt x="2003" y="13409"/>
                  </a:lnTo>
                  <a:close/>
                  <a:moveTo>
                    <a:pt x="635" y="0"/>
                  </a:moveTo>
                  <a:lnTo>
                    <a:pt x="489" y="49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3" y="342"/>
                  </a:lnTo>
                  <a:lnTo>
                    <a:pt x="74" y="464"/>
                  </a:lnTo>
                  <a:lnTo>
                    <a:pt x="25" y="611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5" y="17927"/>
                  </a:lnTo>
                  <a:lnTo>
                    <a:pt x="74" y="18073"/>
                  </a:lnTo>
                  <a:lnTo>
                    <a:pt x="123" y="18195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95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5" y="3835"/>
                  </a:lnTo>
                  <a:lnTo>
                    <a:pt x="12065" y="3761"/>
                  </a:lnTo>
                  <a:lnTo>
                    <a:pt x="11846" y="3639"/>
                  </a:lnTo>
                  <a:lnTo>
                    <a:pt x="11650" y="3468"/>
                  </a:lnTo>
                  <a:lnTo>
                    <a:pt x="11504" y="3297"/>
                  </a:lnTo>
                  <a:lnTo>
                    <a:pt x="11382" y="3078"/>
                  </a:lnTo>
                  <a:lnTo>
                    <a:pt x="11308" y="2833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5" name="Google Shape;395;p40"/>
            <p:cNvSpPr/>
            <p:nvPr/>
          </p:nvSpPr>
          <p:spPr>
            <a:xfrm>
              <a:off x="915850" y="922575"/>
              <a:ext cx="84275" cy="84275"/>
            </a:xfrm>
            <a:custGeom>
              <a:rect b="b" l="l" r="r" t="t"/>
              <a:pathLst>
                <a:path extrusionOk="0" h="3371" w="3371">
                  <a:moveTo>
                    <a:pt x="0" y="0"/>
                  </a:moveTo>
                  <a:lnTo>
                    <a:pt x="0" y="2589"/>
                  </a:lnTo>
                  <a:lnTo>
                    <a:pt x="0" y="2736"/>
                  </a:lnTo>
                  <a:lnTo>
                    <a:pt x="49" y="2882"/>
                  </a:lnTo>
                  <a:lnTo>
                    <a:pt x="122" y="3029"/>
                  </a:lnTo>
                  <a:lnTo>
                    <a:pt x="220" y="3126"/>
                  </a:lnTo>
                  <a:lnTo>
                    <a:pt x="342" y="3224"/>
                  </a:lnTo>
                  <a:lnTo>
                    <a:pt x="464" y="3297"/>
                  </a:lnTo>
                  <a:lnTo>
                    <a:pt x="611" y="3346"/>
                  </a:lnTo>
                  <a:lnTo>
                    <a:pt x="782" y="3371"/>
                  </a:lnTo>
                  <a:lnTo>
                    <a:pt x="3371" y="3371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6" name="Google Shape;396;p40"/>
          <p:cNvGrpSpPr/>
          <p:nvPr/>
        </p:nvGrpSpPr>
        <p:grpSpPr>
          <a:xfrm>
            <a:off x="912275" y="904841"/>
            <a:ext cx="367547" cy="437980"/>
            <a:chOff x="1246775" y="910975"/>
            <a:chExt cx="439650" cy="523900"/>
          </a:xfrm>
        </p:grpSpPr>
        <p:sp>
          <p:nvSpPr>
            <p:cNvPr id="397" name="Google Shape;397;p40"/>
            <p:cNvSpPr/>
            <p:nvPr/>
          </p:nvSpPr>
          <p:spPr>
            <a:xfrm>
              <a:off x="1246775" y="970800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6" y="25"/>
                  </a:lnTo>
                  <a:lnTo>
                    <a:pt x="489" y="50"/>
                  </a:lnTo>
                  <a:lnTo>
                    <a:pt x="343" y="123"/>
                  </a:lnTo>
                  <a:lnTo>
                    <a:pt x="220" y="221"/>
                  </a:lnTo>
                  <a:lnTo>
                    <a:pt x="123" y="318"/>
                  </a:lnTo>
                  <a:lnTo>
                    <a:pt x="74" y="465"/>
                  </a:lnTo>
                  <a:lnTo>
                    <a:pt x="25" y="587"/>
                  </a:lnTo>
                  <a:lnTo>
                    <a:pt x="1" y="758"/>
                  </a:lnTo>
                  <a:lnTo>
                    <a:pt x="1" y="17756"/>
                  </a:lnTo>
                  <a:lnTo>
                    <a:pt x="25" y="17903"/>
                  </a:lnTo>
                  <a:lnTo>
                    <a:pt x="74" y="18049"/>
                  </a:lnTo>
                  <a:lnTo>
                    <a:pt x="123" y="18196"/>
                  </a:lnTo>
                  <a:lnTo>
                    <a:pt x="220" y="18318"/>
                  </a:lnTo>
                  <a:lnTo>
                    <a:pt x="343" y="18416"/>
                  </a:lnTo>
                  <a:lnTo>
                    <a:pt x="489" y="18489"/>
                  </a:lnTo>
                  <a:lnTo>
                    <a:pt x="636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8"/>
                  </a:lnTo>
                  <a:lnTo>
                    <a:pt x="14654" y="18489"/>
                  </a:lnTo>
                  <a:lnTo>
                    <a:pt x="14801" y="18416"/>
                  </a:lnTo>
                  <a:lnTo>
                    <a:pt x="14923" y="18318"/>
                  </a:lnTo>
                  <a:lnTo>
                    <a:pt x="15021" y="18196"/>
                  </a:lnTo>
                  <a:lnTo>
                    <a:pt x="15070" y="18049"/>
                  </a:lnTo>
                  <a:lnTo>
                    <a:pt x="15118" y="17903"/>
                  </a:lnTo>
                  <a:lnTo>
                    <a:pt x="15143" y="17756"/>
                  </a:lnTo>
                  <a:lnTo>
                    <a:pt x="15143" y="16608"/>
                  </a:lnTo>
                  <a:lnTo>
                    <a:pt x="2736" y="16608"/>
                  </a:lnTo>
                  <a:lnTo>
                    <a:pt x="2589" y="16584"/>
                  </a:lnTo>
                  <a:lnTo>
                    <a:pt x="2443" y="16535"/>
                  </a:lnTo>
                  <a:lnTo>
                    <a:pt x="2296" y="16462"/>
                  </a:lnTo>
                  <a:lnTo>
                    <a:pt x="2174" y="16364"/>
                  </a:lnTo>
                  <a:lnTo>
                    <a:pt x="2077" y="16242"/>
                  </a:lnTo>
                  <a:lnTo>
                    <a:pt x="2028" y="16096"/>
                  </a:lnTo>
                  <a:lnTo>
                    <a:pt x="1979" y="15949"/>
                  </a:lnTo>
                  <a:lnTo>
                    <a:pt x="1954" y="15802"/>
                  </a:lnTo>
                  <a:lnTo>
                    <a:pt x="1954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8" name="Google Shape;398;p40"/>
            <p:cNvSpPr/>
            <p:nvPr/>
          </p:nvSpPr>
          <p:spPr>
            <a:xfrm>
              <a:off x="1307825" y="910975"/>
              <a:ext cx="378600" cy="464050"/>
            </a:xfrm>
            <a:custGeom>
              <a:rect b="b" l="l" r="r" t="t"/>
              <a:pathLst>
                <a:path extrusionOk="0" h="18562" w="15144">
                  <a:moveTo>
                    <a:pt x="782" y="0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4"/>
                  </a:lnTo>
                  <a:lnTo>
                    <a:pt x="123" y="342"/>
                  </a:lnTo>
                  <a:lnTo>
                    <a:pt x="74" y="489"/>
                  </a:lnTo>
                  <a:lnTo>
                    <a:pt x="25" y="635"/>
                  </a:lnTo>
                  <a:lnTo>
                    <a:pt x="1" y="782"/>
                  </a:lnTo>
                  <a:lnTo>
                    <a:pt x="1" y="17780"/>
                  </a:lnTo>
                  <a:lnTo>
                    <a:pt x="25" y="17951"/>
                  </a:lnTo>
                  <a:lnTo>
                    <a:pt x="74" y="18098"/>
                  </a:lnTo>
                  <a:lnTo>
                    <a:pt x="123" y="18220"/>
                  </a:lnTo>
                  <a:lnTo>
                    <a:pt x="221" y="18342"/>
                  </a:lnTo>
                  <a:lnTo>
                    <a:pt x="343" y="18440"/>
                  </a:lnTo>
                  <a:lnTo>
                    <a:pt x="489" y="18513"/>
                  </a:lnTo>
                  <a:lnTo>
                    <a:pt x="636" y="18562"/>
                  </a:lnTo>
                  <a:lnTo>
                    <a:pt x="14508" y="18562"/>
                  </a:lnTo>
                  <a:lnTo>
                    <a:pt x="14655" y="18513"/>
                  </a:lnTo>
                  <a:lnTo>
                    <a:pt x="14801" y="18440"/>
                  </a:lnTo>
                  <a:lnTo>
                    <a:pt x="14923" y="18342"/>
                  </a:lnTo>
                  <a:lnTo>
                    <a:pt x="15021" y="18220"/>
                  </a:lnTo>
                  <a:lnTo>
                    <a:pt x="15070" y="18098"/>
                  </a:lnTo>
                  <a:lnTo>
                    <a:pt x="15119" y="17951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6" y="3835"/>
                  </a:lnTo>
                  <a:lnTo>
                    <a:pt x="12066" y="3761"/>
                  </a:lnTo>
                  <a:lnTo>
                    <a:pt x="11846" y="3664"/>
                  </a:lnTo>
                  <a:lnTo>
                    <a:pt x="11651" y="3493"/>
                  </a:lnTo>
                  <a:lnTo>
                    <a:pt x="11504" y="3297"/>
                  </a:lnTo>
                  <a:lnTo>
                    <a:pt x="11382" y="3102"/>
                  </a:lnTo>
                  <a:lnTo>
                    <a:pt x="11309" y="2858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9" name="Google Shape;399;p40"/>
            <p:cNvSpPr/>
            <p:nvPr/>
          </p:nvSpPr>
          <p:spPr>
            <a:xfrm>
              <a:off x="1602125" y="910975"/>
              <a:ext cx="84300" cy="84275"/>
            </a:xfrm>
            <a:custGeom>
              <a:rect b="b" l="l" r="r" t="t"/>
              <a:pathLst>
                <a:path extrusionOk="0" h="3371" w="3372">
                  <a:moveTo>
                    <a:pt x="1" y="0"/>
                  </a:moveTo>
                  <a:lnTo>
                    <a:pt x="1" y="2589"/>
                  </a:lnTo>
                  <a:lnTo>
                    <a:pt x="1" y="2760"/>
                  </a:lnTo>
                  <a:lnTo>
                    <a:pt x="50" y="2907"/>
                  </a:lnTo>
                  <a:lnTo>
                    <a:pt x="123" y="3029"/>
                  </a:lnTo>
                  <a:lnTo>
                    <a:pt x="221" y="3151"/>
                  </a:lnTo>
                  <a:lnTo>
                    <a:pt x="343" y="3249"/>
                  </a:lnTo>
                  <a:lnTo>
                    <a:pt x="465" y="3322"/>
                  </a:lnTo>
                  <a:lnTo>
                    <a:pt x="611" y="3371"/>
                  </a:lnTo>
                  <a:lnTo>
                    <a:pt x="3371" y="3371"/>
                  </a:lnTo>
                  <a:lnTo>
                    <a:pt x="1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0" name="Google Shape;400;p40"/>
          <p:cNvGrpSpPr/>
          <p:nvPr/>
        </p:nvGrpSpPr>
        <p:grpSpPr>
          <a:xfrm>
            <a:off x="1480400" y="975274"/>
            <a:ext cx="358351" cy="298118"/>
            <a:chOff x="1926350" y="995225"/>
            <a:chExt cx="428650" cy="356600"/>
          </a:xfrm>
        </p:grpSpPr>
        <p:sp>
          <p:nvSpPr>
            <p:cNvPr id="401" name="Google Shape;401;p40"/>
            <p:cNvSpPr/>
            <p:nvPr/>
          </p:nvSpPr>
          <p:spPr>
            <a:xfrm>
              <a:off x="1926350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0" y="0"/>
                  </a:moveTo>
                  <a:lnTo>
                    <a:pt x="0" y="489"/>
                  </a:lnTo>
                  <a:lnTo>
                    <a:pt x="25" y="635"/>
                  </a:lnTo>
                  <a:lnTo>
                    <a:pt x="74" y="758"/>
                  </a:lnTo>
                  <a:lnTo>
                    <a:pt x="147" y="855"/>
                  </a:lnTo>
                  <a:lnTo>
                    <a:pt x="245" y="953"/>
                  </a:lnTo>
                  <a:lnTo>
                    <a:pt x="391" y="1026"/>
                  </a:lnTo>
                  <a:lnTo>
                    <a:pt x="562" y="1051"/>
                  </a:lnTo>
                  <a:lnTo>
                    <a:pt x="733" y="1026"/>
                  </a:lnTo>
                  <a:lnTo>
                    <a:pt x="1295" y="855"/>
                  </a:lnTo>
                  <a:lnTo>
                    <a:pt x="1661" y="782"/>
                  </a:lnTo>
                  <a:lnTo>
                    <a:pt x="2076" y="684"/>
                  </a:lnTo>
                  <a:lnTo>
                    <a:pt x="2540" y="611"/>
                  </a:lnTo>
                  <a:lnTo>
                    <a:pt x="3029" y="562"/>
                  </a:lnTo>
                  <a:lnTo>
                    <a:pt x="3591" y="513"/>
                  </a:lnTo>
                  <a:lnTo>
                    <a:pt x="4177" y="489"/>
                  </a:lnTo>
                  <a:lnTo>
                    <a:pt x="4616" y="513"/>
                  </a:lnTo>
                  <a:lnTo>
                    <a:pt x="5032" y="538"/>
                  </a:lnTo>
                  <a:lnTo>
                    <a:pt x="5422" y="611"/>
                  </a:lnTo>
                  <a:lnTo>
                    <a:pt x="5789" y="684"/>
                  </a:lnTo>
                  <a:lnTo>
                    <a:pt x="6131" y="782"/>
                  </a:lnTo>
                  <a:lnTo>
                    <a:pt x="6448" y="880"/>
                  </a:lnTo>
                  <a:lnTo>
                    <a:pt x="6717" y="1002"/>
                  </a:lnTo>
                  <a:lnTo>
                    <a:pt x="6985" y="1124"/>
                  </a:lnTo>
                  <a:lnTo>
                    <a:pt x="7205" y="1246"/>
                  </a:lnTo>
                  <a:lnTo>
                    <a:pt x="7425" y="1393"/>
                  </a:lnTo>
                  <a:lnTo>
                    <a:pt x="7791" y="1661"/>
                  </a:lnTo>
                  <a:lnTo>
                    <a:pt x="8084" y="1930"/>
                  </a:lnTo>
                  <a:lnTo>
                    <a:pt x="8329" y="2150"/>
                  </a:lnTo>
                  <a:lnTo>
                    <a:pt x="8329" y="1661"/>
                  </a:lnTo>
                  <a:lnTo>
                    <a:pt x="8084" y="1441"/>
                  </a:lnTo>
                  <a:lnTo>
                    <a:pt x="7791" y="1173"/>
                  </a:lnTo>
                  <a:lnTo>
                    <a:pt x="7425" y="904"/>
                  </a:lnTo>
                  <a:lnTo>
                    <a:pt x="7205" y="758"/>
                  </a:lnTo>
                  <a:lnTo>
                    <a:pt x="6985" y="635"/>
                  </a:lnTo>
                  <a:lnTo>
                    <a:pt x="6717" y="513"/>
                  </a:lnTo>
                  <a:lnTo>
                    <a:pt x="6448" y="391"/>
                  </a:lnTo>
                  <a:lnTo>
                    <a:pt x="6131" y="294"/>
                  </a:lnTo>
                  <a:lnTo>
                    <a:pt x="5789" y="196"/>
                  </a:lnTo>
                  <a:lnTo>
                    <a:pt x="5422" y="123"/>
                  </a:lnTo>
                  <a:lnTo>
                    <a:pt x="5032" y="49"/>
                  </a:lnTo>
                  <a:lnTo>
                    <a:pt x="4616" y="25"/>
                  </a:lnTo>
                  <a:lnTo>
                    <a:pt x="4177" y="0"/>
                  </a:lnTo>
                  <a:lnTo>
                    <a:pt x="3591" y="25"/>
                  </a:lnTo>
                  <a:lnTo>
                    <a:pt x="3029" y="74"/>
                  </a:lnTo>
                  <a:lnTo>
                    <a:pt x="2540" y="123"/>
                  </a:lnTo>
                  <a:lnTo>
                    <a:pt x="2076" y="196"/>
                  </a:lnTo>
                  <a:lnTo>
                    <a:pt x="1661" y="294"/>
                  </a:lnTo>
                  <a:lnTo>
                    <a:pt x="1295" y="367"/>
                  </a:lnTo>
                  <a:lnTo>
                    <a:pt x="733" y="538"/>
                  </a:lnTo>
                  <a:lnTo>
                    <a:pt x="562" y="562"/>
                  </a:lnTo>
                  <a:lnTo>
                    <a:pt x="391" y="538"/>
                  </a:lnTo>
                  <a:lnTo>
                    <a:pt x="245" y="465"/>
                  </a:lnTo>
                  <a:lnTo>
                    <a:pt x="147" y="367"/>
                  </a:lnTo>
                  <a:lnTo>
                    <a:pt x="74" y="269"/>
                  </a:lnTo>
                  <a:lnTo>
                    <a:pt x="25" y="14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2" name="Google Shape;402;p40"/>
            <p:cNvSpPr/>
            <p:nvPr/>
          </p:nvSpPr>
          <p:spPr>
            <a:xfrm>
              <a:off x="2146775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4152" y="0"/>
                  </a:moveTo>
                  <a:lnTo>
                    <a:pt x="3712" y="25"/>
                  </a:lnTo>
                  <a:lnTo>
                    <a:pt x="3297" y="49"/>
                  </a:lnTo>
                  <a:lnTo>
                    <a:pt x="2907" y="123"/>
                  </a:lnTo>
                  <a:lnTo>
                    <a:pt x="2540" y="196"/>
                  </a:lnTo>
                  <a:lnTo>
                    <a:pt x="2198" y="294"/>
                  </a:lnTo>
                  <a:lnTo>
                    <a:pt x="1881" y="391"/>
                  </a:lnTo>
                  <a:lnTo>
                    <a:pt x="1612" y="513"/>
                  </a:lnTo>
                  <a:lnTo>
                    <a:pt x="1343" y="635"/>
                  </a:lnTo>
                  <a:lnTo>
                    <a:pt x="1124" y="758"/>
                  </a:lnTo>
                  <a:lnTo>
                    <a:pt x="904" y="904"/>
                  </a:lnTo>
                  <a:lnTo>
                    <a:pt x="537" y="1173"/>
                  </a:lnTo>
                  <a:lnTo>
                    <a:pt x="244" y="1441"/>
                  </a:lnTo>
                  <a:lnTo>
                    <a:pt x="0" y="1661"/>
                  </a:lnTo>
                  <a:lnTo>
                    <a:pt x="0" y="2150"/>
                  </a:lnTo>
                  <a:lnTo>
                    <a:pt x="244" y="1930"/>
                  </a:lnTo>
                  <a:lnTo>
                    <a:pt x="537" y="1661"/>
                  </a:lnTo>
                  <a:lnTo>
                    <a:pt x="904" y="1393"/>
                  </a:lnTo>
                  <a:lnTo>
                    <a:pt x="1124" y="1246"/>
                  </a:lnTo>
                  <a:lnTo>
                    <a:pt x="1343" y="1124"/>
                  </a:lnTo>
                  <a:lnTo>
                    <a:pt x="1612" y="1002"/>
                  </a:lnTo>
                  <a:lnTo>
                    <a:pt x="1881" y="880"/>
                  </a:lnTo>
                  <a:lnTo>
                    <a:pt x="2198" y="782"/>
                  </a:lnTo>
                  <a:lnTo>
                    <a:pt x="2540" y="684"/>
                  </a:lnTo>
                  <a:lnTo>
                    <a:pt x="2907" y="611"/>
                  </a:lnTo>
                  <a:lnTo>
                    <a:pt x="3297" y="538"/>
                  </a:lnTo>
                  <a:lnTo>
                    <a:pt x="3712" y="513"/>
                  </a:lnTo>
                  <a:lnTo>
                    <a:pt x="4152" y="489"/>
                  </a:lnTo>
                  <a:lnTo>
                    <a:pt x="4738" y="513"/>
                  </a:lnTo>
                  <a:lnTo>
                    <a:pt x="5300" y="562"/>
                  </a:lnTo>
                  <a:lnTo>
                    <a:pt x="5788" y="611"/>
                  </a:lnTo>
                  <a:lnTo>
                    <a:pt x="6252" y="684"/>
                  </a:lnTo>
                  <a:lnTo>
                    <a:pt x="6668" y="782"/>
                  </a:lnTo>
                  <a:lnTo>
                    <a:pt x="7034" y="855"/>
                  </a:lnTo>
                  <a:lnTo>
                    <a:pt x="7596" y="1026"/>
                  </a:lnTo>
                  <a:lnTo>
                    <a:pt x="7767" y="1051"/>
                  </a:lnTo>
                  <a:lnTo>
                    <a:pt x="7938" y="1026"/>
                  </a:lnTo>
                  <a:lnTo>
                    <a:pt x="8084" y="953"/>
                  </a:lnTo>
                  <a:lnTo>
                    <a:pt x="8182" y="855"/>
                  </a:lnTo>
                  <a:lnTo>
                    <a:pt x="8255" y="758"/>
                  </a:lnTo>
                  <a:lnTo>
                    <a:pt x="8304" y="635"/>
                  </a:lnTo>
                  <a:lnTo>
                    <a:pt x="8328" y="489"/>
                  </a:lnTo>
                  <a:lnTo>
                    <a:pt x="8328" y="0"/>
                  </a:lnTo>
                  <a:lnTo>
                    <a:pt x="8304" y="147"/>
                  </a:lnTo>
                  <a:lnTo>
                    <a:pt x="8255" y="269"/>
                  </a:lnTo>
                  <a:lnTo>
                    <a:pt x="8182" y="367"/>
                  </a:lnTo>
                  <a:lnTo>
                    <a:pt x="8084" y="465"/>
                  </a:lnTo>
                  <a:lnTo>
                    <a:pt x="7938" y="538"/>
                  </a:lnTo>
                  <a:lnTo>
                    <a:pt x="7767" y="562"/>
                  </a:lnTo>
                  <a:lnTo>
                    <a:pt x="7596" y="538"/>
                  </a:lnTo>
                  <a:lnTo>
                    <a:pt x="7034" y="367"/>
                  </a:lnTo>
                  <a:lnTo>
                    <a:pt x="6668" y="294"/>
                  </a:lnTo>
                  <a:lnTo>
                    <a:pt x="6252" y="196"/>
                  </a:lnTo>
                  <a:lnTo>
                    <a:pt x="5788" y="123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3" name="Google Shape;403;p40"/>
            <p:cNvSpPr/>
            <p:nvPr/>
          </p:nvSpPr>
          <p:spPr>
            <a:xfrm>
              <a:off x="1926350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4177" y="1"/>
                  </a:moveTo>
                  <a:lnTo>
                    <a:pt x="3591" y="25"/>
                  </a:lnTo>
                  <a:lnTo>
                    <a:pt x="3029" y="74"/>
                  </a:lnTo>
                  <a:lnTo>
                    <a:pt x="2467" y="196"/>
                  </a:lnTo>
                  <a:lnTo>
                    <a:pt x="1905" y="343"/>
                  </a:lnTo>
                  <a:lnTo>
                    <a:pt x="1393" y="538"/>
                  </a:lnTo>
                  <a:lnTo>
                    <a:pt x="929" y="758"/>
                  </a:lnTo>
                  <a:lnTo>
                    <a:pt x="513" y="978"/>
                  </a:lnTo>
                  <a:lnTo>
                    <a:pt x="342" y="1124"/>
                  </a:lnTo>
                  <a:lnTo>
                    <a:pt x="196" y="1246"/>
                  </a:lnTo>
                  <a:lnTo>
                    <a:pt x="123" y="1319"/>
                  </a:lnTo>
                  <a:lnTo>
                    <a:pt x="49" y="1442"/>
                  </a:lnTo>
                  <a:lnTo>
                    <a:pt x="25" y="1539"/>
                  </a:lnTo>
                  <a:lnTo>
                    <a:pt x="0" y="1661"/>
                  </a:lnTo>
                  <a:lnTo>
                    <a:pt x="0" y="11626"/>
                  </a:lnTo>
                  <a:lnTo>
                    <a:pt x="25" y="11773"/>
                  </a:lnTo>
                  <a:lnTo>
                    <a:pt x="74" y="11895"/>
                  </a:lnTo>
                  <a:lnTo>
                    <a:pt x="147" y="11992"/>
                  </a:lnTo>
                  <a:lnTo>
                    <a:pt x="245" y="12090"/>
                  </a:lnTo>
                  <a:lnTo>
                    <a:pt x="391" y="12163"/>
                  </a:lnTo>
                  <a:lnTo>
                    <a:pt x="562" y="12188"/>
                  </a:lnTo>
                  <a:lnTo>
                    <a:pt x="733" y="12163"/>
                  </a:lnTo>
                  <a:lnTo>
                    <a:pt x="1295" y="11992"/>
                  </a:lnTo>
                  <a:lnTo>
                    <a:pt x="1661" y="11919"/>
                  </a:lnTo>
                  <a:lnTo>
                    <a:pt x="2076" y="11821"/>
                  </a:lnTo>
                  <a:lnTo>
                    <a:pt x="2540" y="11748"/>
                  </a:lnTo>
                  <a:lnTo>
                    <a:pt x="3029" y="11699"/>
                  </a:lnTo>
                  <a:lnTo>
                    <a:pt x="3591" y="11650"/>
                  </a:lnTo>
                  <a:lnTo>
                    <a:pt x="4177" y="11626"/>
                  </a:lnTo>
                  <a:lnTo>
                    <a:pt x="4616" y="11650"/>
                  </a:lnTo>
                  <a:lnTo>
                    <a:pt x="5032" y="11675"/>
                  </a:lnTo>
                  <a:lnTo>
                    <a:pt x="5422" y="11748"/>
                  </a:lnTo>
                  <a:lnTo>
                    <a:pt x="5789" y="11821"/>
                  </a:lnTo>
                  <a:lnTo>
                    <a:pt x="6131" y="11919"/>
                  </a:lnTo>
                  <a:lnTo>
                    <a:pt x="6448" y="12017"/>
                  </a:lnTo>
                  <a:lnTo>
                    <a:pt x="6717" y="12139"/>
                  </a:lnTo>
                  <a:lnTo>
                    <a:pt x="6985" y="12261"/>
                  </a:lnTo>
                  <a:lnTo>
                    <a:pt x="7205" y="12383"/>
                  </a:lnTo>
                  <a:lnTo>
                    <a:pt x="7425" y="12530"/>
                  </a:lnTo>
                  <a:lnTo>
                    <a:pt x="7791" y="12798"/>
                  </a:lnTo>
                  <a:lnTo>
                    <a:pt x="8084" y="13067"/>
                  </a:lnTo>
                  <a:lnTo>
                    <a:pt x="8329" y="13287"/>
                  </a:lnTo>
                  <a:lnTo>
                    <a:pt x="8329" y="2199"/>
                  </a:lnTo>
                  <a:lnTo>
                    <a:pt x="8329" y="2101"/>
                  </a:lnTo>
                  <a:lnTo>
                    <a:pt x="8280" y="1979"/>
                  </a:lnTo>
                  <a:lnTo>
                    <a:pt x="8231" y="1881"/>
                  </a:lnTo>
                  <a:lnTo>
                    <a:pt x="8158" y="1808"/>
                  </a:lnTo>
                  <a:lnTo>
                    <a:pt x="8036" y="1686"/>
                  </a:lnTo>
                  <a:lnTo>
                    <a:pt x="7767" y="1442"/>
                  </a:lnTo>
                  <a:lnTo>
                    <a:pt x="7449" y="1173"/>
                  </a:lnTo>
                  <a:lnTo>
                    <a:pt x="7083" y="904"/>
                  </a:lnTo>
                  <a:lnTo>
                    <a:pt x="6644" y="611"/>
                  </a:lnTo>
                  <a:lnTo>
                    <a:pt x="6375" y="489"/>
                  </a:lnTo>
                  <a:lnTo>
                    <a:pt x="6131" y="367"/>
                  </a:lnTo>
                  <a:lnTo>
                    <a:pt x="5838" y="269"/>
                  </a:lnTo>
                  <a:lnTo>
                    <a:pt x="5544" y="172"/>
                  </a:lnTo>
                  <a:lnTo>
                    <a:pt x="5227" y="98"/>
                  </a:lnTo>
                  <a:lnTo>
                    <a:pt x="4885" y="49"/>
                  </a:lnTo>
                  <a:lnTo>
                    <a:pt x="4543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4" name="Google Shape;404;p40"/>
            <p:cNvSpPr/>
            <p:nvPr/>
          </p:nvSpPr>
          <p:spPr>
            <a:xfrm>
              <a:off x="2146775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3786" y="1"/>
                  </a:moveTo>
                  <a:lnTo>
                    <a:pt x="3444" y="49"/>
                  </a:lnTo>
                  <a:lnTo>
                    <a:pt x="3102" y="98"/>
                  </a:lnTo>
                  <a:lnTo>
                    <a:pt x="2784" y="172"/>
                  </a:lnTo>
                  <a:lnTo>
                    <a:pt x="2491" y="269"/>
                  </a:lnTo>
                  <a:lnTo>
                    <a:pt x="2198" y="367"/>
                  </a:lnTo>
                  <a:lnTo>
                    <a:pt x="1954" y="489"/>
                  </a:lnTo>
                  <a:lnTo>
                    <a:pt x="1685" y="611"/>
                  </a:lnTo>
                  <a:lnTo>
                    <a:pt x="1246" y="904"/>
                  </a:lnTo>
                  <a:lnTo>
                    <a:pt x="879" y="1173"/>
                  </a:lnTo>
                  <a:lnTo>
                    <a:pt x="562" y="1442"/>
                  </a:lnTo>
                  <a:lnTo>
                    <a:pt x="293" y="1686"/>
                  </a:lnTo>
                  <a:lnTo>
                    <a:pt x="171" y="1808"/>
                  </a:lnTo>
                  <a:lnTo>
                    <a:pt x="98" y="1881"/>
                  </a:lnTo>
                  <a:lnTo>
                    <a:pt x="49" y="1979"/>
                  </a:lnTo>
                  <a:lnTo>
                    <a:pt x="0" y="2101"/>
                  </a:lnTo>
                  <a:lnTo>
                    <a:pt x="0" y="2199"/>
                  </a:lnTo>
                  <a:lnTo>
                    <a:pt x="0" y="13287"/>
                  </a:lnTo>
                  <a:lnTo>
                    <a:pt x="244" y="13067"/>
                  </a:lnTo>
                  <a:lnTo>
                    <a:pt x="537" y="12798"/>
                  </a:lnTo>
                  <a:lnTo>
                    <a:pt x="904" y="12530"/>
                  </a:lnTo>
                  <a:lnTo>
                    <a:pt x="1124" y="12383"/>
                  </a:lnTo>
                  <a:lnTo>
                    <a:pt x="1343" y="12261"/>
                  </a:lnTo>
                  <a:lnTo>
                    <a:pt x="1612" y="12139"/>
                  </a:lnTo>
                  <a:lnTo>
                    <a:pt x="1881" y="12017"/>
                  </a:lnTo>
                  <a:lnTo>
                    <a:pt x="2198" y="11919"/>
                  </a:lnTo>
                  <a:lnTo>
                    <a:pt x="2540" y="11821"/>
                  </a:lnTo>
                  <a:lnTo>
                    <a:pt x="2907" y="11748"/>
                  </a:lnTo>
                  <a:lnTo>
                    <a:pt x="3297" y="11675"/>
                  </a:lnTo>
                  <a:lnTo>
                    <a:pt x="3712" y="11650"/>
                  </a:lnTo>
                  <a:lnTo>
                    <a:pt x="4152" y="11626"/>
                  </a:lnTo>
                  <a:lnTo>
                    <a:pt x="4738" y="11650"/>
                  </a:lnTo>
                  <a:lnTo>
                    <a:pt x="5300" y="11699"/>
                  </a:lnTo>
                  <a:lnTo>
                    <a:pt x="5788" y="11748"/>
                  </a:lnTo>
                  <a:lnTo>
                    <a:pt x="6252" y="11821"/>
                  </a:lnTo>
                  <a:lnTo>
                    <a:pt x="6668" y="11919"/>
                  </a:lnTo>
                  <a:lnTo>
                    <a:pt x="7034" y="11992"/>
                  </a:lnTo>
                  <a:lnTo>
                    <a:pt x="7596" y="12163"/>
                  </a:lnTo>
                  <a:lnTo>
                    <a:pt x="7767" y="12188"/>
                  </a:lnTo>
                  <a:lnTo>
                    <a:pt x="7938" y="12163"/>
                  </a:lnTo>
                  <a:lnTo>
                    <a:pt x="8084" y="12090"/>
                  </a:lnTo>
                  <a:lnTo>
                    <a:pt x="8182" y="11992"/>
                  </a:lnTo>
                  <a:lnTo>
                    <a:pt x="8255" y="11895"/>
                  </a:lnTo>
                  <a:lnTo>
                    <a:pt x="8304" y="11773"/>
                  </a:lnTo>
                  <a:lnTo>
                    <a:pt x="8328" y="11626"/>
                  </a:lnTo>
                  <a:lnTo>
                    <a:pt x="8328" y="1661"/>
                  </a:lnTo>
                  <a:lnTo>
                    <a:pt x="8304" y="1539"/>
                  </a:lnTo>
                  <a:lnTo>
                    <a:pt x="8280" y="1442"/>
                  </a:lnTo>
                  <a:lnTo>
                    <a:pt x="8206" y="1319"/>
                  </a:lnTo>
                  <a:lnTo>
                    <a:pt x="8133" y="1246"/>
                  </a:lnTo>
                  <a:lnTo>
                    <a:pt x="7987" y="1124"/>
                  </a:lnTo>
                  <a:lnTo>
                    <a:pt x="7816" y="978"/>
                  </a:lnTo>
                  <a:lnTo>
                    <a:pt x="7400" y="758"/>
                  </a:lnTo>
                  <a:lnTo>
                    <a:pt x="6936" y="538"/>
                  </a:lnTo>
                  <a:lnTo>
                    <a:pt x="6423" y="343"/>
                  </a:lnTo>
                  <a:lnTo>
                    <a:pt x="5862" y="196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05" name="Google Shape;405;p40"/>
          <p:cNvSpPr/>
          <p:nvPr/>
        </p:nvSpPr>
        <p:spPr>
          <a:xfrm>
            <a:off x="2048085" y="950288"/>
            <a:ext cx="350200" cy="348152"/>
          </a:xfrm>
          <a:custGeom>
            <a:rect b="b" l="l" r="r" t="t"/>
            <a:pathLst>
              <a:path extrusionOk="0" h="16658" w="16756">
                <a:moveTo>
                  <a:pt x="13287" y="2565"/>
                </a:moveTo>
                <a:lnTo>
                  <a:pt x="13482" y="2590"/>
                </a:lnTo>
                <a:lnTo>
                  <a:pt x="13653" y="2663"/>
                </a:lnTo>
                <a:lnTo>
                  <a:pt x="13800" y="2736"/>
                </a:lnTo>
                <a:lnTo>
                  <a:pt x="13922" y="2858"/>
                </a:lnTo>
                <a:lnTo>
                  <a:pt x="14069" y="3005"/>
                </a:lnTo>
                <a:lnTo>
                  <a:pt x="14142" y="3176"/>
                </a:lnTo>
                <a:lnTo>
                  <a:pt x="14191" y="3371"/>
                </a:lnTo>
                <a:lnTo>
                  <a:pt x="14215" y="3567"/>
                </a:lnTo>
                <a:lnTo>
                  <a:pt x="14191" y="3738"/>
                </a:lnTo>
                <a:lnTo>
                  <a:pt x="14142" y="3884"/>
                </a:lnTo>
                <a:lnTo>
                  <a:pt x="14069" y="4055"/>
                </a:lnTo>
                <a:lnTo>
                  <a:pt x="13922" y="4202"/>
                </a:lnTo>
                <a:lnTo>
                  <a:pt x="13800" y="4348"/>
                </a:lnTo>
                <a:lnTo>
                  <a:pt x="13653" y="4446"/>
                </a:lnTo>
                <a:lnTo>
                  <a:pt x="13482" y="4495"/>
                </a:lnTo>
                <a:lnTo>
                  <a:pt x="13067" y="4495"/>
                </a:lnTo>
                <a:lnTo>
                  <a:pt x="12896" y="4446"/>
                </a:lnTo>
                <a:lnTo>
                  <a:pt x="12725" y="4348"/>
                </a:lnTo>
                <a:lnTo>
                  <a:pt x="12554" y="4202"/>
                </a:lnTo>
                <a:lnTo>
                  <a:pt x="12481" y="4055"/>
                </a:lnTo>
                <a:lnTo>
                  <a:pt x="12408" y="3884"/>
                </a:lnTo>
                <a:lnTo>
                  <a:pt x="12359" y="3738"/>
                </a:lnTo>
                <a:lnTo>
                  <a:pt x="12359" y="3567"/>
                </a:lnTo>
                <a:lnTo>
                  <a:pt x="12359" y="3371"/>
                </a:lnTo>
                <a:lnTo>
                  <a:pt x="12408" y="3176"/>
                </a:lnTo>
                <a:lnTo>
                  <a:pt x="12481" y="3005"/>
                </a:lnTo>
                <a:lnTo>
                  <a:pt x="12554" y="2858"/>
                </a:lnTo>
                <a:lnTo>
                  <a:pt x="12725" y="2736"/>
                </a:lnTo>
                <a:lnTo>
                  <a:pt x="12896" y="2663"/>
                </a:lnTo>
                <a:lnTo>
                  <a:pt x="13067" y="2590"/>
                </a:lnTo>
                <a:lnTo>
                  <a:pt x="13287" y="2565"/>
                </a:lnTo>
                <a:close/>
                <a:moveTo>
                  <a:pt x="10845" y="1"/>
                </a:moveTo>
                <a:lnTo>
                  <a:pt x="10527" y="25"/>
                </a:lnTo>
                <a:lnTo>
                  <a:pt x="10210" y="74"/>
                </a:lnTo>
                <a:lnTo>
                  <a:pt x="9868" y="172"/>
                </a:lnTo>
                <a:lnTo>
                  <a:pt x="9477" y="318"/>
                </a:lnTo>
                <a:lnTo>
                  <a:pt x="9184" y="489"/>
                </a:lnTo>
                <a:lnTo>
                  <a:pt x="8891" y="660"/>
                </a:lnTo>
                <a:lnTo>
                  <a:pt x="8622" y="831"/>
                </a:lnTo>
                <a:lnTo>
                  <a:pt x="8525" y="953"/>
                </a:lnTo>
                <a:lnTo>
                  <a:pt x="8427" y="1051"/>
                </a:lnTo>
                <a:lnTo>
                  <a:pt x="416" y="8866"/>
                </a:lnTo>
                <a:lnTo>
                  <a:pt x="270" y="9086"/>
                </a:lnTo>
                <a:lnTo>
                  <a:pt x="123" y="9355"/>
                </a:lnTo>
                <a:lnTo>
                  <a:pt x="25" y="9624"/>
                </a:lnTo>
                <a:lnTo>
                  <a:pt x="1" y="9746"/>
                </a:lnTo>
                <a:lnTo>
                  <a:pt x="1" y="9917"/>
                </a:lnTo>
                <a:lnTo>
                  <a:pt x="1" y="10039"/>
                </a:lnTo>
                <a:lnTo>
                  <a:pt x="25" y="10136"/>
                </a:lnTo>
                <a:lnTo>
                  <a:pt x="123" y="10381"/>
                </a:lnTo>
                <a:lnTo>
                  <a:pt x="270" y="10625"/>
                </a:lnTo>
                <a:lnTo>
                  <a:pt x="416" y="10869"/>
                </a:lnTo>
                <a:lnTo>
                  <a:pt x="5911" y="16242"/>
                </a:lnTo>
                <a:lnTo>
                  <a:pt x="6009" y="16340"/>
                </a:lnTo>
                <a:lnTo>
                  <a:pt x="6131" y="16438"/>
                </a:lnTo>
                <a:lnTo>
                  <a:pt x="6253" y="16511"/>
                </a:lnTo>
                <a:lnTo>
                  <a:pt x="6400" y="16560"/>
                </a:lnTo>
                <a:lnTo>
                  <a:pt x="6522" y="16609"/>
                </a:lnTo>
                <a:lnTo>
                  <a:pt x="6668" y="16633"/>
                </a:lnTo>
                <a:lnTo>
                  <a:pt x="6961" y="16657"/>
                </a:lnTo>
                <a:lnTo>
                  <a:pt x="7206" y="16633"/>
                </a:lnTo>
                <a:lnTo>
                  <a:pt x="7474" y="16560"/>
                </a:lnTo>
                <a:lnTo>
                  <a:pt x="7596" y="16511"/>
                </a:lnTo>
                <a:lnTo>
                  <a:pt x="7719" y="16438"/>
                </a:lnTo>
                <a:lnTo>
                  <a:pt x="7816" y="16340"/>
                </a:lnTo>
                <a:lnTo>
                  <a:pt x="7914" y="16242"/>
                </a:lnTo>
                <a:lnTo>
                  <a:pt x="15803" y="8427"/>
                </a:lnTo>
                <a:lnTo>
                  <a:pt x="15974" y="8183"/>
                </a:lnTo>
                <a:lnTo>
                  <a:pt x="16169" y="7938"/>
                </a:lnTo>
                <a:lnTo>
                  <a:pt x="16242" y="7792"/>
                </a:lnTo>
                <a:lnTo>
                  <a:pt x="16340" y="7645"/>
                </a:lnTo>
                <a:lnTo>
                  <a:pt x="16389" y="7474"/>
                </a:lnTo>
                <a:lnTo>
                  <a:pt x="16438" y="7279"/>
                </a:lnTo>
                <a:lnTo>
                  <a:pt x="16584" y="6961"/>
                </a:lnTo>
                <a:lnTo>
                  <a:pt x="16682" y="6644"/>
                </a:lnTo>
                <a:lnTo>
                  <a:pt x="16731" y="6326"/>
                </a:lnTo>
                <a:lnTo>
                  <a:pt x="16755" y="6009"/>
                </a:lnTo>
                <a:lnTo>
                  <a:pt x="16755" y="1491"/>
                </a:lnTo>
                <a:lnTo>
                  <a:pt x="16731" y="1173"/>
                </a:lnTo>
                <a:lnTo>
                  <a:pt x="16706" y="1051"/>
                </a:lnTo>
                <a:lnTo>
                  <a:pt x="16657" y="905"/>
                </a:lnTo>
                <a:lnTo>
                  <a:pt x="16609" y="782"/>
                </a:lnTo>
                <a:lnTo>
                  <a:pt x="16535" y="660"/>
                </a:lnTo>
                <a:lnTo>
                  <a:pt x="16438" y="538"/>
                </a:lnTo>
                <a:lnTo>
                  <a:pt x="16340" y="416"/>
                </a:lnTo>
                <a:lnTo>
                  <a:pt x="16144" y="270"/>
                </a:lnTo>
                <a:lnTo>
                  <a:pt x="15900" y="123"/>
                </a:lnTo>
                <a:lnTo>
                  <a:pt x="15632" y="50"/>
                </a:lnTo>
                <a:lnTo>
                  <a:pt x="15509" y="1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6" name="Google Shape;406;p40"/>
          <p:cNvSpPr/>
          <p:nvPr/>
        </p:nvSpPr>
        <p:spPr>
          <a:xfrm>
            <a:off x="2612156" y="967656"/>
            <a:ext cx="349155" cy="313437"/>
          </a:xfrm>
          <a:custGeom>
            <a:rect b="b" l="l" r="r" t="t"/>
            <a:pathLst>
              <a:path extrusionOk="0" h="14997" w="16706">
                <a:moveTo>
                  <a:pt x="4299" y="0"/>
                </a:moveTo>
                <a:lnTo>
                  <a:pt x="3859" y="25"/>
                </a:lnTo>
                <a:lnTo>
                  <a:pt x="3444" y="74"/>
                </a:lnTo>
                <a:lnTo>
                  <a:pt x="3029" y="196"/>
                </a:lnTo>
                <a:lnTo>
                  <a:pt x="2614" y="342"/>
                </a:lnTo>
                <a:lnTo>
                  <a:pt x="2247" y="513"/>
                </a:lnTo>
                <a:lnTo>
                  <a:pt x="1905" y="733"/>
                </a:lnTo>
                <a:lnTo>
                  <a:pt x="1563" y="977"/>
                </a:lnTo>
                <a:lnTo>
                  <a:pt x="1270" y="1246"/>
                </a:lnTo>
                <a:lnTo>
                  <a:pt x="977" y="1563"/>
                </a:lnTo>
                <a:lnTo>
                  <a:pt x="733" y="1881"/>
                </a:lnTo>
                <a:lnTo>
                  <a:pt x="513" y="2247"/>
                </a:lnTo>
                <a:lnTo>
                  <a:pt x="342" y="2614"/>
                </a:lnTo>
                <a:lnTo>
                  <a:pt x="196" y="3004"/>
                </a:lnTo>
                <a:lnTo>
                  <a:pt x="98" y="3420"/>
                </a:lnTo>
                <a:lnTo>
                  <a:pt x="25" y="3859"/>
                </a:lnTo>
                <a:lnTo>
                  <a:pt x="0" y="4299"/>
                </a:lnTo>
                <a:lnTo>
                  <a:pt x="0" y="4592"/>
                </a:lnTo>
                <a:lnTo>
                  <a:pt x="25" y="4885"/>
                </a:lnTo>
                <a:lnTo>
                  <a:pt x="122" y="5447"/>
                </a:lnTo>
                <a:lnTo>
                  <a:pt x="245" y="6008"/>
                </a:lnTo>
                <a:lnTo>
                  <a:pt x="440" y="6546"/>
                </a:lnTo>
                <a:lnTo>
                  <a:pt x="660" y="7059"/>
                </a:lnTo>
                <a:lnTo>
                  <a:pt x="928" y="7547"/>
                </a:lnTo>
                <a:lnTo>
                  <a:pt x="1197" y="8011"/>
                </a:lnTo>
                <a:lnTo>
                  <a:pt x="1515" y="8475"/>
                </a:lnTo>
                <a:lnTo>
                  <a:pt x="1856" y="8915"/>
                </a:lnTo>
                <a:lnTo>
                  <a:pt x="2198" y="9330"/>
                </a:lnTo>
                <a:lnTo>
                  <a:pt x="2565" y="9745"/>
                </a:lnTo>
                <a:lnTo>
                  <a:pt x="2931" y="10136"/>
                </a:lnTo>
                <a:lnTo>
                  <a:pt x="3639" y="10869"/>
                </a:lnTo>
                <a:lnTo>
                  <a:pt x="4299" y="11528"/>
                </a:lnTo>
                <a:lnTo>
                  <a:pt x="4861" y="12065"/>
                </a:lnTo>
                <a:lnTo>
                  <a:pt x="5496" y="12627"/>
                </a:lnTo>
                <a:lnTo>
                  <a:pt x="6839" y="13775"/>
                </a:lnTo>
                <a:lnTo>
                  <a:pt x="7913" y="14654"/>
                </a:lnTo>
                <a:lnTo>
                  <a:pt x="8353" y="14996"/>
                </a:lnTo>
                <a:lnTo>
                  <a:pt x="8793" y="14654"/>
                </a:lnTo>
                <a:lnTo>
                  <a:pt x="9843" y="13799"/>
                </a:lnTo>
                <a:lnTo>
                  <a:pt x="11186" y="12651"/>
                </a:lnTo>
                <a:lnTo>
                  <a:pt x="11821" y="12090"/>
                </a:lnTo>
                <a:lnTo>
                  <a:pt x="12407" y="11528"/>
                </a:lnTo>
                <a:lnTo>
                  <a:pt x="13067" y="10869"/>
                </a:lnTo>
                <a:lnTo>
                  <a:pt x="13775" y="10136"/>
                </a:lnTo>
                <a:lnTo>
                  <a:pt x="14141" y="9745"/>
                </a:lnTo>
                <a:lnTo>
                  <a:pt x="14508" y="9330"/>
                </a:lnTo>
                <a:lnTo>
                  <a:pt x="14850" y="8915"/>
                </a:lnTo>
                <a:lnTo>
                  <a:pt x="15191" y="8475"/>
                </a:lnTo>
                <a:lnTo>
                  <a:pt x="15509" y="8011"/>
                </a:lnTo>
                <a:lnTo>
                  <a:pt x="15778" y="7547"/>
                </a:lnTo>
                <a:lnTo>
                  <a:pt x="16046" y="7059"/>
                </a:lnTo>
                <a:lnTo>
                  <a:pt x="16266" y="6546"/>
                </a:lnTo>
                <a:lnTo>
                  <a:pt x="16461" y="6008"/>
                </a:lnTo>
                <a:lnTo>
                  <a:pt x="16584" y="5447"/>
                </a:lnTo>
                <a:lnTo>
                  <a:pt x="16681" y="4885"/>
                </a:lnTo>
                <a:lnTo>
                  <a:pt x="16706" y="4592"/>
                </a:lnTo>
                <a:lnTo>
                  <a:pt x="16706" y="4299"/>
                </a:lnTo>
                <a:lnTo>
                  <a:pt x="16681" y="3859"/>
                </a:lnTo>
                <a:lnTo>
                  <a:pt x="16608" y="3420"/>
                </a:lnTo>
                <a:lnTo>
                  <a:pt x="16510" y="3004"/>
                </a:lnTo>
                <a:lnTo>
                  <a:pt x="16364" y="2614"/>
                </a:lnTo>
                <a:lnTo>
                  <a:pt x="16193" y="2247"/>
                </a:lnTo>
                <a:lnTo>
                  <a:pt x="15973" y="1881"/>
                </a:lnTo>
                <a:lnTo>
                  <a:pt x="15729" y="1563"/>
                </a:lnTo>
                <a:lnTo>
                  <a:pt x="15436" y="1246"/>
                </a:lnTo>
                <a:lnTo>
                  <a:pt x="15143" y="977"/>
                </a:lnTo>
                <a:lnTo>
                  <a:pt x="14801" y="733"/>
                </a:lnTo>
                <a:lnTo>
                  <a:pt x="14459" y="513"/>
                </a:lnTo>
                <a:lnTo>
                  <a:pt x="14092" y="342"/>
                </a:lnTo>
                <a:lnTo>
                  <a:pt x="13677" y="196"/>
                </a:lnTo>
                <a:lnTo>
                  <a:pt x="13262" y="74"/>
                </a:lnTo>
                <a:lnTo>
                  <a:pt x="12847" y="25"/>
                </a:lnTo>
                <a:lnTo>
                  <a:pt x="12407" y="0"/>
                </a:lnTo>
                <a:lnTo>
                  <a:pt x="12065" y="0"/>
                </a:lnTo>
                <a:lnTo>
                  <a:pt x="11723" y="49"/>
                </a:lnTo>
                <a:lnTo>
                  <a:pt x="11381" y="122"/>
                </a:lnTo>
                <a:lnTo>
                  <a:pt x="11064" y="196"/>
                </a:lnTo>
                <a:lnTo>
                  <a:pt x="10746" y="318"/>
                </a:lnTo>
                <a:lnTo>
                  <a:pt x="10453" y="464"/>
                </a:lnTo>
                <a:lnTo>
                  <a:pt x="10160" y="611"/>
                </a:lnTo>
                <a:lnTo>
                  <a:pt x="9892" y="806"/>
                </a:lnTo>
                <a:lnTo>
                  <a:pt x="9647" y="1002"/>
                </a:lnTo>
                <a:lnTo>
                  <a:pt x="9403" y="1221"/>
                </a:lnTo>
                <a:lnTo>
                  <a:pt x="9183" y="1466"/>
                </a:lnTo>
                <a:lnTo>
                  <a:pt x="8964" y="1710"/>
                </a:lnTo>
                <a:lnTo>
                  <a:pt x="8793" y="1979"/>
                </a:lnTo>
                <a:lnTo>
                  <a:pt x="8622" y="2272"/>
                </a:lnTo>
                <a:lnTo>
                  <a:pt x="8475" y="2565"/>
                </a:lnTo>
                <a:lnTo>
                  <a:pt x="8353" y="2858"/>
                </a:lnTo>
                <a:lnTo>
                  <a:pt x="8231" y="2565"/>
                </a:lnTo>
                <a:lnTo>
                  <a:pt x="8084" y="2272"/>
                </a:lnTo>
                <a:lnTo>
                  <a:pt x="7913" y="1979"/>
                </a:lnTo>
                <a:lnTo>
                  <a:pt x="7742" y="1710"/>
                </a:lnTo>
                <a:lnTo>
                  <a:pt x="7523" y="1466"/>
                </a:lnTo>
                <a:lnTo>
                  <a:pt x="7303" y="1221"/>
                </a:lnTo>
                <a:lnTo>
                  <a:pt x="7059" y="1002"/>
                </a:lnTo>
                <a:lnTo>
                  <a:pt x="6814" y="806"/>
                </a:lnTo>
                <a:lnTo>
                  <a:pt x="6546" y="611"/>
                </a:lnTo>
                <a:lnTo>
                  <a:pt x="6253" y="464"/>
                </a:lnTo>
                <a:lnTo>
                  <a:pt x="5960" y="318"/>
                </a:lnTo>
                <a:lnTo>
                  <a:pt x="5642" y="196"/>
                </a:lnTo>
                <a:lnTo>
                  <a:pt x="5325" y="122"/>
                </a:lnTo>
                <a:lnTo>
                  <a:pt x="4983" y="49"/>
                </a:lnTo>
                <a:lnTo>
                  <a:pt x="4641" y="0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7" name="Google Shape;407;p40"/>
          <p:cNvSpPr/>
          <p:nvPr/>
        </p:nvSpPr>
        <p:spPr>
          <a:xfrm>
            <a:off x="3180804" y="970206"/>
            <a:ext cx="338956" cy="308317"/>
          </a:xfrm>
          <a:custGeom>
            <a:rect b="b" l="l" r="r" t="t"/>
            <a:pathLst>
              <a:path extrusionOk="0" h="14752" w="16218">
                <a:moveTo>
                  <a:pt x="7694" y="0"/>
                </a:moveTo>
                <a:lnTo>
                  <a:pt x="7279" y="25"/>
                </a:lnTo>
                <a:lnTo>
                  <a:pt x="6863" y="74"/>
                </a:lnTo>
                <a:lnTo>
                  <a:pt x="6473" y="123"/>
                </a:lnTo>
                <a:lnTo>
                  <a:pt x="6082" y="196"/>
                </a:lnTo>
                <a:lnTo>
                  <a:pt x="5691" y="293"/>
                </a:lnTo>
                <a:lnTo>
                  <a:pt x="5325" y="416"/>
                </a:lnTo>
                <a:lnTo>
                  <a:pt x="4958" y="538"/>
                </a:lnTo>
                <a:lnTo>
                  <a:pt x="4592" y="660"/>
                </a:lnTo>
                <a:lnTo>
                  <a:pt x="4250" y="831"/>
                </a:lnTo>
                <a:lnTo>
                  <a:pt x="3908" y="977"/>
                </a:lnTo>
                <a:lnTo>
                  <a:pt x="3566" y="1173"/>
                </a:lnTo>
                <a:lnTo>
                  <a:pt x="3249" y="1368"/>
                </a:lnTo>
                <a:lnTo>
                  <a:pt x="2956" y="1563"/>
                </a:lnTo>
                <a:lnTo>
                  <a:pt x="2663" y="1783"/>
                </a:lnTo>
                <a:lnTo>
                  <a:pt x="2370" y="2003"/>
                </a:lnTo>
                <a:lnTo>
                  <a:pt x="2101" y="2247"/>
                </a:lnTo>
                <a:lnTo>
                  <a:pt x="1857" y="2492"/>
                </a:lnTo>
                <a:lnTo>
                  <a:pt x="1612" y="2760"/>
                </a:lnTo>
                <a:lnTo>
                  <a:pt x="1393" y="3029"/>
                </a:lnTo>
                <a:lnTo>
                  <a:pt x="1173" y="3298"/>
                </a:lnTo>
                <a:lnTo>
                  <a:pt x="977" y="3591"/>
                </a:lnTo>
                <a:lnTo>
                  <a:pt x="807" y="3884"/>
                </a:lnTo>
                <a:lnTo>
                  <a:pt x="636" y="4201"/>
                </a:lnTo>
                <a:lnTo>
                  <a:pt x="489" y="4519"/>
                </a:lnTo>
                <a:lnTo>
                  <a:pt x="367" y="4836"/>
                </a:lnTo>
                <a:lnTo>
                  <a:pt x="245" y="5154"/>
                </a:lnTo>
                <a:lnTo>
                  <a:pt x="172" y="5496"/>
                </a:lnTo>
                <a:lnTo>
                  <a:pt x="98" y="5838"/>
                </a:lnTo>
                <a:lnTo>
                  <a:pt x="49" y="6179"/>
                </a:lnTo>
                <a:lnTo>
                  <a:pt x="1" y="6521"/>
                </a:lnTo>
                <a:lnTo>
                  <a:pt x="1" y="6888"/>
                </a:lnTo>
                <a:lnTo>
                  <a:pt x="1" y="7254"/>
                </a:lnTo>
                <a:lnTo>
                  <a:pt x="49" y="7645"/>
                </a:lnTo>
                <a:lnTo>
                  <a:pt x="98" y="8011"/>
                </a:lnTo>
                <a:lnTo>
                  <a:pt x="196" y="8353"/>
                </a:lnTo>
                <a:lnTo>
                  <a:pt x="294" y="8719"/>
                </a:lnTo>
                <a:lnTo>
                  <a:pt x="416" y="9061"/>
                </a:lnTo>
                <a:lnTo>
                  <a:pt x="562" y="9403"/>
                </a:lnTo>
                <a:lnTo>
                  <a:pt x="733" y="9745"/>
                </a:lnTo>
                <a:lnTo>
                  <a:pt x="904" y="10063"/>
                </a:lnTo>
                <a:lnTo>
                  <a:pt x="1100" y="10356"/>
                </a:lnTo>
                <a:lnTo>
                  <a:pt x="1344" y="10673"/>
                </a:lnTo>
                <a:lnTo>
                  <a:pt x="1564" y="10966"/>
                </a:lnTo>
                <a:lnTo>
                  <a:pt x="1832" y="11235"/>
                </a:lnTo>
                <a:lnTo>
                  <a:pt x="2101" y="11504"/>
                </a:lnTo>
                <a:lnTo>
                  <a:pt x="2394" y="11772"/>
                </a:lnTo>
                <a:lnTo>
                  <a:pt x="2687" y="12017"/>
                </a:lnTo>
                <a:lnTo>
                  <a:pt x="2492" y="12383"/>
                </a:lnTo>
                <a:lnTo>
                  <a:pt x="2272" y="12749"/>
                </a:lnTo>
                <a:lnTo>
                  <a:pt x="2028" y="13140"/>
                </a:lnTo>
                <a:lnTo>
                  <a:pt x="1710" y="13506"/>
                </a:lnTo>
                <a:lnTo>
                  <a:pt x="1368" y="13873"/>
                </a:lnTo>
                <a:lnTo>
                  <a:pt x="1173" y="14044"/>
                </a:lnTo>
                <a:lnTo>
                  <a:pt x="953" y="14190"/>
                </a:lnTo>
                <a:lnTo>
                  <a:pt x="733" y="14337"/>
                </a:lnTo>
                <a:lnTo>
                  <a:pt x="513" y="14483"/>
                </a:lnTo>
                <a:lnTo>
                  <a:pt x="269" y="14581"/>
                </a:lnTo>
                <a:lnTo>
                  <a:pt x="1" y="14703"/>
                </a:lnTo>
                <a:lnTo>
                  <a:pt x="123" y="14703"/>
                </a:lnTo>
                <a:lnTo>
                  <a:pt x="489" y="14752"/>
                </a:lnTo>
                <a:lnTo>
                  <a:pt x="1368" y="14752"/>
                </a:lnTo>
                <a:lnTo>
                  <a:pt x="1710" y="14728"/>
                </a:lnTo>
                <a:lnTo>
                  <a:pt x="2101" y="14654"/>
                </a:lnTo>
                <a:lnTo>
                  <a:pt x="2492" y="14581"/>
                </a:lnTo>
                <a:lnTo>
                  <a:pt x="2907" y="14459"/>
                </a:lnTo>
                <a:lnTo>
                  <a:pt x="3322" y="14312"/>
                </a:lnTo>
                <a:lnTo>
                  <a:pt x="3762" y="14117"/>
                </a:lnTo>
                <a:lnTo>
                  <a:pt x="4177" y="13873"/>
                </a:lnTo>
                <a:lnTo>
                  <a:pt x="4592" y="13604"/>
                </a:lnTo>
                <a:lnTo>
                  <a:pt x="4983" y="13238"/>
                </a:lnTo>
                <a:lnTo>
                  <a:pt x="5349" y="13360"/>
                </a:lnTo>
                <a:lnTo>
                  <a:pt x="5716" y="13482"/>
                </a:lnTo>
                <a:lnTo>
                  <a:pt x="6106" y="13555"/>
                </a:lnTo>
                <a:lnTo>
                  <a:pt x="6497" y="13628"/>
                </a:lnTo>
                <a:lnTo>
                  <a:pt x="6888" y="13702"/>
                </a:lnTo>
                <a:lnTo>
                  <a:pt x="7279" y="13751"/>
                </a:lnTo>
                <a:lnTo>
                  <a:pt x="7694" y="13775"/>
                </a:lnTo>
                <a:lnTo>
                  <a:pt x="8524" y="13775"/>
                </a:lnTo>
                <a:lnTo>
                  <a:pt x="8939" y="13751"/>
                </a:lnTo>
                <a:lnTo>
                  <a:pt x="9355" y="13702"/>
                </a:lnTo>
                <a:lnTo>
                  <a:pt x="9745" y="13628"/>
                </a:lnTo>
                <a:lnTo>
                  <a:pt x="10136" y="13555"/>
                </a:lnTo>
                <a:lnTo>
                  <a:pt x="10527" y="13458"/>
                </a:lnTo>
                <a:lnTo>
                  <a:pt x="10893" y="13360"/>
                </a:lnTo>
                <a:lnTo>
                  <a:pt x="11260" y="13238"/>
                </a:lnTo>
                <a:lnTo>
                  <a:pt x="11626" y="13091"/>
                </a:lnTo>
                <a:lnTo>
                  <a:pt x="11968" y="12945"/>
                </a:lnTo>
                <a:lnTo>
                  <a:pt x="12310" y="12774"/>
                </a:lnTo>
                <a:lnTo>
                  <a:pt x="12652" y="12603"/>
                </a:lnTo>
                <a:lnTo>
                  <a:pt x="12969" y="12407"/>
                </a:lnTo>
                <a:lnTo>
                  <a:pt x="13262" y="12212"/>
                </a:lnTo>
                <a:lnTo>
                  <a:pt x="13555" y="11992"/>
                </a:lnTo>
                <a:lnTo>
                  <a:pt x="13848" y="11748"/>
                </a:lnTo>
                <a:lnTo>
                  <a:pt x="14117" y="11528"/>
                </a:lnTo>
                <a:lnTo>
                  <a:pt x="14361" y="11259"/>
                </a:lnTo>
                <a:lnTo>
                  <a:pt x="14606" y="11015"/>
                </a:lnTo>
                <a:lnTo>
                  <a:pt x="14825" y="10747"/>
                </a:lnTo>
                <a:lnTo>
                  <a:pt x="15045" y="10453"/>
                </a:lnTo>
                <a:lnTo>
                  <a:pt x="15241" y="10160"/>
                </a:lnTo>
                <a:lnTo>
                  <a:pt x="15412" y="9867"/>
                </a:lnTo>
                <a:lnTo>
                  <a:pt x="15582" y="9574"/>
                </a:lnTo>
                <a:lnTo>
                  <a:pt x="15729" y="9257"/>
                </a:lnTo>
                <a:lnTo>
                  <a:pt x="15851" y="8939"/>
                </a:lnTo>
                <a:lnTo>
                  <a:pt x="15973" y="8597"/>
                </a:lnTo>
                <a:lnTo>
                  <a:pt x="16047" y="8280"/>
                </a:lnTo>
                <a:lnTo>
                  <a:pt x="16120" y="7938"/>
                </a:lnTo>
                <a:lnTo>
                  <a:pt x="16169" y="7596"/>
                </a:lnTo>
                <a:lnTo>
                  <a:pt x="16217" y="7230"/>
                </a:lnTo>
                <a:lnTo>
                  <a:pt x="16217" y="6888"/>
                </a:lnTo>
                <a:lnTo>
                  <a:pt x="16217" y="6521"/>
                </a:lnTo>
                <a:lnTo>
                  <a:pt x="16169" y="6179"/>
                </a:lnTo>
                <a:lnTo>
                  <a:pt x="16120" y="5838"/>
                </a:lnTo>
                <a:lnTo>
                  <a:pt x="16047" y="5496"/>
                </a:lnTo>
                <a:lnTo>
                  <a:pt x="15973" y="5154"/>
                </a:lnTo>
                <a:lnTo>
                  <a:pt x="15851" y="4836"/>
                </a:lnTo>
                <a:lnTo>
                  <a:pt x="15729" y="4519"/>
                </a:lnTo>
                <a:lnTo>
                  <a:pt x="15582" y="4201"/>
                </a:lnTo>
                <a:lnTo>
                  <a:pt x="15412" y="3884"/>
                </a:lnTo>
                <a:lnTo>
                  <a:pt x="15241" y="3591"/>
                </a:lnTo>
                <a:lnTo>
                  <a:pt x="15045" y="3298"/>
                </a:lnTo>
                <a:lnTo>
                  <a:pt x="14825" y="3029"/>
                </a:lnTo>
                <a:lnTo>
                  <a:pt x="14606" y="2760"/>
                </a:lnTo>
                <a:lnTo>
                  <a:pt x="14361" y="2492"/>
                </a:lnTo>
                <a:lnTo>
                  <a:pt x="14117" y="2247"/>
                </a:lnTo>
                <a:lnTo>
                  <a:pt x="13848" y="2003"/>
                </a:lnTo>
                <a:lnTo>
                  <a:pt x="13555" y="1783"/>
                </a:lnTo>
                <a:lnTo>
                  <a:pt x="13262" y="1563"/>
                </a:lnTo>
                <a:lnTo>
                  <a:pt x="12969" y="1368"/>
                </a:lnTo>
                <a:lnTo>
                  <a:pt x="12652" y="1173"/>
                </a:lnTo>
                <a:lnTo>
                  <a:pt x="12310" y="977"/>
                </a:lnTo>
                <a:lnTo>
                  <a:pt x="11968" y="831"/>
                </a:lnTo>
                <a:lnTo>
                  <a:pt x="11626" y="660"/>
                </a:lnTo>
                <a:lnTo>
                  <a:pt x="11260" y="538"/>
                </a:lnTo>
                <a:lnTo>
                  <a:pt x="10893" y="416"/>
                </a:lnTo>
                <a:lnTo>
                  <a:pt x="10527" y="293"/>
                </a:lnTo>
                <a:lnTo>
                  <a:pt x="10136" y="196"/>
                </a:lnTo>
                <a:lnTo>
                  <a:pt x="9745" y="123"/>
                </a:lnTo>
                <a:lnTo>
                  <a:pt x="9355" y="74"/>
                </a:lnTo>
                <a:lnTo>
                  <a:pt x="8939" y="25"/>
                </a:lnTo>
                <a:lnTo>
                  <a:pt x="8524" y="0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8" name="Google Shape;408;p40"/>
          <p:cNvSpPr/>
          <p:nvPr/>
        </p:nvSpPr>
        <p:spPr>
          <a:xfrm>
            <a:off x="3755576" y="973258"/>
            <a:ext cx="316510" cy="302214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09" name="Google Shape;409;p40"/>
          <p:cNvGrpSpPr/>
          <p:nvPr/>
        </p:nvGrpSpPr>
        <p:grpSpPr>
          <a:xfrm>
            <a:off x="4302631" y="952827"/>
            <a:ext cx="349155" cy="349657"/>
            <a:chOff x="5302225" y="968375"/>
            <a:chExt cx="417650" cy="418250"/>
          </a:xfrm>
        </p:grpSpPr>
        <p:sp>
          <p:nvSpPr>
            <p:cNvPr id="410" name="Google Shape;410;p40"/>
            <p:cNvSpPr/>
            <p:nvPr/>
          </p:nvSpPr>
          <p:spPr>
            <a:xfrm>
              <a:off x="5333350" y="991575"/>
              <a:ext cx="152075" cy="155100"/>
            </a:xfrm>
            <a:custGeom>
              <a:rect b="b" l="l" r="r" t="t"/>
              <a:pathLst>
                <a:path extrusionOk="0" h="6204" w="6083">
                  <a:moveTo>
                    <a:pt x="2541" y="0"/>
                  </a:moveTo>
                  <a:lnTo>
                    <a:pt x="2468" y="25"/>
                  </a:lnTo>
                  <a:lnTo>
                    <a:pt x="2443" y="147"/>
                  </a:lnTo>
                  <a:lnTo>
                    <a:pt x="2101" y="1807"/>
                  </a:lnTo>
                  <a:lnTo>
                    <a:pt x="2052" y="1930"/>
                  </a:lnTo>
                  <a:lnTo>
                    <a:pt x="1979" y="2052"/>
                  </a:lnTo>
                  <a:lnTo>
                    <a:pt x="1857" y="2174"/>
                  </a:lnTo>
                  <a:lnTo>
                    <a:pt x="1735" y="2223"/>
                  </a:lnTo>
                  <a:lnTo>
                    <a:pt x="123" y="2760"/>
                  </a:lnTo>
                  <a:lnTo>
                    <a:pt x="25" y="2833"/>
                  </a:lnTo>
                  <a:lnTo>
                    <a:pt x="1" y="2882"/>
                  </a:lnTo>
                  <a:lnTo>
                    <a:pt x="25" y="2955"/>
                  </a:lnTo>
                  <a:lnTo>
                    <a:pt x="99" y="3029"/>
                  </a:lnTo>
                  <a:lnTo>
                    <a:pt x="1588" y="3859"/>
                  </a:lnTo>
                  <a:lnTo>
                    <a:pt x="1711" y="3932"/>
                  </a:lnTo>
                  <a:lnTo>
                    <a:pt x="1808" y="4054"/>
                  </a:lnTo>
                  <a:lnTo>
                    <a:pt x="1857" y="4201"/>
                  </a:lnTo>
                  <a:lnTo>
                    <a:pt x="1882" y="4323"/>
                  </a:lnTo>
                  <a:lnTo>
                    <a:pt x="1906" y="6033"/>
                  </a:lnTo>
                  <a:lnTo>
                    <a:pt x="1930" y="6130"/>
                  </a:lnTo>
                  <a:lnTo>
                    <a:pt x="1979" y="6204"/>
                  </a:lnTo>
                  <a:lnTo>
                    <a:pt x="2052" y="6204"/>
                  </a:lnTo>
                  <a:lnTo>
                    <a:pt x="2126" y="6130"/>
                  </a:lnTo>
                  <a:lnTo>
                    <a:pt x="3371" y="4982"/>
                  </a:lnTo>
                  <a:lnTo>
                    <a:pt x="3493" y="4885"/>
                  </a:lnTo>
                  <a:lnTo>
                    <a:pt x="3640" y="4836"/>
                  </a:lnTo>
                  <a:lnTo>
                    <a:pt x="3787" y="4836"/>
                  </a:lnTo>
                  <a:lnTo>
                    <a:pt x="3933" y="4860"/>
                  </a:lnTo>
                  <a:lnTo>
                    <a:pt x="5545" y="5349"/>
                  </a:lnTo>
                  <a:lnTo>
                    <a:pt x="5667" y="5373"/>
                  </a:lnTo>
                  <a:lnTo>
                    <a:pt x="5716" y="5349"/>
                  </a:lnTo>
                  <a:lnTo>
                    <a:pt x="5740" y="5275"/>
                  </a:lnTo>
                  <a:lnTo>
                    <a:pt x="5716" y="5178"/>
                  </a:lnTo>
                  <a:lnTo>
                    <a:pt x="5008" y="3615"/>
                  </a:lnTo>
                  <a:lnTo>
                    <a:pt x="4959" y="3493"/>
                  </a:lnTo>
                  <a:lnTo>
                    <a:pt x="4959" y="3346"/>
                  </a:lnTo>
                  <a:lnTo>
                    <a:pt x="4983" y="3200"/>
                  </a:lnTo>
                  <a:lnTo>
                    <a:pt x="5057" y="3077"/>
                  </a:lnTo>
                  <a:lnTo>
                    <a:pt x="6033" y="1685"/>
                  </a:lnTo>
                  <a:lnTo>
                    <a:pt x="6082" y="1588"/>
                  </a:lnTo>
                  <a:lnTo>
                    <a:pt x="6082" y="1514"/>
                  </a:lnTo>
                  <a:lnTo>
                    <a:pt x="6009" y="1465"/>
                  </a:lnTo>
                  <a:lnTo>
                    <a:pt x="5911" y="1465"/>
                  </a:lnTo>
                  <a:lnTo>
                    <a:pt x="4202" y="1661"/>
                  </a:lnTo>
                  <a:lnTo>
                    <a:pt x="4080" y="1661"/>
                  </a:lnTo>
                  <a:lnTo>
                    <a:pt x="3933" y="1612"/>
                  </a:lnTo>
                  <a:lnTo>
                    <a:pt x="3811" y="1539"/>
                  </a:lnTo>
                  <a:lnTo>
                    <a:pt x="3713" y="1441"/>
                  </a:lnTo>
                  <a:lnTo>
                    <a:pt x="2687" y="73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1" name="Google Shape;411;p40"/>
            <p:cNvSpPr/>
            <p:nvPr/>
          </p:nvSpPr>
          <p:spPr>
            <a:xfrm>
              <a:off x="5302225" y="968375"/>
              <a:ext cx="417650" cy="418250"/>
            </a:xfrm>
            <a:custGeom>
              <a:rect b="b" l="l" r="r" t="t"/>
              <a:pathLst>
                <a:path extrusionOk="0" h="16730" w="16706">
                  <a:moveTo>
                    <a:pt x="10331" y="0"/>
                  </a:moveTo>
                  <a:lnTo>
                    <a:pt x="10747" y="513"/>
                  </a:lnTo>
                  <a:lnTo>
                    <a:pt x="10942" y="782"/>
                  </a:lnTo>
                  <a:lnTo>
                    <a:pt x="11137" y="1050"/>
                  </a:lnTo>
                  <a:lnTo>
                    <a:pt x="11284" y="1343"/>
                  </a:lnTo>
                  <a:lnTo>
                    <a:pt x="11455" y="1636"/>
                  </a:lnTo>
                  <a:lnTo>
                    <a:pt x="11577" y="1929"/>
                  </a:lnTo>
                  <a:lnTo>
                    <a:pt x="11723" y="2223"/>
                  </a:lnTo>
                  <a:lnTo>
                    <a:pt x="11821" y="2540"/>
                  </a:lnTo>
                  <a:lnTo>
                    <a:pt x="11919" y="2858"/>
                  </a:lnTo>
                  <a:lnTo>
                    <a:pt x="12017" y="3199"/>
                  </a:lnTo>
                  <a:lnTo>
                    <a:pt x="12090" y="3517"/>
                  </a:lnTo>
                  <a:lnTo>
                    <a:pt x="12139" y="3859"/>
                  </a:lnTo>
                  <a:lnTo>
                    <a:pt x="12187" y="4201"/>
                  </a:lnTo>
                  <a:lnTo>
                    <a:pt x="12212" y="4543"/>
                  </a:lnTo>
                  <a:lnTo>
                    <a:pt x="12212" y="4909"/>
                  </a:lnTo>
                  <a:lnTo>
                    <a:pt x="12212" y="5275"/>
                  </a:lnTo>
                  <a:lnTo>
                    <a:pt x="12187" y="5642"/>
                  </a:lnTo>
                  <a:lnTo>
                    <a:pt x="12139" y="6008"/>
                  </a:lnTo>
                  <a:lnTo>
                    <a:pt x="12065" y="6374"/>
                  </a:lnTo>
                  <a:lnTo>
                    <a:pt x="11992" y="6741"/>
                  </a:lnTo>
                  <a:lnTo>
                    <a:pt x="11894" y="7083"/>
                  </a:lnTo>
                  <a:lnTo>
                    <a:pt x="11772" y="7425"/>
                  </a:lnTo>
                  <a:lnTo>
                    <a:pt x="11650" y="7742"/>
                  </a:lnTo>
                  <a:lnTo>
                    <a:pt x="11504" y="8084"/>
                  </a:lnTo>
                  <a:lnTo>
                    <a:pt x="11333" y="8402"/>
                  </a:lnTo>
                  <a:lnTo>
                    <a:pt x="11162" y="8695"/>
                  </a:lnTo>
                  <a:lnTo>
                    <a:pt x="10966" y="8988"/>
                  </a:lnTo>
                  <a:lnTo>
                    <a:pt x="10771" y="9281"/>
                  </a:lnTo>
                  <a:lnTo>
                    <a:pt x="10551" y="9549"/>
                  </a:lnTo>
                  <a:lnTo>
                    <a:pt x="10307" y="9818"/>
                  </a:lnTo>
                  <a:lnTo>
                    <a:pt x="10063" y="10087"/>
                  </a:lnTo>
                  <a:lnTo>
                    <a:pt x="9818" y="10331"/>
                  </a:lnTo>
                  <a:lnTo>
                    <a:pt x="9550" y="10551"/>
                  </a:lnTo>
                  <a:lnTo>
                    <a:pt x="9281" y="10771"/>
                  </a:lnTo>
                  <a:lnTo>
                    <a:pt x="8988" y="10966"/>
                  </a:lnTo>
                  <a:lnTo>
                    <a:pt x="8695" y="11161"/>
                  </a:lnTo>
                  <a:lnTo>
                    <a:pt x="8377" y="11332"/>
                  </a:lnTo>
                  <a:lnTo>
                    <a:pt x="8060" y="11503"/>
                  </a:lnTo>
                  <a:lnTo>
                    <a:pt x="7742" y="11650"/>
                  </a:lnTo>
                  <a:lnTo>
                    <a:pt x="7401" y="11772"/>
                  </a:lnTo>
                  <a:lnTo>
                    <a:pt x="7059" y="11894"/>
                  </a:lnTo>
                  <a:lnTo>
                    <a:pt x="6717" y="11992"/>
                  </a:lnTo>
                  <a:lnTo>
                    <a:pt x="6375" y="12065"/>
                  </a:lnTo>
                  <a:lnTo>
                    <a:pt x="6008" y="12138"/>
                  </a:lnTo>
                  <a:lnTo>
                    <a:pt x="5642" y="12187"/>
                  </a:lnTo>
                  <a:lnTo>
                    <a:pt x="5276" y="12212"/>
                  </a:lnTo>
                  <a:lnTo>
                    <a:pt x="4885" y="12236"/>
                  </a:lnTo>
                  <a:lnTo>
                    <a:pt x="4543" y="12212"/>
                  </a:lnTo>
                  <a:lnTo>
                    <a:pt x="4201" y="12187"/>
                  </a:lnTo>
                  <a:lnTo>
                    <a:pt x="3859" y="12163"/>
                  </a:lnTo>
                  <a:lnTo>
                    <a:pt x="3517" y="12089"/>
                  </a:lnTo>
                  <a:lnTo>
                    <a:pt x="3175" y="12016"/>
                  </a:lnTo>
                  <a:lnTo>
                    <a:pt x="2858" y="11943"/>
                  </a:lnTo>
                  <a:lnTo>
                    <a:pt x="2540" y="11845"/>
                  </a:lnTo>
                  <a:lnTo>
                    <a:pt x="2223" y="11723"/>
                  </a:lnTo>
                  <a:lnTo>
                    <a:pt x="1905" y="11601"/>
                  </a:lnTo>
                  <a:lnTo>
                    <a:pt x="1612" y="11454"/>
                  </a:lnTo>
                  <a:lnTo>
                    <a:pt x="1319" y="11308"/>
                  </a:lnTo>
                  <a:lnTo>
                    <a:pt x="1051" y="11137"/>
                  </a:lnTo>
                  <a:lnTo>
                    <a:pt x="757" y="10966"/>
                  </a:lnTo>
                  <a:lnTo>
                    <a:pt x="489" y="10771"/>
                  </a:lnTo>
                  <a:lnTo>
                    <a:pt x="0" y="10355"/>
                  </a:lnTo>
                  <a:lnTo>
                    <a:pt x="98" y="10697"/>
                  </a:lnTo>
                  <a:lnTo>
                    <a:pt x="196" y="11015"/>
                  </a:lnTo>
                  <a:lnTo>
                    <a:pt x="464" y="11674"/>
                  </a:lnTo>
                  <a:lnTo>
                    <a:pt x="757" y="12309"/>
                  </a:lnTo>
                  <a:lnTo>
                    <a:pt x="1124" y="12895"/>
                  </a:lnTo>
                  <a:lnTo>
                    <a:pt x="1515" y="13457"/>
                  </a:lnTo>
                  <a:lnTo>
                    <a:pt x="1979" y="13970"/>
                  </a:lnTo>
                  <a:lnTo>
                    <a:pt x="2443" y="14458"/>
                  </a:lnTo>
                  <a:lnTo>
                    <a:pt x="2980" y="14898"/>
                  </a:lnTo>
                  <a:lnTo>
                    <a:pt x="3542" y="15313"/>
                  </a:lnTo>
                  <a:lnTo>
                    <a:pt x="4128" y="15680"/>
                  </a:lnTo>
                  <a:lnTo>
                    <a:pt x="4738" y="15973"/>
                  </a:lnTo>
                  <a:lnTo>
                    <a:pt x="5398" y="16241"/>
                  </a:lnTo>
                  <a:lnTo>
                    <a:pt x="5740" y="16339"/>
                  </a:lnTo>
                  <a:lnTo>
                    <a:pt x="6082" y="16437"/>
                  </a:lnTo>
                  <a:lnTo>
                    <a:pt x="6424" y="16534"/>
                  </a:lnTo>
                  <a:lnTo>
                    <a:pt x="6766" y="16608"/>
                  </a:lnTo>
                  <a:lnTo>
                    <a:pt x="7132" y="16657"/>
                  </a:lnTo>
                  <a:lnTo>
                    <a:pt x="7474" y="16681"/>
                  </a:lnTo>
                  <a:lnTo>
                    <a:pt x="7840" y="16705"/>
                  </a:lnTo>
                  <a:lnTo>
                    <a:pt x="8231" y="16730"/>
                  </a:lnTo>
                  <a:lnTo>
                    <a:pt x="8646" y="16705"/>
                  </a:lnTo>
                  <a:lnTo>
                    <a:pt x="9086" y="16681"/>
                  </a:lnTo>
                  <a:lnTo>
                    <a:pt x="9501" y="16632"/>
                  </a:lnTo>
                  <a:lnTo>
                    <a:pt x="9941" y="16559"/>
                  </a:lnTo>
                  <a:lnTo>
                    <a:pt x="10331" y="16461"/>
                  </a:lnTo>
                  <a:lnTo>
                    <a:pt x="10747" y="16339"/>
                  </a:lnTo>
                  <a:lnTo>
                    <a:pt x="11137" y="16217"/>
                  </a:lnTo>
                  <a:lnTo>
                    <a:pt x="11528" y="16046"/>
                  </a:lnTo>
                  <a:lnTo>
                    <a:pt x="11894" y="15875"/>
                  </a:lnTo>
                  <a:lnTo>
                    <a:pt x="12261" y="15704"/>
                  </a:lnTo>
                  <a:lnTo>
                    <a:pt x="12627" y="15484"/>
                  </a:lnTo>
                  <a:lnTo>
                    <a:pt x="12969" y="15264"/>
                  </a:lnTo>
                  <a:lnTo>
                    <a:pt x="13311" y="15045"/>
                  </a:lnTo>
                  <a:lnTo>
                    <a:pt x="13628" y="14776"/>
                  </a:lnTo>
                  <a:lnTo>
                    <a:pt x="13922" y="14507"/>
                  </a:lnTo>
                  <a:lnTo>
                    <a:pt x="14215" y="14239"/>
                  </a:lnTo>
                  <a:lnTo>
                    <a:pt x="14508" y="13946"/>
                  </a:lnTo>
                  <a:lnTo>
                    <a:pt x="14776" y="13628"/>
                  </a:lnTo>
                  <a:lnTo>
                    <a:pt x="15021" y="13311"/>
                  </a:lnTo>
                  <a:lnTo>
                    <a:pt x="15265" y="12969"/>
                  </a:lnTo>
                  <a:lnTo>
                    <a:pt x="15485" y="12627"/>
                  </a:lnTo>
                  <a:lnTo>
                    <a:pt x="15680" y="12285"/>
                  </a:lnTo>
                  <a:lnTo>
                    <a:pt x="15875" y="11918"/>
                  </a:lnTo>
                  <a:lnTo>
                    <a:pt x="16046" y="11528"/>
                  </a:lnTo>
                  <a:lnTo>
                    <a:pt x="16193" y="11161"/>
                  </a:lnTo>
                  <a:lnTo>
                    <a:pt x="16339" y="10746"/>
                  </a:lnTo>
                  <a:lnTo>
                    <a:pt x="16437" y="10355"/>
                  </a:lnTo>
                  <a:lnTo>
                    <a:pt x="16535" y="9940"/>
                  </a:lnTo>
                  <a:lnTo>
                    <a:pt x="16608" y="9525"/>
                  </a:lnTo>
                  <a:lnTo>
                    <a:pt x="16657" y="9085"/>
                  </a:lnTo>
                  <a:lnTo>
                    <a:pt x="16706" y="8670"/>
                  </a:lnTo>
                  <a:lnTo>
                    <a:pt x="16706" y="8231"/>
                  </a:lnTo>
                  <a:lnTo>
                    <a:pt x="16706" y="7864"/>
                  </a:lnTo>
                  <a:lnTo>
                    <a:pt x="16681" y="7498"/>
                  </a:lnTo>
                  <a:lnTo>
                    <a:pt x="16632" y="7132"/>
                  </a:lnTo>
                  <a:lnTo>
                    <a:pt x="16584" y="6790"/>
                  </a:lnTo>
                  <a:lnTo>
                    <a:pt x="16510" y="6423"/>
                  </a:lnTo>
                  <a:lnTo>
                    <a:pt x="16437" y="6081"/>
                  </a:lnTo>
                  <a:lnTo>
                    <a:pt x="16339" y="5739"/>
                  </a:lnTo>
                  <a:lnTo>
                    <a:pt x="16242" y="5398"/>
                  </a:lnTo>
                  <a:lnTo>
                    <a:pt x="15973" y="4763"/>
                  </a:lnTo>
                  <a:lnTo>
                    <a:pt x="15656" y="4128"/>
                  </a:lnTo>
                  <a:lnTo>
                    <a:pt x="15314" y="3541"/>
                  </a:lnTo>
                  <a:lnTo>
                    <a:pt x="14898" y="2980"/>
                  </a:lnTo>
                  <a:lnTo>
                    <a:pt x="14459" y="2467"/>
                  </a:lnTo>
                  <a:lnTo>
                    <a:pt x="13970" y="1978"/>
                  </a:lnTo>
                  <a:lnTo>
                    <a:pt x="13433" y="1539"/>
                  </a:lnTo>
                  <a:lnTo>
                    <a:pt x="12871" y="1123"/>
                  </a:lnTo>
                  <a:lnTo>
                    <a:pt x="12285" y="782"/>
                  </a:lnTo>
                  <a:lnTo>
                    <a:pt x="11675" y="464"/>
                  </a:lnTo>
                  <a:lnTo>
                    <a:pt x="11015" y="220"/>
                  </a:lnTo>
                  <a:lnTo>
                    <a:pt x="10673" y="98"/>
                  </a:lnTo>
                  <a:lnTo>
                    <a:pt x="10331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2" name="Google Shape;412;p40"/>
          <p:cNvGrpSpPr/>
          <p:nvPr/>
        </p:nvGrpSpPr>
        <p:grpSpPr>
          <a:xfrm>
            <a:off x="4824295" y="913514"/>
            <a:ext cx="432881" cy="421637"/>
            <a:chOff x="5926225" y="921350"/>
            <a:chExt cx="517800" cy="504350"/>
          </a:xfrm>
        </p:grpSpPr>
        <p:sp>
          <p:nvSpPr>
            <p:cNvPr id="413" name="Google Shape;413;p40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4" name="Google Shape;414;p40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5" name="Google Shape;415;p40"/>
          <p:cNvGrpSpPr/>
          <p:nvPr/>
        </p:nvGrpSpPr>
        <p:grpSpPr>
          <a:xfrm>
            <a:off x="5402118" y="921686"/>
            <a:ext cx="404290" cy="405314"/>
            <a:chOff x="6617400" y="931125"/>
            <a:chExt cx="483600" cy="484825"/>
          </a:xfrm>
        </p:grpSpPr>
        <p:sp>
          <p:nvSpPr>
            <p:cNvPr id="416" name="Google Shape;416;p40"/>
            <p:cNvSpPr/>
            <p:nvPr/>
          </p:nvSpPr>
          <p:spPr>
            <a:xfrm>
              <a:off x="6843925" y="1183900"/>
              <a:ext cx="121525" cy="232050"/>
            </a:xfrm>
            <a:custGeom>
              <a:rect b="b" l="l" r="r" t="t"/>
              <a:pathLst>
                <a:path extrusionOk="0" h="9282" w="4861">
                  <a:moveTo>
                    <a:pt x="1" y="0"/>
                  </a:moveTo>
                  <a:lnTo>
                    <a:pt x="1" y="6863"/>
                  </a:lnTo>
                  <a:lnTo>
                    <a:pt x="25" y="7107"/>
                  </a:lnTo>
                  <a:lnTo>
                    <a:pt x="49" y="7327"/>
                  </a:lnTo>
                  <a:lnTo>
                    <a:pt x="123" y="7572"/>
                  </a:lnTo>
                  <a:lnTo>
                    <a:pt x="196" y="7791"/>
                  </a:lnTo>
                  <a:lnTo>
                    <a:pt x="294" y="8011"/>
                  </a:lnTo>
                  <a:lnTo>
                    <a:pt x="416" y="8207"/>
                  </a:lnTo>
                  <a:lnTo>
                    <a:pt x="562" y="8402"/>
                  </a:lnTo>
                  <a:lnTo>
                    <a:pt x="709" y="8573"/>
                  </a:lnTo>
                  <a:lnTo>
                    <a:pt x="880" y="8719"/>
                  </a:lnTo>
                  <a:lnTo>
                    <a:pt x="1075" y="8866"/>
                  </a:lnTo>
                  <a:lnTo>
                    <a:pt x="1271" y="8988"/>
                  </a:lnTo>
                  <a:lnTo>
                    <a:pt x="1490" y="9086"/>
                  </a:lnTo>
                  <a:lnTo>
                    <a:pt x="1710" y="9159"/>
                  </a:lnTo>
                  <a:lnTo>
                    <a:pt x="1930" y="9232"/>
                  </a:lnTo>
                  <a:lnTo>
                    <a:pt x="2174" y="9257"/>
                  </a:lnTo>
                  <a:lnTo>
                    <a:pt x="2418" y="9281"/>
                  </a:lnTo>
                  <a:lnTo>
                    <a:pt x="2663" y="9257"/>
                  </a:lnTo>
                  <a:lnTo>
                    <a:pt x="2907" y="9232"/>
                  </a:lnTo>
                  <a:lnTo>
                    <a:pt x="3151" y="9159"/>
                  </a:lnTo>
                  <a:lnTo>
                    <a:pt x="3371" y="9086"/>
                  </a:lnTo>
                  <a:lnTo>
                    <a:pt x="3591" y="8988"/>
                  </a:lnTo>
                  <a:lnTo>
                    <a:pt x="3786" y="8866"/>
                  </a:lnTo>
                  <a:lnTo>
                    <a:pt x="3957" y="8719"/>
                  </a:lnTo>
                  <a:lnTo>
                    <a:pt x="4128" y="8573"/>
                  </a:lnTo>
                  <a:lnTo>
                    <a:pt x="4299" y="8402"/>
                  </a:lnTo>
                  <a:lnTo>
                    <a:pt x="4446" y="8207"/>
                  </a:lnTo>
                  <a:lnTo>
                    <a:pt x="4568" y="8011"/>
                  </a:lnTo>
                  <a:lnTo>
                    <a:pt x="4665" y="7791"/>
                  </a:lnTo>
                  <a:lnTo>
                    <a:pt x="4739" y="7572"/>
                  </a:lnTo>
                  <a:lnTo>
                    <a:pt x="4812" y="7327"/>
                  </a:lnTo>
                  <a:lnTo>
                    <a:pt x="4836" y="7107"/>
                  </a:lnTo>
                  <a:lnTo>
                    <a:pt x="4861" y="6863"/>
                  </a:lnTo>
                  <a:lnTo>
                    <a:pt x="4836" y="6717"/>
                  </a:lnTo>
                  <a:lnTo>
                    <a:pt x="4812" y="6619"/>
                  </a:lnTo>
                  <a:lnTo>
                    <a:pt x="4739" y="6521"/>
                  </a:lnTo>
                  <a:lnTo>
                    <a:pt x="4665" y="6424"/>
                  </a:lnTo>
                  <a:lnTo>
                    <a:pt x="4592" y="6350"/>
                  </a:lnTo>
                  <a:lnTo>
                    <a:pt x="4470" y="6302"/>
                  </a:lnTo>
                  <a:lnTo>
                    <a:pt x="4372" y="6253"/>
                  </a:lnTo>
                  <a:lnTo>
                    <a:pt x="4128" y="6253"/>
                  </a:lnTo>
                  <a:lnTo>
                    <a:pt x="4006" y="6302"/>
                  </a:lnTo>
                  <a:lnTo>
                    <a:pt x="3908" y="6350"/>
                  </a:lnTo>
                  <a:lnTo>
                    <a:pt x="3811" y="6424"/>
                  </a:lnTo>
                  <a:lnTo>
                    <a:pt x="3737" y="6521"/>
                  </a:lnTo>
                  <a:lnTo>
                    <a:pt x="3688" y="6619"/>
                  </a:lnTo>
                  <a:lnTo>
                    <a:pt x="3640" y="6717"/>
                  </a:lnTo>
                  <a:lnTo>
                    <a:pt x="3640" y="6863"/>
                  </a:lnTo>
                  <a:lnTo>
                    <a:pt x="3615" y="7083"/>
                  </a:lnTo>
                  <a:lnTo>
                    <a:pt x="3542" y="7327"/>
                  </a:lnTo>
                  <a:lnTo>
                    <a:pt x="3420" y="7523"/>
                  </a:lnTo>
                  <a:lnTo>
                    <a:pt x="3273" y="7718"/>
                  </a:lnTo>
                  <a:lnTo>
                    <a:pt x="3102" y="7865"/>
                  </a:lnTo>
                  <a:lnTo>
                    <a:pt x="2907" y="7962"/>
                  </a:lnTo>
                  <a:lnTo>
                    <a:pt x="2663" y="8036"/>
                  </a:lnTo>
                  <a:lnTo>
                    <a:pt x="2418" y="8060"/>
                  </a:lnTo>
                  <a:lnTo>
                    <a:pt x="2174" y="8036"/>
                  </a:lnTo>
                  <a:lnTo>
                    <a:pt x="1954" y="7962"/>
                  </a:lnTo>
                  <a:lnTo>
                    <a:pt x="1759" y="7865"/>
                  </a:lnTo>
                  <a:lnTo>
                    <a:pt x="1564" y="7718"/>
                  </a:lnTo>
                  <a:lnTo>
                    <a:pt x="1417" y="7523"/>
                  </a:lnTo>
                  <a:lnTo>
                    <a:pt x="1319" y="7327"/>
                  </a:lnTo>
                  <a:lnTo>
                    <a:pt x="1246" y="7083"/>
                  </a:lnTo>
                  <a:lnTo>
                    <a:pt x="1222" y="6863"/>
                  </a:lnTo>
                  <a:lnTo>
                    <a:pt x="1222" y="0"/>
                  </a:lnTo>
                  <a:lnTo>
                    <a:pt x="953" y="220"/>
                  </a:lnTo>
                  <a:lnTo>
                    <a:pt x="880" y="293"/>
                  </a:lnTo>
                  <a:lnTo>
                    <a:pt x="806" y="342"/>
                  </a:lnTo>
                  <a:lnTo>
                    <a:pt x="709" y="367"/>
                  </a:lnTo>
                  <a:lnTo>
                    <a:pt x="513" y="367"/>
                  </a:lnTo>
                  <a:lnTo>
                    <a:pt x="416" y="342"/>
                  </a:lnTo>
                  <a:lnTo>
                    <a:pt x="342" y="293"/>
                  </a:lnTo>
                  <a:lnTo>
                    <a:pt x="269" y="220"/>
                  </a:lnTo>
                  <a:lnTo>
                    <a:pt x="1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7" name="Google Shape;417;p40"/>
            <p:cNvSpPr/>
            <p:nvPr/>
          </p:nvSpPr>
          <p:spPr>
            <a:xfrm>
              <a:off x="6617400" y="931125"/>
              <a:ext cx="483600" cy="259500"/>
            </a:xfrm>
            <a:custGeom>
              <a:rect b="b" l="l" r="r" t="t"/>
              <a:pathLst>
                <a:path extrusionOk="0" h="10380" w="19344">
                  <a:moveTo>
                    <a:pt x="5252" y="9769"/>
                  </a:moveTo>
                  <a:lnTo>
                    <a:pt x="5252" y="9769"/>
                  </a:lnTo>
                  <a:lnTo>
                    <a:pt x="5252" y="9769"/>
                  </a:lnTo>
                  <a:close/>
                  <a:moveTo>
                    <a:pt x="9672" y="0"/>
                  </a:moveTo>
                  <a:lnTo>
                    <a:pt x="9550" y="25"/>
                  </a:lnTo>
                  <a:lnTo>
                    <a:pt x="9428" y="49"/>
                  </a:lnTo>
                  <a:lnTo>
                    <a:pt x="9330" y="122"/>
                  </a:lnTo>
                  <a:lnTo>
                    <a:pt x="9232" y="196"/>
                  </a:lnTo>
                  <a:lnTo>
                    <a:pt x="9159" y="269"/>
                  </a:lnTo>
                  <a:lnTo>
                    <a:pt x="9110" y="367"/>
                  </a:lnTo>
                  <a:lnTo>
                    <a:pt x="9086" y="489"/>
                  </a:lnTo>
                  <a:lnTo>
                    <a:pt x="9062" y="611"/>
                  </a:lnTo>
                  <a:lnTo>
                    <a:pt x="9062" y="1246"/>
                  </a:lnTo>
                  <a:lnTo>
                    <a:pt x="8622" y="1270"/>
                  </a:lnTo>
                  <a:lnTo>
                    <a:pt x="8182" y="1343"/>
                  </a:lnTo>
                  <a:lnTo>
                    <a:pt x="7767" y="1417"/>
                  </a:lnTo>
                  <a:lnTo>
                    <a:pt x="7328" y="1514"/>
                  </a:lnTo>
                  <a:lnTo>
                    <a:pt x="6912" y="1612"/>
                  </a:lnTo>
                  <a:lnTo>
                    <a:pt x="6497" y="1759"/>
                  </a:lnTo>
                  <a:lnTo>
                    <a:pt x="6082" y="1905"/>
                  </a:lnTo>
                  <a:lnTo>
                    <a:pt x="5691" y="2076"/>
                  </a:lnTo>
                  <a:lnTo>
                    <a:pt x="5300" y="2247"/>
                  </a:lnTo>
                  <a:lnTo>
                    <a:pt x="4910" y="2467"/>
                  </a:lnTo>
                  <a:lnTo>
                    <a:pt x="4543" y="2687"/>
                  </a:lnTo>
                  <a:lnTo>
                    <a:pt x="4177" y="2931"/>
                  </a:lnTo>
                  <a:lnTo>
                    <a:pt x="3811" y="3175"/>
                  </a:lnTo>
                  <a:lnTo>
                    <a:pt x="3469" y="3468"/>
                  </a:lnTo>
                  <a:lnTo>
                    <a:pt x="3151" y="3761"/>
                  </a:lnTo>
                  <a:lnTo>
                    <a:pt x="2834" y="4054"/>
                  </a:lnTo>
                  <a:lnTo>
                    <a:pt x="2516" y="4372"/>
                  </a:lnTo>
                  <a:lnTo>
                    <a:pt x="2223" y="4714"/>
                  </a:lnTo>
                  <a:lnTo>
                    <a:pt x="1930" y="5080"/>
                  </a:lnTo>
                  <a:lnTo>
                    <a:pt x="1686" y="5422"/>
                  </a:lnTo>
                  <a:lnTo>
                    <a:pt x="1442" y="5788"/>
                  </a:lnTo>
                  <a:lnTo>
                    <a:pt x="1222" y="6179"/>
                  </a:lnTo>
                  <a:lnTo>
                    <a:pt x="1002" y="6570"/>
                  </a:lnTo>
                  <a:lnTo>
                    <a:pt x="807" y="6961"/>
                  </a:lnTo>
                  <a:lnTo>
                    <a:pt x="660" y="7376"/>
                  </a:lnTo>
                  <a:lnTo>
                    <a:pt x="489" y="7791"/>
                  </a:lnTo>
                  <a:lnTo>
                    <a:pt x="367" y="8206"/>
                  </a:lnTo>
                  <a:lnTo>
                    <a:pt x="245" y="8622"/>
                  </a:lnTo>
                  <a:lnTo>
                    <a:pt x="172" y="9061"/>
                  </a:lnTo>
                  <a:lnTo>
                    <a:pt x="98" y="9501"/>
                  </a:lnTo>
                  <a:lnTo>
                    <a:pt x="25" y="9940"/>
                  </a:lnTo>
                  <a:lnTo>
                    <a:pt x="1" y="10380"/>
                  </a:lnTo>
                  <a:lnTo>
                    <a:pt x="196" y="10111"/>
                  </a:lnTo>
                  <a:lnTo>
                    <a:pt x="465" y="9867"/>
                  </a:lnTo>
                  <a:lnTo>
                    <a:pt x="758" y="9647"/>
                  </a:lnTo>
                  <a:lnTo>
                    <a:pt x="1075" y="9452"/>
                  </a:lnTo>
                  <a:lnTo>
                    <a:pt x="1442" y="9305"/>
                  </a:lnTo>
                  <a:lnTo>
                    <a:pt x="1808" y="9183"/>
                  </a:lnTo>
                  <a:lnTo>
                    <a:pt x="2223" y="9110"/>
                  </a:lnTo>
                  <a:lnTo>
                    <a:pt x="2638" y="9086"/>
                  </a:lnTo>
                  <a:lnTo>
                    <a:pt x="2956" y="9110"/>
                  </a:lnTo>
                  <a:lnTo>
                    <a:pt x="3249" y="9134"/>
                  </a:lnTo>
                  <a:lnTo>
                    <a:pt x="3542" y="9208"/>
                  </a:lnTo>
                  <a:lnTo>
                    <a:pt x="3811" y="9281"/>
                  </a:lnTo>
                  <a:lnTo>
                    <a:pt x="4079" y="9379"/>
                  </a:lnTo>
                  <a:lnTo>
                    <a:pt x="4323" y="9501"/>
                  </a:lnTo>
                  <a:lnTo>
                    <a:pt x="4543" y="9647"/>
                  </a:lnTo>
                  <a:lnTo>
                    <a:pt x="4763" y="9794"/>
                  </a:lnTo>
                  <a:lnTo>
                    <a:pt x="4812" y="9305"/>
                  </a:lnTo>
                  <a:lnTo>
                    <a:pt x="4934" y="8573"/>
                  </a:lnTo>
                  <a:lnTo>
                    <a:pt x="5007" y="8109"/>
                  </a:lnTo>
                  <a:lnTo>
                    <a:pt x="5129" y="7620"/>
                  </a:lnTo>
                  <a:lnTo>
                    <a:pt x="5276" y="7107"/>
                  </a:lnTo>
                  <a:lnTo>
                    <a:pt x="5447" y="6546"/>
                  </a:lnTo>
                  <a:lnTo>
                    <a:pt x="5642" y="5984"/>
                  </a:lnTo>
                  <a:lnTo>
                    <a:pt x="5887" y="5373"/>
                  </a:lnTo>
                  <a:lnTo>
                    <a:pt x="6180" y="4763"/>
                  </a:lnTo>
                  <a:lnTo>
                    <a:pt x="6522" y="4152"/>
                  </a:lnTo>
                  <a:lnTo>
                    <a:pt x="6888" y="3542"/>
                  </a:lnTo>
                  <a:lnTo>
                    <a:pt x="7303" y="2931"/>
                  </a:lnTo>
                  <a:lnTo>
                    <a:pt x="7792" y="2345"/>
                  </a:lnTo>
                  <a:lnTo>
                    <a:pt x="8329" y="1783"/>
                  </a:lnTo>
                  <a:lnTo>
                    <a:pt x="8402" y="1710"/>
                  </a:lnTo>
                  <a:lnTo>
                    <a:pt x="8597" y="1710"/>
                  </a:lnTo>
                  <a:lnTo>
                    <a:pt x="8671" y="1783"/>
                  </a:lnTo>
                  <a:lnTo>
                    <a:pt x="8720" y="1856"/>
                  </a:lnTo>
                  <a:lnTo>
                    <a:pt x="8744" y="1954"/>
                  </a:lnTo>
                  <a:lnTo>
                    <a:pt x="8720" y="2027"/>
                  </a:lnTo>
                  <a:lnTo>
                    <a:pt x="8671" y="2125"/>
                  </a:lnTo>
                  <a:lnTo>
                    <a:pt x="8182" y="2662"/>
                  </a:lnTo>
                  <a:lnTo>
                    <a:pt x="7718" y="3200"/>
                  </a:lnTo>
                  <a:lnTo>
                    <a:pt x="7328" y="3786"/>
                  </a:lnTo>
                  <a:lnTo>
                    <a:pt x="6961" y="4348"/>
                  </a:lnTo>
                  <a:lnTo>
                    <a:pt x="6668" y="4934"/>
                  </a:lnTo>
                  <a:lnTo>
                    <a:pt x="6375" y="5495"/>
                  </a:lnTo>
                  <a:lnTo>
                    <a:pt x="6155" y="6082"/>
                  </a:lnTo>
                  <a:lnTo>
                    <a:pt x="5960" y="6619"/>
                  </a:lnTo>
                  <a:lnTo>
                    <a:pt x="5789" y="7156"/>
                  </a:lnTo>
                  <a:lnTo>
                    <a:pt x="5642" y="7645"/>
                  </a:lnTo>
                  <a:lnTo>
                    <a:pt x="5520" y="8109"/>
                  </a:lnTo>
                  <a:lnTo>
                    <a:pt x="5423" y="8548"/>
                  </a:lnTo>
                  <a:lnTo>
                    <a:pt x="5300" y="9257"/>
                  </a:lnTo>
                  <a:lnTo>
                    <a:pt x="5252" y="9769"/>
                  </a:lnTo>
                  <a:lnTo>
                    <a:pt x="5471" y="9623"/>
                  </a:lnTo>
                  <a:lnTo>
                    <a:pt x="5691" y="9476"/>
                  </a:lnTo>
                  <a:lnTo>
                    <a:pt x="5935" y="9379"/>
                  </a:lnTo>
                  <a:lnTo>
                    <a:pt x="6180" y="9281"/>
                  </a:lnTo>
                  <a:lnTo>
                    <a:pt x="6448" y="9208"/>
                  </a:lnTo>
                  <a:lnTo>
                    <a:pt x="6741" y="9134"/>
                  </a:lnTo>
                  <a:lnTo>
                    <a:pt x="7034" y="9110"/>
                  </a:lnTo>
                  <a:lnTo>
                    <a:pt x="7328" y="9086"/>
                  </a:lnTo>
                  <a:lnTo>
                    <a:pt x="7645" y="9110"/>
                  </a:lnTo>
                  <a:lnTo>
                    <a:pt x="7938" y="9134"/>
                  </a:lnTo>
                  <a:lnTo>
                    <a:pt x="8207" y="9208"/>
                  </a:lnTo>
                  <a:lnTo>
                    <a:pt x="8475" y="9281"/>
                  </a:lnTo>
                  <a:lnTo>
                    <a:pt x="8744" y="9379"/>
                  </a:lnTo>
                  <a:lnTo>
                    <a:pt x="8988" y="9501"/>
                  </a:lnTo>
                  <a:lnTo>
                    <a:pt x="9208" y="9623"/>
                  </a:lnTo>
                  <a:lnTo>
                    <a:pt x="9428" y="9794"/>
                  </a:lnTo>
                  <a:lnTo>
                    <a:pt x="9428" y="1954"/>
                  </a:lnTo>
                  <a:lnTo>
                    <a:pt x="9452" y="1856"/>
                  </a:lnTo>
                  <a:lnTo>
                    <a:pt x="9501" y="1783"/>
                  </a:lnTo>
                  <a:lnTo>
                    <a:pt x="9574" y="1710"/>
                  </a:lnTo>
                  <a:lnTo>
                    <a:pt x="9770" y="1710"/>
                  </a:lnTo>
                  <a:lnTo>
                    <a:pt x="9843" y="1783"/>
                  </a:lnTo>
                  <a:lnTo>
                    <a:pt x="9892" y="1856"/>
                  </a:lnTo>
                  <a:lnTo>
                    <a:pt x="9916" y="1954"/>
                  </a:lnTo>
                  <a:lnTo>
                    <a:pt x="9916" y="9794"/>
                  </a:lnTo>
                  <a:lnTo>
                    <a:pt x="10136" y="9623"/>
                  </a:lnTo>
                  <a:lnTo>
                    <a:pt x="10356" y="9501"/>
                  </a:lnTo>
                  <a:lnTo>
                    <a:pt x="10600" y="9379"/>
                  </a:lnTo>
                  <a:lnTo>
                    <a:pt x="10869" y="9281"/>
                  </a:lnTo>
                  <a:lnTo>
                    <a:pt x="11137" y="9208"/>
                  </a:lnTo>
                  <a:lnTo>
                    <a:pt x="11406" y="9134"/>
                  </a:lnTo>
                  <a:lnTo>
                    <a:pt x="11699" y="9110"/>
                  </a:lnTo>
                  <a:lnTo>
                    <a:pt x="12017" y="9086"/>
                  </a:lnTo>
                  <a:lnTo>
                    <a:pt x="12310" y="9110"/>
                  </a:lnTo>
                  <a:lnTo>
                    <a:pt x="12603" y="9134"/>
                  </a:lnTo>
                  <a:lnTo>
                    <a:pt x="12896" y="9208"/>
                  </a:lnTo>
                  <a:lnTo>
                    <a:pt x="13165" y="9281"/>
                  </a:lnTo>
                  <a:lnTo>
                    <a:pt x="13409" y="9379"/>
                  </a:lnTo>
                  <a:lnTo>
                    <a:pt x="13653" y="9476"/>
                  </a:lnTo>
                  <a:lnTo>
                    <a:pt x="13873" y="9623"/>
                  </a:lnTo>
                  <a:lnTo>
                    <a:pt x="14093" y="9769"/>
                  </a:lnTo>
                  <a:lnTo>
                    <a:pt x="14019" y="9257"/>
                  </a:lnTo>
                  <a:lnTo>
                    <a:pt x="13897" y="8548"/>
                  </a:lnTo>
                  <a:lnTo>
                    <a:pt x="13824" y="8109"/>
                  </a:lnTo>
                  <a:lnTo>
                    <a:pt x="13702" y="7645"/>
                  </a:lnTo>
                  <a:lnTo>
                    <a:pt x="13555" y="7132"/>
                  </a:lnTo>
                  <a:lnTo>
                    <a:pt x="13384" y="6619"/>
                  </a:lnTo>
                  <a:lnTo>
                    <a:pt x="13189" y="6057"/>
                  </a:lnTo>
                  <a:lnTo>
                    <a:pt x="12945" y="5495"/>
                  </a:lnTo>
                  <a:lnTo>
                    <a:pt x="12676" y="4934"/>
                  </a:lnTo>
                  <a:lnTo>
                    <a:pt x="12359" y="4348"/>
                  </a:lnTo>
                  <a:lnTo>
                    <a:pt x="12017" y="3786"/>
                  </a:lnTo>
                  <a:lnTo>
                    <a:pt x="11626" y="3200"/>
                  </a:lnTo>
                  <a:lnTo>
                    <a:pt x="11162" y="2662"/>
                  </a:lnTo>
                  <a:lnTo>
                    <a:pt x="10673" y="2125"/>
                  </a:lnTo>
                  <a:lnTo>
                    <a:pt x="10625" y="2027"/>
                  </a:lnTo>
                  <a:lnTo>
                    <a:pt x="10600" y="1954"/>
                  </a:lnTo>
                  <a:lnTo>
                    <a:pt x="10625" y="1856"/>
                  </a:lnTo>
                  <a:lnTo>
                    <a:pt x="10673" y="1783"/>
                  </a:lnTo>
                  <a:lnTo>
                    <a:pt x="10747" y="1710"/>
                  </a:lnTo>
                  <a:lnTo>
                    <a:pt x="10942" y="1710"/>
                  </a:lnTo>
                  <a:lnTo>
                    <a:pt x="11015" y="1783"/>
                  </a:lnTo>
                  <a:lnTo>
                    <a:pt x="11553" y="2345"/>
                  </a:lnTo>
                  <a:lnTo>
                    <a:pt x="12017" y="2931"/>
                  </a:lnTo>
                  <a:lnTo>
                    <a:pt x="12456" y="3542"/>
                  </a:lnTo>
                  <a:lnTo>
                    <a:pt x="12823" y="4152"/>
                  </a:lnTo>
                  <a:lnTo>
                    <a:pt x="13165" y="4787"/>
                  </a:lnTo>
                  <a:lnTo>
                    <a:pt x="13458" y="5373"/>
                  </a:lnTo>
                  <a:lnTo>
                    <a:pt x="13702" y="5984"/>
                  </a:lnTo>
                  <a:lnTo>
                    <a:pt x="13897" y="6546"/>
                  </a:lnTo>
                  <a:lnTo>
                    <a:pt x="14068" y="7107"/>
                  </a:lnTo>
                  <a:lnTo>
                    <a:pt x="14215" y="7620"/>
                  </a:lnTo>
                  <a:lnTo>
                    <a:pt x="14337" y="8109"/>
                  </a:lnTo>
                  <a:lnTo>
                    <a:pt x="14410" y="8573"/>
                  </a:lnTo>
                  <a:lnTo>
                    <a:pt x="14532" y="9305"/>
                  </a:lnTo>
                  <a:lnTo>
                    <a:pt x="14581" y="9794"/>
                  </a:lnTo>
                  <a:lnTo>
                    <a:pt x="14801" y="9647"/>
                  </a:lnTo>
                  <a:lnTo>
                    <a:pt x="15021" y="9501"/>
                  </a:lnTo>
                  <a:lnTo>
                    <a:pt x="15265" y="9379"/>
                  </a:lnTo>
                  <a:lnTo>
                    <a:pt x="15534" y="9281"/>
                  </a:lnTo>
                  <a:lnTo>
                    <a:pt x="15802" y="9208"/>
                  </a:lnTo>
                  <a:lnTo>
                    <a:pt x="16095" y="9134"/>
                  </a:lnTo>
                  <a:lnTo>
                    <a:pt x="16388" y="9110"/>
                  </a:lnTo>
                  <a:lnTo>
                    <a:pt x="16706" y="9086"/>
                  </a:lnTo>
                  <a:lnTo>
                    <a:pt x="17121" y="9110"/>
                  </a:lnTo>
                  <a:lnTo>
                    <a:pt x="17536" y="9183"/>
                  </a:lnTo>
                  <a:lnTo>
                    <a:pt x="17903" y="9305"/>
                  </a:lnTo>
                  <a:lnTo>
                    <a:pt x="18269" y="9452"/>
                  </a:lnTo>
                  <a:lnTo>
                    <a:pt x="18587" y="9647"/>
                  </a:lnTo>
                  <a:lnTo>
                    <a:pt x="18880" y="9867"/>
                  </a:lnTo>
                  <a:lnTo>
                    <a:pt x="19148" y="10111"/>
                  </a:lnTo>
                  <a:lnTo>
                    <a:pt x="19344" y="10380"/>
                  </a:lnTo>
                  <a:lnTo>
                    <a:pt x="19319" y="9940"/>
                  </a:lnTo>
                  <a:lnTo>
                    <a:pt x="19246" y="9501"/>
                  </a:lnTo>
                  <a:lnTo>
                    <a:pt x="19173" y="9061"/>
                  </a:lnTo>
                  <a:lnTo>
                    <a:pt x="19099" y="8622"/>
                  </a:lnTo>
                  <a:lnTo>
                    <a:pt x="18977" y="8206"/>
                  </a:lnTo>
                  <a:lnTo>
                    <a:pt x="18855" y="7791"/>
                  </a:lnTo>
                  <a:lnTo>
                    <a:pt x="18684" y="7376"/>
                  </a:lnTo>
                  <a:lnTo>
                    <a:pt x="18538" y="6961"/>
                  </a:lnTo>
                  <a:lnTo>
                    <a:pt x="18342" y="6570"/>
                  </a:lnTo>
                  <a:lnTo>
                    <a:pt x="18122" y="6179"/>
                  </a:lnTo>
                  <a:lnTo>
                    <a:pt x="17903" y="5788"/>
                  </a:lnTo>
                  <a:lnTo>
                    <a:pt x="17658" y="5422"/>
                  </a:lnTo>
                  <a:lnTo>
                    <a:pt x="17414" y="5080"/>
                  </a:lnTo>
                  <a:lnTo>
                    <a:pt x="17121" y="4714"/>
                  </a:lnTo>
                  <a:lnTo>
                    <a:pt x="16828" y="4372"/>
                  </a:lnTo>
                  <a:lnTo>
                    <a:pt x="16511" y="4054"/>
                  </a:lnTo>
                  <a:lnTo>
                    <a:pt x="16193" y="3761"/>
                  </a:lnTo>
                  <a:lnTo>
                    <a:pt x="15876" y="3468"/>
                  </a:lnTo>
                  <a:lnTo>
                    <a:pt x="15534" y="3175"/>
                  </a:lnTo>
                  <a:lnTo>
                    <a:pt x="15167" y="2931"/>
                  </a:lnTo>
                  <a:lnTo>
                    <a:pt x="14801" y="2687"/>
                  </a:lnTo>
                  <a:lnTo>
                    <a:pt x="14435" y="2467"/>
                  </a:lnTo>
                  <a:lnTo>
                    <a:pt x="14044" y="2247"/>
                  </a:lnTo>
                  <a:lnTo>
                    <a:pt x="13653" y="2076"/>
                  </a:lnTo>
                  <a:lnTo>
                    <a:pt x="13262" y="1905"/>
                  </a:lnTo>
                  <a:lnTo>
                    <a:pt x="12847" y="1759"/>
                  </a:lnTo>
                  <a:lnTo>
                    <a:pt x="12432" y="1612"/>
                  </a:lnTo>
                  <a:lnTo>
                    <a:pt x="12017" y="1514"/>
                  </a:lnTo>
                  <a:lnTo>
                    <a:pt x="11577" y="1417"/>
                  </a:lnTo>
                  <a:lnTo>
                    <a:pt x="11162" y="1343"/>
                  </a:lnTo>
                  <a:lnTo>
                    <a:pt x="10722" y="1270"/>
                  </a:lnTo>
                  <a:lnTo>
                    <a:pt x="10283" y="1246"/>
                  </a:lnTo>
                  <a:lnTo>
                    <a:pt x="10283" y="611"/>
                  </a:lnTo>
                  <a:lnTo>
                    <a:pt x="10258" y="489"/>
                  </a:lnTo>
                  <a:lnTo>
                    <a:pt x="10234" y="367"/>
                  </a:lnTo>
                  <a:lnTo>
                    <a:pt x="10185" y="269"/>
                  </a:lnTo>
                  <a:lnTo>
                    <a:pt x="10112" y="196"/>
                  </a:lnTo>
                  <a:lnTo>
                    <a:pt x="10014" y="122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72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8" name="Google Shape;418;p40"/>
          <p:cNvGrpSpPr/>
          <p:nvPr/>
        </p:nvGrpSpPr>
        <p:grpSpPr>
          <a:xfrm>
            <a:off x="337525" y="1551048"/>
            <a:ext cx="389994" cy="273623"/>
            <a:chOff x="559275" y="1683950"/>
            <a:chExt cx="466500" cy="327300"/>
          </a:xfrm>
        </p:grpSpPr>
        <p:sp>
          <p:nvSpPr>
            <p:cNvPr id="419" name="Google Shape;419;p40"/>
            <p:cNvSpPr/>
            <p:nvPr/>
          </p:nvSpPr>
          <p:spPr>
            <a:xfrm>
              <a:off x="559275" y="1683950"/>
              <a:ext cx="466500" cy="197850"/>
            </a:xfrm>
            <a:custGeom>
              <a:rect b="b" l="l" r="r" t="t"/>
              <a:pathLst>
                <a:path extrusionOk="0" h="7914" w="18660">
                  <a:moveTo>
                    <a:pt x="391" y="1"/>
                  </a:moveTo>
                  <a:lnTo>
                    <a:pt x="293" y="50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49" y="294"/>
                  </a:lnTo>
                  <a:lnTo>
                    <a:pt x="0" y="392"/>
                  </a:lnTo>
                  <a:lnTo>
                    <a:pt x="0" y="489"/>
                  </a:lnTo>
                  <a:lnTo>
                    <a:pt x="0" y="1173"/>
                  </a:lnTo>
                  <a:lnTo>
                    <a:pt x="9330" y="7914"/>
                  </a:lnTo>
                  <a:lnTo>
                    <a:pt x="18659" y="1173"/>
                  </a:lnTo>
                  <a:lnTo>
                    <a:pt x="18659" y="489"/>
                  </a:lnTo>
                  <a:lnTo>
                    <a:pt x="18659" y="392"/>
                  </a:lnTo>
                  <a:lnTo>
                    <a:pt x="18611" y="294"/>
                  </a:lnTo>
                  <a:lnTo>
                    <a:pt x="18586" y="221"/>
                  </a:lnTo>
                  <a:lnTo>
                    <a:pt x="18513" y="147"/>
                  </a:lnTo>
                  <a:lnTo>
                    <a:pt x="18440" y="74"/>
                  </a:lnTo>
                  <a:lnTo>
                    <a:pt x="18366" y="50"/>
                  </a:lnTo>
                  <a:lnTo>
                    <a:pt x="18269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0" name="Google Shape;420;p40"/>
            <p:cNvSpPr/>
            <p:nvPr/>
          </p:nvSpPr>
          <p:spPr>
            <a:xfrm>
              <a:off x="559275" y="1727925"/>
              <a:ext cx="466500" cy="283325"/>
            </a:xfrm>
            <a:custGeom>
              <a:rect b="b" l="l" r="r" t="t"/>
              <a:pathLst>
                <a:path extrusionOk="0" h="11333" w="18660">
                  <a:moveTo>
                    <a:pt x="0" y="0"/>
                  </a:moveTo>
                  <a:lnTo>
                    <a:pt x="0" y="10844"/>
                  </a:lnTo>
                  <a:lnTo>
                    <a:pt x="0" y="10917"/>
                  </a:lnTo>
                  <a:lnTo>
                    <a:pt x="5129" y="7230"/>
                  </a:lnTo>
                  <a:lnTo>
                    <a:pt x="5227" y="7181"/>
                  </a:lnTo>
                  <a:lnTo>
                    <a:pt x="5325" y="7181"/>
                  </a:lnTo>
                  <a:lnTo>
                    <a:pt x="5398" y="7205"/>
                  </a:lnTo>
                  <a:lnTo>
                    <a:pt x="5471" y="7278"/>
                  </a:lnTo>
                  <a:lnTo>
                    <a:pt x="5520" y="7376"/>
                  </a:lnTo>
                  <a:lnTo>
                    <a:pt x="5520" y="7474"/>
                  </a:lnTo>
                  <a:lnTo>
                    <a:pt x="5471" y="7547"/>
                  </a:lnTo>
                  <a:lnTo>
                    <a:pt x="5422" y="7620"/>
                  </a:lnTo>
                  <a:lnTo>
                    <a:pt x="318" y="11308"/>
                  </a:lnTo>
                  <a:lnTo>
                    <a:pt x="415" y="11333"/>
                  </a:lnTo>
                  <a:lnTo>
                    <a:pt x="18244" y="11333"/>
                  </a:lnTo>
                  <a:lnTo>
                    <a:pt x="18342" y="11308"/>
                  </a:lnTo>
                  <a:lnTo>
                    <a:pt x="13238" y="7620"/>
                  </a:lnTo>
                  <a:lnTo>
                    <a:pt x="13189" y="7547"/>
                  </a:lnTo>
                  <a:lnTo>
                    <a:pt x="13140" y="7474"/>
                  </a:lnTo>
                  <a:lnTo>
                    <a:pt x="13140" y="7376"/>
                  </a:lnTo>
                  <a:lnTo>
                    <a:pt x="13189" y="7278"/>
                  </a:lnTo>
                  <a:lnTo>
                    <a:pt x="13262" y="7205"/>
                  </a:lnTo>
                  <a:lnTo>
                    <a:pt x="13335" y="7181"/>
                  </a:lnTo>
                  <a:lnTo>
                    <a:pt x="13433" y="7181"/>
                  </a:lnTo>
                  <a:lnTo>
                    <a:pt x="13531" y="7230"/>
                  </a:lnTo>
                  <a:lnTo>
                    <a:pt x="18659" y="10917"/>
                  </a:lnTo>
                  <a:lnTo>
                    <a:pt x="18659" y="10844"/>
                  </a:lnTo>
                  <a:lnTo>
                    <a:pt x="18659" y="0"/>
                  </a:lnTo>
                  <a:lnTo>
                    <a:pt x="9476" y="6643"/>
                  </a:lnTo>
                  <a:lnTo>
                    <a:pt x="9403" y="6692"/>
                  </a:lnTo>
                  <a:lnTo>
                    <a:pt x="9257" y="6692"/>
                  </a:lnTo>
                  <a:lnTo>
                    <a:pt x="9183" y="6643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1" name="Google Shape;421;p40"/>
          <p:cNvGrpSpPr/>
          <p:nvPr/>
        </p:nvGrpSpPr>
        <p:grpSpPr>
          <a:xfrm>
            <a:off x="901052" y="1496958"/>
            <a:ext cx="389994" cy="381822"/>
            <a:chOff x="1233350" y="1619250"/>
            <a:chExt cx="466500" cy="456725"/>
          </a:xfrm>
        </p:grpSpPr>
        <p:sp>
          <p:nvSpPr>
            <p:cNvPr id="422" name="Google Shape;422;p40"/>
            <p:cNvSpPr/>
            <p:nvPr/>
          </p:nvSpPr>
          <p:spPr>
            <a:xfrm>
              <a:off x="1233350" y="1619250"/>
              <a:ext cx="466500" cy="456725"/>
            </a:xfrm>
            <a:custGeom>
              <a:rect b="b" l="l" r="r" t="t"/>
              <a:pathLst>
                <a:path extrusionOk="0" h="18269" w="18660">
                  <a:moveTo>
                    <a:pt x="14923" y="5080"/>
                  </a:moveTo>
                  <a:lnTo>
                    <a:pt x="14923" y="9037"/>
                  </a:lnTo>
                  <a:lnTo>
                    <a:pt x="17316" y="7913"/>
                  </a:lnTo>
                  <a:lnTo>
                    <a:pt x="9476" y="13579"/>
                  </a:lnTo>
                  <a:lnTo>
                    <a:pt x="9403" y="13604"/>
                  </a:lnTo>
                  <a:lnTo>
                    <a:pt x="9330" y="13628"/>
                  </a:lnTo>
                  <a:lnTo>
                    <a:pt x="9257" y="13604"/>
                  </a:lnTo>
                  <a:lnTo>
                    <a:pt x="9183" y="13579"/>
                  </a:lnTo>
                  <a:lnTo>
                    <a:pt x="1344" y="7913"/>
                  </a:lnTo>
                  <a:lnTo>
                    <a:pt x="3737" y="9037"/>
                  </a:lnTo>
                  <a:lnTo>
                    <a:pt x="3737" y="5080"/>
                  </a:lnTo>
                  <a:close/>
                  <a:moveTo>
                    <a:pt x="9330" y="0"/>
                  </a:moveTo>
                  <a:lnTo>
                    <a:pt x="0" y="6741"/>
                  </a:lnTo>
                  <a:lnTo>
                    <a:pt x="0" y="17780"/>
                  </a:lnTo>
                  <a:lnTo>
                    <a:pt x="0" y="17853"/>
                  </a:lnTo>
                  <a:lnTo>
                    <a:pt x="5129" y="14165"/>
                  </a:lnTo>
                  <a:lnTo>
                    <a:pt x="5227" y="14117"/>
                  </a:lnTo>
                  <a:lnTo>
                    <a:pt x="5325" y="14117"/>
                  </a:lnTo>
                  <a:lnTo>
                    <a:pt x="5398" y="14141"/>
                  </a:lnTo>
                  <a:lnTo>
                    <a:pt x="5471" y="14214"/>
                  </a:lnTo>
                  <a:lnTo>
                    <a:pt x="5520" y="14312"/>
                  </a:lnTo>
                  <a:lnTo>
                    <a:pt x="5520" y="14385"/>
                  </a:lnTo>
                  <a:lnTo>
                    <a:pt x="5471" y="14483"/>
                  </a:lnTo>
                  <a:lnTo>
                    <a:pt x="5422" y="14556"/>
                  </a:lnTo>
                  <a:lnTo>
                    <a:pt x="318" y="18244"/>
                  </a:lnTo>
                  <a:lnTo>
                    <a:pt x="416" y="18244"/>
                  </a:lnTo>
                  <a:lnTo>
                    <a:pt x="489" y="18268"/>
                  </a:lnTo>
                  <a:lnTo>
                    <a:pt x="18171" y="18268"/>
                  </a:lnTo>
                  <a:lnTo>
                    <a:pt x="18244" y="18244"/>
                  </a:lnTo>
                  <a:lnTo>
                    <a:pt x="18342" y="18244"/>
                  </a:lnTo>
                  <a:lnTo>
                    <a:pt x="13238" y="14556"/>
                  </a:lnTo>
                  <a:lnTo>
                    <a:pt x="13189" y="14483"/>
                  </a:lnTo>
                  <a:lnTo>
                    <a:pt x="13140" y="14385"/>
                  </a:lnTo>
                  <a:lnTo>
                    <a:pt x="13140" y="14312"/>
                  </a:lnTo>
                  <a:lnTo>
                    <a:pt x="13189" y="14214"/>
                  </a:lnTo>
                  <a:lnTo>
                    <a:pt x="13262" y="14141"/>
                  </a:lnTo>
                  <a:lnTo>
                    <a:pt x="13335" y="14117"/>
                  </a:lnTo>
                  <a:lnTo>
                    <a:pt x="13433" y="14117"/>
                  </a:lnTo>
                  <a:lnTo>
                    <a:pt x="13531" y="14165"/>
                  </a:lnTo>
                  <a:lnTo>
                    <a:pt x="18660" y="17853"/>
                  </a:lnTo>
                  <a:lnTo>
                    <a:pt x="18660" y="17780"/>
                  </a:lnTo>
                  <a:lnTo>
                    <a:pt x="18660" y="6741"/>
                  </a:lnTo>
                  <a:lnTo>
                    <a:pt x="933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3" name="Google Shape;423;p40"/>
            <p:cNvSpPr/>
            <p:nvPr/>
          </p:nvSpPr>
          <p:spPr>
            <a:xfrm>
              <a:off x="1382325" y="1792025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147" y="1"/>
                  </a:move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4" name="Google Shape;424;p40"/>
            <p:cNvSpPr/>
            <p:nvPr/>
          </p:nvSpPr>
          <p:spPr>
            <a:xfrm>
              <a:off x="1382325" y="1825000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25"/>
                  </a:lnTo>
                  <a:lnTo>
                    <a:pt x="6497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5" name="Google Shape;425;p40"/>
            <p:cNvSpPr/>
            <p:nvPr/>
          </p:nvSpPr>
          <p:spPr>
            <a:xfrm>
              <a:off x="1382325" y="1858575"/>
              <a:ext cx="70850" cy="12250"/>
            </a:xfrm>
            <a:custGeom>
              <a:rect b="b" l="l" r="r" t="t"/>
              <a:pathLst>
                <a:path extrusionOk="0" h="490" w="2834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2589" y="489"/>
                  </a:lnTo>
                  <a:lnTo>
                    <a:pt x="2687" y="465"/>
                  </a:lnTo>
                  <a:lnTo>
                    <a:pt x="2760" y="416"/>
                  </a:lnTo>
                  <a:lnTo>
                    <a:pt x="2809" y="343"/>
                  </a:lnTo>
                  <a:lnTo>
                    <a:pt x="2834" y="245"/>
                  </a:lnTo>
                  <a:lnTo>
                    <a:pt x="2809" y="147"/>
                  </a:lnTo>
                  <a:lnTo>
                    <a:pt x="2760" y="74"/>
                  </a:lnTo>
                  <a:lnTo>
                    <a:pt x="2687" y="25"/>
                  </a:lnTo>
                  <a:lnTo>
                    <a:pt x="2589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6" name="Google Shape;426;p40"/>
          <p:cNvGrpSpPr/>
          <p:nvPr/>
        </p:nvGrpSpPr>
        <p:grpSpPr>
          <a:xfrm>
            <a:off x="1476826" y="1505109"/>
            <a:ext cx="365499" cy="365499"/>
            <a:chOff x="1922075" y="1629000"/>
            <a:chExt cx="437200" cy="437200"/>
          </a:xfrm>
        </p:grpSpPr>
        <p:sp>
          <p:nvSpPr>
            <p:cNvPr id="427" name="Google Shape;427;p40"/>
            <p:cNvSpPr/>
            <p:nvPr/>
          </p:nvSpPr>
          <p:spPr>
            <a:xfrm>
              <a:off x="2208425" y="1629000"/>
              <a:ext cx="150850" cy="150850"/>
            </a:xfrm>
            <a:custGeom>
              <a:rect b="b" l="l" r="r" t="t"/>
              <a:pathLst>
                <a:path extrusionOk="0" h="6034" w="6034">
                  <a:moveTo>
                    <a:pt x="2004" y="1"/>
                  </a:moveTo>
                  <a:lnTo>
                    <a:pt x="1881" y="25"/>
                  </a:lnTo>
                  <a:lnTo>
                    <a:pt x="1784" y="50"/>
                  </a:lnTo>
                  <a:lnTo>
                    <a:pt x="1686" y="98"/>
                  </a:lnTo>
                  <a:lnTo>
                    <a:pt x="1588" y="172"/>
                  </a:lnTo>
                  <a:lnTo>
                    <a:pt x="1" y="1784"/>
                  </a:lnTo>
                  <a:lnTo>
                    <a:pt x="4251" y="6033"/>
                  </a:lnTo>
                  <a:lnTo>
                    <a:pt x="5862" y="4446"/>
                  </a:lnTo>
                  <a:lnTo>
                    <a:pt x="5936" y="4348"/>
                  </a:lnTo>
                  <a:lnTo>
                    <a:pt x="5985" y="4250"/>
                  </a:lnTo>
                  <a:lnTo>
                    <a:pt x="6009" y="4153"/>
                  </a:lnTo>
                  <a:lnTo>
                    <a:pt x="6033" y="4031"/>
                  </a:lnTo>
                  <a:lnTo>
                    <a:pt x="6009" y="3933"/>
                  </a:lnTo>
                  <a:lnTo>
                    <a:pt x="5985" y="3811"/>
                  </a:lnTo>
                  <a:lnTo>
                    <a:pt x="5936" y="3713"/>
                  </a:lnTo>
                  <a:lnTo>
                    <a:pt x="5862" y="3615"/>
                  </a:lnTo>
                  <a:lnTo>
                    <a:pt x="2419" y="172"/>
                  </a:lnTo>
                  <a:lnTo>
                    <a:pt x="2321" y="98"/>
                  </a:lnTo>
                  <a:lnTo>
                    <a:pt x="2223" y="50"/>
                  </a:lnTo>
                  <a:lnTo>
                    <a:pt x="2101" y="25"/>
                  </a:lnTo>
                  <a:lnTo>
                    <a:pt x="2004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8" name="Google Shape;428;p40"/>
            <p:cNvSpPr/>
            <p:nvPr/>
          </p:nvSpPr>
          <p:spPr>
            <a:xfrm>
              <a:off x="1922075" y="1686400"/>
              <a:ext cx="379800" cy="379800"/>
            </a:xfrm>
            <a:custGeom>
              <a:rect b="b" l="l" r="r" t="t"/>
              <a:pathLst>
                <a:path extrusionOk="0" h="15192" w="15192">
                  <a:moveTo>
                    <a:pt x="1100" y="10527"/>
                  </a:moveTo>
                  <a:lnTo>
                    <a:pt x="4665" y="14093"/>
                  </a:lnTo>
                  <a:lnTo>
                    <a:pt x="4616" y="14117"/>
                  </a:lnTo>
                  <a:lnTo>
                    <a:pt x="1979" y="14508"/>
                  </a:lnTo>
                  <a:lnTo>
                    <a:pt x="684" y="13213"/>
                  </a:lnTo>
                  <a:lnTo>
                    <a:pt x="1075" y="10576"/>
                  </a:lnTo>
                  <a:lnTo>
                    <a:pt x="1100" y="10527"/>
                  </a:lnTo>
                  <a:close/>
                  <a:moveTo>
                    <a:pt x="10918" y="1"/>
                  </a:moveTo>
                  <a:lnTo>
                    <a:pt x="758" y="10185"/>
                  </a:lnTo>
                  <a:lnTo>
                    <a:pt x="684" y="10258"/>
                  </a:lnTo>
                  <a:lnTo>
                    <a:pt x="636" y="10332"/>
                  </a:lnTo>
                  <a:lnTo>
                    <a:pt x="611" y="10405"/>
                  </a:lnTo>
                  <a:lnTo>
                    <a:pt x="587" y="10502"/>
                  </a:lnTo>
                  <a:lnTo>
                    <a:pt x="1" y="14532"/>
                  </a:lnTo>
                  <a:lnTo>
                    <a:pt x="1" y="14654"/>
                  </a:lnTo>
                  <a:lnTo>
                    <a:pt x="25" y="14801"/>
                  </a:lnTo>
                  <a:lnTo>
                    <a:pt x="98" y="14923"/>
                  </a:lnTo>
                  <a:lnTo>
                    <a:pt x="171" y="15021"/>
                  </a:lnTo>
                  <a:lnTo>
                    <a:pt x="269" y="15094"/>
                  </a:lnTo>
                  <a:lnTo>
                    <a:pt x="367" y="15143"/>
                  </a:lnTo>
                  <a:lnTo>
                    <a:pt x="465" y="15167"/>
                  </a:lnTo>
                  <a:lnTo>
                    <a:pt x="587" y="15192"/>
                  </a:lnTo>
                  <a:lnTo>
                    <a:pt x="660" y="15192"/>
                  </a:lnTo>
                  <a:lnTo>
                    <a:pt x="4690" y="14606"/>
                  </a:lnTo>
                  <a:lnTo>
                    <a:pt x="4861" y="14557"/>
                  </a:lnTo>
                  <a:lnTo>
                    <a:pt x="4934" y="14508"/>
                  </a:lnTo>
                  <a:lnTo>
                    <a:pt x="5007" y="14435"/>
                  </a:lnTo>
                  <a:lnTo>
                    <a:pt x="15192" y="4275"/>
                  </a:lnTo>
                  <a:lnTo>
                    <a:pt x="13970" y="3053"/>
                  </a:lnTo>
                  <a:lnTo>
                    <a:pt x="4152" y="12872"/>
                  </a:lnTo>
                  <a:lnTo>
                    <a:pt x="3810" y="12530"/>
                  </a:lnTo>
                  <a:lnTo>
                    <a:pt x="13629" y="2712"/>
                  </a:lnTo>
                  <a:lnTo>
                    <a:pt x="12481" y="1564"/>
                  </a:lnTo>
                  <a:lnTo>
                    <a:pt x="2663" y="11382"/>
                  </a:lnTo>
                  <a:lnTo>
                    <a:pt x="2321" y="11040"/>
                  </a:lnTo>
                  <a:lnTo>
                    <a:pt x="12139" y="1222"/>
                  </a:lnTo>
                  <a:lnTo>
                    <a:pt x="10918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9" name="Google Shape;429;p40"/>
          <p:cNvGrpSpPr/>
          <p:nvPr/>
        </p:nvGrpSpPr>
        <p:grpSpPr>
          <a:xfrm>
            <a:off x="2038827" y="1503584"/>
            <a:ext cx="368551" cy="368551"/>
            <a:chOff x="2594325" y="1627175"/>
            <a:chExt cx="440850" cy="440850"/>
          </a:xfrm>
        </p:grpSpPr>
        <p:sp>
          <p:nvSpPr>
            <p:cNvPr id="430" name="Google Shape;430;p40"/>
            <p:cNvSpPr/>
            <p:nvPr/>
          </p:nvSpPr>
          <p:spPr>
            <a:xfrm>
              <a:off x="2594325" y="1890950"/>
              <a:ext cx="177075" cy="177075"/>
            </a:xfrm>
            <a:custGeom>
              <a:rect b="b" l="l" r="r" t="t"/>
              <a:pathLst>
                <a:path extrusionOk="0" h="7083" w="7083">
                  <a:moveTo>
                    <a:pt x="5544" y="0"/>
                  </a:moveTo>
                  <a:lnTo>
                    <a:pt x="538" y="5984"/>
                  </a:lnTo>
                  <a:lnTo>
                    <a:pt x="0" y="7083"/>
                  </a:lnTo>
                  <a:lnTo>
                    <a:pt x="1099" y="6546"/>
                  </a:lnTo>
                  <a:lnTo>
                    <a:pt x="7083" y="1539"/>
                  </a:lnTo>
                  <a:lnTo>
                    <a:pt x="5544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1" name="Google Shape;431;p40"/>
            <p:cNvSpPr/>
            <p:nvPr/>
          </p:nvSpPr>
          <p:spPr>
            <a:xfrm>
              <a:off x="2858700" y="1627175"/>
              <a:ext cx="176475" cy="176475"/>
            </a:xfrm>
            <a:custGeom>
              <a:rect b="b" l="l" r="r" t="t"/>
              <a:pathLst>
                <a:path extrusionOk="0" h="7059" w="7059">
                  <a:moveTo>
                    <a:pt x="904" y="1"/>
                  </a:moveTo>
                  <a:lnTo>
                    <a:pt x="782" y="25"/>
                  </a:lnTo>
                  <a:lnTo>
                    <a:pt x="684" y="98"/>
                  </a:lnTo>
                  <a:lnTo>
                    <a:pt x="611" y="147"/>
                  </a:lnTo>
                  <a:lnTo>
                    <a:pt x="489" y="294"/>
                  </a:lnTo>
                  <a:lnTo>
                    <a:pt x="367" y="440"/>
                  </a:lnTo>
                  <a:lnTo>
                    <a:pt x="294" y="587"/>
                  </a:lnTo>
                  <a:lnTo>
                    <a:pt x="196" y="733"/>
                  </a:lnTo>
                  <a:lnTo>
                    <a:pt x="74" y="1051"/>
                  </a:lnTo>
                  <a:lnTo>
                    <a:pt x="0" y="1393"/>
                  </a:lnTo>
                  <a:lnTo>
                    <a:pt x="0" y="1735"/>
                  </a:lnTo>
                  <a:lnTo>
                    <a:pt x="25" y="2052"/>
                  </a:lnTo>
                  <a:lnTo>
                    <a:pt x="123" y="2394"/>
                  </a:lnTo>
                  <a:lnTo>
                    <a:pt x="269" y="2711"/>
                  </a:lnTo>
                  <a:lnTo>
                    <a:pt x="4348" y="6790"/>
                  </a:lnTo>
                  <a:lnTo>
                    <a:pt x="4665" y="6937"/>
                  </a:lnTo>
                  <a:lnTo>
                    <a:pt x="5007" y="7034"/>
                  </a:lnTo>
                  <a:lnTo>
                    <a:pt x="5325" y="7059"/>
                  </a:lnTo>
                  <a:lnTo>
                    <a:pt x="5667" y="7059"/>
                  </a:lnTo>
                  <a:lnTo>
                    <a:pt x="6008" y="6986"/>
                  </a:lnTo>
                  <a:lnTo>
                    <a:pt x="6326" y="6863"/>
                  </a:lnTo>
                  <a:lnTo>
                    <a:pt x="6473" y="6766"/>
                  </a:lnTo>
                  <a:lnTo>
                    <a:pt x="6619" y="6692"/>
                  </a:lnTo>
                  <a:lnTo>
                    <a:pt x="6766" y="6570"/>
                  </a:lnTo>
                  <a:lnTo>
                    <a:pt x="6912" y="6448"/>
                  </a:lnTo>
                  <a:lnTo>
                    <a:pt x="6961" y="6375"/>
                  </a:lnTo>
                  <a:lnTo>
                    <a:pt x="7034" y="6277"/>
                  </a:lnTo>
                  <a:lnTo>
                    <a:pt x="7059" y="6155"/>
                  </a:lnTo>
                  <a:lnTo>
                    <a:pt x="7059" y="6057"/>
                  </a:lnTo>
                  <a:lnTo>
                    <a:pt x="7059" y="5960"/>
                  </a:lnTo>
                  <a:lnTo>
                    <a:pt x="7034" y="5862"/>
                  </a:lnTo>
                  <a:lnTo>
                    <a:pt x="6961" y="5764"/>
                  </a:lnTo>
                  <a:lnTo>
                    <a:pt x="6912" y="5667"/>
                  </a:lnTo>
                  <a:lnTo>
                    <a:pt x="1393" y="147"/>
                  </a:lnTo>
                  <a:lnTo>
                    <a:pt x="1295" y="98"/>
                  </a:lnTo>
                  <a:lnTo>
                    <a:pt x="1197" y="25"/>
                  </a:lnTo>
                  <a:lnTo>
                    <a:pt x="1099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2" name="Google Shape;432;p40"/>
            <p:cNvSpPr/>
            <p:nvPr/>
          </p:nvSpPr>
          <p:spPr>
            <a:xfrm>
              <a:off x="2663325" y="1702275"/>
              <a:ext cx="296750" cy="296775"/>
            </a:xfrm>
            <a:custGeom>
              <a:rect b="b" l="l" r="r" t="t"/>
              <a:pathLst>
                <a:path extrusionOk="0" h="11871" w="11870">
                  <a:moveTo>
                    <a:pt x="7718" y="1295"/>
                  </a:moveTo>
                  <a:lnTo>
                    <a:pt x="7815" y="1319"/>
                  </a:lnTo>
                  <a:lnTo>
                    <a:pt x="7889" y="1368"/>
                  </a:lnTo>
                  <a:lnTo>
                    <a:pt x="7938" y="1442"/>
                  </a:lnTo>
                  <a:lnTo>
                    <a:pt x="7938" y="1515"/>
                  </a:lnTo>
                  <a:lnTo>
                    <a:pt x="7938" y="1588"/>
                  </a:lnTo>
                  <a:lnTo>
                    <a:pt x="7889" y="1661"/>
                  </a:lnTo>
                  <a:lnTo>
                    <a:pt x="5862" y="3664"/>
                  </a:lnTo>
                  <a:lnTo>
                    <a:pt x="5788" y="3713"/>
                  </a:lnTo>
                  <a:lnTo>
                    <a:pt x="5715" y="3737"/>
                  </a:lnTo>
                  <a:lnTo>
                    <a:pt x="5642" y="3713"/>
                  </a:lnTo>
                  <a:lnTo>
                    <a:pt x="5569" y="3664"/>
                  </a:lnTo>
                  <a:lnTo>
                    <a:pt x="5520" y="3591"/>
                  </a:lnTo>
                  <a:lnTo>
                    <a:pt x="5495" y="3517"/>
                  </a:lnTo>
                  <a:lnTo>
                    <a:pt x="5520" y="3444"/>
                  </a:lnTo>
                  <a:lnTo>
                    <a:pt x="5569" y="3371"/>
                  </a:lnTo>
                  <a:lnTo>
                    <a:pt x="7571" y="1368"/>
                  </a:lnTo>
                  <a:lnTo>
                    <a:pt x="7644" y="1319"/>
                  </a:lnTo>
                  <a:lnTo>
                    <a:pt x="7718" y="1295"/>
                  </a:lnTo>
                  <a:close/>
                  <a:moveTo>
                    <a:pt x="7767" y="1"/>
                  </a:moveTo>
                  <a:lnTo>
                    <a:pt x="4885" y="2907"/>
                  </a:lnTo>
                  <a:lnTo>
                    <a:pt x="4640" y="2809"/>
                  </a:lnTo>
                  <a:lnTo>
                    <a:pt x="4396" y="2712"/>
                  </a:lnTo>
                  <a:lnTo>
                    <a:pt x="4103" y="2614"/>
                  </a:lnTo>
                  <a:lnTo>
                    <a:pt x="3810" y="2565"/>
                  </a:lnTo>
                  <a:lnTo>
                    <a:pt x="3493" y="2492"/>
                  </a:lnTo>
                  <a:lnTo>
                    <a:pt x="3175" y="2443"/>
                  </a:lnTo>
                  <a:lnTo>
                    <a:pt x="2858" y="2418"/>
                  </a:lnTo>
                  <a:lnTo>
                    <a:pt x="2247" y="2418"/>
                  </a:lnTo>
                  <a:lnTo>
                    <a:pt x="1954" y="2443"/>
                  </a:lnTo>
                  <a:lnTo>
                    <a:pt x="1636" y="2492"/>
                  </a:lnTo>
                  <a:lnTo>
                    <a:pt x="1319" y="2565"/>
                  </a:lnTo>
                  <a:lnTo>
                    <a:pt x="1001" y="2687"/>
                  </a:lnTo>
                  <a:lnTo>
                    <a:pt x="708" y="2809"/>
                  </a:lnTo>
                  <a:lnTo>
                    <a:pt x="415" y="3005"/>
                  </a:lnTo>
                  <a:lnTo>
                    <a:pt x="147" y="3224"/>
                  </a:lnTo>
                  <a:lnTo>
                    <a:pt x="73" y="3298"/>
                  </a:lnTo>
                  <a:lnTo>
                    <a:pt x="24" y="3395"/>
                  </a:lnTo>
                  <a:lnTo>
                    <a:pt x="0" y="3493"/>
                  </a:lnTo>
                  <a:lnTo>
                    <a:pt x="0" y="3615"/>
                  </a:lnTo>
                  <a:lnTo>
                    <a:pt x="0" y="3713"/>
                  </a:lnTo>
                  <a:lnTo>
                    <a:pt x="24" y="3811"/>
                  </a:lnTo>
                  <a:lnTo>
                    <a:pt x="73" y="3908"/>
                  </a:lnTo>
                  <a:lnTo>
                    <a:pt x="147" y="4006"/>
                  </a:lnTo>
                  <a:lnTo>
                    <a:pt x="7864" y="11724"/>
                  </a:lnTo>
                  <a:lnTo>
                    <a:pt x="7962" y="11797"/>
                  </a:lnTo>
                  <a:lnTo>
                    <a:pt x="8060" y="11846"/>
                  </a:lnTo>
                  <a:lnTo>
                    <a:pt x="8157" y="11870"/>
                  </a:lnTo>
                  <a:lnTo>
                    <a:pt x="8377" y="11870"/>
                  </a:lnTo>
                  <a:lnTo>
                    <a:pt x="8475" y="11846"/>
                  </a:lnTo>
                  <a:lnTo>
                    <a:pt x="8573" y="11797"/>
                  </a:lnTo>
                  <a:lnTo>
                    <a:pt x="8646" y="11724"/>
                  </a:lnTo>
                  <a:lnTo>
                    <a:pt x="8866" y="11455"/>
                  </a:lnTo>
                  <a:lnTo>
                    <a:pt x="9061" y="11162"/>
                  </a:lnTo>
                  <a:lnTo>
                    <a:pt x="9183" y="10869"/>
                  </a:lnTo>
                  <a:lnTo>
                    <a:pt x="9305" y="10551"/>
                  </a:lnTo>
                  <a:lnTo>
                    <a:pt x="9379" y="10234"/>
                  </a:lnTo>
                  <a:lnTo>
                    <a:pt x="9427" y="9916"/>
                  </a:lnTo>
                  <a:lnTo>
                    <a:pt x="9452" y="9623"/>
                  </a:lnTo>
                  <a:lnTo>
                    <a:pt x="9452" y="9330"/>
                  </a:lnTo>
                  <a:lnTo>
                    <a:pt x="9452" y="9013"/>
                  </a:lnTo>
                  <a:lnTo>
                    <a:pt x="9427" y="8695"/>
                  </a:lnTo>
                  <a:lnTo>
                    <a:pt x="9379" y="8378"/>
                  </a:lnTo>
                  <a:lnTo>
                    <a:pt x="9305" y="8060"/>
                  </a:lnTo>
                  <a:lnTo>
                    <a:pt x="9256" y="7767"/>
                  </a:lnTo>
                  <a:lnTo>
                    <a:pt x="9159" y="7474"/>
                  </a:lnTo>
                  <a:lnTo>
                    <a:pt x="9061" y="7230"/>
                  </a:lnTo>
                  <a:lnTo>
                    <a:pt x="8963" y="6986"/>
                  </a:lnTo>
                  <a:lnTo>
                    <a:pt x="11870" y="4104"/>
                  </a:lnTo>
                  <a:lnTo>
                    <a:pt x="7767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33" name="Google Shape;433;p40"/>
          <p:cNvSpPr/>
          <p:nvPr/>
        </p:nvSpPr>
        <p:spPr>
          <a:xfrm>
            <a:off x="2618782" y="1519981"/>
            <a:ext cx="335905" cy="335884"/>
          </a:xfrm>
          <a:custGeom>
            <a:rect b="b" l="l" r="r" t="t"/>
            <a:pathLst>
              <a:path extrusionOk="0" h="16071" w="16072">
                <a:moveTo>
                  <a:pt x="8036" y="0"/>
                </a:moveTo>
                <a:lnTo>
                  <a:pt x="7938" y="24"/>
                </a:lnTo>
                <a:lnTo>
                  <a:pt x="7792" y="98"/>
                </a:lnTo>
                <a:lnTo>
                  <a:pt x="7328" y="366"/>
                </a:lnTo>
                <a:lnTo>
                  <a:pt x="7059" y="537"/>
                </a:lnTo>
                <a:lnTo>
                  <a:pt x="6766" y="757"/>
                </a:lnTo>
                <a:lnTo>
                  <a:pt x="6448" y="977"/>
                </a:lnTo>
                <a:lnTo>
                  <a:pt x="6155" y="1246"/>
                </a:lnTo>
                <a:lnTo>
                  <a:pt x="5887" y="1514"/>
                </a:lnTo>
                <a:lnTo>
                  <a:pt x="5643" y="1807"/>
                </a:lnTo>
                <a:lnTo>
                  <a:pt x="5447" y="2100"/>
                </a:lnTo>
                <a:lnTo>
                  <a:pt x="5374" y="2247"/>
                </a:lnTo>
                <a:lnTo>
                  <a:pt x="5325" y="2418"/>
                </a:lnTo>
                <a:lnTo>
                  <a:pt x="5276" y="2564"/>
                </a:lnTo>
                <a:lnTo>
                  <a:pt x="5252" y="2711"/>
                </a:lnTo>
                <a:lnTo>
                  <a:pt x="5252" y="2858"/>
                </a:lnTo>
                <a:lnTo>
                  <a:pt x="5276" y="3029"/>
                </a:lnTo>
                <a:lnTo>
                  <a:pt x="5325" y="3175"/>
                </a:lnTo>
                <a:lnTo>
                  <a:pt x="5398" y="3322"/>
                </a:lnTo>
                <a:lnTo>
                  <a:pt x="5496" y="3468"/>
                </a:lnTo>
                <a:lnTo>
                  <a:pt x="5618" y="3615"/>
                </a:lnTo>
                <a:lnTo>
                  <a:pt x="5814" y="3761"/>
                </a:lnTo>
                <a:lnTo>
                  <a:pt x="6009" y="3859"/>
                </a:lnTo>
                <a:lnTo>
                  <a:pt x="6204" y="3957"/>
                </a:lnTo>
                <a:lnTo>
                  <a:pt x="6424" y="4005"/>
                </a:lnTo>
                <a:lnTo>
                  <a:pt x="6644" y="4054"/>
                </a:lnTo>
                <a:lnTo>
                  <a:pt x="6864" y="4152"/>
                </a:lnTo>
                <a:lnTo>
                  <a:pt x="7059" y="4250"/>
                </a:lnTo>
                <a:lnTo>
                  <a:pt x="7254" y="4421"/>
                </a:lnTo>
                <a:lnTo>
                  <a:pt x="7425" y="4616"/>
                </a:lnTo>
                <a:lnTo>
                  <a:pt x="7523" y="4836"/>
                </a:lnTo>
                <a:lnTo>
                  <a:pt x="7596" y="5080"/>
                </a:lnTo>
                <a:lnTo>
                  <a:pt x="7621" y="5373"/>
                </a:lnTo>
                <a:lnTo>
                  <a:pt x="7596" y="5569"/>
                </a:lnTo>
                <a:lnTo>
                  <a:pt x="7572" y="5788"/>
                </a:lnTo>
                <a:lnTo>
                  <a:pt x="7499" y="5984"/>
                </a:lnTo>
                <a:lnTo>
                  <a:pt x="7425" y="6179"/>
                </a:lnTo>
                <a:lnTo>
                  <a:pt x="7328" y="6374"/>
                </a:lnTo>
                <a:lnTo>
                  <a:pt x="7206" y="6570"/>
                </a:lnTo>
                <a:lnTo>
                  <a:pt x="7059" y="6741"/>
                </a:lnTo>
                <a:lnTo>
                  <a:pt x="6913" y="6912"/>
                </a:lnTo>
                <a:lnTo>
                  <a:pt x="6742" y="7058"/>
                </a:lnTo>
                <a:lnTo>
                  <a:pt x="6571" y="7205"/>
                </a:lnTo>
                <a:lnTo>
                  <a:pt x="6400" y="7303"/>
                </a:lnTo>
                <a:lnTo>
                  <a:pt x="6204" y="7425"/>
                </a:lnTo>
                <a:lnTo>
                  <a:pt x="6009" y="7498"/>
                </a:lnTo>
                <a:lnTo>
                  <a:pt x="5789" y="7571"/>
                </a:lnTo>
                <a:lnTo>
                  <a:pt x="5569" y="7596"/>
                </a:lnTo>
                <a:lnTo>
                  <a:pt x="5374" y="7620"/>
                </a:lnTo>
                <a:lnTo>
                  <a:pt x="5105" y="7596"/>
                </a:lnTo>
                <a:lnTo>
                  <a:pt x="4861" y="7522"/>
                </a:lnTo>
                <a:lnTo>
                  <a:pt x="4617" y="7425"/>
                </a:lnTo>
                <a:lnTo>
                  <a:pt x="4421" y="7254"/>
                </a:lnTo>
                <a:lnTo>
                  <a:pt x="4250" y="7058"/>
                </a:lnTo>
                <a:lnTo>
                  <a:pt x="4128" y="6839"/>
                </a:lnTo>
                <a:lnTo>
                  <a:pt x="4055" y="6619"/>
                </a:lnTo>
                <a:lnTo>
                  <a:pt x="3982" y="6399"/>
                </a:lnTo>
                <a:lnTo>
                  <a:pt x="3933" y="6204"/>
                </a:lnTo>
                <a:lnTo>
                  <a:pt x="3860" y="6008"/>
                </a:lnTo>
                <a:lnTo>
                  <a:pt x="3762" y="5813"/>
                </a:lnTo>
                <a:lnTo>
                  <a:pt x="3615" y="5617"/>
                </a:lnTo>
                <a:lnTo>
                  <a:pt x="3469" y="5495"/>
                </a:lnTo>
                <a:lnTo>
                  <a:pt x="3322" y="5398"/>
                </a:lnTo>
                <a:lnTo>
                  <a:pt x="3176" y="5324"/>
                </a:lnTo>
                <a:lnTo>
                  <a:pt x="3029" y="5275"/>
                </a:lnTo>
                <a:lnTo>
                  <a:pt x="2858" y="5251"/>
                </a:lnTo>
                <a:lnTo>
                  <a:pt x="2712" y="5251"/>
                </a:lnTo>
                <a:lnTo>
                  <a:pt x="2565" y="5275"/>
                </a:lnTo>
                <a:lnTo>
                  <a:pt x="2419" y="5324"/>
                </a:lnTo>
                <a:lnTo>
                  <a:pt x="2248" y="5373"/>
                </a:lnTo>
                <a:lnTo>
                  <a:pt x="2101" y="5446"/>
                </a:lnTo>
                <a:lnTo>
                  <a:pt x="1808" y="5642"/>
                </a:lnTo>
                <a:lnTo>
                  <a:pt x="1515" y="5886"/>
                </a:lnTo>
                <a:lnTo>
                  <a:pt x="1246" y="6155"/>
                </a:lnTo>
                <a:lnTo>
                  <a:pt x="978" y="6448"/>
                </a:lnTo>
                <a:lnTo>
                  <a:pt x="758" y="6765"/>
                </a:lnTo>
                <a:lnTo>
                  <a:pt x="538" y="7058"/>
                </a:lnTo>
                <a:lnTo>
                  <a:pt x="367" y="7327"/>
                </a:lnTo>
                <a:lnTo>
                  <a:pt x="99" y="7791"/>
                </a:lnTo>
                <a:lnTo>
                  <a:pt x="25" y="7938"/>
                </a:lnTo>
                <a:lnTo>
                  <a:pt x="1" y="8035"/>
                </a:lnTo>
                <a:lnTo>
                  <a:pt x="25" y="8231"/>
                </a:lnTo>
                <a:lnTo>
                  <a:pt x="74" y="8402"/>
                </a:lnTo>
                <a:lnTo>
                  <a:pt x="172" y="8597"/>
                </a:lnTo>
                <a:lnTo>
                  <a:pt x="294" y="8744"/>
                </a:lnTo>
                <a:lnTo>
                  <a:pt x="587" y="9012"/>
                </a:lnTo>
                <a:lnTo>
                  <a:pt x="880" y="9256"/>
                </a:lnTo>
                <a:lnTo>
                  <a:pt x="1417" y="9696"/>
                </a:lnTo>
                <a:lnTo>
                  <a:pt x="1906" y="10062"/>
                </a:lnTo>
                <a:lnTo>
                  <a:pt x="2101" y="10233"/>
                </a:lnTo>
                <a:lnTo>
                  <a:pt x="2297" y="10404"/>
                </a:lnTo>
                <a:lnTo>
                  <a:pt x="2419" y="10575"/>
                </a:lnTo>
                <a:lnTo>
                  <a:pt x="2541" y="10746"/>
                </a:lnTo>
                <a:lnTo>
                  <a:pt x="2590" y="10917"/>
                </a:lnTo>
                <a:lnTo>
                  <a:pt x="2590" y="11113"/>
                </a:lnTo>
                <a:lnTo>
                  <a:pt x="2541" y="11308"/>
                </a:lnTo>
                <a:lnTo>
                  <a:pt x="2443" y="11528"/>
                </a:lnTo>
                <a:lnTo>
                  <a:pt x="2272" y="11772"/>
                </a:lnTo>
                <a:lnTo>
                  <a:pt x="2004" y="12041"/>
                </a:lnTo>
                <a:lnTo>
                  <a:pt x="1833" y="12212"/>
                </a:lnTo>
                <a:lnTo>
                  <a:pt x="1637" y="12309"/>
                </a:lnTo>
                <a:lnTo>
                  <a:pt x="1417" y="12383"/>
                </a:lnTo>
                <a:lnTo>
                  <a:pt x="1222" y="12431"/>
                </a:lnTo>
                <a:lnTo>
                  <a:pt x="1002" y="12480"/>
                </a:lnTo>
                <a:lnTo>
                  <a:pt x="782" y="12578"/>
                </a:lnTo>
                <a:lnTo>
                  <a:pt x="587" y="12700"/>
                </a:lnTo>
                <a:lnTo>
                  <a:pt x="367" y="12871"/>
                </a:lnTo>
                <a:lnTo>
                  <a:pt x="196" y="13066"/>
                </a:lnTo>
                <a:lnTo>
                  <a:pt x="99" y="13286"/>
                </a:lnTo>
                <a:lnTo>
                  <a:pt x="25" y="13530"/>
                </a:lnTo>
                <a:lnTo>
                  <a:pt x="1" y="13799"/>
                </a:lnTo>
                <a:lnTo>
                  <a:pt x="25" y="14019"/>
                </a:lnTo>
                <a:lnTo>
                  <a:pt x="50" y="14239"/>
                </a:lnTo>
                <a:lnTo>
                  <a:pt x="123" y="14434"/>
                </a:lnTo>
                <a:lnTo>
                  <a:pt x="221" y="14654"/>
                </a:lnTo>
                <a:lnTo>
                  <a:pt x="318" y="14825"/>
                </a:lnTo>
                <a:lnTo>
                  <a:pt x="440" y="15020"/>
                </a:lnTo>
                <a:lnTo>
                  <a:pt x="563" y="15191"/>
                </a:lnTo>
                <a:lnTo>
                  <a:pt x="709" y="15362"/>
                </a:lnTo>
                <a:lnTo>
                  <a:pt x="880" y="15509"/>
                </a:lnTo>
                <a:lnTo>
                  <a:pt x="1051" y="15631"/>
                </a:lnTo>
                <a:lnTo>
                  <a:pt x="1246" y="15753"/>
                </a:lnTo>
                <a:lnTo>
                  <a:pt x="1442" y="15875"/>
                </a:lnTo>
                <a:lnTo>
                  <a:pt x="1637" y="15948"/>
                </a:lnTo>
                <a:lnTo>
                  <a:pt x="1857" y="16022"/>
                </a:lnTo>
                <a:lnTo>
                  <a:pt x="2052" y="16046"/>
                </a:lnTo>
                <a:lnTo>
                  <a:pt x="2272" y="16070"/>
                </a:lnTo>
                <a:lnTo>
                  <a:pt x="2541" y="16046"/>
                </a:lnTo>
                <a:lnTo>
                  <a:pt x="2785" y="15973"/>
                </a:lnTo>
                <a:lnTo>
                  <a:pt x="3005" y="15875"/>
                </a:lnTo>
                <a:lnTo>
                  <a:pt x="3200" y="15704"/>
                </a:lnTo>
                <a:lnTo>
                  <a:pt x="3371" y="15509"/>
                </a:lnTo>
                <a:lnTo>
                  <a:pt x="3493" y="15289"/>
                </a:lnTo>
                <a:lnTo>
                  <a:pt x="3567" y="15094"/>
                </a:lnTo>
                <a:lnTo>
                  <a:pt x="3615" y="14874"/>
                </a:lnTo>
                <a:lnTo>
                  <a:pt x="3689" y="14654"/>
                </a:lnTo>
                <a:lnTo>
                  <a:pt x="3762" y="14459"/>
                </a:lnTo>
                <a:lnTo>
                  <a:pt x="3860" y="14239"/>
                </a:lnTo>
                <a:lnTo>
                  <a:pt x="4031" y="14068"/>
                </a:lnTo>
                <a:lnTo>
                  <a:pt x="4299" y="13824"/>
                </a:lnTo>
                <a:lnTo>
                  <a:pt x="4544" y="13628"/>
                </a:lnTo>
                <a:lnTo>
                  <a:pt x="4763" y="13530"/>
                </a:lnTo>
                <a:lnTo>
                  <a:pt x="4959" y="13482"/>
                </a:lnTo>
                <a:lnTo>
                  <a:pt x="5154" y="13482"/>
                </a:lnTo>
                <a:lnTo>
                  <a:pt x="5325" y="13530"/>
                </a:lnTo>
                <a:lnTo>
                  <a:pt x="5496" y="13653"/>
                </a:lnTo>
                <a:lnTo>
                  <a:pt x="5667" y="13775"/>
                </a:lnTo>
                <a:lnTo>
                  <a:pt x="5838" y="13970"/>
                </a:lnTo>
                <a:lnTo>
                  <a:pt x="6009" y="14165"/>
                </a:lnTo>
                <a:lnTo>
                  <a:pt x="6375" y="14654"/>
                </a:lnTo>
                <a:lnTo>
                  <a:pt x="6815" y="15191"/>
                </a:lnTo>
                <a:lnTo>
                  <a:pt x="7059" y="15484"/>
                </a:lnTo>
                <a:lnTo>
                  <a:pt x="7328" y="15777"/>
                </a:lnTo>
                <a:lnTo>
                  <a:pt x="7474" y="15899"/>
                </a:lnTo>
                <a:lnTo>
                  <a:pt x="7670" y="15997"/>
                </a:lnTo>
                <a:lnTo>
                  <a:pt x="7841" y="16046"/>
                </a:lnTo>
                <a:lnTo>
                  <a:pt x="8036" y="16070"/>
                </a:lnTo>
                <a:lnTo>
                  <a:pt x="8134" y="16046"/>
                </a:lnTo>
                <a:lnTo>
                  <a:pt x="8280" y="15973"/>
                </a:lnTo>
                <a:lnTo>
                  <a:pt x="8744" y="15704"/>
                </a:lnTo>
                <a:lnTo>
                  <a:pt x="9013" y="15533"/>
                </a:lnTo>
                <a:lnTo>
                  <a:pt x="9306" y="15313"/>
                </a:lnTo>
                <a:lnTo>
                  <a:pt x="9623" y="15094"/>
                </a:lnTo>
                <a:lnTo>
                  <a:pt x="9917" y="14825"/>
                </a:lnTo>
                <a:lnTo>
                  <a:pt x="10185" y="14556"/>
                </a:lnTo>
                <a:lnTo>
                  <a:pt x="10429" y="14263"/>
                </a:lnTo>
                <a:lnTo>
                  <a:pt x="10625" y="13970"/>
                </a:lnTo>
                <a:lnTo>
                  <a:pt x="10698" y="13824"/>
                </a:lnTo>
                <a:lnTo>
                  <a:pt x="10747" y="13653"/>
                </a:lnTo>
                <a:lnTo>
                  <a:pt x="10796" y="13506"/>
                </a:lnTo>
                <a:lnTo>
                  <a:pt x="10820" y="13359"/>
                </a:lnTo>
                <a:lnTo>
                  <a:pt x="10820" y="13213"/>
                </a:lnTo>
                <a:lnTo>
                  <a:pt x="10796" y="13042"/>
                </a:lnTo>
                <a:lnTo>
                  <a:pt x="10747" y="12895"/>
                </a:lnTo>
                <a:lnTo>
                  <a:pt x="10674" y="12749"/>
                </a:lnTo>
                <a:lnTo>
                  <a:pt x="10576" y="12602"/>
                </a:lnTo>
                <a:lnTo>
                  <a:pt x="10454" y="12456"/>
                </a:lnTo>
                <a:lnTo>
                  <a:pt x="10258" y="12309"/>
                </a:lnTo>
                <a:lnTo>
                  <a:pt x="10063" y="12212"/>
                </a:lnTo>
                <a:lnTo>
                  <a:pt x="9868" y="12138"/>
                </a:lnTo>
                <a:lnTo>
                  <a:pt x="9648" y="12065"/>
                </a:lnTo>
                <a:lnTo>
                  <a:pt x="9428" y="12016"/>
                </a:lnTo>
                <a:lnTo>
                  <a:pt x="9208" y="11919"/>
                </a:lnTo>
                <a:lnTo>
                  <a:pt x="9013" y="11821"/>
                </a:lnTo>
                <a:lnTo>
                  <a:pt x="8818" y="11650"/>
                </a:lnTo>
                <a:lnTo>
                  <a:pt x="8647" y="11454"/>
                </a:lnTo>
                <a:lnTo>
                  <a:pt x="8549" y="11235"/>
                </a:lnTo>
                <a:lnTo>
                  <a:pt x="8476" y="10990"/>
                </a:lnTo>
                <a:lnTo>
                  <a:pt x="8451" y="10697"/>
                </a:lnTo>
                <a:lnTo>
                  <a:pt x="8476" y="10502"/>
                </a:lnTo>
                <a:lnTo>
                  <a:pt x="8500" y="10282"/>
                </a:lnTo>
                <a:lnTo>
                  <a:pt x="8573" y="10087"/>
                </a:lnTo>
                <a:lnTo>
                  <a:pt x="8647" y="9891"/>
                </a:lnTo>
                <a:lnTo>
                  <a:pt x="8744" y="9696"/>
                </a:lnTo>
                <a:lnTo>
                  <a:pt x="8866" y="9501"/>
                </a:lnTo>
                <a:lnTo>
                  <a:pt x="9013" y="9330"/>
                </a:lnTo>
                <a:lnTo>
                  <a:pt x="9159" y="9159"/>
                </a:lnTo>
                <a:lnTo>
                  <a:pt x="9330" y="9012"/>
                </a:lnTo>
                <a:lnTo>
                  <a:pt x="9501" y="8890"/>
                </a:lnTo>
                <a:lnTo>
                  <a:pt x="9672" y="8768"/>
                </a:lnTo>
                <a:lnTo>
                  <a:pt x="9868" y="8646"/>
                </a:lnTo>
                <a:lnTo>
                  <a:pt x="10063" y="8573"/>
                </a:lnTo>
                <a:lnTo>
                  <a:pt x="10283" y="8499"/>
                </a:lnTo>
                <a:lnTo>
                  <a:pt x="10503" y="8475"/>
                </a:lnTo>
                <a:lnTo>
                  <a:pt x="10698" y="8450"/>
                </a:lnTo>
                <a:lnTo>
                  <a:pt x="10967" y="8475"/>
                </a:lnTo>
                <a:lnTo>
                  <a:pt x="11211" y="8548"/>
                </a:lnTo>
                <a:lnTo>
                  <a:pt x="11455" y="8646"/>
                </a:lnTo>
                <a:lnTo>
                  <a:pt x="11651" y="8817"/>
                </a:lnTo>
                <a:lnTo>
                  <a:pt x="11822" y="9012"/>
                </a:lnTo>
                <a:lnTo>
                  <a:pt x="11944" y="9232"/>
                </a:lnTo>
                <a:lnTo>
                  <a:pt x="12017" y="9452"/>
                </a:lnTo>
                <a:lnTo>
                  <a:pt x="12090" y="9672"/>
                </a:lnTo>
                <a:lnTo>
                  <a:pt x="12139" y="9867"/>
                </a:lnTo>
                <a:lnTo>
                  <a:pt x="12212" y="10062"/>
                </a:lnTo>
                <a:lnTo>
                  <a:pt x="12310" y="10258"/>
                </a:lnTo>
                <a:lnTo>
                  <a:pt x="12457" y="10453"/>
                </a:lnTo>
                <a:lnTo>
                  <a:pt x="12603" y="10575"/>
                </a:lnTo>
                <a:lnTo>
                  <a:pt x="12750" y="10673"/>
                </a:lnTo>
                <a:lnTo>
                  <a:pt x="12896" y="10746"/>
                </a:lnTo>
                <a:lnTo>
                  <a:pt x="13043" y="10795"/>
                </a:lnTo>
                <a:lnTo>
                  <a:pt x="13214" y="10819"/>
                </a:lnTo>
                <a:lnTo>
                  <a:pt x="13360" y="10819"/>
                </a:lnTo>
                <a:lnTo>
                  <a:pt x="13507" y="10795"/>
                </a:lnTo>
                <a:lnTo>
                  <a:pt x="13653" y="10746"/>
                </a:lnTo>
                <a:lnTo>
                  <a:pt x="13824" y="10697"/>
                </a:lnTo>
                <a:lnTo>
                  <a:pt x="13971" y="10624"/>
                </a:lnTo>
                <a:lnTo>
                  <a:pt x="14264" y="10429"/>
                </a:lnTo>
                <a:lnTo>
                  <a:pt x="14557" y="10184"/>
                </a:lnTo>
                <a:lnTo>
                  <a:pt x="14826" y="9916"/>
                </a:lnTo>
                <a:lnTo>
                  <a:pt x="15094" y="9623"/>
                </a:lnTo>
                <a:lnTo>
                  <a:pt x="15314" y="9305"/>
                </a:lnTo>
                <a:lnTo>
                  <a:pt x="15534" y="9012"/>
                </a:lnTo>
                <a:lnTo>
                  <a:pt x="15705" y="8744"/>
                </a:lnTo>
                <a:lnTo>
                  <a:pt x="15973" y="8279"/>
                </a:lnTo>
                <a:lnTo>
                  <a:pt x="16047" y="8133"/>
                </a:lnTo>
                <a:lnTo>
                  <a:pt x="16071" y="8035"/>
                </a:lnTo>
                <a:lnTo>
                  <a:pt x="16047" y="7840"/>
                </a:lnTo>
                <a:lnTo>
                  <a:pt x="15998" y="7669"/>
                </a:lnTo>
                <a:lnTo>
                  <a:pt x="15900" y="7474"/>
                </a:lnTo>
                <a:lnTo>
                  <a:pt x="15778" y="7327"/>
                </a:lnTo>
                <a:lnTo>
                  <a:pt x="15485" y="7058"/>
                </a:lnTo>
                <a:lnTo>
                  <a:pt x="15192" y="6814"/>
                </a:lnTo>
                <a:lnTo>
                  <a:pt x="14655" y="6374"/>
                </a:lnTo>
                <a:lnTo>
                  <a:pt x="14166" y="6008"/>
                </a:lnTo>
                <a:lnTo>
                  <a:pt x="13971" y="5837"/>
                </a:lnTo>
                <a:lnTo>
                  <a:pt x="13775" y="5666"/>
                </a:lnTo>
                <a:lnTo>
                  <a:pt x="13653" y="5495"/>
                </a:lnTo>
                <a:lnTo>
                  <a:pt x="13531" y="5324"/>
                </a:lnTo>
                <a:lnTo>
                  <a:pt x="13482" y="5153"/>
                </a:lnTo>
                <a:lnTo>
                  <a:pt x="13482" y="4958"/>
                </a:lnTo>
                <a:lnTo>
                  <a:pt x="13531" y="4763"/>
                </a:lnTo>
                <a:lnTo>
                  <a:pt x="13629" y="4543"/>
                </a:lnTo>
                <a:lnTo>
                  <a:pt x="13800" y="4299"/>
                </a:lnTo>
                <a:lnTo>
                  <a:pt x="14068" y="4030"/>
                </a:lnTo>
                <a:lnTo>
                  <a:pt x="14239" y="3859"/>
                </a:lnTo>
                <a:lnTo>
                  <a:pt x="14435" y="3761"/>
                </a:lnTo>
                <a:lnTo>
                  <a:pt x="14655" y="3688"/>
                </a:lnTo>
                <a:lnTo>
                  <a:pt x="14850" y="3639"/>
                </a:lnTo>
                <a:lnTo>
                  <a:pt x="15070" y="3590"/>
                </a:lnTo>
                <a:lnTo>
                  <a:pt x="15290" y="3493"/>
                </a:lnTo>
                <a:lnTo>
                  <a:pt x="15485" y="3370"/>
                </a:lnTo>
                <a:lnTo>
                  <a:pt x="15705" y="3199"/>
                </a:lnTo>
                <a:lnTo>
                  <a:pt x="15876" y="3004"/>
                </a:lnTo>
                <a:lnTo>
                  <a:pt x="15973" y="2784"/>
                </a:lnTo>
                <a:lnTo>
                  <a:pt x="16047" y="2540"/>
                </a:lnTo>
                <a:lnTo>
                  <a:pt x="16071" y="2271"/>
                </a:lnTo>
                <a:lnTo>
                  <a:pt x="16047" y="2052"/>
                </a:lnTo>
                <a:lnTo>
                  <a:pt x="16022" y="1832"/>
                </a:lnTo>
                <a:lnTo>
                  <a:pt x="15949" y="1636"/>
                </a:lnTo>
                <a:lnTo>
                  <a:pt x="15851" y="1417"/>
                </a:lnTo>
                <a:lnTo>
                  <a:pt x="15754" y="1246"/>
                </a:lnTo>
                <a:lnTo>
                  <a:pt x="15632" y="1050"/>
                </a:lnTo>
                <a:lnTo>
                  <a:pt x="15509" y="879"/>
                </a:lnTo>
                <a:lnTo>
                  <a:pt x="15363" y="708"/>
                </a:lnTo>
                <a:lnTo>
                  <a:pt x="15192" y="562"/>
                </a:lnTo>
                <a:lnTo>
                  <a:pt x="15021" y="440"/>
                </a:lnTo>
                <a:lnTo>
                  <a:pt x="14826" y="318"/>
                </a:lnTo>
                <a:lnTo>
                  <a:pt x="14630" y="195"/>
                </a:lnTo>
                <a:lnTo>
                  <a:pt x="14435" y="122"/>
                </a:lnTo>
                <a:lnTo>
                  <a:pt x="14215" y="49"/>
                </a:lnTo>
                <a:lnTo>
                  <a:pt x="14020" y="24"/>
                </a:lnTo>
                <a:lnTo>
                  <a:pt x="13800" y="0"/>
                </a:lnTo>
                <a:lnTo>
                  <a:pt x="13531" y="24"/>
                </a:lnTo>
                <a:lnTo>
                  <a:pt x="13287" y="98"/>
                </a:lnTo>
                <a:lnTo>
                  <a:pt x="13067" y="195"/>
                </a:lnTo>
                <a:lnTo>
                  <a:pt x="12872" y="366"/>
                </a:lnTo>
                <a:lnTo>
                  <a:pt x="12701" y="562"/>
                </a:lnTo>
                <a:lnTo>
                  <a:pt x="12579" y="782"/>
                </a:lnTo>
                <a:lnTo>
                  <a:pt x="12505" y="977"/>
                </a:lnTo>
                <a:lnTo>
                  <a:pt x="12457" y="1197"/>
                </a:lnTo>
                <a:lnTo>
                  <a:pt x="12383" y="1417"/>
                </a:lnTo>
                <a:lnTo>
                  <a:pt x="12310" y="1612"/>
                </a:lnTo>
                <a:lnTo>
                  <a:pt x="12212" y="1832"/>
                </a:lnTo>
                <a:lnTo>
                  <a:pt x="12041" y="2003"/>
                </a:lnTo>
                <a:lnTo>
                  <a:pt x="11773" y="2271"/>
                </a:lnTo>
                <a:lnTo>
                  <a:pt x="11528" y="2442"/>
                </a:lnTo>
                <a:lnTo>
                  <a:pt x="11309" y="2540"/>
                </a:lnTo>
                <a:lnTo>
                  <a:pt x="11113" y="2589"/>
                </a:lnTo>
                <a:lnTo>
                  <a:pt x="10918" y="2589"/>
                </a:lnTo>
                <a:lnTo>
                  <a:pt x="10747" y="2540"/>
                </a:lnTo>
                <a:lnTo>
                  <a:pt x="10576" y="2418"/>
                </a:lnTo>
                <a:lnTo>
                  <a:pt x="10405" y="2296"/>
                </a:lnTo>
                <a:lnTo>
                  <a:pt x="10234" y="2100"/>
                </a:lnTo>
                <a:lnTo>
                  <a:pt x="10063" y="1905"/>
                </a:lnTo>
                <a:lnTo>
                  <a:pt x="9697" y="1417"/>
                </a:lnTo>
                <a:lnTo>
                  <a:pt x="9257" y="879"/>
                </a:lnTo>
                <a:lnTo>
                  <a:pt x="9013" y="586"/>
                </a:lnTo>
                <a:lnTo>
                  <a:pt x="8744" y="293"/>
                </a:lnTo>
                <a:lnTo>
                  <a:pt x="8598" y="171"/>
                </a:lnTo>
                <a:lnTo>
                  <a:pt x="8402" y="73"/>
                </a:lnTo>
                <a:lnTo>
                  <a:pt x="8231" y="24"/>
                </a:lnTo>
                <a:lnTo>
                  <a:pt x="8036" y="0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34" name="Google Shape;434;p40"/>
          <p:cNvGrpSpPr/>
          <p:nvPr/>
        </p:nvGrpSpPr>
        <p:grpSpPr>
          <a:xfrm>
            <a:off x="3200595" y="1476017"/>
            <a:ext cx="299121" cy="423685"/>
            <a:chOff x="3984000" y="1594200"/>
            <a:chExt cx="357800" cy="506800"/>
          </a:xfrm>
        </p:grpSpPr>
        <p:sp>
          <p:nvSpPr>
            <p:cNvPr id="435" name="Google Shape;435;p40"/>
            <p:cNvSpPr/>
            <p:nvPr/>
          </p:nvSpPr>
          <p:spPr>
            <a:xfrm>
              <a:off x="3984000" y="1597875"/>
              <a:ext cx="44575" cy="503125"/>
            </a:xfrm>
            <a:custGeom>
              <a:rect b="b" l="l" r="r" t="t"/>
              <a:pathLst>
                <a:path extrusionOk="0" h="20125" w="1783">
                  <a:moveTo>
                    <a:pt x="391" y="0"/>
                  </a:moveTo>
                  <a:lnTo>
                    <a:pt x="293" y="25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4" y="391"/>
                  </a:lnTo>
                  <a:lnTo>
                    <a:pt x="0" y="489"/>
                  </a:lnTo>
                  <a:lnTo>
                    <a:pt x="0" y="20125"/>
                  </a:lnTo>
                  <a:lnTo>
                    <a:pt x="1783" y="20125"/>
                  </a:lnTo>
                  <a:lnTo>
                    <a:pt x="1783" y="489"/>
                  </a:lnTo>
                  <a:lnTo>
                    <a:pt x="1783" y="391"/>
                  </a:lnTo>
                  <a:lnTo>
                    <a:pt x="1734" y="293"/>
                  </a:lnTo>
                  <a:lnTo>
                    <a:pt x="1710" y="220"/>
                  </a:lnTo>
                  <a:lnTo>
                    <a:pt x="1636" y="147"/>
                  </a:lnTo>
                  <a:lnTo>
                    <a:pt x="1563" y="73"/>
                  </a:lnTo>
                  <a:lnTo>
                    <a:pt x="1490" y="25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6" name="Google Shape;436;p40"/>
            <p:cNvSpPr/>
            <p:nvPr/>
          </p:nvSpPr>
          <p:spPr>
            <a:xfrm>
              <a:off x="4041375" y="1594200"/>
              <a:ext cx="300425" cy="229600"/>
            </a:xfrm>
            <a:custGeom>
              <a:rect b="b" l="l" r="r" t="t"/>
              <a:pathLst>
                <a:path extrusionOk="0" h="9184" w="12017">
                  <a:moveTo>
                    <a:pt x="2541" y="1"/>
                  </a:moveTo>
                  <a:lnTo>
                    <a:pt x="2174" y="25"/>
                  </a:lnTo>
                  <a:lnTo>
                    <a:pt x="1808" y="74"/>
                  </a:lnTo>
                  <a:lnTo>
                    <a:pt x="1442" y="123"/>
                  </a:lnTo>
                  <a:lnTo>
                    <a:pt x="1100" y="245"/>
                  </a:lnTo>
                  <a:lnTo>
                    <a:pt x="734" y="367"/>
                  </a:lnTo>
                  <a:lnTo>
                    <a:pt x="367" y="538"/>
                  </a:lnTo>
                  <a:lnTo>
                    <a:pt x="1" y="758"/>
                  </a:lnTo>
                  <a:lnTo>
                    <a:pt x="1" y="8427"/>
                  </a:lnTo>
                  <a:lnTo>
                    <a:pt x="367" y="8207"/>
                  </a:lnTo>
                  <a:lnTo>
                    <a:pt x="734" y="8036"/>
                  </a:lnTo>
                  <a:lnTo>
                    <a:pt x="1100" y="7889"/>
                  </a:lnTo>
                  <a:lnTo>
                    <a:pt x="1442" y="7792"/>
                  </a:lnTo>
                  <a:lnTo>
                    <a:pt x="1808" y="7718"/>
                  </a:lnTo>
                  <a:lnTo>
                    <a:pt x="2174" y="7694"/>
                  </a:lnTo>
                  <a:lnTo>
                    <a:pt x="2541" y="7670"/>
                  </a:lnTo>
                  <a:lnTo>
                    <a:pt x="2883" y="7694"/>
                  </a:lnTo>
                  <a:lnTo>
                    <a:pt x="3249" y="7718"/>
                  </a:lnTo>
                  <a:lnTo>
                    <a:pt x="3615" y="7767"/>
                  </a:lnTo>
                  <a:lnTo>
                    <a:pt x="3982" y="7840"/>
                  </a:lnTo>
                  <a:lnTo>
                    <a:pt x="4324" y="7914"/>
                  </a:lnTo>
                  <a:lnTo>
                    <a:pt x="5056" y="8134"/>
                  </a:lnTo>
                  <a:lnTo>
                    <a:pt x="5765" y="8353"/>
                  </a:lnTo>
                  <a:lnTo>
                    <a:pt x="6497" y="8573"/>
                  </a:lnTo>
                  <a:lnTo>
                    <a:pt x="7206" y="8793"/>
                  </a:lnTo>
                  <a:lnTo>
                    <a:pt x="7938" y="8988"/>
                  </a:lnTo>
                  <a:lnTo>
                    <a:pt x="8305" y="9062"/>
                  </a:lnTo>
                  <a:lnTo>
                    <a:pt x="8647" y="9110"/>
                  </a:lnTo>
                  <a:lnTo>
                    <a:pt x="9013" y="9159"/>
                  </a:lnTo>
                  <a:lnTo>
                    <a:pt x="9379" y="9184"/>
                  </a:lnTo>
                  <a:lnTo>
                    <a:pt x="9746" y="9159"/>
                  </a:lnTo>
                  <a:lnTo>
                    <a:pt x="10088" y="9135"/>
                  </a:lnTo>
                  <a:lnTo>
                    <a:pt x="10454" y="9086"/>
                  </a:lnTo>
                  <a:lnTo>
                    <a:pt x="10820" y="8988"/>
                  </a:lnTo>
                  <a:lnTo>
                    <a:pt x="11187" y="8866"/>
                  </a:lnTo>
                  <a:lnTo>
                    <a:pt x="11529" y="8695"/>
                  </a:lnTo>
                  <a:lnTo>
                    <a:pt x="11699" y="8598"/>
                  </a:lnTo>
                  <a:lnTo>
                    <a:pt x="11822" y="8500"/>
                  </a:lnTo>
                  <a:lnTo>
                    <a:pt x="11895" y="8378"/>
                  </a:lnTo>
                  <a:lnTo>
                    <a:pt x="11968" y="8256"/>
                  </a:lnTo>
                  <a:lnTo>
                    <a:pt x="12017" y="8134"/>
                  </a:lnTo>
                  <a:lnTo>
                    <a:pt x="12017" y="8011"/>
                  </a:lnTo>
                  <a:lnTo>
                    <a:pt x="11968" y="7914"/>
                  </a:lnTo>
                  <a:lnTo>
                    <a:pt x="11919" y="7816"/>
                  </a:lnTo>
                  <a:lnTo>
                    <a:pt x="11529" y="7425"/>
                  </a:lnTo>
                  <a:lnTo>
                    <a:pt x="11138" y="6961"/>
                  </a:lnTo>
                  <a:lnTo>
                    <a:pt x="10771" y="6473"/>
                  </a:lnTo>
                  <a:lnTo>
                    <a:pt x="10381" y="5960"/>
                  </a:lnTo>
                  <a:lnTo>
                    <a:pt x="10307" y="5813"/>
                  </a:lnTo>
                  <a:lnTo>
                    <a:pt x="10259" y="5667"/>
                  </a:lnTo>
                  <a:lnTo>
                    <a:pt x="10234" y="5496"/>
                  </a:lnTo>
                  <a:lnTo>
                    <a:pt x="10210" y="5300"/>
                  </a:lnTo>
                  <a:lnTo>
                    <a:pt x="10234" y="5130"/>
                  </a:lnTo>
                  <a:lnTo>
                    <a:pt x="10259" y="4959"/>
                  </a:lnTo>
                  <a:lnTo>
                    <a:pt x="10307" y="4788"/>
                  </a:lnTo>
                  <a:lnTo>
                    <a:pt x="10381" y="4617"/>
                  </a:lnTo>
                  <a:lnTo>
                    <a:pt x="10771" y="3884"/>
                  </a:lnTo>
                  <a:lnTo>
                    <a:pt x="11138" y="3127"/>
                  </a:lnTo>
                  <a:lnTo>
                    <a:pt x="11529" y="2345"/>
                  </a:lnTo>
                  <a:lnTo>
                    <a:pt x="11919" y="1490"/>
                  </a:lnTo>
                  <a:lnTo>
                    <a:pt x="11993" y="1320"/>
                  </a:lnTo>
                  <a:lnTo>
                    <a:pt x="12017" y="1173"/>
                  </a:lnTo>
                  <a:lnTo>
                    <a:pt x="12017" y="1051"/>
                  </a:lnTo>
                  <a:lnTo>
                    <a:pt x="11968" y="978"/>
                  </a:lnTo>
                  <a:lnTo>
                    <a:pt x="11895" y="953"/>
                  </a:lnTo>
                  <a:lnTo>
                    <a:pt x="11822" y="929"/>
                  </a:lnTo>
                  <a:lnTo>
                    <a:pt x="11699" y="978"/>
                  </a:lnTo>
                  <a:lnTo>
                    <a:pt x="11529" y="1026"/>
                  </a:lnTo>
                  <a:lnTo>
                    <a:pt x="11187" y="1197"/>
                  </a:lnTo>
                  <a:lnTo>
                    <a:pt x="10820" y="1320"/>
                  </a:lnTo>
                  <a:lnTo>
                    <a:pt x="10454" y="1417"/>
                  </a:lnTo>
                  <a:lnTo>
                    <a:pt x="10088" y="1466"/>
                  </a:lnTo>
                  <a:lnTo>
                    <a:pt x="9746" y="1515"/>
                  </a:lnTo>
                  <a:lnTo>
                    <a:pt x="9379" y="1515"/>
                  </a:lnTo>
                  <a:lnTo>
                    <a:pt x="9013" y="1490"/>
                  </a:lnTo>
                  <a:lnTo>
                    <a:pt x="8647" y="1466"/>
                  </a:lnTo>
                  <a:lnTo>
                    <a:pt x="8305" y="1393"/>
                  </a:lnTo>
                  <a:lnTo>
                    <a:pt x="7938" y="1320"/>
                  </a:lnTo>
                  <a:lnTo>
                    <a:pt x="7206" y="1149"/>
                  </a:lnTo>
                  <a:lnTo>
                    <a:pt x="6497" y="929"/>
                  </a:lnTo>
                  <a:lnTo>
                    <a:pt x="5765" y="685"/>
                  </a:lnTo>
                  <a:lnTo>
                    <a:pt x="5056" y="465"/>
                  </a:lnTo>
                  <a:lnTo>
                    <a:pt x="4324" y="269"/>
                  </a:lnTo>
                  <a:lnTo>
                    <a:pt x="3982" y="172"/>
                  </a:lnTo>
                  <a:lnTo>
                    <a:pt x="3615" y="98"/>
                  </a:lnTo>
                  <a:lnTo>
                    <a:pt x="3249" y="50"/>
                  </a:lnTo>
                  <a:lnTo>
                    <a:pt x="2883" y="25"/>
                  </a:lnTo>
                  <a:lnTo>
                    <a:pt x="2541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7" name="Google Shape;437;p40"/>
          <p:cNvGrpSpPr/>
          <p:nvPr/>
        </p:nvGrpSpPr>
        <p:grpSpPr>
          <a:xfrm>
            <a:off x="3716637" y="1566869"/>
            <a:ext cx="394090" cy="241980"/>
            <a:chOff x="4601275" y="1702875"/>
            <a:chExt cx="471400" cy="289450"/>
          </a:xfrm>
        </p:grpSpPr>
        <p:sp>
          <p:nvSpPr>
            <p:cNvPr id="438" name="Google Shape;438;p40"/>
            <p:cNvSpPr/>
            <p:nvPr/>
          </p:nvSpPr>
          <p:spPr>
            <a:xfrm>
              <a:off x="4816200" y="170287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8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60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8"/>
                  </a:lnTo>
                  <a:lnTo>
                    <a:pt x="367" y="1540"/>
                  </a:lnTo>
                  <a:lnTo>
                    <a:pt x="514" y="1613"/>
                  </a:lnTo>
                  <a:lnTo>
                    <a:pt x="660" y="1662"/>
                  </a:lnTo>
                  <a:lnTo>
                    <a:pt x="1002" y="1662"/>
                  </a:lnTo>
                  <a:lnTo>
                    <a:pt x="1149" y="1613"/>
                  </a:lnTo>
                  <a:lnTo>
                    <a:pt x="1295" y="1540"/>
                  </a:lnTo>
                  <a:lnTo>
                    <a:pt x="1417" y="1418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60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8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9" name="Google Shape;439;p40"/>
            <p:cNvSpPr/>
            <p:nvPr/>
          </p:nvSpPr>
          <p:spPr>
            <a:xfrm>
              <a:off x="503112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3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3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8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8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0" name="Google Shape;440;p40"/>
            <p:cNvSpPr/>
            <p:nvPr/>
          </p:nvSpPr>
          <p:spPr>
            <a:xfrm>
              <a:off x="4634875" y="1756000"/>
              <a:ext cx="404225" cy="178325"/>
            </a:xfrm>
            <a:custGeom>
              <a:rect b="b" l="l" r="r" t="t"/>
              <a:pathLst>
                <a:path extrusionOk="0" h="7133" w="16169">
                  <a:moveTo>
                    <a:pt x="7742" y="1"/>
                  </a:moveTo>
                  <a:lnTo>
                    <a:pt x="5007" y="3444"/>
                  </a:lnTo>
                  <a:lnTo>
                    <a:pt x="464" y="1784"/>
                  </a:lnTo>
                  <a:lnTo>
                    <a:pt x="366" y="1881"/>
                  </a:lnTo>
                  <a:lnTo>
                    <a:pt x="244" y="1979"/>
                  </a:lnTo>
                  <a:lnTo>
                    <a:pt x="122" y="2052"/>
                  </a:lnTo>
                  <a:lnTo>
                    <a:pt x="0" y="2101"/>
                  </a:lnTo>
                  <a:lnTo>
                    <a:pt x="1465" y="7132"/>
                  </a:lnTo>
                  <a:lnTo>
                    <a:pt x="14703" y="7132"/>
                  </a:lnTo>
                  <a:lnTo>
                    <a:pt x="16168" y="2101"/>
                  </a:lnTo>
                  <a:lnTo>
                    <a:pt x="16046" y="2052"/>
                  </a:lnTo>
                  <a:lnTo>
                    <a:pt x="15924" y="1979"/>
                  </a:lnTo>
                  <a:lnTo>
                    <a:pt x="15802" y="1881"/>
                  </a:lnTo>
                  <a:lnTo>
                    <a:pt x="15704" y="1784"/>
                  </a:lnTo>
                  <a:lnTo>
                    <a:pt x="11161" y="3444"/>
                  </a:lnTo>
                  <a:lnTo>
                    <a:pt x="8426" y="1"/>
                  </a:lnTo>
                  <a:lnTo>
                    <a:pt x="8255" y="25"/>
                  </a:lnTo>
                  <a:lnTo>
                    <a:pt x="7913" y="25"/>
                  </a:lnTo>
                  <a:lnTo>
                    <a:pt x="7742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1" name="Google Shape;441;p40"/>
            <p:cNvSpPr/>
            <p:nvPr/>
          </p:nvSpPr>
          <p:spPr>
            <a:xfrm>
              <a:off x="460127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4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9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2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2" name="Google Shape;442;p40"/>
            <p:cNvSpPr/>
            <p:nvPr/>
          </p:nvSpPr>
          <p:spPr>
            <a:xfrm>
              <a:off x="4673325" y="1947725"/>
              <a:ext cx="327300" cy="44600"/>
            </a:xfrm>
            <a:custGeom>
              <a:rect b="b" l="l" r="r" t="t"/>
              <a:pathLst>
                <a:path extrusionOk="0" h="1784" w="13092">
                  <a:moveTo>
                    <a:pt x="1" y="1"/>
                  </a:moveTo>
                  <a:lnTo>
                    <a:pt x="514" y="1784"/>
                  </a:lnTo>
                  <a:lnTo>
                    <a:pt x="1808" y="1686"/>
                  </a:lnTo>
                  <a:lnTo>
                    <a:pt x="3249" y="1588"/>
                  </a:lnTo>
                  <a:lnTo>
                    <a:pt x="4836" y="1539"/>
                  </a:lnTo>
                  <a:lnTo>
                    <a:pt x="8256" y="1539"/>
                  </a:lnTo>
                  <a:lnTo>
                    <a:pt x="9843" y="1588"/>
                  </a:lnTo>
                  <a:lnTo>
                    <a:pt x="11284" y="1661"/>
                  </a:lnTo>
                  <a:lnTo>
                    <a:pt x="12579" y="1784"/>
                  </a:lnTo>
                  <a:lnTo>
                    <a:pt x="13091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3" name="Google Shape;443;p40"/>
          <p:cNvGrpSpPr/>
          <p:nvPr/>
        </p:nvGrpSpPr>
        <p:grpSpPr>
          <a:xfrm>
            <a:off x="4299057" y="1507659"/>
            <a:ext cx="356303" cy="360400"/>
            <a:chOff x="5297950" y="1632050"/>
            <a:chExt cx="426200" cy="431100"/>
          </a:xfrm>
        </p:grpSpPr>
        <p:sp>
          <p:nvSpPr>
            <p:cNvPr id="444" name="Google Shape;444;p40"/>
            <p:cNvSpPr/>
            <p:nvPr/>
          </p:nvSpPr>
          <p:spPr>
            <a:xfrm>
              <a:off x="5404800" y="1936125"/>
              <a:ext cx="212500" cy="127025"/>
            </a:xfrm>
            <a:custGeom>
              <a:rect b="b" l="l" r="r" t="t"/>
              <a:pathLst>
                <a:path extrusionOk="0" h="5081" w="8500">
                  <a:moveTo>
                    <a:pt x="3175" y="1"/>
                  </a:moveTo>
                  <a:lnTo>
                    <a:pt x="3175" y="2834"/>
                  </a:lnTo>
                  <a:lnTo>
                    <a:pt x="2614" y="2956"/>
                  </a:lnTo>
                  <a:lnTo>
                    <a:pt x="2076" y="3102"/>
                  </a:lnTo>
                  <a:lnTo>
                    <a:pt x="1588" y="3298"/>
                  </a:lnTo>
                  <a:lnTo>
                    <a:pt x="1148" y="3493"/>
                  </a:lnTo>
                  <a:lnTo>
                    <a:pt x="782" y="3713"/>
                  </a:lnTo>
                  <a:lnTo>
                    <a:pt x="611" y="3859"/>
                  </a:lnTo>
                  <a:lnTo>
                    <a:pt x="464" y="3982"/>
                  </a:lnTo>
                  <a:lnTo>
                    <a:pt x="318" y="4128"/>
                  </a:lnTo>
                  <a:lnTo>
                    <a:pt x="196" y="4275"/>
                  </a:lnTo>
                  <a:lnTo>
                    <a:pt x="74" y="4421"/>
                  </a:lnTo>
                  <a:lnTo>
                    <a:pt x="0" y="4592"/>
                  </a:lnTo>
                  <a:lnTo>
                    <a:pt x="171" y="4665"/>
                  </a:lnTo>
                  <a:lnTo>
                    <a:pt x="416" y="4739"/>
                  </a:lnTo>
                  <a:lnTo>
                    <a:pt x="782" y="4836"/>
                  </a:lnTo>
                  <a:lnTo>
                    <a:pt x="1344" y="4910"/>
                  </a:lnTo>
                  <a:lnTo>
                    <a:pt x="2101" y="5007"/>
                  </a:lnTo>
                  <a:lnTo>
                    <a:pt x="3053" y="5056"/>
                  </a:lnTo>
                  <a:lnTo>
                    <a:pt x="4250" y="5081"/>
                  </a:lnTo>
                  <a:lnTo>
                    <a:pt x="5447" y="5056"/>
                  </a:lnTo>
                  <a:lnTo>
                    <a:pt x="6399" y="5007"/>
                  </a:lnTo>
                  <a:lnTo>
                    <a:pt x="7156" y="4910"/>
                  </a:lnTo>
                  <a:lnTo>
                    <a:pt x="7718" y="4836"/>
                  </a:lnTo>
                  <a:lnTo>
                    <a:pt x="8084" y="4739"/>
                  </a:lnTo>
                  <a:lnTo>
                    <a:pt x="8329" y="4665"/>
                  </a:lnTo>
                  <a:lnTo>
                    <a:pt x="8500" y="4592"/>
                  </a:lnTo>
                  <a:lnTo>
                    <a:pt x="8426" y="4421"/>
                  </a:lnTo>
                  <a:lnTo>
                    <a:pt x="8304" y="4275"/>
                  </a:lnTo>
                  <a:lnTo>
                    <a:pt x="8182" y="4128"/>
                  </a:lnTo>
                  <a:lnTo>
                    <a:pt x="8036" y="3982"/>
                  </a:lnTo>
                  <a:lnTo>
                    <a:pt x="7889" y="3859"/>
                  </a:lnTo>
                  <a:lnTo>
                    <a:pt x="7718" y="3713"/>
                  </a:lnTo>
                  <a:lnTo>
                    <a:pt x="7352" y="3493"/>
                  </a:lnTo>
                  <a:lnTo>
                    <a:pt x="6912" y="3298"/>
                  </a:lnTo>
                  <a:lnTo>
                    <a:pt x="6424" y="3102"/>
                  </a:lnTo>
                  <a:lnTo>
                    <a:pt x="5886" y="2956"/>
                  </a:lnTo>
                  <a:lnTo>
                    <a:pt x="5325" y="2834"/>
                  </a:lnTo>
                  <a:lnTo>
                    <a:pt x="5325" y="1"/>
                  </a:lnTo>
                  <a:lnTo>
                    <a:pt x="5032" y="49"/>
                  </a:lnTo>
                  <a:lnTo>
                    <a:pt x="4763" y="98"/>
                  </a:lnTo>
                  <a:lnTo>
                    <a:pt x="4250" y="123"/>
                  </a:lnTo>
                  <a:lnTo>
                    <a:pt x="3737" y="98"/>
                  </a:lnTo>
                  <a:lnTo>
                    <a:pt x="3469" y="49"/>
                  </a:lnTo>
                  <a:lnTo>
                    <a:pt x="3175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5" name="Google Shape;445;p40"/>
            <p:cNvSpPr/>
            <p:nvPr/>
          </p:nvSpPr>
          <p:spPr>
            <a:xfrm>
              <a:off x="5297950" y="1632050"/>
              <a:ext cx="426200" cy="294950"/>
            </a:xfrm>
            <a:custGeom>
              <a:rect b="b" l="l" r="r" t="t"/>
              <a:pathLst>
                <a:path extrusionOk="0" h="11798" w="17048">
                  <a:moveTo>
                    <a:pt x="8524" y="2956"/>
                  </a:moveTo>
                  <a:lnTo>
                    <a:pt x="8573" y="2981"/>
                  </a:lnTo>
                  <a:lnTo>
                    <a:pt x="8622" y="3054"/>
                  </a:lnTo>
                  <a:lnTo>
                    <a:pt x="9086" y="4128"/>
                  </a:lnTo>
                  <a:lnTo>
                    <a:pt x="9135" y="4202"/>
                  </a:lnTo>
                  <a:lnTo>
                    <a:pt x="9208" y="4275"/>
                  </a:lnTo>
                  <a:lnTo>
                    <a:pt x="9306" y="4324"/>
                  </a:lnTo>
                  <a:lnTo>
                    <a:pt x="9403" y="4348"/>
                  </a:lnTo>
                  <a:lnTo>
                    <a:pt x="10576" y="4470"/>
                  </a:lnTo>
                  <a:lnTo>
                    <a:pt x="10649" y="4495"/>
                  </a:lnTo>
                  <a:lnTo>
                    <a:pt x="10698" y="4519"/>
                  </a:lnTo>
                  <a:lnTo>
                    <a:pt x="10673" y="4592"/>
                  </a:lnTo>
                  <a:lnTo>
                    <a:pt x="10624" y="4641"/>
                  </a:lnTo>
                  <a:lnTo>
                    <a:pt x="9745" y="5423"/>
                  </a:lnTo>
                  <a:lnTo>
                    <a:pt x="9696" y="5496"/>
                  </a:lnTo>
                  <a:lnTo>
                    <a:pt x="9648" y="5594"/>
                  </a:lnTo>
                  <a:lnTo>
                    <a:pt x="9623" y="5691"/>
                  </a:lnTo>
                  <a:lnTo>
                    <a:pt x="9623" y="5789"/>
                  </a:lnTo>
                  <a:lnTo>
                    <a:pt x="9892" y="6961"/>
                  </a:lnTo>
                  <a:lnTo>
                    <a:pt x="9892" y="7035"/>
                  </a:lnTo>
                  <a:lnTo>
                    <a:pt x="9867" y="7084"/>
                  </a:lnTo>
                  <a:lnTo>
                    <a:pt x="9818" y="7084"/>
                  </a:lnTo>
                  <a:lnTo>
                    <a:pt x="9745" y="7059"/>
                  </a:lnTo>
                  <a:lnTo>
                    <a:pt x="8719" y="6473"/>
                  </a:lnTo>
                  <a:lnTo>
                    <a:pt x="8622" y="6424"/>
                  </a:lnTo>
                  <a:lnTo>
                    <a:pt x="8426" y="6424"/>
                  </a:lnTo>
                  <a:lnTo>
                    <a:pt x="8329" y="6473"/>
                  </a:lnTo>
                  <a:lnTo>
                    <a:pt x="7303" y="7059"/>
                  </a:lnTo>
                  <a:lnTo>
                    <a:pt x="7230" y="7084"/>
                  </a:lnTo>
                  <a:lnTo>
                    <a:pt x="7181" y="7084"/>
                  </a:lnTo>
                  <a:lnTo>
                    <a:pt x="7156" y="7035"/>
                  </a:lnTo>
                  <a:lnTo>
                    <a:pt x="7156" y="6961"/>
                  </a:lnTo>
                  <a:lnTo>
                    <a:pt x="7425" y="5789"/>
                  </a:lnTo>
                  <a:lnTo>
                    <a:pt x="7425" y="5691"/>
                  </a:lnTo>
                  <a:lnTo>
                    <a:pt x="7401" y="5594"/>
                  </a:lnTo>
                  <a:lnTo>
                    <a:pt x="7352" y="5496"/>
                  </a:lnTo>
                  <a:lnTo>
                    <a:pt x="7303" y="5423"/>
                  </a:lnTo>
                  <a:lnTo>
                    <a:pt x="6424" y="4641"/>
                  </a:lnTo>
                  <a:lnTo>
                    <a:pt x="6375" y="4592"/>
                  </a:lnTo>
                  <a:lnTo>
                    <a:pt x="6350" y="4519"/>
                  </a:lnTo>
                  <a:lnTo>
                    <a:pt x="6399" y="4495"/>
                  </a:lnTo>
                  <a:lnTo>
                    <a:pt x="6473" y="4470"/>
                  </a:lnTo>
                  <a:lnTo>
                    <a:pt x="7645" y="4348"/>
                  </a:lnTo>
                  <a:lnTo>
                    <a:pt x="7743" y="4324"/>
                  </a:lnTo>
                  <a:lnTo>
                    <a:pt x="7840" y="4275"/>
                  </a:lnTo>
                  <a:lnTo>
                    <a:pt x="7913" y="4202"/>
                  </a:lnTo>
                  <a:lnTo>
                    <a:pt x="7962" y="4128"/>
                  </a:lnTo>
                  <a:lnTo>
                    <a:pt x="8426" y="3054"/>
                  </a:lnTo>
                  <a:lnTo>
                    <a:pt x="8475" y="2981"/>
                  </a:lnTo>
                  <a:lnTo>
                    <a:pt x="8524" y="2956"/>
                  </a:lnTo>
                  <a:close/>
                  <a:moveTo>
                    <a:pt x="15973" y="2150"/>
                  </a:moveTo>
                  <a:lnTo>
                    <a:pt x="15973" y="2516"/>
                  </a:lnTo>
                  <a:lnTo>
                    <a:pt x="15924" y="2932"/>
                  </a:lnTo>
                  <a:lnTo>
                    <a:pt x="15875" y="3371"/>
                  </a:lnTo>
                  <a:lnTo>
                    <a:pt x="15802" y="3835"/>
                  </a:lnTo>
                  <a:lnTo>
                    <a:pt x="15704" y="4299"/>
                  </a:lnTo>
                  <a:lnTo>
                    <a:pt x="15558" y="4788"/>
                  </a:lnTo>
                  <a:lnTo>
                    <a:pt x="15411" y="5252"/>
                  </a:lnTo>
                  <a:lnTo>
                    <a:pt x="15216" y="5740"/>
                  </a:lnTo>
                  <a:lnTo>
                    <a:pt x="14996" y="6204"/>
                  </a:lnTo>
                  <a:lnTo>
                    <a:pt x="14752" y="6620"/>
                  </a:lnTo>
                  <a:lnTo>
                    <a:pt x="14459" y="7035"/>
                  </a:lnTo>
                  <a:lnTo>
                    <a:pt x="14141" y="7426"/>
                  </a:lnTo>
                  <a:lnTo>
                    <a:pt x="13799" y="7767"/>
                  </a:lnTo>
                  <a:lnTo>
                    <a:pt x="13604" y="7914"/>
                  </a:lnTo>
                  <a:lnTo>
                    <a:pt x="13409" y="8061"/>
                  </a:lnTo>
                  <a:lnTo>
                    <a:pt x="13213" y="8183"/>
                  </a:lnTo>
                  <a:lnTo>
                    <a:pt x="12993" y="8305"/>
                  </a:lnTo>
                  <a:lnTo>
                    <a:pt x="12774" y="8402"/>
                  </a:lnTo>
                  <a:lnTo>
                    <a:pt x="12529" y="8476"/>
                  </a:lnTo>
                  <a:lnTo>
                    <a:pt x="12529" y="8476"/>
                  </a:lnTo>
                  <a:lnTo>
                    <a:pt x="12823" y="7767"/>
                  </a:lnTo>
                  <a:lnTo>
                    <a:pt x="13042" y="7059"/>
                  </a:lnTo>
                  <a:lnTo>
                    <a:pt x="13262" y="6351"/>
                  </a:lnTo>
                  <a:lnTo>
                    <a:pt x="13433" y="5618"/>
                  </a:lnTo>
                  <a:lnTo>
                    <a:pt x="13555" y="4837"/>
                  </a:lnTo>
                  <a:lnTo>
                    <a:pt x="13677" y="4031"/>
                  </a:lnTo>
                  <a:lnTo>
                    <a:pt x="13751" y="3127"/>
                  </a:lnTo>
                  <a:lnTo>
                    <a:pt x="13799" y="2150"/>
                  </a:lnTo>
                  <a:close/>
                  <a:moveTo>
                    <a:pt x="3249" y="2150"/>
                  </a:moveTo>
                  <a:lnTo>
                    <a:pt x="3298" y="3127"/>
                  </a:lnTo>
                  <a:lnTo>
                    <a:pt x="3371" y="4031"/>
                  </a:lnTo>
                  <a:lnTo>
                    <a:pt x="3493" y="4837"/>
                  </a:lnTo>
                  <a:lnTo>
                    <a:pt x="3615" y="5618"/>
                  </a:lnTo>
                  <a:lnTo>
                    <a:pt x="3786" y="6351"/>
                  </a:lnTo>
                  <a:lnTo>
                    <a:pt x="4006" y="7059"/>
                  </a:lnTo>
                  <a:lnTo>
                    <a:pt x="4226" y="7767"/>
                  </a:lnTo>
                  <a:lnTo>
                    <a:pt x="4519" y="8476"/>
                  </a:lnTo>
                  <a:lnTo>
                    <a:pt x="4274" y="8402"/>
                  </a:lnTo>
                  <a:lnTo>
                    <a:pt x="4055" y="8305"/>
                  </a:lnTo>
                  <a:lnTo>
                    <a:pt x="3835" y="8183"/>
                  </a:lnTo>
                  <a:lnTo>
                    <a:pt x="3639" y="8061"/>
                  </a:lnTo>
                  <a:lnTo>
                    <a:pt x="3444" y="7914"/>
                  </a:lnTo>
                  <a:lnTo>
                    <a:pt x="3249" y="7767"/>
                  </a:lnTo>
                  <a:lnTo>
                    <a:pt x="2907" y="7426"/>
                  </a:lnTo>
                  <a:lnTo>
                    <a:pt x="2589" y="7035"/>
                  </a:lnTo>
                  <a:lnTo>
                    <a:pt x="2296" y="6620"/>
                  </a:lnTo>
                  <a:lnTo>
                    <a:pt x="2052" y="6204"/>
                  </a:lnTo>
                  <a:lnTo>
                    <a:pt x="1832" y="5740"/>
                  </a:lnTo>
                  <a:lnTo>
                    <a:pt x="1637" y="5252"/>
                  </a:lnTo>
                  <a:lnTo>
                    <a:pt x="1490" y="4788"/>
                  </a:lnTo>
                  <a:lnTo>
                    <a:pt x="1344" y="4299"/>
                  </a:lnTo>
                  <a:lnTo>
                    <a:pt x="1246" y="3835"/>
                  </a:lnTo>
                  <a:lnTo>
                    <a:pt x="1173" y="3371"/>
                  </a:lnTo>
                  <a:lnTo>
                    <a:pt x="1124" y="2932"/>
                  </a:lnTo>
                  <a:lnTo>
                    <a:pt x="1075" y="2516"/>
                  </a:lnTo>
                  <a:lnTo>
                    <a:pt x="1075" y="2150"/>
                  </a:lnTo>
                  <a:close/>
                  <a:moveTo>
                    <a:pt x="3737" y="1"/>
                  </a:moveTo>
                  <a:lnTo>
                    <a:pt x="3639" y="25"/>
                  </a:lnTo>
                  <a:lnTo>
                    <a:pt x="3542" y="50"/>
                  </a:lnTo>
                  <a:lnTo>
                    <a:pt x="3444" y="99"/>
                  </a:lnTo>
                  <a:lnTo>
                    <a:pt x="3371" y="147"/>
                  </a:lnTo>
                  <a:lnTo>
                    <a:pt x="3322" y="221"/>
                  </a:lnTo>
                  <a:lnTo>
                    <a:pt x="3249" y="294"/>
                  </a:lnTo>
                  <a:lnTo>
                    <a:pt x="3224" y="392"/>
                  </a:lnTo>
                  <a:lnTo>
                    <a:pt x="3200" y="489"/>
                  </a:lnTo>
                  <a:lnTo>
                    <a:pt x="3224" y="1076"/>
                  </a:lnTo>
                  <a:lnTo>
                    <a:pt x="1075" y="1076"/>
                  </a:lnTo>
                  <a:lnTo>
                    <a:pt x="855" y="1100"/>
                  </a:lnTo>
                  <a:lnTo>
                    <a:pt x="660" y="1149"/>
                  </a:lnTo>
                  <a:lnTo>
                    <a:pt x="489" y="1246"/>
                  </a:lnTo>
                  <a:lnTo>
                    <a:pt x="318" y="1393"/>
                  </a:lnTo>
                  <a:lnTo>
                    <a:pt x="196" y="1540"/>
                  </a:lnTo>
                  <a:lnTo>
                    <a:pt x="98" y="1735"/>
                  </a:lnTo>
                  <a:lnTo>
                    <a:pt x="25" y="1930"/>
                  </a:lnTo>
                  <a:lnTo>
                    <a:pt x="0" y="2150"/>
                  </a:lnTo>
                  <a:lnTo>
                    <a:pt x="25" y="2614"/>
                  </a:lnTo>
                  <a:lnTo>
                    <a:pt x="49" y="3078"/>
                  </a:lnTo>
                  <a:lnTo>
                    <a:pt x="98" y="3518"/>
                  </a:lnTo>
                  <a:lnTo>
                    <a:pt x="171" y="3957"/>
                  </a:lnTo>
                  <a:lnTo>
                    <a:pt x="269" y="4348"/>
                  </a:lnTo>
                  <a:lnTo>
                    <a:pt x="367" y="4739"/>
                  </a:lnTo>
                  <a:lnTo>
                    <a:pt x="489" y="5130"/>
                  </a:lnTo>
                  <a:lnTo>
                    <a:pt x="635" y="5496"/>
                  </a:lnTo>
                  <a:lnTo>
                    <a:pt x="782" y="5838"/>
                  </a:lnTo>
                  <a:lnTo>
                    <a:pt x="928" y="6156"/>
                  </a:lnTo>
                  <a:lnTo>
                    <a:pt x="1099" y="6473"/>
                  </a:lnTo>
                  <a:lnTo>
                    <a:pt x="1295" y="6766"/>
                  </a:lnTo>
                  <a:lnTo>
                    <a:pt x="1466" y="7059"/>
                  </a:lnTo>
                  <a:lnTo>
                    <a:pt x="1661" y="7328"/>
                  </a:lnTo>
                  <a:lnTo>
                    <a:pt x="2076" y="7816"/>
                  </a:lnTo>
                  <a:lnTo>
                    <a:pt x="2516" y="8256"/>
                  </a:lnTo>
                  <a:lnTo>
                    <a:pt x="2931" y="8622"/>
                  </a:lnTo>
                  <a:lnTo>
                    <a:pt x="3346" y="8940"/>
                  </a:lnTo>
                  <a:lnTo>
                    <a:pt x="3762" y="9184"/>
                  </a:lnTo>
                  <a:lnTo>
                    <a:pt x="4152" y="9379"/>
                  </a:lnTo>
                  <a:lnTo>
                    <a:pt x="4519" y="9526"/>
                  </a:lnTo>
                  <a:lnTo>
                    <a:pt x="4836" y="9624"/>
                  </a:lnTo>
                  <a:lnTo>
                    <a:pt x="5105" y="9672"/>
                  </a:lnTo>
                  <a:lnTo>
                    <a:pt x="5422" y="10136"/>
                  </a:lnTo>
                  <a:lnTo>
                    <a:pt x="5764" y="10576"/>
                  </a:lnTo>
                  <a:lnTo>
                    <a:pt x="5935" y="10747"/>
                  </a:lnTo>
                  <a:lnTo>
                    <a:pt x="6131" y="10918"/>
                  </a:lnTo>
                  <a:lnTo>
                    <a:pt x="6326" y="11089"/>
                  </a:lnTo>
                  <a:lnTo>
                    <a:pt x="6546" y="11236"/>
                  </a:lnTo>
                  <a:lnTo>
                    <a:pt x="6766" y="11358"/>
                  </a:lnTo>
                  <a:lnTo>
                    <a:pt x="6985" y="11480"/>
                  </a:lnTo>
                  <a:lnTo>
                    <a:pt x="7230" y="11577"/>
                  </a:lnTo>
                  <a:lnTo>
                    <a:pt x="7474" y="11651"/>
                  </a:lnTo>
                  <a:lnTo>
                    <a:pt x="7718" y="11724"/>
                  </a:lnTo>
                  <a:lnTo>
                    <a:pt x="7987" y="11773"/>
                  </a:lnTo>
                  <a:lnTo>
                    <a:pt x="8255" y="11797"/>
                  </a:lnTo>
                  <a:lnTo>
                    <a:pt x="8793" y="11797"/>
                  </a:lnTo>
                  <a:lnTo>
                    <a:pt x="9061" y="11773"/>
                  </a:lnTo>
                  <a:lnTo>
                    <a:pt x="9330" y="11724"/>
                  </a:lnTo>
                  <a:lnTo>
                    <a:pt x="9574" y="11651"/>
                  </a:lnTo>
                  <a:lnTo>
                    <a:pt x="9818" y="11577"/>
                  </a:lnTo>
                  <a:lnTo>
                    <a:pt x="10063" y="11480"/>
                  </a:lnTo>
                  <a:lnTo>
                    <a:pt x="10283" y="11358"/>
                  </a:lnTo>
                  <a:lnTo>
                    <a:pt x="10502" y="11236"/>
                  </a:lnTo>
                  <a:lnTo>
                    <a:pt x="10722" y="11089"/>
                  </a:lnTo>
                  <a:lnTo>
                    <a:pt x="10918" y="10918"/>
                  </a:lnTo>
                  <a:lnTo>
                    <a:pt x="11113" y="10747"/>
                  </a:lnTo>
                  <a:lnTo>
                    <a:pt x="11284" y="10576"/>
                  </a:lnTo>
                  <a:lnTo>
                    <a:pt x="11626" y="10136"/>
                  </a:lnTo>
                  <a:lnTo>
                    <a:pt x="11943" y="9672"/>
                  </a:lnTo>
                  <a:lnTo>
                    <a:pt x="12212" y="9624"/>
                  </a:lnTo>
                  <a:lnTo>
                    <a:pt x="12529" y="9550"/>
                  </a:lnTo>
                  <a:lnTo>
                    <a:pt x="12896" y="9404"/>
                  </a:lnTo>
                  <a:lnTo>
                    <a:pt x="13287" y="9208"/>
                  </a:lnTo>
                  <a:lnTo>
                    <a:pt x="13702" y="8964"/>
                  </a:lnTo>
                  <a:lnTo>
                    <a:pt x="14117" y="8647"/>
                  </a:lnTo>
                  <a:lnTo>
                    <a:pt x="14557" y="8280"/>
                  </a:lnTo>
                  <a:lnTo>
                    <a:pt x="14972" y="7865"/>
                  </a:lnTo>
                  <a:lnTo>
                    <a:pt x="15387" y="7377"/>
                  </a:lnTo>
                  <a:lnTo>
                    <a:pt x="15582" y="7108"/>
                  </a:lnTo>
                  <a:lnTo>
                    <a:pt x="15753" y="6815"/>
                  </a:lnTo>
                  <a:lnTo>
                    <a:pt x="15949" y="6522"/>
                  </a:lnTo>
                  <a:lnTo>
                    <a:pt x="16120" y="6204"/>
                  </a:lnTo>
                  <a:lnTo>
                    <a:pt x="16266" y="5887"/>
                  </a:lnTo>
                  <a:lnTo>
                    <a:pt x="16413" y="5521"/>
                  </a:lnTo>
                  <a:lnTo>
                    <a:pt x="16559" y="5179"/>
                  </a:lnTo>
                  <a:lnTo>
                    <a:pt x="16681" y="4788"/>
                  </a:lnTo>
                  <a:lnTo>
                    <a:pt x="16779" y="4397"/>
                  </a:lnTo>
                  <a:lnTo>
                    <a:pt x="16877" y="3982"/>
                  </a:lnTo>
                  <a:lnTo>
                    <a:pt x="16950" y="3542"/>
                  </a:lnTo>
                  <a:lnTo>
                    <a:pt x="16999" y="3103"/>
                  </a:lnTo>
                  <a:lnTo>
                    <a:pt x="17023" y="2614"/>
                  </a:lnTo>
                  <a:lnTo>
                    <a:pt x="17048" y="2150"/>
                  </a:lnTo>
                  <a:lnTo>
                    <a:pt x="17023" y="1930"/>
                  </a:lnTo>
                  <a:lnTo>
                    <a:pt x="16950" y="1735"/>
                  </a:lnTo>
                  <a:lnTo>
                    <a:pt x="16852" y="1540"/>
                  </a:lnTo>
                  <a:lnTo>
                    <a:pt x="16730" y="1393"/>
                  </a:lnTo>
                  <a:lnTo>
                    <a:pt x="16559" y="1246"/>
                  </a:lnTo>
                  <a:lnTo>
                    <a:pt x="16388" y="1149"/>
                  </a:lnTo>
                  <a:lnTo>
                    <a:pt x="16193" y="1100"/>
                  </a:lnTo>
                  <a:lnTo>
                    <a:pt x="15973" y="1076"/>
                  </a:lnTo>
                  <a:lnTo>
                    <a:pt x="13824" y="1076"/>
                  </a:lnTo>
                  <a:lnTo>
                    <a:pt x="13848" y="489"/>
                  </a:lnTo>
                  <a:lnTo>
                    <a:pt x="13824" y="392"/>
                  </a:lnTo>
                  <a:lnTo>
                    <a:pt x="13799" y="294"/>
                  </a:lnTo>
                  <a:lnTo>
                    <a:pt x="13726" y="221"/>
                  </a:lnTo>
                  <a:lnTo>
                    <a:pt x="13677" y="147"/>
                  </a:lnTo>
                  <a:lnTo>
                    <a:pt x="13604" y="99"/>
                  </a:lnTo>
                  <a:lnTo>
                    <a:pt x="13506" y="50"/>
                  </a:lnTo>
                  <a:lnTo>
                    <a:pt x="13409" y="25"/>
                  </a:lnTo>
                  <a:lnTo>
                    <a:pt x="13311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6" name="Google Shape;446;p40"/>
          <p:cNvGrpSpPr/>
          <p:nvPr/>
        </p:nvGrpSpPr>
        <p:grpSpPr>
          <a:xfrm>
            <a:off x="4861560" y="1496958"/>
            <a:ext cx="358351" cy="381822"/>
            <a:chOff x="5970800" y="1619250"/>
            <a:chExt cx="428650" cy="456725"/>
          </a:xfrm>
        </p:grpSpPr>
        <p:sp>
          <p:nvSpPr>
            <p:cNvPr id="447" name="Google Shape;447;p40"/>
            <p:cNvSpPr/>
            <p:nvPr/>
          </p:nvSpPr>
          <p:spPr>
            <a:xfrm>
              <a:off x="5970800" y="1674200"/>
              <a:ext cx="377975" cy="377950"/>
            </a:xfrm>
            <a:custGeom>
              <a:rect b="b" l="l" r="r" t="t"/>
              <a:pathLst>
                <a:path extrusionOk="0" h="15118" w="15119">
                  <a:moveTo>
                    <a:pt x="7181" y="0"/>
                  </a:moveTo>
                  <a:lnTo>
                    <a:pt x="6790" y="49"/>
                  </a:lnTo>
                  <a:lnTo>
                    <a:pt x="6424" y="98"/>
                  </a:lnTo>
                  <a:lnTo>
                    <a:pt x="6058" y="147"/>
                  </a:lnTo>
                  <a:lnTo>
                    <a:pt x="5691" y="244"/>
                  </a:lnTo>
                  <a:lnTo>
                    <a:pt x="5325" y="342"/>
                  </a:lnTo>
                  <a:lnTo>
                    <a:pt x="4983" y="464"/>
                  </a:lnTo>
                  <a:lnTo>
                    <a:pt x="4641" y="586"/>
                  </a:lnTo>
                  <a:lnTo>
                    <a:pt x="4299" y="733"/>
                  </a:lnTo>
                  <a:lnTo>
                    <a:pt x="3982" y="904"/>
                  </a:lnTo>
                  <a:lnTo>
                    <a:pt x="3664" y="1099"/>
                  </a:lnTo>
                  <a:lnTo>
                    <a:pt x="3347" y="1295"/>
                  </a:lnTo>
                  <a:lnTo>
                    <a:pt x="3053" y="1490"/>
                  </a:lnTo>
                  <a:lnTo>
                    <a:pt x="2760" y="1734"/>
                  </a:lnTo>
                  <a:lnTo>
                    <a:pt x="2492" y="1954"/>
                  </a:lnTo>
                  <a:lnTo>
                    <a:pt x="2223" y="2223"/>
                  </a:lnTo>
                  <a:lnTo>
                    <a:pt x="1979" y="2467"/>
                  </a:lnTo>
                  <a:lnTo>
                    <a:pt x="1735" y="2760"/>
                  </a:lnTo>
                  <a:lnTo>
                    <a:pt x="1515" y="3029"/>
                  </a:lnTo>
                  <a:lnTo>
                    <a:pt x="1295" y="3322"/>
                  </a:lnTo>
                  <a:lnTo>
                    <a:pt x="1100" y="3639"/>
                  </a:lnTo>
                  <a:lnTo>
                    <a:pt x="929" y="3957"/>
                  </a:lnTo>
                  <a:lnTo>
                    <a:pt x="758" y="4274"/>
                  </a:lnTo>
                  <a:lnTo>
                    <a:pt x="611" y="4616"/>
                  </a:lnTo>
                  <a:lnTo>
                    <a:pt x="465" y="4958"/>
                  </a:lnTo>
                  <a:lnTo>
                    <a:pt x="343" y="5300"/>
                  </a:lnTo>
                  <a:lnTo>
                    <a:pt x="245" y="5666"/>
                  </a:lnTo>
                  <a:lnTo>
                    <a:pt x="172" y="6033"/>
                  </a:lnTo>
                  <a:lnTo>
                    <a:pt x="98" y="6399"/>
                  </a:lnTo>
                  <a:lnTo>
                    <a:pt x="49" y="6790"/>
                  </a:lnTo>
                  <a:lnTo>
                    <a:pt x="25" y="7156"/>
                  </a:lnTo>
                  <a:lnTo>
                    <a:pt x="1" y="7547"/>
                  </a:lnTo>
                  <a:lnTo>
                    <a:pt x="25" y="7938"/>
                  </a:lnTo>
                  <a:lnTo>
                    <a:pt x="49" y="8328"/>
                  </a:lnTo>
                  <a:lnTo>
                    <a:pt x="98" y="8695"/>
                  </a:lnTo>
                  <a:lnTo>
                    <a:pt x="172" y="9085"/>
                  </a:lnTo>
                  <a:lnTo>
                    <a:pt x="245" y="9452"/>
                  </a:lnTo>
                  <a:lnTo>
                    <a:pt x="343" y="9794"/>
                  </a:lnTo>
                  <a:lnTo>
                    <a:pt x="465" y="10160"/>
                  </a:lnTo>
                  <a:lnTo>
                    <a:pt x="611" y="10502"/>
                  </a:lnTo>
                  <a:lnTo>
                    <a:pt x="758" y="10820"/>
                  </a:lnTo>
                  <a:lnTo>
                    <a:pt x="929" y="11161"/>
                  </a:lnTo>
                  <a:lnTo>
                    <a:pt x="1100" y="11479"/>
                  </a:lnTo>
                  <a:lnTo>
                    <a:pt x="1295" y="11772"/>
                  </a:lnTo>
                  <a:lnTo>
                    <a:pt x="1515" y="12065"/>
                  </a:lnTo>
                  <a:lnTo>
                    <a:pt x="1735" y="12358"/>
                  </a:lnTo>
                  <a:lnTo>
                    <a:pt x="1979" y="12627"/>
                  </a:lnTo>
                  <a:lnTo>
                    <a:pt x="2223" y="12895"/>
                  </a:lnTo>
                  <a:lnTo>
                    <a:pt x="2492" y="13140"/>
                  </a:lnTo>
                  <a:lnTo>
                    <a:pt x="2760" y="13384"/>
                  </a:lnTo>
                  <a:lnTo>
                    <a:pt x="3053" y="13604"/>
                  </a:lnTo>
                  <a:lnTo>
                    <a:pt x="3347" y="13824"/>
                  </a:lnTo>
                  <a:lnTo>
                    <a:pt x="3664" y="14019"/>
                  </a:lnTo>
                  <a:lnTo>
                    <a:pt x="3982" y="14190"/>
                  </a:lnTo>
                  <a:lnTo>
                    <a:pt x="4299" y="14361"/>
                  </a:lnTo>
                  <a:lnTo>
                    <a:pt x="4641" y="14507"/>
                  </a:lnTo>
                  <a:lnTo>
                    <a:pt x="4983" y="14654"/>
                  </a:lnTo>
                  <a:lnTo>
                    <a:pt x="5325" y="14776"/>
                  </a:lnTo>
                  <a:lnTo>
                    <a:pt x="5691" y="14874"/>
                  </a:lnTo>
                  <a:lnTo>
                    <a:pt x="6058" y="14947"/>
                  </a:lnTo>
                  <a:lnTo>
                    <a:pt x="6424" y="15020"/>
                  </a:lnTo>
                  <a:lnTo>
                    <a:pt x="6790" y="15069"/>
                  </a:lnTo>
                  <a:lnTo>
                    <a:pt x="7181" y="15094"/>
                  </a:lnTo>
                  <a:lnTo>
                    <a:pt x="7572" y="15118"/>
                  </a:lnTo>
                  <a:lnTo>
                    <a:pt x="7963" y="15094"/>
                  </a:lnTo>
                  <a:lnTo>
                    <a:pt x="8329" y="15069"/>
                  </a:lnTo>
                  <a:lnTo>
                    <a:pt x="8720" y="15020"/>
                  </a:lnTo>
                  <a:lnTo>
                    <a:pt x="9086" y="14947"/>
                  </a:lnTo>
                  <a:lnTo>
                    <a:pt x="9452" y="14874"/>
                  </a:lnTo>
                  <a:lnTo>
                    <a:pt x="9819" y="14776"/>
                  </a:lnTo>
                  <a:lnTo>
                    <a:pt x="10161" y="14654"/>
                  </a:lnTo>
                  <a:lnTo>
                    <a:pt x="10503" y="14507"/>
                  </a:lnTo>
                  <a:lnTo>
                    <a:pt x="10844" y="14361"/>
                  </a:lnTo>
                  <a:lnTo>
                    <a:pt x="11162" y="14190"/>
                  </a:lnTo>
                  <a:lnTo>
                    <a:pt x="11479" y="14019"/>
                  </a:lnTo>
                  <a:lnTo>
                    <a:pt x="11797" y="13824"/>
                  </a:lnTo>
                  <a:lnTo>
                    <a:pt x="12090" y="13604"/>
                  </a:lnTo>
                  <a:lnTo>
                    <a:pt x="12383" y="13384"/>
                  </a:lnTo>
                  <a:lnTo>
                    <a:pt x="12652" y="13140"/>
                  </a:lnTo>
                  <a:lnTo>
                    <a:pt x="12920" y="12895"/>
                  </a:lnTo>
                  <a:lnTo>
                    <a:pt x="13165" y="12627"/>
                  </a:lnTo>
                  <a:lnTo>
                    <a:pt x="13409" y="12358"/>
                  </a:lnTo>
                  <a:lnTo>
                    <a:pt x="13629" y="12065"/>
                  </a:lnTo>
                  <a:lnTo>
                    <a:pt x="13824" y="11772"/>
                  </a:lnTo>
                  <a:lnTo>
                    <a:pt x="14019" y="11479"/>
                  </a:lnTo>
                  <a:lnTo>
                    <a:pt x="14215" y="11161"/>
                  </a:lnTo>
                  <a:lnTo>
                    <a:pt x="14386" y="10820"/>
                  </a:lnTo>
                  <a:lnTo>
                    <a:pt x="14532" y="10502"/>
                  </a:lnTo>
                  <a:lnTo>
                    <a:pt x="14654" y="10160"/>
                  </a:lnTo>
                  <a:lnTo>
                    <a:pt x="14777" y="9794"/>
                  </a:lnTo>
                  <a:lnTo>
                    <a:pt x="14899" y="9452"/>
                  </a:lnTo>
                  <a:lnTo>
                    <a:pt x="14972" y="9085"/>
                  </a:lnTo>
                  <a:lnTo>
                    <a:pt x="15045" y="8695"/>
                  </a:lnTo>
                  <a:lnTo>
                    <a:pt x="15094" y="8328"/>
                  </a:lnTo>
                  <a:lnTo>
                    <a:pt x="15118" y="7938"/>
                  </a:lnTo>
                  <a:lnTo>
                    <a:pt x="15118" y="7547"/>
                  </a:lnTo>
                  <a:lnTo>
                    <a:pt x="15094" y="6936"/>
                  </a:lnTo>
                  <a:lnTo>
                    <a:pt x="15021" y="6326"/>
                  </a:lnTo>
                  <a:lnTo>
                    <a:pt x="14899" y="5740"/>
                  </a:lnTo>
                  <a:lnTo>
                    <a:pt x="14728" y="5178"/>
                  </a:lnTo>
                  <a:lnTo>
                    <a:pt x="14532" y="4616"/>
                  </a:lnTo>
                  <a:lnTo>
                    <a:pt x="14288" y="4079"/>
                  </a:lnTo>
                  <a:lnTo>
                    <a:pt x="13995" y="3590"/>
                  </a:lnTo>
                  <a:lnTo>
                    <a:pt x="13653" y="3102"/>
                  </a:lnTo>
                  <a:lnTo>
                    <a:pt x="13458" y="3053"/>
                  </a:lnTo>
                  <a:lnTo>
                    <a:pt x="12163" y="4347"/>
                  </a:lnTo>
                  <a:lnTo>
                    <a:pt x="12383" y="4689"/>
                  </a:lnTo>
                  <a:lnTo>
                    <a:pt x="12578" y="5056"/>
                  </a:lnTo>
                  <a:lnTo>
                    <a:pt x="12749" y="5446"/>
                  </a:lnTo>
                  <a:lnTo>
                    <a:pt x="12896" y="5837"/>
                  </a:lnTo>
                  <a:lnTo>
                    <a:pt x="13018" y="6252"/>
                  </a:lnTo>
                  <a:lnTo>
                    <a:pt x="13091" y="6668"/>
                  </a:lnTo>
                  <a:lnTo>
                    <a:pt x="13165" y="7107"/>
                  </a:lnTo>
                  <a:lnTo>
                    <a:pt x="13165" y="7547"/>
                  </a:lnTo>
                  <a:lnTo>
                    <a:pt x="13140" y="8133"/>
                  </a:lnTo>
                  <a:lnTo>
                    <a:pt x="13067" y="8695"/>
                  </a:lnTo>
                  <a:lnTo>
                    <a:pt x="12920" y="9208"/>
                  </a:lnTo>
                  <a:lnTo>
                    <a:pt x="12725" y="9745"/>
                  </a:lnTo>
                  <a:lnTo>
                    <a:pt x="12505" y="10233"/>
                  </a:lnTo>
                  <a:lnTo>
                    <a:pt x="12212" y="10673"/>
                  </a:lnTo>
                  <a:lnTo>
                    <a:pt x="11895" y="11113"/>
                  </a:lnTo>
                  <a:lnTo>
                    <a:pt x="11528" y="11503"/>
                  </a:lnTo>
                  <a:lnTo>
                    <a:pt x="11138" y="11870"/>
                  </a:lnTo>
                  <a:lnTo>
                    <a:pt x="10698" y="12187"/>
                  </a:lnTo>
                  <a:lnTo>
                    <a:pt x="10234" y="12480"/>
                  </a:lnTo>
                  <a:lnTo>
                    <a:pt x="9745" y="12725"/>
                  </a:lnTo>
                  <a:lnTo>
                    <a:pt x="9233" y="12895"/>
                  </a:lnTo>
                  <a:lnTo>
                    <a:pt x="8695" y="13042"/>
                  </a:lnTo>
                  <a:lnTo>
                    <a:pt x="8133" y="13140"/>
                  </a:lnTo>
                  <a:lnTo>
                    <a:pt x="7572" y="13164"/>
                  </a:lnTo>
                  <a:lnTo>
                    <a:pt x="6986" y="13140"/>
                  </a:lnTo>
                  <a:lnTo>
                    <a:pt x="6448" y="13042"/>
                  </a:lnTo>
                  <a:lnTo>
                    <a:pt x="5911" y="12895"/>
                  </a:lnTo>
                  <a:lnTo>
                    <a:pt x="5398" y="12725"/>
                  </a:lnTo>
                  <a:lnTo>
                    <a:pt x="4910" y="12480"/>
                  </a:lnTo>
                  <a:lnTo>
                    <a:pt x="4446" y="12187"/>
                  </a:lnTo>
                  <a:lnTo>
                    <a:pt x="4006" y="11870"/>
                  </a:lnTo>
                  <a:lnTo>
                    <a:pt x="3615" y="11503"/>
                  </a:lnTo>
                  <a:lnTo>
                    <a:pt x="3249" y="11113"/>
                  </a:lnTo>
                  <a:lnTo>
                    <a:pt x="2931" y="10673"/>
                  </a:lnTo>
                  <a:lnTo>
                    <a:pt x="2638" y="10233"/>
                  </a:lnTo>
                  <a:lnTo>
                    <a:pt x="2418" y="9745"/>
                  </a:lnTo>
                  <a:lnTo>
                    <a:pt x="2223" y="9208"/>
                  </a:lnTo>
                  <a:lnTo>
                    <a:pt x="2077" y="8695"/>
                  </a:lnTo>
                  <a:lnTo>
                    <a:pt x="2003" y="8133"/>
                  </a:lnTo>
                  <a:lnTo>
                    <a:pt x="1954" y="7547"/>
                  </a:lnTo>
                  <a:lnTo>
                    <a:pt x="2003" y="6985"/>
                  </a:lnTo>
                  <a:lnTo>
                    <a:pt x="2077" y="6423"/>
                  </a:lnTo>
                  <a:lnTo>
                    <a:pt x="2223" y="5886"/>
                  </a:lnTo>
                  <a:lnTo>
                    <a:pt x="2418" y="5373"/>
                  </a:lnTo>
                  <a:lnTo>
                    <a:pt x="2638" y="4885"/>
                  </a:lnTo>
                  <a:lnTo>
                    <a:pt x="2931" y="4421"/>
                  </a:lnTo>
                  <a:lnTo>
                    <a:pt x="3249" y="4005"/>
                  </a:lnTo>
                  <a:lnTo>
                    <a:pt x="3615" y="3590"/>
                  </a:lnTo>
                  <a:lnTo>
                    <a:pt x="4006" y="3224"/>
                  </a:lnTo>
                  <a:lnTo>
                    <a:pt x="4446" y="2906"/>
                  </a:lnTo>
                  <a:lnTo>
                    <a:pt x="4910" y="2638"/>
                  </a:lnTo>
                  <a:lnTo>
                    <a:pt x="5398" y="2394"/>
                  </a:lnTo>
                  <a:lnTo>
                    <a:pt x="5911" y="2198"/>
                  </a:lnTo>
                  <a:lnTo>
                    <a:pt x="6448" y="2076"/>
                  </a:lnTo>
                  <a:lnTo>
                    <a:pt x="6986" y="1978"/>
                  </a:lnTo>
                  <a:lnTo>
                    <a:pt x="7572" y="1954"/>
                  </a:lnTo>
                  <a:lnTo>
                    <a:pt x="8011" y="1978"/>
                  </a:lnTo>
                  <a:lnTo>
                    <a:pt x="8451" y="2027"/>
                  </a:lnTo>
                  <a:lnTo>
                    <a:pt x="8866" y="2100"/>
                  </a:lnTo>
                  <a:lnTo>
                    <a:pt x="9281" y="2223"/>
                  </a:lnTo>
                  <a:lnTo>
                    <a:pt x="9672" y="2369"/>
                  </a:lnTo>
                  <a:lnTo>
                    <a:pt x="10063" y="2540"/>
                  </a:lnTo>
                  <a:lnTo>
                    <a:pt x="10429" y="2735"/>
                  </a:lnTo>
                  <a:lnTo>
                    <a:pt x="10771" y="2955"/>
                  </a:lnTo>
                  <a:lnTo>
                    <a:pt x="11943" y="1807"/>
                  </a:lnTo>
                  <a:lnTo>
                    <a:pt x="11846" y="1343"/>
                  </a:lnTo>
                  <a:lnTo>
                    <a:pt x="11382" y="1026"/>
                  </a:lnTo>
                  <a:lnTo>
                    <a:pt x="10893" y="782"/>
                  </a:lnTo>
                  <a:lnTo>
                    <a:pt x="10380" y="537"/>
                  </a:lnTo>
                  <a:lnTo>
                    <a:pt x="9843" y="342"/>
                  </a:lnTo>
                  <a:lnTo>
                    <a:pt x="9306" y="195"/>
                  </a:lnTo>
                  <a:lnTo>
                    <a:pt x="8744" y="98"/>
                  </a:lnTo>
                  <a:lnTo>
                    <a:pt x="8158" y="25"/>
                  </a:lnTo>
                  <a:lnTo>
                    <a:pt x="7572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8" name="Google Shape;448;p40"/>
            <p:cNvSpPr/>
            <p:nvPr/>
          </p:nvSpPr>
          <p:spPr>
            <a:xfrm>
              <a:off x="6068500" y="1771875"/>
              <a:ext cx="182575" cy="182600"/>
            </a:xfrm>
            <a:custGeom>
              <a:rect b="b" l="l" r="r" t="t"/>
              <a:pathLst>
                <a:path extrusionOk="0" h="7304" w="7303">
                  <a:moveTo>
                    <a:pt x="3664" y="1"/>
                  </a:moveTo>
                  <a:lnTo>
                    <a:pt x="3297" y="25"/>
                  </a:lnTo>
                  <a:lnTo>
                    <a:pt x="2931" y="74"/>
                  </a:lnTo>
                  <a:lnTo>
                    <a:pt x="2565" y="147"/>
                  </a:lnTo>
                  <a:lnTo>
                    <a:pt x="2247" y="294"/>
                  </a:lnTo>
                  <a:lnTo>
                    <a:pt x="1930" y="440"/>
                  </a:lnTo>
                  <a:lnTo>
                    <a:pt x="1612" y="611"/>
                  </a:lnTo>
                  <a:lnTo>
                    <a:pt x="1344" y="831"/>
                  </a:lnTo>
                  <a:lnTo>
                    <a:pt x="1075" y="1075"/>
                  </a:lnTo>
                  <a:lnTo>
                    <a:pt x="831" y="1320"/>
                  </a:lnTo>
                  <a:lnTo>
                    <a:pt x="635" y="1613"/>
                  </a:lnTo>
                  <a:lnTo>
                    <a:pt x="440" y="1906"/>
                  </a:lnTo>
                  <a:lnTo>
                    <a:pt x="293" y="2223"/>
                  </a:lnTo>
                  <a:lnTo>
                    <a:pt x="171" y="2565"/>
                  </a:lnTo>
                  <a:lnTo>
                    <a:pt x="74" y="2907"/>
                  </a:lnTo>
                  <a:lnTo>
                    <a:pt x="25" y="3273"/>
                  </a:lnTo>
                  <a:lnTo>
                    <a:pt x="0" y="3640"/>
                  </a:lnTo>
                  <a:lnTo>
                    <a:pt x="25" y="4031"/>
                  </a:lnTo>
                  <a:lnTo>
                    <a:pt x="74" y="4373"/>
                  </a:lnTo>
                  <a:lnTo>
                    <a:pt x="171" y="4739"/>
                  </a:lnTo>
                  <a:lnTo>
                    <a:pt x="293" y="5081"/>
                  </a:lnTo>
                  <a:lnTo>
                    <a:pt x="440" y="5398"/>
                  </a:lnTo>
                  <a:lnTo>
                    <a:pt x="635" y="5691"/>
                  </a:lnTo>
                  <a:lnTo>
                    <a:pt x="831" y="5960"/>
                  </a:lnTo>
                  <a:lnTo>
                    <a:pt x="1075" y="6229"/>
                  </a:lnTo>
                  <a:lnTo>
                    <a:pt x="1344" y="6473"/>
                  </a:lnTo>
                  <a:lnTo>
                    <a:pt x="1612" y="6668"/>
                  </a:lnTo>
                  <a:lnTo>
                    <a:pt x="1930" y="6864"/>
                  </a:lnTo>
                  <a:lnTo>
                    <a:pt x="2247" y="7010"/>
                  </a:lnTo>
                  <a:lnTo>
                    <a:pt x="2565" y="7132"/>
                  </a:lnTo>
                  <a:lnTo>
                    <a:pt x="2931" y="7230"/>
                  </a:lnTo>
                  <a:lnTo>
                    <a:pt x="3297" y="7279"/>
                  </a:lnTo>
                  <a:lnTo>
                    <a:pt x="3664" y="7303"/>
                  </a:lnTo>
                  <a:lnTo>
                    <a:pt x="4030" y="7279"/>
                  </a:lnTo>
                  <a:lnTo>
                    <a:pt x="4396" y="7230"/>
                  </a:lnTo>
                  <a:lnTo>
                    <a:pt x="4738" y="7132"/>
                  </a:lnTo>
                  <a:lnTo>
                    <a:pt x="5080" y="7010"/>
                  </a:lnTo>
                  <a:lnTo>
                    <a:pt x="5398" y="6864"/>
                  </a:lnTo>
                  <a:lnTo>
                    <a:pt x="5691" y="6668"/>
                  </a:lnTo>
                  <a:lnTo>
                    <a:pt x="5984" y="6473"/>
                  </a:lnTo>
                  <a:lnTo>
                    <a:pt x="6253" y="6229"/>
                  </a:lnTo>
                  <a:lnTo>
                    <a:pt x="6472" y="5960"/>
                  </a:lnTo>
                  <a:lnTo>
                    <a:pt x="6692" y="5691"/>
                  </a:lnTo>
                  <a:lnTo>
                    <a:pt x="6863" y="5398"/>
                  </a:lnTo>
                  <a:lnTo>
                    <a:pt x="7034" y="5081"/>
                  </a:lnTo>
                  <a:lnTo>
                    <a:pt x="7156" y="4739"/>
                  </a:lnTo>
                  <a:lnTo>
                    <a:pt x="7230" y="4373"/>
                  </a:lnTo>
                  <a:lnTo>
                    <a:pt x="7303" y="4031"/>
                  </a:lnTo>
                  <a:lnTo>
                    <a:pt x="7303" y="3640"/>
                  </a:lnTo>
                  <a:lnTo>
                    <a:pt x="7303" y="3396"/>
                  </a:lnTo>
                  <a:lnTo>
                    <a:pt x="7278" y="3176"/>
                  </a:lnTo>
                  <a:lnTo>
                    <a:pt x="7254" y="2932"/>
                  </a:lnTo>
                  <a:lnTo>
                    <a:pt x="7181" y="2712"/>
                  </a:lnTo>
                  <a:lnTo>
                    <a:pt x="7132" y="2492"/>
                  </a:lnTo>
                  <a:lnTo>
                    <a:pt x="7034" y="2272"/>
                  </a:lnTo>
                  <a:lnTo>
                    <a:pt x="6839" y="1857"/>
                  </a:lnTo>
                  <a:lnTo>
                    <a:pt x="5325" y="3347"/>
                  </a:lnTo>
                  <a:lnTo>
                    <a:pt x="5349" y="3640"/>
                  </a:lnTo>
                  <a:lnTo>
                    <a:pt x="5349" y="3811"/>
                  </a:lnTo>
                  <a:lnTo>
                    <a:pt x="5325" y="3982"/>
                  </a:lnTo>
                  <a:lnTo>
                    <a:pt x="5276" y="4153"/>
                  </a:lnTo>
                  <a:lnTo>
                    <a:pt x="5227" y="4299"/>
                  </a:lnTo>
                  <a:lnTo>
                    <a:pt x="5154" y="4446"/>
                  </a:lnTo>
                  <a:lnTo>
                    <a:pt x="5080" y="4592"/>
                  </a:lnTo>
                  <a:lnTo>
                    <a:pt x="4983" y="4739"/>
                  </a:lnTo>
                  <a:lnTo>
                    <a:pt x="4860" y="4861"/>
                  </a:lnTo>
                  <a:lnTo>
                    <a:pt x="4738" y="4959"/>
                  </a:lnTo>
                  <a:lnTo>
                    <a:pt x="4616" y="5056"/>
                  </a:lnTo>
                  <a:lnTo>
                    <a:pt x="4470" y="5154"/>
                  </a:lnTo>
                  <a:lnTo>
                    <a:pt x="4323" y="5203"/>
                  </a:lnTo>
                  <a:lnTo>
                    <a:pt x="4177" y="5276"/>
                  </a:lnTo>
                  <a:lnTo>
                    <a:pt x="4006" y="5301"/>
                  </a:lnTo>
                  <a:lnTo>
                    <a:pt x="3835" y="5349"/>
                  </a:lnTo>
                  <a:lnTo>
                    <a:pt x="3493" y="5349"/>
                  </a:lnTo>
                  <a:lnTo>
                    <a:pt x="3322" y="5301"/>
                  </a:lnTo>
                  <a:lnTo>
                    <a:pt x="3151" y="5276"/>
                  </a:lnTo>
                  <a:lnTo>
                    <a:pt x="3004" y="5203"/>
                  </a:lnTo>
                  <a:lnTo>
                    <a:pt x="2858" y="5154"/>
                  </a:lnTo>
                  <a:lnTo>
                    <a:pt x="2711" y="5056"/>
                  </a:lnTo>
                  <a:lnTo>
                    <a:pt x="2589" y="4959"/>
                  </a:lnTo>
                  <a:lnTo>
                    <a:pt x="2467" y="4861"/>
                  </a:lnTo>
                  <a:lnTo>
                    <a:pt x="2345" y="4739"/>
                  </a:lnTo>
                  <a:lnTo>
                    <a:pt x="2247" y="4592"/>
                  </a:lnTo>
                  <a:lnTo>
                    <a:pt x="2174" y="4446"/>
                  </a:lnTo>
                  <a:lnTo>
                    <a:pt x="2101" y="4299"/>
                  </a:lnTo>
                  <a:lnTo>
                    <a:pt x="2027" y="4153"/>
                  </a:lnTo>
                  <a:lnTo>
                    <a:pt x="2003" y="3982"/>
                  </a:lnTo>
                  <a:lnTo>
                    <a:pt x="1979" y="3811"/>
                  </a:lnTo>
                  <a:lnTo>
                    <a:pt x="1954" y="3640"/>
                  </a:lnTo>
                  <a:lnTo>
                    <a:pt x="1979" y="3469"/>
                  </a:lnTo>
                  <a:lnTo>
                    <a:pt x="2003" y="3298"/>
                  </a:lnTo>
                  <a:lnTo>
                    <a:pt x="2027" y="3151"/>
                  </a:lnTo>
                  <a:lnTo>
                    <a:pt x="2101" y="2980"/>
                  </a:lnTo>
                  <a:lnTo>
                    <a:pt x="2174" y="2834"/>
                  </a:lnTo>
                  <a:lnTo>
                    <a:pt x="2247" y="2687"/>
                  </a:lnTo>
                  <a:lnTo>
                    <a:pt x="2345" y="2565"/>
                  </a:lnTo>
                  <a:lnTo>
                    <a:pt x="2467" y="2443"/>
                  </a:lnTo>
                  <a:lnTo>
                    <a:pt x="2589" y="2345"/>
                  </a:lnTo>
                  <a:lnTo>
                    <a:pt x="2711" y="2248"/>
                  </a:lnTo>
                  <a:lnTo>
                    <a:pt x="2858" y="2150"/>
                  </a:lnTo>
                  <a:lnTo>
                    <a:pt x="3004" y="2077"/>
                  </a:lnTo>
                  <a:lnTo>
                    <a:pt x="3151" y="2028"/>
                  </a:lnTo>
                  <a:lnTo>
                    <a:pt x="3322" y="1979"/>
                  </a:lnTo>
                  <a:lnTo>
                    <a:pt x="3493" y="1955"/>
                  </a:lnTo>
                  <a:lnTo>
                    <a:pt x="3664" y="1955"/>
                  </a:lnTo>
                  <a:lnTo>
                    <a:pt x="3957" y="1979"/>
                  </a:lnTo>
                  <a:lnTo>
                    <a:pt x="5447" y="465"/>
                  </a:lnTo>
                  <a:lnTo>
                    <a:pt x="5056" y="269"/>
                  </a:lnTo>
                  <a:lnTo>
                    <a:pt x="4836" y="196"/>
                  </a:lnTo>
                  <a:lnTo>
                    <a:pt x="4616" y="123"/>
                  </a:lnTo>
                  <a:lnTo>
                    <a:pt x="4372" y="74"/>
                  </a:lnTo>
                  <a:lnTo>
                    <a:pt x="4152" y="25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9" name="Google Shape;449;p40"/>
            <p:cNvSpPr/>
            <p:nvPr/>
          </p:nvSpPr>
          <p:spPr>
            <a:xfrm>
              <a:off x="5981175" y="2005125"/>
              <a:ext cx="75125" cy="70850"/>
            </a:xfrm>
            <a:custGeom>
              <a:rect b="b" l="l" r="r" t="t"/>
              <a:pathLst>
                <a:path extrusionOk="0" h="2834" w="3005">
                  <a:moveTo>
                    <a:pt x="1466" y="0"/>
                  </a:moveTo>
                  <a:lnTo>
                    <a:pt x="294" y="1173"/>
                  </a:lnTo>
                  <a:lnTo>
                    <a:pt x="172" y="1319"/>
                  </a:lnTo>
                  <a:lnTo>
                    <a:pt x="74" y="1490"/>
                  </a:lnTo>
                  <a:lnTo>
                    <a:pt x="25" y="1661"/>
                  </a:lnTo>
                  <a:lnTo>
                    <a:pt x="1" y="1857"/>
                  </a:lnTo>
                  <a:lnTo>
                    <a:pt x="25" y="2052"/>
                  </a:lnTo>
                  <a:lnTo>
                    <a:pt x="74" y="2223"/>
                  </a:lnTo>
                  <a:lnTo>
                    <a:pt x="172" y="2394"/>
                  </a:lnTo>
                  <a:lnTo>
                    <a:pt x="294" y="2540"/>
                  </a:lnTo>
                  <a:lnTo>
                    <a:pt x="440" y="2663"/>
                  </a:lnTo>
                  <a:lnTo>
                    <a:pt x="611" y="2760"/>
                  </a:lnTo>
                  <a:lnTo>
                    <a:pt x="807" y="2809"/>
                  </a:lnTo>
                  <a:lnTo>
                    <a:pt x="978" y="2833"/>
                  </a:lnTo>
                  <a:lnTo>
                    <a:pt x="1173" y="2809"/>
                  </a:lnTo>
                  <a:lnTo>
                    <a:pt x="1344" y="2760"/>
                  </a:lnTo>
                  <a:lnTo>
                    <a:pt x="1515" y="2663"/>
                  </a:lnTo>
                  <a:lnTo>
                    <a:pt x="1686" y="2540"/>
                  </a:lnTo>
                  <a:lnTo>
                    <a:pt x="2858" y="1368"/>
                  </a:lnTo>
                  <a:lnTo>
                    <a:pt x="3005" y="1197"/>
                  </a:lnTo>
                  <a:lnTo>
                    <a:pt x="2590" y="928"/>
                  </a:lnTo>
                  <a:lnTo>
                    <a:pt x="2199" y="635"/>
                  </a:lnTo>
                  <a:lnTo>
                    <a:pt x="1808" y="342"/>
                  </a:lnTo>
                  <a:lnTo>
                    <a:pt x="1466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0" name="Google Shape;450;p40"/>
            <p:cNvSpPr/>
            <p:nvPr/>
          </p:nvSpPr>
          <p:spPr>
            <a:xfrm>
              <a:off x="6263875" y="2005125"/>
              <a:ext cx="74525" cy="70850"/>
            </a:xfrm>
            <a:custGeom>
              <a:rect b="b" l="l" r="r" t="t"/>
              <a:pathLst>
                <a:path extrusionOk="0" h="2834" w="2981">
                  <a:moveTo>
                    <a:pt x="1539" y="0"/>
                  </a:moveTo>
                  <a:lnTo>
                    <a:pt x="1173" y="342"/>
                  </a:lnTo>
                  <a:lnTo>
                    <a:pt x="807" y="635"/>
                  </a:lnTo>
                  <a:lnTo>
                    <a:pt x="416" y="928"/>
                  </a:lnTo>
                  <a:lnTo>
                    <a:pt x="1" y="1197"/>
                  </a:lnTo>
                  <a:lnTo>
                    <a:pt x="123" y="1368"/>
                  </a:lnTo>
                  <a:lnTo>
                    <a:pt x="1319" y="2540"/>
                  </a:lnTo>
                  <a:lnTo>
                    <a:pt x="1466" y="2663"/>
                  </a:lnTo>
                  <a:lnTo>
                    <a:pt x="1637" y="2760"/>
                  </a:lnTo>
                  <a:lnTo>
                    <a:pt x="1832" y="2809"/>
                  </a:lnTo>
                  <a:lnTo>
                    <a:pt x="2003" y="2833"/>
                  </a:lnTo>
                  <a:lnTo>
                    <a:pt x="2199" y="2809"/>
                  </a:lnTo>
                  <a:lnTo>
                    <a:pt x="2370" y="2760"/>
                  </a:lnTo>
                  <a:lnTo>
                    <a:pt x="2541" y="2663"/>
                  </a:lnTo>
                  <a:lnTo>
                    <a:pt x="2712" y="2540"/>
                  </a:lnTo>
                  <a:lnTo>
                    <a:pt x="2834" y="2394"/>
                  </a:lnTo>
                  <a:lnTo>
                    <a:pt x="2931" y="2223"/>
                  </a:lnTo>
                  <a:lnTo>
                    <a:pt x="2980" y="2052"/>
                  </a:lnTo>
                  <a:lnTo>
                    <a:pt x="2980" y="1857"/>
                  </a:lnTo>
                  <a:lnTo>
                    <a:pt x="2980" y="1661"/>
                  </a:lnTo>
                  <a:lnTo>
                    <a:pt x="2931" y="1490"/>
                  </a:lnTo>
                  <a:lnTo>
                    <a:pt x="2834" y="1319"/>
                  </a:lnTo>
                  <a:lnTo>
                    <a:pt x="2712" y="1173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1" name="Google Shape;451;p40"/>
            <p:cNvSpPr/>
            <p:nvPr/>
          </p:nvSpPr>
          <p:spPr>
            <a:xfrm>
              <a:off x="6147875" y="1619250"/>
              <a:ext cx="251575" cy="255850"/>
            </a:xfrm>
            <a:custGeom>
              <a:rect b="b" l="l" r="r" t="t"/>
              <a:pathLst>
                <a:path extrusionOk="0" h="10234" w="10063">
                  <a:moveTo>
                    <a:pt x="7352" y="0"/>
                  </a:moveTo>
                  <a:lnTo>
                    <a:pt x="7254" y="24"/>
                  </a:lnTo>
                  <a:lnTo>
                    <a:pt x="7181" y="73"/>
                  </a:lnTo>
                  <a:lnTo>
                    <a:pt x="7083" y="147"/>
                  </a:lnTo>
                  <a:lnTo>
                    <a:pt x="5447" y="1758"/>
                  </a:lnTo>
                  <a:lnTo>
                    <a:pt x="5373" y="1856"/>
                  </a:lnTo>
                  <a:lnTo>
                    <a:pt x="5300" y="1978"/>
                  </a:lnTo>
                  <a:lnTo>
                    <a:pt x="5227" y="2125"/>
                  </a:lnTo>
                  <a:lnTo>
                    <a:pt x="5178" y="2247"/>
                  </a:lnTo>
                  <a:lnTo>
                    <a:pt x="5154" y="2393"/>
                  </a:lnTo>
                  <a:lnTo>
                    <a:pt x="5129" y="2540"/>
                  </a:lnTo>
                  <a:lnTo>
                    <a:pt x="5129" y="2687"/>
                  </a:lnTo>
                  <a:lnTo>
                    <a:pt x="5129" y="2809"/>
                  </a:lnTo>
                  <a:lnTo>
                    <a:pt x="5349" y="3981"/>
                  </a:lnTo>
                  <a:lnTo>
                    <a:pt x="5398" y="4152"/>
                  </a:lnTo>
                  <a:lnTo>
                    <a:pt x="147" y="9403"/>
                  </a:lnTo>
                  <a:lnTo>
                    <a:pt x="74" y="9476"/>
                  </a:lnTo>
                  <a:lnTo>
                    <a:pt x="25" y="9574"/>
                  </a:lnTo>
                  <a:lnTo>
                    <a:pt x="0" y="9672"/>
                  </a:lnTo>
                  <a:lnTo>
                    <a:pt x="0" y="9745"/>
                  </a:lnTo>
                  <a:lnTo>
                    <a:pt x="0" y="9843"/>
                  </a:lnTo>
                  <a:lnTo>
                    <a:pt x="25" y="9940"/>
                  </a:lnTo>
                  <a:lnTo>
                    <a:pt x="74" y="10013"/>
                  </a:lnTo>
                  <a:lnTo>
                    <a:pt x="147" y="10087"/>
                  </a:lnTo>
                  <a:lnTo>
                    <a:pt x="220" y="10160"/>
                  </a:lnTo>
                  <a:lnTo>
                    <a:pt x="293" y="10209"/>
                  </a:lnTo>
                  <a:lnTo>
                    <a:pt x="391" y="10233"/>
                  </a:lnTo>
                  <a:lnTo>
                    <a:pt x="586" y="10233"/>
                  </a:lnTo>
                  <a:lnTo>
                    <a:pt x="660" y="10209"/>
                  </a:lnTo>
                  <a:lnTo>
                    <a:pt x="757" y="10160"/>
                  </a:lnTo>
                  <a:lnTo>
                    <a:pt x="831" y="10087"/>
                  </a:lnTo>
                  <a:lnTo>
                    <a:pt x="6204" y="4738"/>
                  </a:lnTo>
                  <a:lnTo>
                    <a:pt x="7254" y="4909"/>
                  </a:lnTo>
                  <a:lnTo>
                    <a:pt x="7376" y="4933"/>
                  </a:lnTo>
                  <a:lnTo>
                    <a:pt x="7523" y="4933"/>
                  </a:lnTo>
                  <a:lnTo>
                    <a:pt x="7645" y="4909"/>
                  </a:lnTo>
                  <a:lnTo>
                    <a:pt x="7791" y="4860"/>
                  </a:lnTo>
                  <a:lnTo>
                    <a:pt x="7938" y="4811"/>
                  </a:lnTo>
                  <a:lnTo>
                    <a:pt x="8060" y="4763"/>
                  </a:lnTo>
                  <a:lnTo>
                    <a:pt x="8182" y="4689"/>
                  </a:lnTo>
                  <a:lnTo>
                    <a:pt x="8280" y="4592"/>
                  </a:lnTo>
                  <a:lnTo>
                    <a:pt x="9916" y="2955"/>
                  </a:lnTo>
                  <a:lnTo>
                    <a:pt x="9989" y="2882"/>
                  </a:lnTo>
                  <a:lnTo>
                    <a:pt x="10038" y="2784"/>
                  </a:lnTo>
                  <a:lnTo>
                    <a:pt x="10063" y="2711"/>
                  </a:lnTo>
                  <a:lnTo>
                    <a:pt x="10038" y="2613"/>
                  </a:lnTo>
                  <a:lnTo>
                    <a:pt x="10014" y="2564"/>
                  </a:lnTo>
                  <a:lnTo>
                    <a:pt x="9940" y="2491"/>
                  </a:lnTo>
                  <a:lnTo>
                    <a:pt x="9843" y="2442"/>
                  </a:lnTo>
                  <a:lnTo>
                    <a:pt x="9745" y="2418"/>
                  </a:lnTo>
                  <a:lnTo>
                    <a:pt x="8695" y="2223"/>
                  </a:lnTo>
                  <a:lnTo>
                    <a:pt x="9721" y="1197"/>
                  </a:lnTo>
                  <a:lnTo>
                    <a:pt x="9794" y="1123"/>
                  </a:lnTo>
                  <a:lnTo>
                    <a:pt x="9843" y="1026"/>
                  </a:lnTo>
                  <a:lnTo>
                    <a:pt x="9867" y="953"/>
                  </a:lnTo>
                  <a:lnTo>
                    <a:pt x="9867" y="855"/>
                  </a:lnTo>
                  <a:lnTo>
                    <a:pt x="9867" y="757"/>
                  </a:lnTo>
                  <a:lnTo>
                    <a:pt x="9843" y="659"/>
                  </a:lnTo>
                  <a:lnTo>
                    <a:pt x="9794" y="586"/>
                  </a:lnTo>
                  <a:lnTo>
                    <a:pt x="9721" y="513"/>
                  </a:lnTo>
                  <a:lnTo>
                    <a:pt x="9647" y="440"/>
                  </a:lnTo>
                  <a:lnTo>
                    <a:pt x="9574" y="391"/>
                  </a:lnTo>
                  <a:lnTo>
                    <a:pt x="9476" y="366"/>
                  </a:lnTo>
                  <a:lnTo>
                    <a:pt x="9281" y="366"/>
                  </a:lnTo>
                  <a:lnTo>
                    <a:pt x="9208" y="391"/>
                  </a:lnTo>
                  <a:lnTo>
                    <a:pt x="9110" y="440"/>
                  </a:lnTo>
                  <a:lnTo>
                    <a:pt x="9037" y="513"/>
                  </a:lnTo>
                  <a:lnTo>
                    <a:pt x="7889" y="1661"/>
                  </a:lnTo>
                  <a:lnTo>
                    <a:pt x="7840" y="1490"/>
                  </a:lnTo>
                  <a:lnTo>
                    <a:pt x="7620" y="318"/>
                  </a:lnTo>
                  <a:lnTo>
                    <a:pt x="7596" y="195"/>
                  </a:lnTo>
                  <a:lnTo>
                    <a:pt x="7547" y="98"/>
                  </a:lnTo>
                  <a:lnTo>
                    <a:pt x="7498" y="49"/>
                  </a:lnTo>
                  <a:lnTo>
                    <a:pt x="7425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2" name="Google Shape;452;p40"/>
          <p:cNvGrpSpPr/>
          <p:nvPr/>
        </p:nvGrpSpPr>
        <p:grpSpPr>
          <a:xfrm>
            <a:off x="5408764" y="1492360"/>
            <a:ext cx="401719" cy="366502"/>
            <a:chOff x="6625350" y="1613750"/>
            <a:chExt cx="480525" cy="438400"/>
          </a:xfrm>
        </p:grpSpPr>
        <p:sp>
          <p:nvSpPr>
            <p:cNvPr id="453" name="Google Shape;453;p40"/>
            <p:cNvSpPr/>
            <p:nvPr/>
          </p:nvSpPr>
          <p:spPr>
            <a:xfrm>
              <a:off x="6670525" y="1887275"/>
              <a:ext cx="117875" cy="164875"/>
            </a:xfrm>
            <a:custGeom>
              <a:rect b="b" l="l" r="r" t="t"/>
              <a:pathLst>
                <a:path extrusionOk="0" h="6595" w="4715">
                  <a:moveTo>
                    <a:pt x="0" y="1"/>
                  </a:moveTo>
                  <a:lnTo>
                    <a:pt x="538" y="6058"/>
                  </a:lnTo>
                  <a:lnTo>
                    <a:pt x="562" y="6180"/>
                  </a:lnTo>
                  <a:lnTo>
                    <a:pt x="587" y="6277"/>
                  </a:lnTo>
                  <a:lnTo>
                    <a:pt x="660" y="6351"/>
                  </a:lnTo>
                  <a:lnTo>
                    <a:pt x="733" y="6448"/>
                  </a:lnTo>
                  <a:lnTo>
                    <a:pt x="806" y="6497"/>
                  </a:lnTo>
                  <a:lnTo>
                    <a:pt x="904" y="6546"/>
                  </a:lnTo>
                  <a:lnTo>
                    <a:pt x="1002" y="6571"/>
                  </a:lnTo>
                  <a:lnTo>
                    <a:pt x="1124" y="6595"/>
                  </a:lnTo>
                  <a:lnTo>
                    <a:pt x="4128" y="6595"/>
                  </a:lnTo>
                  <a:lnTo>
                    <a:pt x="4274" y="6571"/>
                  </a:lnTo>
                  <a:lnTo>
                    <a:pt x="4397" y="6522"/>
                  </a:lnTo>
                  <a:lnTo>
                    <a:pt x="4494" y="6473"/>
                  </a:lnTo>
                  <a:lnTo>
                    <a:pt x="4592" y="6375"/>
                  </a:lnTo>
                  <a:lnTo>
                    <a:pt x="4665" y="6253"/>
                  </a:lnTo>
                  <a:lnTo>
                    <a:pt x="4714" y="6155"/>
                  </a:lnTo>
                  <a:lnTo>
                    <a:pt x="4714" y="6009"/>
                  </a:lnTo>
                  <a:lnTo>
                    <a:pt x="4714" y="5887"/>
                  </a:lnTo>
                  <a:lnTo>
                    <a:pt x="3713" y="123"/>
                  </a:lnTo>
                  <a:lnTo>
                    <a:pt x="2589" y="50"/>
                  </a:lnTo>
                  <a:lnTo>
                    <a:pt x="1637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4" name="Google Shape;454;p40"/>
            <p:cNvSpPr/>
            <p:nvPr/>
          </p:nvSpPr>
          <p:spPr>
            <a:xfrm>
              <a:off x="7075950" y="1754175"/>
              <a:ext cx="29925" cy="99550"/>
            </a:xfrm>
            <a:custGeom>
              <a:rect b="b" l="l" r="r" t="t"/>
              <a:pathLst>
                <a:path extrusionOk="0" h="3982" w="1197">
                  <a:moveTo>
                    <a:pt x="0" y="1"/>
                  </a:moveTo>
                  <a:lnTo>
                    <a:pt x="0" y="3981"/>
                  </a:lnTo>
                  <a:lnTo>
                    <a:pt x="269" y="3811"/>
                  </a:lnTo>
                  <a:lnTo>
                    <a:pt x="489" y="3615"/>
                  </a:lnTo>
                  <a:lnTo>
                    <a:pt x="684" y="3420"/>
                  </a:lnTo>
                  <a:lnTo>
                    <a:pt x="855" y="3176"/>
                  </a:lnTo>
                  <a:lnTo>
                    <a:pt x="1002" y="2907"/>
                  </a:lnTo>
                  <a:lnTo>
                    <a:pt x="1099" y="2614"/>
                  </a:lnTo>
                  <a:lnTo>
                    <a:pt x="1173" y="2296"/>
                  </a:lnTo>
                  <a:lnTo>
                    <a:pt x="1197" y="1979"/>
                  </a:lnTo>
                  <a:lnTo>
                    <a:pt x="1173" y="1661"/>
                  </a:lnTo>
                  <a:lnTo>
                    <a:pt x="1099" y="1368"/>
                  </a:lnTo>
                  <a:lnTo>
                    <a:pt x="1002" y="1075"/>
                  </a:lnTo>
                  <a:lnTo>
                    <a:pt x="855" y="806"/>
                  </a:lnTo>
                  <a:lnTo>
                    <a:pt x="684" y="562"/>
                  </a:lnTo>
                  <a:lnTo>
                    <a:pt x="489" y="342"/>
                  </a:lnTo>
                  <a:lnTo>
                    <a:pt x="269" y="171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5" name="Google Shape;455;p40"/>
            <p:cNvSpPr/>
            <p:nvPr/>
          </p:nvSpPr>
          <p:spPr>
            <a:xfrm>
              <a:off x="6625350" y="1729750"/>
              <a:ext cx="97700" cy="147175"/>
            </a:xfrm>
            <a:custGeom>
              <a:rect b="b" l="l" r="r" t="t"/>
              <a:pathLst>
                <a:path extrusionOk="0" h="5887" w="3908">
                  <a:moveTo>
                    <a:pt x="3908" y="1"/>
                  </a:moveTo>
                  <a:lnTo>
                    <a:pt x="2711" y="25"/>
                  </a:lnTo>
                  <a:lnTo>
                    <a:pt x="1759" y="25"/>
                  </a:lnTo>
                  <a:lnTo>
                    <a:pt x="1588" y="49"/>
                  </a:lnTo>
                  <a:lnTo>
                    <a:pt x="1417" y="74"/>
                  </a:lnTo>
                  <a:lnTo>
                    <a:pt x="1246" y="123"/>
                  </a:lnTo>
                  <a:lnTo>
                    <a:pt x="1099" y="172"/>
                  </a:lnTo>
                  <a:lnTo>
                    <a:pt x="953" y="245"/>
                  </a:lnTo>
                  <a:lnTo>
                    <a:pt x="806" y="343"/>
                  </a:lnTo>
                  <a:lnTo>
                    <a:pt x="660" y="440"/>
                  </a:lnTo>
                  <a:lnTo>
                    <a:pt x="537" y="562"/>
                  </a:lnTo>
                  <a:lnTo>
                    <a:pt x="415" y="684"/>
                  </a:lnTo>
                  <a:lnTo>
                    <a:pt x="318" y="831"/>
                  </a:lnTo>
                  <a:lnTo>
                    <a:pt x="220" y="978"/>
                  </a:lnTo>
                  <a:lnTo>
                    <a:pt x="147" y="1124"/>
                  </a:lnTo>
                  <a:lnTo>
                    <a:pt x="73" y="1295"/>
                  </a:lnTo>
                  <a:lnTo>
                    <a:pt x="49" y="1442"/>
                  </a:lnTo>
                  <a:lnTo>
                    <a:pt x="0" y="1613"/>
                  </a:lnTo>
                  <a:lnTo>
                    <a:pt x="0" y="1783"/>
                  </a:lnTo>
                  <a:lnTo>
                    <a:pt x="0" y="4128"/>
                  </a:lnTo>
                  <a:lnTo>
                    <a:pt x="0" y="4299"/>
                  </a:lnTo>
                  <a:lnTo>
                    <a:pt x="49" y="4446"/>
                  </a:lnTo>
                  <a:lnTo>
                    <a:pt x="73" y="4617"/>
                  </a:lnTo>
                  <a:lnTo>
                    <a:pt x="147" y="4763"/>
                  </a:lnTo>
                  <a:lnTo>
                    <a:pt x="220" y="4934"/>
                  </a:lnTo>
                  <a:lnTo>
                    <a:pt x="318" y="5081"/>
                  </a:lnTo>
                  <a:lnTo>
                    <a:pt x="415" y="5203"/>
                  </a:lnTo>
                  <a:lnTo>
                    <a:pt x="537" y="5325"/>
                  </a:lnTo>
                  <a:lnTo>
                    <a:pt x="660" y="5447"/>
                  </a:lnTo>
                  <a:lnTo>
                    <a:pt x="806" y="5545"/>
                  </a:lnTo>
                  <a:lnTo>
                    <a:pt x="953" y="5642"/>
                  </a:lnTo>
                  <a:lnTo>
                    <a:pt x="1099" y="5716"/>
                  </a:lnTo>
                  <a:lnTo>
                    <a:pt x="1246" y="5789"/>
                  </a:lnTo>
                  <a:lnTo>
                    <a:pt x="1417" y="5838"/>
                  </a:lnTo>
                  <a:lnTo>
                    <a:pt x="1588" y="5862"/>
                  </a:lnTo>
                  <a:lnTo>
                    <a:pt x="1759" y="5862"/>
                  </a:lnTo>
                  <a:lnTo>
                    <a:pt x="2711" y="5887"/>
                  </a:lnTo>
                  <a:lnTo>
                    <a:pt x="3908" y="5887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6" name="Google Shape;456;p40"/>
            <p:cNvSpPr/>
            <p:nvPr/>
          </p:nvSpPr>
          <p:spPr>
            <a:xfrm>
              <a:off x="6736475" y="1638175"/>
              <a:ext cx="279650" cy="330325"/>
            </a:xfrm>
            <a:custGeom>
              <a:rect b="b" l="l" r="r" t="t"/>
              <a:pathLst>
                <a:path extrusionOk="0" h="13213" w="11186">
                  <a:moveTo>
                    <a:pt x="11186" y="0"/>
                  </a:moveTo>
                  <a:lnTo>
                    <a:pt x="10771" y="342"/>
                  </a:lnTo>
                  <a:lnTo>
                    <a:pt x="10380" y="635"/>
                  </a:lnTo>
                  <a:lnTo>
                    <a:pt x="9940" y="904"/>
                  </a:lnTo>
                  <a:lnTo>
                    <a:pt x="9525" y="1172"/>
                  </a:lnTo>
                  <a:lnTo>
                    <a:pt x="9110" y="1417"/>
                  </a:lnTo>
                  <a:lnTo>
                    <a:pt x="8695" y="1661"/>
                  </a:lnTo>
                  <a:lnTo>
                    <a:pt x="7840" y="2052"/>
                  </a:lnTo>
                  <a:lnTo>
                    <a:pt x="7034" y="2418"/>
                  </a:lnTo>
                  <a:lnTo>
                    <a:pt x="6228" y="2687"/>
                  </a:lnTo>
                  <a:lnTo>
                    <a:pt x="5471" y="2931"/>
                  </a:lnTo>
                  <a:lnTo>
                    <a:pt x="4763" y="3126"/>
                  </a:lnTo>
                  <a:lnTo>
                    <a:pt x="4225" y="3248"/>
                  </a:lnTo>
                  <a:lnTo>
                    <a:pt x="3664" y="3346"/>
                  </a:lnTo>
                  <a:lnTo>
                    <a:pt x="3077" y="3419"/>
                  </a:lnTo>
                  <a:lnTo>
                    <a:pt x="2467" y="3493"/>
                  </a:lnTo>
                  <a:lnTo>
                    <a:pt x="1221" y="3590"/>
                  </a:lnTo>
                  <a:lnTo>
                    <a:pt x="0" y="3664"/>
                  </a:lnTo>
                  <a:lnTo>
                    <a:pt x="0" y="9574"/>
                  </a:lnTo>
                  <a:lnTo>
                    <a:pt x="1221" y="9623"/>
                  </a:lnTo>
                  <a:lnTo>
                    <a:pt x="2467" y="9721"/>
                  </a:lnTo>
                  <a:lnTo>
                    <a:pt x="3077" y="9794"/>
                  </a:lnTo>
                  <a:lnTo>
                    <a:pt x="3664" y="9891"/>
                  </a:lnTo>
                  <a:lnTo>
                    <a:pt x="4225" y="9989"/>
                  </a:lnTo>
                  <a:lnTo>
                    <a:pt x="4763" y="10111"/>
                  </a:lnTo>
                  <a:lnTo>
                    <a:pt x="5471" y="10307"/>
                  </a:lnTo>
                  <a:lnTo>
                    <a:pt x="6228" y="10526"/>
                  </a:lnTo>
                  <a:lnTo>
                    <a:pt x="7034" y="10820"/>
                  </a:lnTo>
                  <a:lnTo>
                    <a:pt x="7840" y="11161"/>
                  </a:lnTo>
                  <a:lnTo>
                    <a:pt x="8695" y="11577"/>
                  </a:lnTo>
                  <a:lnTo>
                    <a:pt x="9110" y="11796"/>
                  </a:lnTo>
                  <a:lnTo>
                    <a:pt x="9525" y="12041"/>
                  </a:lnTo>
                  <a:lnTo>
                    <a:pt x="9940" y="12309"/>
                  </a:lnTo>
                  <a:lnTo>
                    <a:pt x="10380" y="12602"/>
                  </a:lnTo>
                  <a:lnTo>
                    <a:pt x="10771" y="12896"/>
                  </a:lnTo>
                  <a:lnTo>
                    <a:pt x="11186" y="13213"/>
                  </a:lnTo>
                  <a:lnTo>
                    <a:pt x="11186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7" name="Google Shape;457;p40"/>
            <p:cNvSpPr/>
            <p:nvPr/>
          </p:nvSpPr>
          <p:spPr>
            <a:xfrm>
              <a:off x="7029550" y="1613750"/>
              <a:ext cx="34200" cy="379800"/>
            </a:xfrm>
            <a:custGeom>
              <a:rect b="b" l="l" r="r" t="t"/>
              <a:pathLst>
                <a:path extrusionOk="0" h="15192" w="1368">
                  <a:moveTo>
                    <a:pt x="684" y="0"/>
                  </a:moveTo>
                  <a:lnTo>
                    <a:pt x="562" y="25"/>
                  </a:lnTo>
                  <a:lnTo>
                    <a:pt x="464" y="98"/>
                  </a:lnTo>
                  <a:lnTo>
                    <a:pt x="366" y="171"/>
                  </a:lnTo>
                  <a:lnTo>
                    <a:pt x="0" y="513"/>
                  </a:lnTo>
                  <a:lnTo>
                    <a:pt x="0" y="14654"/>
                  </a:lnTo>
                  <a:lnTo>
                    <a:pt x="366" y="15020"/>
                  </a:lnTo>
                  <a:lnTo>
                    <a:pt x="464" y="15094"/>
                  </a:lnTo>
                  <a:lnTo>
                    <a:pt x="562" y="15143"/>
                  </a:lnTo>
                  <a:lnTo>
                    <a:pt x="684" y="15191"/>
                  </a:lnTo>
                  <a:lnTo>
                    <a:pt x="904" y="15191"/>
                  </a:lnTo>
                  <a:lnTo>
                    <a:pt x="1001" y="15143"/>
                  </a:lnTo>
                  <a:lnTo>
                    <a:pt x="1148" y="15045"/>
                  </a:lnTo>
                  <a:lnTo>
                    <a:pt x="1270" y="14923"/>
                  </a:lnTo>
                  <a:lnTo>
                    <a:pt x="1343" y="14776"/>
                  </a:lnTo>
                  <a:lnTo>
                    <a:pt x="1368" y="14605"/>
                  </a:lnTo>
                  <a:lnTo>
                    <a:pt x="1368" y="586"/>
                  </a:lnTo>
                  <a:lnTo>
                    <a:pt x="1343" y="415"/>
                  </a:lnTo>
                  <a:lnTo>
                    <a:pt x="1270" y="244"/>
                  </a:lnTo>
                  <a:lnTo>
                    <a:pt x="1148" y="122"/>
                  </a:lnTo>
                  <a:lnTo>
                    <a:pt x="1001" y="25"/>
                  </a:lnTo>
                  <a:lnTo>
                    <a:pt x="904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8" name="Google Shape;458;p40"/>
          <p:cNvGrpSpPr/>
          <p:nvPr/>
        </p:nvGrpSpPr>
        <p:grpSpPr>
          <a:xfrm>
            <a:off x="380913" y="2088554"/>
            <a:ext cx="303217" cy="325685"/>
            <a:chOff x="611175" y="2326900"/>
            <a:chExt cx="362700" cy="389575"/>
          </a:xfrm>
        </p:grpSpPr>
        <p:sp>
          <p:nvSpPr>
            <p:cNvPr id="459" name="Google Shape;459;p40"/>
            <p:cNvSpPr/>
            <p:nvPr/>
          </p:nvSpPr>
          <p:spPr>
            <a:xfrm>
              <a:off x="611175" y="2326900"/>
              <a:ext cx="362700" cy="389575"/>
            </a:xfrm>
            <a:custGeom>
              <a:rect b="b" l="l" r="r" t="t"/>
              <a:pathLst>
                <a:path extrusionOk="0" h="15583" w="14508">
                  <a:moveTo>
                    <a:pt x="9647" y="489"/>
                  </a:moveTo>
                  <a:lnTo>
                    <a:pt x="9769" y="513"/>
                  </a:lnTo>
                  <a:lnTo>
                    <a:pt x="9916" y="562"/>
                  </a:lnTo>
                  <a:lnTo>
                    <a:pt x="10014" y="660"/>
                  </a:lnTo>
                  <a:lnTo>
                    <a:pt x="10087" y="782"/>
                  </a:lnTo>
                  <a:lnTo>
                    <a:pt x="10111" y="928"/>
                  </a:lnTo>
                  <a:lnTo>
                    <a:pt x="10111" y="1075"/>
                  </a:lnTo>
                  <a:lnTo>
                    <a:pt x="10063" y="1197"/>
                  </a:lnTo>
                  <a:lnTo>
                    <a:pt x="9989" y="1319"/>
                  </a:lnTo>
                  <a:lnTo>
                    <a:pt x="9281" y="2003"/>
                  </a:lnTo>
                  <a:lnTo>
                    <a:pt x="9232" y="2076"/>
                  </a:lnTo>
                  <a:lnTo>
                    <a:pt x="9183" y="2174"/>
                  </a:lnTo>
                  <a:lnTo>
                    <a:pt x="9159" y="2247"/>
                  </a:lnTo>
                  <a:lnTo>
                    <a:pt x="9159" y="2345"/>
                  </a:lnTo>
                  <a:lnTo>
                    <a:pt x="9159" y="6497"/>
                  </a:lnTo>
                  <a:lnTo>
                    <a:pt x="9183" y="6643"/>
                  </a:lnTo>
                  <a:lnTo>
                    <a:pt x="9232" y="6790"/>
                  </a:lnTo>
                  <a:lnTo>
                    <a:pt x="10575" y="8671"/>
                  </a:lnTo>
                  <a:lnTo>
                    <a:pt x="3932" y="8671"/>
                  </a:lnTo>
                  <a:lnTo>
                    <a:pt x="5276" y="6790"/>
                  </a:lnTo>
                  <a:lnTo>
                    <a:pt x="5324" y="6643"/>
                  </a:lnTo>
                  <a:lnTo>
                    <a:pt x="5349" y="6497"/>
                  </a:lnTo>
                  <a:lnTo>
                    <a:pt x="5349" y="2345"/>
                  </a:lnTo>
                  <a:lnTo>
                    <a:pt x="5349" y="2247"/>
                  </a:lnTo>
                  <a:lnTo>
                    <a:pt x="5324" y="2174"/>
                  </a:lnTo>
                  <a:lnTo>
                    <a:pt x="5276" y="2076"/>
                  </a:lnTo>
                  <a:lnTo>
                    <a:pt x="5227" y="2003"/>
                  </a:lnTo>
                  <a:lnTo>
                    <a:pt x="4519" y="1319"/>
                  </a:lnTo>
                  <a:lnTo>
                    <a:pt x="4445" y="1197"/>
                  </a:lnTo>
                  <a:lnTo>
                    <a:pt x="4396" y="1075"/>
                  </a:lnTo>
                  <a:lnTo>
                    <a:pt x="4396" y="928"/>
                  </a:lnTo>
                  <a:lnTo>
                    <a:pt x="4421" y="782"/>
                  </a:lnTo>
                  <a:lnTo>
                    <a:pt x="4494" y="660"/>
                  </a:lnTo>
                  <a:lnTo>
                    <a:pt x="4592" y="562"/>
                  </a:lnTo>
                  <a:lnTo>
                    <a:pt x="4738" y="513"/>
                  </a:lnTo>
                  <a:lnTo>
                    <a:pt x="4860" y="489"/>
                  </a:lnTo>
                  <a:close/>
                  <a:moveTo>
                    <a:pt x="6717" y="9574"/>
                  </a:moveTo>
                  <a:lnTo>
                    <a:pt x="6912" y="9647"/>
                  </a:lnTo>
                  <a:lnTo>
                    <a:pt x="7083" y="9745"/>
                  </a:lnTo>
                  <a:lnTo>
                    <a:pt x="7254" y="9892"/>
                  </a:lnTo>
                  <a:lnTo>
                    <a:pt x="7376" y="10038"/>
                  </a:lnTo>
                  <a:lnTo>
                    <a:pt x="7474" y="10234"/>
                  </a:lnTo>
                  <a:lnTo>
                    <a:pt x="7547" y="10429"/>
                  </a:lnTo>
                  <a:lnTo>
                    <a:pt x="7571" y="10649"/>
                  </a:lnTo>
                  <a:lnTo>
                    <a:pt x="7547" y="10869"/>
                  </a:lnTo>
                  <a:lnTo>
                    <a:pt x="7474" y="11064"/>
                  </a:lnTo>
                  <a:lnTo>
                    <a:pt x="7376" y="11259"/>
                  </a:lnTo>
                  <a:lnTo>
                    <a:pt x="7254" y="11406"/>
                  </a:lnTo>
                  <a:lnTo>
                    <a:pt x="7083" y="11552"/>
                  </a:lnTo>
                  <a:lnTo>
                    <a:pt x="6912" y="11650"/>
                  </a:lnTo>
                  <a:lnTo>
                    <a:pt x="6717" y="11699"/>
                  </a:lnTo>
                  <a:lnTo>
                    <a:pt x="6497" y="11723"/>
                  </a:lnTo>
                  <a:lnTo>
                    <a:pt x="6277" y="11699"/>
                  </a:lnTo>
                  <a:lnTo>
                    <a:pt x="6057" y="11650"/>
                  </a:lnTo>
                  <a:lnTo>
                    <a:pt x="5886" y="11552"/>
                  </a:lnTo>
                  <a:lnTo>
                    <a:pt x="5715" y="11406"/>
                  </a:lnTo>
                  <a:lnTo>
                    <a:pt x="5593" y="11259"/>
                  </a:lnTo>
                  <a:lnTo>
                    <a:pt x="5495" y="11064"/>
                  </a:lnTo>
                  <a:lnTo>
                    <a:pt x="5422" y="10869"/>
                  </a:lnTo>
                  <a:lnTo>
                    <a:pt x="5398" y="10649"/>
                  </a:lnTo>
                  <a:lnTo>
                    <a:pt x="5422" y="10429"/>
                  </a:lnTo>
                  <a:lnTo>
                    <a:pt x="5495" y="10234"/>
                  </a:lnTo>
                  <a:lnTo>
                    <a:pt x="5593" y="10038"/>
                  </a:lnTo>
                  <a:lnTo>
                    <a:pt x="5715" y="9892"/>
                  </a:lnTo>
                  <a:lnTo>
                    <a:pt x="5886" y="9745"/>
                  </a:lnTo>
                  <a:lnTo>
                    <a:pt x="6057" y="9647"/>
                  </a:lnTo>
                  <a:lnTo>
                    <a:pt x="6277" y="9574"/>
                  </a:lnTo>
                  <a:close/>
                  <a:moveTo>
                    <a:pt x="8475" y="11894"/>
                  </a:moveTo>
                  <a:lnTo>
                    <a:pt x="8597" y="11919"/>
                  </a:lnTo>
                  <a:lnTo>
                    <a:pt x="8695" y="11943"/>
                  </a:lnTo>
                  <a:lnTo>
                    <a:pt x="8817" y="11992"/>
                  </a:lnTo>
                  <a:lnTo>
                    <a:pt x="8915" y="12065"/>
                  </a:lnTo>
                  <a:lnTo>
                    <a:pt x="8988" y="12163"/>
                  </a:lnTo>
                  <a:lnTo>
                    <a:pt x="9037" y="12285"/>
                  </a:lnTo>
                  <a:lnTo>
                    <a:pt x="9086" y="12383"/>
                  </a:lnTo>
                  <a:lnTo>
                    <a:pt x="9086" y="12529"/>
                  </a:lnTo>
                  <a:lnTo>
                    <a:pt x="9086" y="12652"/>
                  </a:lnTo>
                  <a:lnTo>
                    <a:pt x="9037" y="12749"/>
                  </a:lnTo>
                  <a:lnTo>
                    <a:pt x="8988" y="12871"/>
                  </a:lnTo>
                  <a:lnTo>
                    <a:pt x="8915" y="12969"/>
                  </a:lnTo>
                  <a:lnTo>
                    <a:pt x="8817" y="13042"/>
                  </a:lnTo>
                  <a:lnTo>
                    <a:pt x="8695" y="13091"/>
                  </a:lnTo>
                  <a:lnTo>
                    <a:pt x="8597" y="13140"/>
                  </a:lnTo>
                  <a:lnTo>
                    <a:pt x="8329" y="13140"/>
                  </a:lnTo>
                  <a:lnTo>
                    <a:pt x="8231" y="13091"/>
                  </a:lnTo>
                  <a:lnTo>
                    <a:pt x="8109" y="13042"/>
                  </a:lnTo>
                  <a:lnTo>
                    <a:pt x="8011" y="12969"/>
                  </a:lnTo>
                  <a:lnTo>
                    <a:pt x="7938" y="12871"/>
                  </a:lnTo>
                  <a:lnTo>
                    <a:pt x="7889" y="12749"/>
                  </a:lnTo>
                  <a:lnTo>
                    <a:pt x="7864" y="12652"/>
                  </a:lnTo>
                  <a:lnTo>
                    <a:pt x="7840" y="12529"/>
                  </a:lnTo>
                  <a:lnTo>
                    <a:pt x="7864" y="12383"/>
                  </a:lnTo>
                  <a:lnTo>
                    <a:pt x="7889" y="12285"/>
                  </a:lnTo>
                  <a:lnTo>
                    <a:pt x="7938" y="12163"/>
                  </a:lnTo>
                  <a:lnTo>
                    <a:pt x="8011" y="12065"/>
                  </a:lnTo>
                  <a:lnTo>
                    <a:pt x="8109" y="11992"/>
                  </a:lnTo>
                  <a:lnTo>
                    <a:pt x="8231" y="11943"/>
                  </a:lnTo>
                  <a:lnTo>
                    <a:pt x="8329" y="11919"/>
                  </a:lnTo>
                  <a:lnTo>
                    <a:pt x="8475" y="11894"/>
                  </a:lnTo>
                  <a:close/>
                  <a:moveTo>
                    <a:pt x="6741" y="13360"/>
                  </a:moveTo>
                  <a:lnTo>
                    <a:pt x="6814" y="13384"/>
                  </a:lnTo>
                  <a:lnTo>
                    <a:pt x="6912" y="13433"/>
                  </a:lnTo>
                  <a:lnTo>
                    <a:pt x="6985" y="13482"/>
                  </a:lnTo>
                  <a:lnTo>
                    <a:pt x="7034" y="13555"/>
                  </a:lnTo>
                  <a:lnTo>
                    <a:pt x="7083" y="13653"/>
                  </a:lnTo>
                  <a:lnTo>
                    <a:pt x="7107" y="13726"/>
                  </a:lnTo>
                  <a:lnTo>
                    <a:pt x="7107" y="13824"/>
                  </a:lnTo>
                  <a:lnTo>
                    <a:pt x="7107" y="13922"/>
                  </a:lnTo>
                  <a:lnTo>
                    <a:pt x="7083" y="14019"/>
                  </a:lnTo>
                  <a:lnTo>
                    <a:pt x="7034" y="14117"/>
                  </a:lnTo>
                  <a:lnTo>
                    <a:pt x="6985" y="14166"/>
                  </a:lnTo>
                  <a:lnTo>
                    <a:pt x="6912" y="14239"/>
                  </a:lnTo>
                  <a:lnTo>
                    <a:pt x="6814" y="14288"/>
                  </a:lnTo>
                  <a:lnTo>
                    <a:pt x="6741" y="14312"/>
                  </a:lnTo>
                  <a:lnTo>
                    <a:pt x="6546" y="14312"/>
                  </a:lnTo>
                  <a:lnTo>
                    <a:pt x="6448" y="14288"/>
                  </a:lnTo>
                  <a:lnTo>
                    <a:pt x="6375" y="14239"/>
                  </a:lnTo>
                  <a:lnTo>
                    <a:pt x="6301" y="14166"/>
                  </a:lnTo>
                  <a:lnTo>
                    <a:pt x="6228" y="14117"/>
                  </a:lnTo>
                  <a:lnTo>
                    <a:pt x="6179" y="14019"/>
                  </a:lnTo>
                  <a:lnTo>
                    <a:pt x="6155" y="13922"/>
                  </a:lnTo>
                  <a:lnTo>
                    <a:pt x="6155" y="13824"/>
                  </a:lnTo>
                  <a:lnTo>
                    <a:pt x="6155" y="13726"/>
                  </a:lnTo>
                  <a:lnTo>
                    <a:pt x="6179" y="13653"/>
                  </a:lnTo>
                  <a:lnTo>
                    <a:pt x="6228" y="13555"/>
                  </a:lnTo>
                  <a:lnTo>
                    <a:pt x="6301" y="13482"/>
                  </a:lnTo>
                  <a:lnTo>
                    <a:pt x="6375" y="13433"/>
                  </a:lnTo>
                  <a:lnTo>
                    <a:pt x="6448" y="13384"/>
                  </a:lnTo>
                  <a:lnTo>
                    <a:pt x="6546" y="13360"/>
                  </a:lnTo>
                  <a:close/>
                  <a:moveTo>
                    <a:pt x="4860" y="0"/>
                  </a:moveTo>
                  <a:lnTo>
                    <a:pt x="4714" y="25"/>
                  </a:lnTo>
                  <a:lnTo>
                    <a:pt x="4592" y="49"/>
                  </a:lnTo>
                  <a:lnTo>
                    <a:pt x="4445" y="98"/>
                  </a:lnTo>
                  <a:lnTo>
                    <a:pt x="4323" y="171"/>
                  </a:lnTo>
                  <a:lnTo>
                    <a:pt x="4225" y="245"/>
                  </a:lnTo>
                  <a:lnTo>
                    <a:pt x="4128" y="367"/>
                  </a:lnTo>
                  <a:lnTo>
                    <a:pt x="4030" y="464"/>
                  </a:lnTo>
                  <a:lnTo>
                    <a:pt x="3981" y="611"/>
                  </a:lnTo>
                  <a:lnTo>
                    <a:pt x="3932" y="733"/>
                  </a:lnTo>
                  <a:lnTo>
                    <a:pt x="3908" y="880"/>
                  </a:lnTo>
                  <a:lnTo>
                    <a:pt x="3908" y="1026"/>
                  </a:lnTo>
                  <a:lnTo>
                    <a:pt x="3908" y="1173"/>
                  </a:lnTo>
                  <a:lnTo>
                    <a:pt x="3957" y="1295"/>
                  </a:lnTo>
                  <a:lnTo>
                    <a:pt x="4006" y="1441"/>
                  </a:lnTo>
                  <a:lnTo>
                    <a:pt x="4079" y="1563"/>
                  </a:lnTo>
                  <a:lnTo>
                    <a:pt x="4177" y="1661"/>
                  </a:lnTo>
                  <a:lnTo>
                    <a:pt x="4860" y="2345"/>
                  </a:lnTo>
                  <a:lnTo>
                    <a:pt x="4860" y="6497"/>
                  </a:lnTo>
                  <a:lnTo>
                    <a:pt x="196" y="13067"/>
                  </a:lnTo>
                  <a:lnTo>
                    <a:pt x="122" y="13189"/>
                  </a:lnTo>
                  <a:lnTo>
                    <a:pt x="49" y="13311"/>
                  </a:lnTo>
                  <a:lnTo>
                    <a:pt x="25" y="13433"/>
                  </a:lnTo>
                  <a:lnTo>
                    <a:pt x="0" y="13555"/>
                  </a:lnTo>
                  <a:lnTo>
                    <a:pt x="0" y="13677"/>
                  </a:lnTo>
                  <a:lnTo>
                    <a:pt x="25" y="13824"/>
                  </a:lnTo>
                  <a:lnTo>
                    <a:pt x="49" y="13946"/>
                  </a:lnTo>
                  <a:lnTo>
                    <a:pt x="98" y="14068"/>
                  </a:lnTo>
                  <a:lnTo>
                    <a:pt x="586" y="15045"/>
                  </a:lnTo>
                  <a:lnTo>
                    <a:pt x="660" y="15167"/>
                  </a:lnTo>
                  <a:lnTo>
                    <a:pt x="757" y="15265"/>
                  </a:lnTo>
                  <a:lnTo>
                    <a:pt x="831" y="15362"/>
                  </a:lnTo>
                  <a:lnTo>
                    <a:pt x="953" y="15436"/>
                  </a:lnTo>
                  <a:lnTo>
                    <a:pt x="1075" y="15485"/>
                  </a:lnTo>
                  <a:lnTo>
                    <a:pt x="1197" y="15533"/>
                  </a:lnTo>
                  <a:lnTo>
                    <a:pt x="1319" y="15582"/>
                  </a:lnTo>
                  <a:lnTo>
                    <a:pt x="13189" y="15582"/>
                  </a:lnTo>
                  <a:lnTo>
                    <a:pt x="13311" y="15533"/>
                  </a:lnTo>
                  <a:lnTo>
                    <a:pt x="13433" y="15485"/>
                  </a:lnTo>
                  <a:lnTo>
                    <a:pt x="13555" y="15436"/>
                  </a:lnTo>
                  <a:lnTo>
                    <a:pt x="13677" y="15362"/>
                  </a:lnTo>
                  <a:lnTo>
                    <a:pt x="13750" y="15265"/>
                  </a:lnTo>
                  <a:lnTo>
                    <a:pt x="13848" y="15167"/>
                  </a:lnTo>
                  <a:lnTo>
                    <a:pt x="13921" y="15045"/>
                  </a:lnTo>
                  <a:lnTo>
                    <a:pt x="14410" y="14068"/>
                  </a:lnTo>
                  <a:lnTo>
                    <a:pt x="14459" y="13946"/>
                  </a:lnTo>
                  <a:lnTo>
                    <a:pt x="14483" y="13824"/>
                  </a:lnTo>
                  <a:lnTo>
                    <a:pt x="14508" y="13677"/>
                  </a:lnTo>
                  <a:lnTo>
                    <a:pt x="14508" y="13555"/>
                  </a:lnTo>
                  <a:lnTo>
                    <a:pt x="14483" y="13433"/>
                  </a:lnTo>
                  <a:lnTo>
                    <a:pt x="14459" y="13311"/>
                  </a:lnTo>
                  <a:lnTo>
                    <a:pt x="14385" y="13189"/>
                  </a:lnTo>
                  <a:lnTo>
                    <a:pt x="14312" y="13067"/>
                  </a:lnTo>
                  <a:lnTo>
                    <a:pt x="9647" y="6497"/>
                  </a:lnTo>
                  <a:lnTo>
                    <a:pt x="9647" y="2345"/>
                  </a:lnTo>
                  <a:lnTo>
                    <a:pt x="10331" y="1661"/>
                  </a:lnTo>
                  <a:lnTo>
                    <a:pt x="10429" y="1563"/>
                  </a:lnTo>
                  <a:lnTo>
                    <a:pt x="10502" y="1441"/>
                  </a:lnTo>
                  <a:lnTo>
                    <a:pt x="10551" y="1295"/>
                  </a:lnTo>
                  <a:lnTo>
                    <a:pt x="10600" y="1173"/>
                  </a:lnTo>
                  <a:lnTo>
                    <a:pt x="10600" y="1026"/>
                  </a:lnTo>
                  <a:lnTo>
                    <a:pt x="10600" y="880"/>
                  </a:lnTo>
                  <a:lnTo>
                    <a:pt x="10575" y="733"/>
                  </a:lnTo>
                  <a:lnTo>
                    <a:pt x="10527" y="611"/>
                  </a:lnTo>
                  <a:lnTo>
                    <a:pt x="10478" y="464"/>
                  </a:lnTo>
                  <a:lnTo>
                    <a:pt x="10380" y="367"/>
                  </a:lnTo>
                  <a:lnTo>
                    <a:pt x="10282" y="245"/>
                  </a:lnTo>
                  <a:lnTo>
                    <a:pt x="10185" y="171"/>
                  </a:lnTo>
                  <a:lnTo>
                    <a:pt x="10063" y="98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47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0" name="Google Shape;460;p40"/>
            <p:cNvSpPr/>
            <p:nvPr/>
          </p:nvSpPr>
          <p:spPr>
            <a:xfrm>
              <a:off x="794950" y="2500900"/>
              <a:ext cx="24450" cy="23850"/>
            </a:xfrm>
            <a:custGeom>
              <a:rect b="b" l="l" r="r" t="t"/>
              <a:pathLst>
                <a:path extrusionOk="0" h="954" w="978">
                  <a:moveTo>
                    <a:pt x="391" y="1"/>
                  </a:moveTo>
                  <a:lnTo>
                    <a:pt x="294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98" y="196"/>
                  </a:lnTo>
                  <a:lnTo>
                    <a:pt x="49" y="294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25" y="563"/>
                  </a:lnTo>
                  <a:lnTo>
                    <a:pt x="49" y="660"/>
                  </a:lnTo>
                  <a:lnTo>
                    <a:pt x="98" y="734"/>
                  </a:lnTo>
                  <a:lnTo>
                    <a:pt x="147" y="807"/>
                  </a:lnTo>
                  <a:lnTo>
                    <a:pt x="220" y="880"/>
                  </a:lnTo>
                  <a:lnTo>
                    <a:pt x="294" y="905"/>
                  </a:lnTo>
                  <a:lnTo>
                    <a:pt x="391" y="953"/>
                  </a:lnTo>
                  <a:lnTo>
                    <a:pt x="587" y="953"/>
                  </a:lnTo>
                  <a:lnTo>
                    <a:pt x="684" y="905"/>
                  </a:lnTo>
                  <a:lnTo>
                    <a:pt x="758" y="880"/>
                  </a:lnTo>
                  <a:lnTo>
                    <a:pt x="831" y="807"/>
                  </a:lnTo>
                  <a:lnTo>
                    <a:pt x="880" y="734"/>
                  </a:lnTo>
                  <a:lnTo>
                    <a:pt x="929" y="660"/>
                  </a:lnTo>
                  <a:lnTo>
                    <a:pt x="953" y="563"/>
                  </a:lnTo>
                  <a:lnTo>
                    <a:pt x="978" y="465"/>
                  </a:lnTo>
                  <a:lnTo>
                    <a:pt x="953" y="367"/>
                  </a:lnTo>
                  <a:lnTo>
                    <a:pt x="929" y="294"/>
                  </a:lnTo>
                  <a:lnTo>
                    <a:pt x="880" y="196"/>
                  </a:lnTo>
                  <a:lnTo>
                    <a:pt x="831" y="123"/>
                  </a:lnTo>
                  <a:lnTo>
                    <a:pt x="758" y="74"/>
                  </a:lnTo>
                  <a:lnTo>
                    <a:pt x="684" y="25"/>
                  </a:lnTo>
                  <a:lnTo>
                    <a:pt x="587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1" name="Google Shape;461;p40"/>
            <p:cNvSpPr/>
            <p:nvPr/>
          </p:nvSpPr>
          <p:spPr>
            <a:xfrm>
              <a:off x="754650" y="2381250"/>
              <a:ext cx="75750" cy="14050"/>
            </a:xfrm>
            <a:custGeom>
              <a:rect b="b" l="l" r="r" t="t"/>
              <a:pathLst>
                <a:path extrusionOk="0" h="562" w="3030">
                  <a:moveTo>
                    <a:pt x="294" y="0"/>
                  </a:moveTo>
                  <a:lnTo>
                    <a:pt x="172" y="24"/>
                  </a:lnTo>
                  <a:lnTo>
                    <a:pt x="74" y="73"/>
                  </a:lnTo>
                  <a:lnTo>
                    <a:pt x="25" y="171"/>
                  </a:lnTo>
                  <a:lnTo>
                    <a:pt x="1" y="269"/>
                  </a:lnTo>
                  <a:lnTo>
                    <a:pt x="25" y="391"/>
                  </a:lnTo>
                  <a:lnTo>
                    <a:pt x="74" y="488"/>
                  </a:lnTo>
                  <a:lnTo>
                    <a:pt x="172" y="537"/>
                  </a:lnTo>
                  <a:lnTo>
                    <a:pt x="294" y="562"/>
                  </a:lnTo>
                  <a:lnTo>
                    <a:pt x="2736" y="562"/>
                  </a:lnTo>
                  <a:lnTo>
                    <a:pt x="2858" y="537"/>
                  </a:lnTo>
                  <a:lnTo>
                    <a:pt x="2956" y="488"/>
                  </a:lnTo>
                  <a:lnTo>
                    <a:pt x="3005" y="391"/>
                  </a:lnTo>
                  <a:lnTo>
                    <a:pt x="3029" y="269"/>
                  </a:lnTo>
                  <a:lnTo>
                    <a:pt x="3005" y="171"/>
                  </a:lnTo>
                  <a:lnTo>
                    <a:pt x="2956" y="73"/>
                  </a:lnTo>
                  <a:lnTo>
                    <a:pt x="2858" y="24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2" name="Google Shape;462;p40"/>
            <p:cNvSpPr/>
            <p:nvPr/>
          </p:nvSpPr>
          <p:spPr>
            <a:xfrm>
              <a:off x="765025" y="2453900"/>
              <a:ext cx="31175" cy="31150"/>
            </a:xfrm>
            <a:custGeom>
              <a:rect b="b" l="l" r="r" t="t"/>
              <a:pathLst>
                <a:path extrusionOk="0" h="1246" w="1247">
                  <a:moveTo>
                    <a:pt x="611" y="0"/>
                  </a:moveTo>
                  <a:lnTo>
                    <a:pt x="489" y="25"/>
                  </a:lnTo>
                  <a:lnTo>
                    <a:pt x="367" y="49"/>
                  </a:lnTo>
                  <a:lnTo>
                    <a:pt x="270" y="122"/>
                  </a:lnTo>
                  <a:lnTo>
                    <a:pt x="172" y="196"/>
                  </a:lnTo>
                  <a:lnTo>
                    <a:pt x="99" y="269"/>
                  </a:lnTo>
                  <a:lnTo>
                    <a:pt x="50" y="391"/>
                  </a:lnTo>
                  <a:lnTo>
                    <a:pt x="1" y="513"/>
                  </a:lnTo>
                  <a:lnTo>
                    <a:pt x="1" y="635"/>
                  </a:lnTo>
                  <a:lnTo>
                    <a:pt x="1" y="757"/>
                  </a:lnTo>
                  <a:lnTo>
                    <a:pt x="50" y="880"/>
                  </a:lnTo>
                  <a:lnTo>
                    <a:pt x="99" y="977"/>
                  </a:lnTo>
                  <a:lnTo>
                    <a:pt x="172" y="1075"/>
                  </a:lnTo>
                  <a:lnTo>
                    <a:pt x="270" y="1148"/>
                  </a:lnTo>
                  <a:lnTo>
                    <a:pt x="367" y="1197"/>
                  </a:lnTo>
                  <a:lnTo>
                    <a:pt x="489" y="1246"/>
                  </a:lnTo>
                  <a:lnTo>
                    <a:pt x="734" y="1246"/>
                  </a:lnTo>
                  <a:lnTo>
                    <a:pt x="856" y="1197"/>
                  </a:lnTo>
                  <a:lnTo>
                    <a:pt x="978" y="1148"/>
                  </a:lnTo>
                  <a:lnTo>
                    <a:pt x="1051" y="1075"/>
                  </a:lnTo>
                  <a:lnTo>
                    <a:pt x="1149" y="977"/>
                  </a:lnTo>
                  <a:lnTo>
                    <a:pt x="1198" y="880"/>
                  </a:lnTo>
                  <a:lnTo>
                    <a:pt x="1222" y="757"/>
                  </a:lnTo>
                  <a:lnTo>
                    <a:pt x="1246" y="635"/>
                  </a:lnTo>
                  <a:lnTo>
                    <a:pt x="1222" y="513"/>
                  </a:lnTo>
                  <a:lnTo>
                    <a:pt x="1198" y="391"/>
                  </a:lnTo>
                  <a:lnTo>
                    <a:pt x="1149" y="269"/>
                  </a:lnTo>
                  <a:lnTo>
                    <a:pt x="1051" y="196"/>
                  </a:lnTo>
                  <a:lnTo>
                    <a:pt x="978" y="122"/>
                  </a:lnTo>
                  <a:lnTo>
                    <a:pt x="856" y="49"/>
                  </a:lnTo>
                  <a:lnTo>
                    <a:pt x="734" y="25"/>
                  </a:lnTo>
                  <a:lnTo>
                    <a:pt x="611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63" name="Google Shape;463;p40"/>
          <p:cNvSpPr/>
          <p:nvPr/>
        </p:nvSpPr>
        <p:spPr>
          <a:xfrm>
            <a:off x="936309" y="20916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308" y="10210"/>
                </a:moveTo>
                <a:lnTo>
                  <a:pt x="11406" y="10234"/>
                </a:lnTo>
                <a:lnTo>
                  <a:pt x="11479" y="10259"/>
                </a:lnTo>
                <a:lnTo>
                  <a:pt x="11577" y="10307"/>
                </a:lnTo>
                <a:lnTo>
                  <a:pt x="11650" y="10356"/>
                </a:lnTo>
                <a:lnTo>
                  <a:pt x="11699" y="10430"/>
                </a:lnTo>
                <a:lnTo>
                  <a:pt x="11748" y="10527"/>
                </a:lnTo>
                <a:lnTo>
                  <a:pt x="11772" y="10625"/>
                </a:lnTo>
                <a:lnTo>
                  <a:pt x="11797" y="10698"/>
                </a:lnTo>
                <a:lnTo>
                  <a:pt x="11772" y="10796"/>
                </a:lnTo>
                <a:lnTo>
                  <a:pt x="11748" y="10894"/>
                </a:lnTo>
                <a:lnTo>
                  <a:pt x="11699" y="10967"/>
                </a:lnTo>
                <a:lnTo>
                  <a:pt x="11650" y="11065"/>
                </a:lnTo>
                <a:lnTo>
                  <a:pt x="11235" y="11431"/>
                </a:lnTo>
                <a:lnTo>
                  <a:pt x="10795" y="11773"/>
                </a:lnTo>
                <a:lnTo>
                  <a:pt x="10307" y="12041"/>
                </a:lnTo>
                <a:lnTo>
                  <a:pt x="9819" y="12286"/>
                </a:lnTo>
                <a:lnTo>
                  <a:pt x="9281" y="12457"/>
                </a:lnTo>
                <a:lnTo>
                  <a:pt x="8768" y="12603"/>
                </a:lnTo>
                <a:lnTo>
                  <a:pt x="8207" y="12676"/>
                </a:lnTo>
                <a:lnTo>
                  <a:pt x="7645" y="12701"/>
                </a:lnTo>
                <a:lnTo>
                  <a:pt x="7083" y="12676"/>
                </a:lnTo>
                <a:lnTo>
                  <a:pt x="6521" y="12603"/>
                </a:lnTo>
                <a:lnTo>
                  <a:pt x="6009" y="12457"/>
                </a:lnTo>
                <a:lnTo>
                  <a:pt x="5471" y="12286"/>
                </a:lnTo>
                <a:lnTo>
                  <a:pt x="4983" y="12041"/>
                </a:lnTo>
                <a:lnTo>
                  <a:pt x="4494" y="11773"/>
                </a:lnTo>
                <a:lnTo>
                  <a:pt x="4055" y="11431"/>
                </a:lnTo>
                <a:lnTo>
                  <a:pt x="3640" y="11065"/>
                </a:lnTo>
                <a:lnTo>
                  <a:pt x="3591" y="10967"/>
                </a:lnTo>
                <a:lnTo>
                  <a:pt x="3542" y="10894"/>
                </a:lnTo>
                <a:lnTo>
                  <a:pt x="3517" y="10796"/>
                </a:lnTo>
                <a:lnTo>
                  <a:pt x="3493" y="10698"/>
                </a:lnTo>
                <a:lnTo>
                  <a:pt x="3517" y="10625"/>
                </a:lnTo>
                <a:lnTo>
                  <a:pt x="3542" y="10527"/>
                </a:lnTo>
                <a:lnTo>
                  <a:pt x="3591" y="10430"/>
                </a:lnTo>
                <a:lnTo>
                  <a:pt x="3640" y="10356"/>
                </a:lnTo>
                <a:lnTo>
                  <a:pt x="3713" y="10307"/>
                </a:lnTo>
                <a:lnTo>
                  <a:pt x="3811" y="10259"/>
                </a:lnTo>
                <a:lnTo>
                  <a:pt x="3884" y="10234"/>
                </a:lnTo>
                <a:lnTo>
                  <a:pt x="3981" y="10210"/>
                </a:lnTo>
                <a:lnTo>
                  <a:pt x="4079" y="10234"/>
                </a:lnTo>
                <a:lnTo>
                  <a:pt x="4177" y="10259"/>
                </a:lnTo>
                <a:lnTo>
                  <a:pt x="4250" y="10307"/>
                </a:lnTo>
                <a:lnTo>
                  <a:pt x="4323" y="10356"/>
                </a:lnTo>
                <a:lnTo>
                  <a:pt x="4690" y="10674"/>
                </a:lnTo>
                <a:lnTo>
                  <a:pt x="5056" y="10942"/>
                </a:lnTo>
                <a:lnTo>
                  <a:pt x="5447" y="11187"/>
                </a:lnTo>
                <a:lnTo>
                  <a:pt x="5862" y="11382"/>
                </a:lnTo>
                <a:lnTo>
                  <a:pt x="6277" y="11529"/>
                </a:lnTo>
                <a:lnTo>
                  <a:pt x="6717" y="11651"/>
                </a:lnTo>
                <a:lnTo>
                  <a:pt x="7181" y="11700"/>
                </a:lnTo>
                <a:lnTo>
                  <a:pt x="7645" y="11724"/>
                </a:lnTo>
                <a:lnTo>
                  <a:pt x="8109" y="11700"/>
                </a:lnTo>
                <a:lnTo>
                  <a:pt x="8573" y="11651"/>
                </a:lnTo>
                <a:lnTo>
                  <a:pt x="9013" y="11529"/>
                </a:lnTo>
                <a:lnTo>
                  <a:pt x="9428" y="11382"/>
                </a:lnTo>
                <a:lnTo>
                  <a:pt x="9843" y="11187"/>
                </a:lnTo>
                <a:lnTo>
                  <a:pt x="10234" y="10942"/>
                </a:lnTo>
                <a:lnTo>
                  <a:pt x="10600" y="10674"/>
                </a:lnTo>
                <a:lnTo>
                  <a:pt x="10966" y="10356"/>
                </a:lnTo>
                <a:lnTo>
                  <a:pt x="11040" y="10307"/>
                </a:lnTo>
                <a:lnTo>
                  <a:pt x="11113" y="10259"/>
                </a:lnTo>
                <a:lnTo>
                  <a:pt x="11211" y="10234"/>
                </a:lnTo>
                <a:lnTo>
                  <a:pt x="11308" y="10210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0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0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4" name="Google Shape;464;p40"/>
          <p:cNvSpPr/>
          <p:nvPr/>
        </p:nvSpPr>
        <p:spPr>
          <a:xfrm>
            <a:off x="1499857" y="20916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7645" y="10063"/>
                </a:moveTo>
                <a:lnTo>
                  <a:pt x="8207" y="10112"/>
                </a:lnTo>
                <a:lnTo>
                  <a:pt x="8768" y="10185"/>
                </a:lnTo>
                <a:lnTo>
                  <a:pt x="9281" y="10307"/>
                </a:lnTo>
                <a:lnTo>
                  <a:pt x="9819" y="10503"/>
                </a:lnTo>
                <a:lnTo>
                  <a:pt x="10307" y="10747"/>
                </a:lnTo>
                <a:lnTo>
                  <a:pt x="10796" y="11016"/>
                </a:lnTo>
                <a:lnTo>
                  <a:pt x="11235" y="11358"/>
                </a:lnTo>
                <a:lnTo>
                  <a:pt x="11650" y="11724"/>
                </a:lnTo>
                <a:lnTo>
                  <a:pt x="11699" y="11797"/>
                </a:lnTo>
                <a:lnTo>
                  <a:pt x="11748" y="11895"/>
                </a:lnTo>
                <a:lnTo>
                  <a:pt x="11772" y="11993"/>
                </a:lnTo>
                <a:lnTo>
                  <a:pt x="11797" y="12066"/>
                </a:lnTo>
                <a:lnTo>
                  <a:pt x="11772" y="12164"/>
                </a:lnTo>
                <a:lnTo>
                  <a:pt x="11748" y="12261"/>
                </a:lnTo>
                <a:lnTo>
                  <a:pt x="11699" y="12335"/>
                </a:lnTo>
                <a:lnTo>
                  <a:pt x="11650" y="12432"/>
                </a:lnTo>
                <a:lnTo>
                  <a:pt x="11577" y="12481"/>
                </a:lnTo>
                <a:lnTo>
                  <a:pt x="11479" y="12530"/>
                </a:lnTo>
                <a:lnTo>
                  <a:pt x="11406" y="12554"/>
                </a:lnTo>
                <a:lnTo>
                  <a:pt x="11211" y="12554"/>
                </a:lnTo>
                <a:lnTo>
                  <a:pt x="11113" y="12530"/>
                </a:lnTo>
                <a:lnTo>
                  <a:pt x="11040" y="12481"/>
                </a:lnTo>
                <a:lnTo>
                  <a:pt x="10966" y="12432"/>
                </a:lnTo>
                <a:lnTo>
                  <a:pt x="10600" y="12115"/>
                </a:lnTo>
                <a:lnTo>
                  <a:pt x="10234" y="11846"/>
                </a:lnTo>
                <a:lnTo>
                  <a:pt x="9843" y="11602"/>
                </a:lnTo>
                <a:lnTo>
                  <a:pt x="9428" y="11406"/>
                </a:lnTo>
                <a:lnTo>
                  <a:pt x="9013" y="11260"/>
                </a:lnTo>
                <a:lnTo>
                  <a:pt x="8573" y="11138"/>
                </a:lnTo>
                <a:lnTo>
                  <a:pt x="8109" y="11065"/>
                </a:lnTo>
                <a:lnTo>
                  <a:pt x="7645" y="11040"/>
                </a:lnTo>
                <a:lnTo>
                  <a:pt x="7181" y="11065"/>
                </a:lnTo>
                <a:lnTo>
                  <a:pt x="6717" y="11138"/>
                </a:lnTo>
                <a:lnTo>
                  <a:pt x="6277" y="11260"/>
                </a:lnTo>
                <a:lnTo>
                  <a:pt x="5862" y="11406"/>
                </a:lnTo>
                <a:lnTo>
                  <a:pt x="5447" y="11602"/>
                </a:lnTo>
                <a:lnTo>
                  <a:pt x="5056" y="11846"/>
                </a:lnTo>
                <a:lnTo>
                  <a:pt x="4690" y="12115"/>
                </a:lnTo>
                <a:lnTo>
                  <a:pt x="4323" y="12432"/>
                </a:lnTo>
                <a:lnTo>
                  <a:pt x="4250" y="12481"/>
                </a:lnTo>
                <a:lnTo>
                  <a:pt x="4177" y="12530"/>
                </a:lnTo>
                <a:lnTo>
                  <a:pt x="4079" y="12554"/>
                </a:lnTo>
                <a:lnTo>
                  <a:pt x="3884" y="12554"/>
                </a:lnTo>
                <a:lnTo>
                  <a:pt x="3811" y="12530"/>
                </a:lnTo>
                <a:lnTo>
                  <a:pt x="3713" y="12481"/>
                </a:lnTo>
                <a:lnTo>
                  <a:pt x="3640" y="12432"/>
                </a:lnTo>
                <a:lnTo>
                  <a:pt x="3591" y="12335"/>
                </a:lnTo>
                <a:lnTo>
                  <a:pt x="3542" y="12261"/>
                </a:lnTo>
                <a:lnTo>
                  <a:pt x="3517" y="12164"/>
                </a:lnTo>
                <a:lnTo>
                  <a:pt x="3493" y="12066"/>
                </a:lnTo>
                <a:lnTo>
                  <a:pt x="3517" y="11993"/>
                </a:lnTo>
                <a:lnTo>
                  <a:pt x="3542" y="11895"/>
                </a:lnTo>
                <a:lnTo>
                  <a:pt x="3591" y="11797"/>
                </a:lnTo>
                <a:lnTo>
                  <a:pt x="3640" y="11724"/>
                </a:lnTo>
                <a:lnTo>
                  <a:pt x="4055" y="11358"/>
                </a:lnTo>
                <a:lnTo>
                  <a:pt x="4494" y="11016"/>
                </a:lnTo>
                <a:lnTo>
                  <a:pt x="4983" y="10747"/>
                </a:lnTo>
                <a:lnTo>
                  <a:pt x="5471" y="10503"/>
                </a:lnTo>
                <a:lnTo>
                  <a:pt x="6009" y="10307"/>
                </a:lnTo>
                <a:lnTo>
                  <a:pt x="6521" y="10185"/>
                </a:lnTo>
                <a:lnTo>
                  <a:pt x="7083" y="10112"/>
                </a:lnTo>
                <a:lnTo>
                  <a:pt x="7645" y="1006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5" name="Google Shape;465;p40"/>
          <p:cNvSpPr/>
          <p:nvPr/>
        </p:nvSpPr>
        <p:spPr>
          <a:xfrm>
            <a:off x="2063406" y="20916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2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2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699" y="10503"/>
                </a:moveTo>
                <a:lnTo>
                  <a:pt x="11797" y="10527"/>
                </a:lnTo>
                <a:lnTo>
                  <a:pt x="11895" y="10576"/>
                </a:lnTo>
                <a:lnTo>
                  <a:pt x="11968" y="10625"/>
                </a:lnTo>
                <a:lnTo>
                  <a:pt x="12041" y="10674"/>
                </a:lnTo>
                <a:lnTo>
                  <a:pt x="12090" y="10771"/>
                </a:lnTo>
                <a:lnTo>
                  <a:pt x="12114" y="10845"/>
                </a:lnTo>
                <a:lnTo>
                  <a:pt x="12139" y="10942"/>
                </a:lnTo>
                <a:lnTo>
                  <a:pt x="12139" y="11040"/>
                </a:lnTo>
                <a:lnTo>
                  <a:pt x="12114" y="11138"/>
                </a:lnTo>
                <a:lnTo>
                  <a:pt x="12090" y="11236"/>
                </a:lnTo>
                <a:lnTo>
                  <a:pt x="12041" y="11309"/>
                </a:lnTo>
                <a:lnTo>
                  <a:pt x="11968" y="11382"/>
                </a:lnTo>
                <a:lnTo>
                  <a:pt x="11895" y="11431"/>
                </a:lnTo>
                <a:lnTo>
                  <a:pt x="11797" y="11455"/>
                </a:lnTo>
                <a:lnTo>
                  <a:pt x="7792" y="12701"/>
                </a:lnTo>
                <a:lnTo>
                  <a:pt x="7645" y="12725"/>
                </a:lnTo>
                <a:lnTo>
                  <a:pt x="7498" y="12701"/>
                </a:lnTo>
                <a:lnTo>
                  <a:pt x="7352" y="12628"/>
                </a:lnTo>
                <a:lnTo>
                  <a:pt x="7254" y="12530"/>
                </a:lnTo>
                <a:lnTo>
                  <a:pt x="7181" y="12383"/>
                </a:lnTo>
                <a:lnTo>
                  <a:pt x="7157" y="12286"/>
                </a:lnTo>
                <a:lnTo>
                  <a:pt x="7157" y="12188"/>
                </a:lnTo>
                <a:lnTo>
                  <a:pt x="7181" y="12090"/>
                </a:lnTo>
                <a:lnTo>
                  <a:pt x="7205" y="12017"/>
                </a:lnTo>
                <a:lnTo>
                  <a:pt x="7254" y="11919"/>
                </a:lnTo>
                <a:lnTo>
                  <a:pt x="7327" y="11871"/>
                </a:lnTo>
                <a:lnTo>
                  <a:pt x="7401" y="11797"/>
                </a:lnTo>
                <a:lnTo>
                  <a:pt x="7498" y="11773"/>
                </a:lnTo>
                <a:lnTo>
                  <a:pt x="11504" y="10527"/>
                </a:lnTo>
                <a:lnTo>
                  <a:pt x="11602" y="1050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7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7" y="14533"/>
                </a:lnTo>
                <a:lnTo>
                  <a:pt x="11284" y="14362"/>
                </a:lnTo>
                <a:lnTo>
                  <a:pt x="11602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2" y="1100"/>
                </a:lnTo>
                <a:lnTo>
                  <a:pt x="11284" y="929"/>
                </a:lnTo>
                <a:lnTo>
                  <a:pt x="10967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7" y="50"/>
                </a:lnTo>
                <a:lnTo>
                  <a:pt x="8036" y="1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66" name="Google Shape;466;p40"/>
          <p:cNvGrpSpPr/>
          <p:nvPr/>
        </p:nvGrpSpPr>
        <p:grpSpPr>
          <a:xfrm>
            <a:off x="2701378" y="2036492"/>
            <a:ext cx="170502" cy="425733"/>
            <a:chOff x="3386850" y="2264625"/>
            <a:chExt cx="203950" cy="509250"/>
          </a:xfrm>
        </p:grpSpPr>
        <p:sp>
          <p:nvSpPr>
            <p:cNvPr id="467" name="Google Shape;467;p40"/>
            <p:cNvSpPr/>
            <p:nvPr/>
          </p:nvSpPr>
          <p:spPr>
            <a:xfrm>
              <a:off x="3386850" y="2370850"/>
              <a:ext cx="203950" cy="403025"/>
            </a:xfrm>
            <a:custGeom>
              <a:rect b="b" l="l" r="r" t="t"/>
              <a:pathLst>
                <a:path extrusionOk="0" h="16121" w="8158">
                  <a:moveTo>
                    <a:pt x="3249" y="1"/>
                  </a:moveTo>
                  <a:lnTo>
                    <a:pt x="3004" y="50"/>
                  </a:lnTo>
                  <a:lnTo>
                    <a:pt x="2785" y="99"/>
                  </a:lnTo>
                  <a:lnTo>
                    <a:pt x="2565" y="172"/>
                  </a:lnTo>
                  <a:lnTo>
                    <a:pt x="2369" y="269"/>
                  </a:lnTo>
                  <a:lnTo>
                    <a:pt x="2174" y="367"/>
                  </a:lnTo>
                  <a:lnTo>
                    <a:pt x="1979" y="465"/>
                  </a:lnTo>
                  <a:lnTo>
                    <a:pt x="1808" y="587"/>
                  </a:lnTo>
                  <a:lnTo>
                    <a:pt x="1637" y="734"/>
                  </a:lnTo>
                  <a:lnTo>
                    <a:pt x="1490" y="880"/>
                  </a:lnTo>
                  <a:lnTo>
                    <a:pt x="1344" y="1027"/>
                  </a:lnTo>
                  <a:lnTo>
                    <a:pt x="1075" y="1369"/>
                  </a:lnTo>
                  <a:lnTo>
                    <a:pt x="855" y="1784"/>
                  </a:lnTo>
                  <a:lnTo>
                    <a:pt x="660" y="2199"/>
                  </a:lnTo>
                  <a:lnTo>
                    <a:pt x="489" y="2687"/>
                  </a:lnTo>
                  <a:lnTo>
                    <a:pt x="342" y="3176"/>
                  </a:lnTo>
                  <a:lnTo>
                    <a:pt x="245" y="3738"/>
                  </a:lnTo>
                  <a:lnTo>
                    <a:pt x="147" y="4299"/>
                  </a:lnTo>
                  <a:lnTo>
                    <a:pt x="74" y="4910"/>
                  </a:lnTo>
                  <a:lnTo>
                    <a:pt x="49" y="5545"/>
                  </a:lnTo>
                  <a:lnTo>
                    <a:pt x="25" y="6204"/>
                  </a:lnTo>
                  <a:lnTo>
                    <a:pt x="0" y="6888"/>
                  </a:lnTo>
                  <a:lnTo>
                    <a:pt x="25" y="7035"/>
                  </a:lnTo>
                  <a:lnTo>
                    <a:pt x="49" y="7181"/>
                  </a:lnTo>
                  <a:lnTo>
                    <a:pt x="98" y="7328"/>
                  </a:lnTo>
                  <a:lnTo>
                    <a:pt x="171" y="7425"/>
                  </a:lnTo>
                  <a:lnTo>
                    <a:pt x="269" y="7523"/>
                  </a:lnTo>
                  <a:lnTo>
                    <a:pt x="391" y="7596"/>
                  </a:lnTo>
                  <a:lnTo>
                    <a:pt x="513" y="7645"/>
                  </a:lnTo>
                  <a:lnTo>
                    <a:pt x="660" y="7670"/>
                  </a:lnTo>
                  <a:lnTo>
                    <a:pt x="806" y="7645"/>
                  </a:lnTo>
                  <a:lnTo>
                    <a:pt x="928" y="7596"/>
                  </a:lnTo>
                  <a:lnTo>
                    <a:pt x="1051" y="7523"/>
                  </a:lnTo>
                  <a:lnTo>
                    <a:pt x="1148" y="7425"/>
                  </a:lnTo>
                  <a:lnTo>
                    <a:pt x="1222" y="7328"/>
                  </a:lnTo>
                  <a:lnTo>
                    <a:pt x="1270" y="7181"/>
                  </a:lnTo>
                  <a:lnTo>
                    <a:pt x="1295" y="7035"/>
                  </a:lnTo>
                  <a:lnTo>
                    <a:pt x="1319" y="6888"/>
                  </a:lnTo>
                  <a:lnTo>
                    <a:pt x="1344" y="6278"/>
                  </a:lnTo>
                  <a:lnTo>
                    <a:pt x="1417" y="5569"/>
                  </a:lnTo>
                  <a:lnTo>
                    <a:pt x="1515" y="4861"/>
                  </a:lnTo>
                  <a:lnTo>
                    <a:pt x="1637" y="4153"/>
                  </a:lnTo>
                  <a:lnTo>
                    <a:pt x="1759" y="3542"/>
                  </a:lnTo>
                  <a:lnTo>
                    <a:pt x="1881" y="3029"/>
                  </a:lnTo>
                  <a:lnTo>
                    <a:pt x="2003" y="2687"/>
                  </a:lnTo>
                  <a:lnTo>
                    <a:pt x="2052" y="2614"/>
                  </a:lnTo>
                  <a:lnTo>
                    <a:pt x="2101" y="2590"/>
                  </a:lnTo>
                  <a:lnTo>
                    <a:pt x="2101" y="2639"/>
                  </a:lnTo>
                  <a:lnTo>
                    <a:pt x="2125" y="2736"/>
                  </a:lnTo>
                  <a:lnTo>
                    <a:pt x="2125" y="3151"/>
                  </a:lnTo>
                  <a:lnTo>
                    <a:pt x="2076" y="4568"/>
                  </a:lnTo>
                  <a:lnTo>
                    <a:pt x="1954" y="6595"/>
                  </a:lnTo>
                  <a:lnTo>
                    <a:pt x="1832" y="8866"/>
                  </a:lnTo>
                  <a:lnTo>
                    <a:pt x="1539" y="13165"/>
                  </a:lnTo>
                  <a:lnTo>
                    <a:pt x="1392" y="15119"/>
                  </a:lnTo>
                  <a:lnTo>
                    <a:pt x="1392" y="15290"/>
                  </a:lnTo>
                  <a:lnTo>
                    <a:pt x="1417" y="15461"/>
                  </a:lnTo>
                  <a:lnTo>
                    <a:pt x="1466" y="15607"/>
                  </a:lnTo>
                  <a:lnTo>
                    <a:pt x="1563" y="15754"/>
                  </a:lnTo>
                  <a:lnTo>
                    <a:pt x="1661" y="15900"/>
                  </a:lnTo>
                  <a:lnTo>
                    <a:pt x="1783" y="15998"/>
                  </a:lnTo>
                  <a:lnTo>
                    <a:pt x="1930" y="16071"/>
                  </a:lnTo>
                  <a:lnTo>
                    <a:pt x="2101" y="16120"/>
                  </a:lnTo>
                  <a:lnTo>
                    <a:pt x="2394" y="16120"/>
                  </a:lnTo>
                  <a:lnTo>
                    <a:pt x="2516" y="16071"/>
                  </a:lnTo>
                  <a:lnTo>
                    <a:pt x="2662" y="15998"/>
                  </a:lnTo>
                  <a:lnTo>
                    <a:pt x="2785" y="15925"/>
                  </a:lnTo>
                  <a:lnTo>
                    <a:pt x="2882" y="15803"/>
                  </a:lnTo>
                  <a:lnTo>
                    <a:pt x="2956" y="15680"/>
                  </a:lnTo>
                  <a:lnTo>
                    <a:pt x="3029" y="15534"/>
                  </a:lnTo>
                  <a:lnTo>
                    <a:pt x="3053" y="15387"/>
                  </a:lnTo>
                  <a:lnTo>
                    <a:pt x="3713" y="8549"/>
                  </a:lnTo>
                  <a:lnTo>
                    <a:pt x="3737" y="8476"/>
                  </a:lnTo>
                  <a:lnTo>
                    <a:pt x="3786" y="8354"/>
                  </a:lnTo>
                  <a:lnTo>
                    <a:pt x="3835" y="8305"/>
                  </a:lnTo>
                  <a:lnTo>
                    <a:pt x="3884" y="8231"/>
                  </a:lnTo>
                  <a:lnTo>
                    <a:pt x="3981" y="8207"/>
                  </a:lnTo>
                  <a:lnTo>
                    <a:pt x="4079" y="8183"/>
                  </a:lnTo>
                  <a:lnTo>
                    <a:pt x="4177" y="8207"/>
                  </a:lnTo>
                  <a:lnTo>
                    <a:pt x="4274" y="8231"/>
                  </a:lnTo>
                  <a:lnTo>
                    <a:pt x="4323" y="8305"/>
                  </a:lnTo>
                  <a:lnTo>
                    <a:pt x="4372" y="8354"/>
                  </a:lnTo>
                  <a:lnTo>
                    <a:pt x="4421" y="8476"/>
                  </a:lnTo>
                  <a:lnTo>
                    <a:pt x="4445" y="8549"/>
                  </a:lnTo>
                  <a:lnTo>
                    <a:pt x="5105" y="15387"/>
                  </a:lnTo>
                  <a:lnTo>
                    <a:pt x="5129" y="15534"/>
                  </a:lnTo>
                  <a:lnTo>
                    <a:pt x="5202" y="15680"/>
                  </a:lnTo>
                  <a:lnTo>
                    <a:pt x="5276" y="15803"/>
                  </a:lnTo>
                  <a:lnTo>
                    <a:pt x="5373" y="15925"/>
                  </a:lnTo>
                  <a:lnTo>
                    <a:pt x="5496" y="15998"/>
                  </a:lnTo>
                  <a:lnTo>
                    <a:pt x="5642" y="16071"/>
                  </a:lnTo>
                  <a:lnTo>
                    <a:pt x="5764" y="16120"/>
                  </a:lnTo>
                  <a:lnTo>
                    <a:pt x="6057" y="16120"/>
                  </a:lnTo>
                  <a:lnTo>
                    <a:pt x="6228" y="16071"/>
                  </a:lnTo>
                  <a:lnTo>
                    <a:pt x="6375" y="15998"/>
                  </a:lnTo>
                  <a:lnTo>
                    <a:pt x="6497" y="15900"/>
                  </a:lnTo>
                  <a:lnTo>
                    <a:pt x="6595" y="15754"/>
                  </a:lnTo>
                  <a:lnTo>
                    <a:pt x="6692" y="15607"/>
                  </a:lnTo>
                  <a:lnTo>
                    <a:pt x="6741" y="15461"/>
                  </a:lnTo>
                  <a:lnTo>
                    <a:pt x="6766" y="15290"/>
                  </a:lnTo>
                  <a:lnTo>
                    <a:pt x="6766" y="15119"/>
                  </a:lnTo>
                  <a:lnTo>
                    <a:pt x="6619" y="13165"/>
                  </a:lnTo>
                  <a:lnTo>
                    <a:pt x="6350" y="8915"/>
                  </a:lnTo>
                  <a:lnTo>
                    <a:pt x="6204" y="6619"/>
                  </a:lnTo>
                  <a:lnTo>
                    <a:pt x="6106" y="4617"/>
                  </a:lnTo>
                  <a:lnTo>
                    <a:pt x="6057" y="3176"/>
                  </a:lnTo>
                  <a:lnTo>
                    <a:pt x="6057" y="2761"/>
                  </a:lnTo>
                  <a:lnTo>
                    <a:pt x="6057" y="2590"/>
                  </a:lnTo>
                  <a:lnTo>
                    <a:pt x="6106" y="2590"/>
                  </a:lnTo>
                  <a:lnTo>
                    <a:pt x="6155" y="2687"/>
                  </a:lnTo>
                  <a:lnTo>
                    <a:pt x="6253" y="3005"/>
                  </a:lnTo>
                  <a:lnTo>
                    <a:pt x="6399" y="3493"/>
                  </a:lnTo>
                  <a:lnTo>
                    <a:pt x="6521" y="4128"/>
                  </a:lnTo>
                  <a:lnTo>
                    <a:pt x="6643" y="4837"/>
                  </a:lnTo>
                  <a:lnTo>
                    <a:pt x="6741" y="5569"/>
                  </a:lnTo>
                  <a:lnTo>
                    <a:pt x="6814" y="6278"/>
                  </a:lnTo>
                  <a:lnTo>
                    <a:pt x="6839" y="6888"/>
                  </a:lnTo>
                  <a:lnTo>
                    <a:pt x="6863" y="7035"/>
                  </a:lnTo>
                  <a:lnTo>
                    <a:pt x="6888" y="7181"/>
                  </a:lnTo>
                  <a:lnTo>
                    <a:pt x="6936" y="7328"/>
                  </a:lnTo>
                  <a:lnTo>
                    <a:pt x="7010" y="7425"/>
                  </a:lnTo>
                  <a:lnTo>
                    <a:pt x="7107" y="7523"/>
                  </a:lnTo>
                  <a:lnTo>
                    <a:pt x="7230" y="7596"/>
                  </a:lnTo>
                  <a:lnTo>
                    <a:pt x="7352" y="7645"/>
                  </a:lnTo>
                  <a:lnTo>
                    <a:pt x="7498" y="7670"/>
                  </a:lnTo>
                  <a:lnTo>
                    <a:pt x="7645" y="7645"/>
                  </a:lnTo>
                  <a:lnTo>
                    <a:pt x="7767" y="7596"/>
                  </a:lnTo>
                  <a:lnTo>
                    <a:pt x="7889" y="7523"/>
                  </a:lnTo>
                  <a:lnTo>
                    <a:pt x="7987" y="7425"/>
                  </a:lnTo>
                  <a:lnTo>
                    <a:pt x="8060" y="7328"/>
                  </a:lnTo>
                  <a:lnTo>
                    <a:pt x="8109" y="7181"/>
                  </a:lnTo>
                  <a:lnTo>
                    <a:pt x="8133" y="7035"/>
                  </a:lnTo>
                  <a:lnTo>
                    <a:pt x="8158" y="6888"/>
                  </a:lnTo>
                  <a:lnTo>
                    <a:pt x="8133" y="5520"/>
                  </a:lnTo>
                  <a:lnTo>
                    <a:pt x="8109" y="4885"/>
                  </a:lnTo>
                  <a:lnTo>
                    <a:pt x="8060" y="4299"/>
                  </a:lnTo>
                  <a:lnTo>
                    <a:pt x="7987" y="3713"/>
                  </a:lnTo>
                  <a:lnTo>
                    <a:pt x="7889" y="3176"/>
                  </a:lnTo>
                  <a:lnTo>
                    <a:pt x="7767" y="2663"/>
                  </a:lnTo>
                  <a:lnTo>
                    <a:pt x="7620" y="2174"/>
                  </a:lnTo>
                  <a:lnTo>
                    <a:pt x="7425" y="1759"/>
                  </a:lnTo>
                  <a:lnTo>
                    <a:pt x="7205" y="1369"/>
                  </a:lnTo>
                  <a:lnTo>
                    <a:pt x="7083" y="1173"/>
                  </a:lnTo>
                  <a:lnTo>
                    <a:pt x="6936" y="1002"/>
                  </a:lnTo>
                  <a:lnTo>
                    <a:pt x="6790" y="856"/>
                  </a:lnTo>
                  <a:lnTo>
                    <a:pt x="6643" y="709"/>
                  </a:lnTo>
                  <a:lnTo>
                    <a:pt x="6472" y="563"/>
                  </a:lnTo>
                  <a:lnTo>
                    <a:pt x="6277" y="440"/>
                  </a:lnTo>
                  <a:lnTo>
                    <a:pt x="6082" y="343"/>
                  </a:lnTo>
                  <a:lnTo>
                    <a:pt x="5886" y="245"/>
                  </a:lnTo>
                  <a:lnTo>
                    <a:pt x="5666" y="172"/>
                  </a:lnTo>
                  <a:lnTo>
                    <a:pt x="5422" y="99"/>
                  </a:lnTo>
                  <a:lnTo>
                    <a:pt x="5178" y="50"/>
                  </a:lnTo>
                  <a:lnTo>
                    <a:pt x="4909" y="1"/>
                  </a:lnTo>
                  <a:lnTo>
                    <a:pt x="4714" y="74"/>
                  </a:lnTo>
                  <a:lnTo>
                    <a:pt x="4519" y="147"/>
                  </a:lnTo>
                  <a:lnTo>
                    <a:pt x="4299" y="196"/>
                  </a:lnTo>
                  <a:lnTo>
                    <a:pt x="3859" y="196"/>
                  </a:lnTo>
                  <a:lnTo>
                    <a:pt x="3664" y="147"/>
                  </a:lnTo>
                  <a:lnTo>
                    <a:pt x="3444" y="99"/>
                  </a:lnTo>
                  <a:lnTo>
                    <a:pt x="3249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8" name="Google Shape;468;p40"/>
            <p:cNvSpPr/>
            <p:nvPr/>
          </p:nvSpPr>
          <p:spPr>
            <a:xfrm>
              <a:off x="3446075" y="2264625"/>
              <a:ext cx="85500" cy="94050"/>
            </a:xfrm>
            <a:custGeom>
              <a:rect b="b" l="l" r="r" t="t"/>
              <a:pathLst>
                <a:path extrusionOk="0" h="3762" w="3420">
                  <a:moveTo>
                    <a:pt x="1539" y="0"/>
                  </a:moveTo>
                  <a:lnTo>
                    <a:pt x="1368" y="25"/>
                  </a:lnTo>
                  <a:lnTo>
                    <a:pt x="1197" y="49"/>
                  </a:lnTo>
                  <a:lnTo>
                    <a:pt x="1051" y="122"/>
                  </a:lnTo>
                  <a:lnTo>
                    <a:pt x="904" y="171"/>
                  </a:lnTo>
                  <a:lnTo>
                    <a:pt x="757" y="269"/>
                  </a:lnTo>
                  <a:lnTo>
                    <a:pt x="611" y="342"/>
                  </a:lnTo>
                  <a:lnTo>
                    <a:pt x="489" y="464"/>
                  </a:lnTo>
                  <a:lnTo>
                    <a:pt x="391" y="586"/>
                  </a:lnTo>
                  <a:lnTo>
                    <a:pt x="293" y="708"/>
                  </a:lnTo>
                  <a:lnTo>
                    <a:pt x="196" y="855"/>
                  </a:lnTo>
                  <a:lnTo>
                    <a:pt x="122" y="1002"/>
                  </a:lnTo>
                  <a:lnTo>
                    <a:pt x="74" y="1148"/>
                  </a:lnTo>
                  <a:lnTo>
                    <a:pt x="25" y="1319"/>
                  </a:lnTo>
                  <a:lnTo>
                    <a:pt x="0" y="1514"/>
                  </a:lnTo>
                  <a:lnTo>
                    <a:pt x="0" y="1710"/>
                  </a:lnTo>
                  <a:lnTo>
                    <a:pt x="0" y="1905"/>
                  </a:lnTo>
                  <a:lnTo>
                    <a:pt x="25" y="2101"/>
                  </a:lnTo>
                  <a:lnTo>
                    <a:pt x="74" y="2272"/>
                  </a:lnTo>
                  <a:lnTo>
                    <a:pt x="122" y="2467"/>
                  </a:lnTo>
                  <a:lnTo>
                    <a:pt x="196" y="2638"/>
                  </a:lnTo>
                  <a:lnTo>
                    <a:pt x="293" y="2809"/>
                  </a:lnTo>
                  <a:lnTo>
                    <a:pt x="391" y="2980"/>
                  </a:lnTo>
                  <a:lnTo>
                    <a:pt x="489" y="3126"/>
                  </a:lnTo>
                  <a:lnTo>
                    <a:pt x="611" y="3273"/>
                  </a:lnTo>
                  <a:lnTo>
                    <a:pt x="757" y="3395"/>
                  </a:lnTo>
                  <a:lnTo>
                    <a:pt x="904" y="3493"/>
                  </a:lnTo>
                  <a:lnTo>
                    <a:pt x="1051" y="3590"/>
                  </a:lnTo>
                  <a:lnTo>
                    <a:pt x="1197" y="3664"/>
                  </a:lnTo>
                  <a:lnTo>
                    <a:pt x="1368" y="3713"/>
                  </a:lnTo>
                  <a:lnTo>
                    <a:pt x="1539" y="3761"/>
                  </a:lnTo>
                  <a:lnTo>
                    <a:pt x="1881" y="3761"/>
                  </a:lnTo>
                  <a:lnTo>
                    <a:pt x="2052" y="3713"/>
                  </a:lnTo>
                  <a:lnTo>
                    <a:pt x="2223" y="3664"/>
                  </a:lnTo>
                  <a:lnTo>
                    <a:pt x="2369" y="3590"/>
                  </a:lnTo>
                  <a:lnTo>
                    <a:pt x="2516" y="3493"/>
                  </a:lnTo>
                  <a:lnTo>
                    <a:pt x="2662" y="3395"/>
                  </a:lnTo>
                  <a:lnTo>
                    <a:pt x="2809" y="3273"/>
                  </a:lnTo>
                  <a:lnTo>
                    <a:pt x="2931" y="3126"/>
                  </a:lnTo>
                  <a:lnTo>
                    <a:pt x="3029" y="2980"/>
                  </a:lnTo>
                  <a:lnTo>
                    <a:pt x="3127" y="2809"/>
                  </a:lnTo>
                  <a:lnTo>
                    <a:pt x="3224" y="2638"/>
                  </a:lnTo>
                  <a:lnTo>
                    <a:pt x="3297" y="2467"/>
                  </a:lnTo>
                  <a:lnTo>
                    <a:pt x="3346" y="2272"/>
                  </a:lnTo>
                  <a:lnTo>
                    <a:pt x="3395" y="2101"/>
                  </a:lnTo>
                  <a:lnTo>
                    <a:pt x="3420" y="1905"/>
                  </a:lnTo>
                  <a:lnTo>
                    <a:pt x="3420" y="1710"/>
                  </a:lnTo>
                  <a:lnTo>
                    <a:pt x="3420" y="1514"/>
                  </a:lnTo>
                  <a:lnTo>
                    <a:pt x="3395" y="1319"/>
                  </a:lnTo>
                  <a:lnTo>
                    <a:pt x="3346" y="1148"/>
                  </a:lnTo>
                  <a:lnTo>
                    <a:pt x="3297" y="1002"/>
                  </a:lnTo>
                  <a:lnTo>
                    <a:pt x="3224" y="855"/>
                  </a:lnTo>
                  <a:lnTo>
                    <a:pt x="3127" y="708"/>
                  </a:lnTo>
                  <a:lnTo>
                    <a:pt x="3029" y="586"/>
                  </a:lnTo>
                  <a:lnTo>
                    <a:pt x="2931" y="464"/>
                  </a:lnTo>
                  <a:lnTo>
                    <a:pt x="2809" y="342"/>
                  </a:lnTo>
                  <a:lnTo>
                    <a:pt x="2662" y="269"/>
                  </a:lnTo>
                  <a:lnTo>
                    <a:pt x="2516" y="171"/>
                  </a:lnTo>
                  <a:lnTo>
                    <a:pt x="2369" y="122"/>
                  </a:lnTo>
                  <a:lnTo>
                    <a:pt x="2223" y="49"/>
                  </a:lnTo>
                  <a:lnTo>
                    <a:pt x="2052" y="25"/>
                  </a:lnTo>
                  <a:lnTo>
                    <a:pt x="1881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9" name="Google Shape;469;p40"/>
          <p:cNvGrpSpPr/>
          <p:nvPr/>
        </p:nvGrpSpPr>
        <p:grpSpPr>
          <a:xfrm>
            <a:off x="3843751" y="2090602"/>
            <a:ext cx="139863" cy="317513"/>
            <a:chOff x="4753325" y="2329350"/>
            <a:chExt cx="167300" cy="379800"/>
          </a:xfrm>
        </p:grpSpPr>
        <p:sp>
          <p:nvSpPr>
            <p:cNvPr id="470" name="Google Shape;470;p40"/>
            <p:cNvSpPr/>
            <p:nvPr/>
          </p:nvSpPr>
          <p:spPr>
            <a:xfrm>
              <a:off x="4753325" y="2424600"/>
              <a:ext cx="167300" cy="284550"/>
            </a:xfrm>
            <a:custGeom>
              <a:rect b="b" l="l" r="r" t="t"/>
              <a:pathLst>
                <a:path extrusionOk="0" h="11382" w="6692">
                  <a:moveTo>
                    <a:pt x="4030" y="0"/>
                  </a:moveTo>
                  <a:lnTo>
                    <a:pt x="3883" y="73"/>
                  </a:lnTo>
                  <a:lnTo>
                    <a:pt x="3712" y="122"/>
                  </a:lnTo>
                  <a:lnTo>
                    <a:pt x="3517" y="171"/>
                  </a:lnTo>
                  <a:lnTo>
                    <a:pt x="3175" y="171"/>
                  </a:lnTo>
                  <a:lnTo>
                    <a:pt x="3004" y="147"/>
                  </a:lnTo>
                  <a:lnTo>
                    <a:pt x="2833" y="73"/>
                  </a:lnTo>
                  <a:lnTo>
                    <a:pt x="2662" y="24"/>
                  </a:lnTo>
                  <a:lnTo>
                    <a:pt x="2418" y="24"/>
                  </a:lnTo>
                  <a:lnTo>
                    <a:pt x="2174" y="98"/>
                  </a:lnTo>
                  <a:lnTo>
                    <a:pt x="1954" y="171"/>
                  </a:lnTo>
                  <a:lnTo>
                    <a:pt x="1710" y="318"/>
                  </a:lnTo>
                  <a:lnTo>
                    <a:pt x="1490" y="489"/>
                  </a:lnTo>
                  <a:lnTo>
                    <a:pt x="1246" y="684"/>
                  </a:lnTo>
                  <a:lnTo>
                    <a:pt x="1050" y="928"/>
                  </a:lnTo>
                  <a:lnTo>
                    <a:pt x="855" y="1197"/>
                  </a:lnTo>
                  <a:lnTo>
                    <a:pt x="660" y="1514"/>
                  </a:lnTo>
                  <a:lnTo>
                    <a:pt x="513" y="1856"/>
                  </a:lnTo>
                  <a:lnTo>
                    <a:pt x="366" y="2223"/>
                  </a:lnTo>
                  <a:lnTo>
                    <a:pt x="244" y="2638"/>
                  </a:lnTo>
                  <a:lnTo>
                    <a:pt x="122" y="3102"/>
                  </a:lnTo>
                  <a:lnTo>
                    <a:pt x="49" y="3590"/>
                  </a:lnTo>
                  <a:lnTo>
                    <a:pt x="0" y="4103"/>
                  </a:lnTo>
                  <a:lnTo>
                    <a:pt x="0" y="4665"/>
                  </a:lnTo>
                  <a:lnTo>
                    <a:pt x="0" y="4787"/>
                  </a:lnTo>
                  <a:lnTo>
                    <a:pt x="25" y="4909"/>
                  </a:lnTo>
                  <a:lnTo>
                    <a:pt x="73" y="5007"/>
                  </a:lnTo>
                  <a:lnTo>
                    <a:pt x="147" y="5104"/>
                  </a:lnTo>
                  <a:lnTo>
                    <a:pt x="220" y="5178"/>
                  </a:lnTo>
                  <a:lnTo>
                    <a:pt x="318" y="5251"/>
                  </a:lnTo>
                  <a:lnTo>
                    <a:pt x="415" y="5275"/>
                  </a:lnTo>
                  <a:lnTo>
                    <a:pt x="537" y="5300"/>
                  </a:lnTo>
                  <a:lnTo>
                    <a:pt x="660" y="5275"/>
                  </a:lnTo>
                  <a:lnTo>
                    <a:pt x="757" y="5251"/>
                  </a:lnTo>
                  <a:lnTo>
                    <a:pt x="855" y="5178"/>
                  </a:lnTo>
                  <a:lnTo>
                    <a:pt x="928" y="5104"/>
                  </a:lnTo>
                  <a:lnTo>
                    <a:pt x="1001" y="5007"/>
                  </a:lnTo>
                  <a:lnTo>
                    <a:pt x="1026" y="4909"/>
                  </a:lnTo>
                  <a:lnTo>
                    <a:pt x="1050" y="4787"/>
                  </a:lnTo>
                  <a:lnTo>
                    <a:pt x="1075" y="4665"/>
                  </a:lnTo>
                  <a:lnTo>
                    <a:pt x="1099" y="4201"/>
                  </a:lnTo>
                  <a:lnTo>
                    <a:pt x="1148" y="3737"/>
                  </a:lnTo>
                  <a:lnTo>
                    <a:pt x="1221" y="3322"/>
                  </a:lnTo>
                  <a:lnTo>
                    <a:pt x="1319" y="2931"/>
                  </a:lnTo>
                  <a:lnTo>
                    <a:pt x="1441" y="2589"/>
                  </a:lnTo>
                  <a:lnTo>
                    <a:pt x="1539" y="2345"/>
                  </a:lnTo>
                  <a:lnTo>
                    <a:pt x="1636" y="2174"/>
                  </a:lnTo>
                  <a:lnTo>
                    <a:pt x="1685" y="2149"/>
                  </a:lnTo>
                  <a:lnTo>
                    <a:pt x="1710" y="2149"/>
                  </a:lnTo>
                  <a:lnTo>
                    <a:pt x="1734" y="2247"/>
                  </a:lnTo>
                  <a:lnTo>
                    <a:pt x="1734" y="2516"/>
                  </a:lnTo>
                  <a:lnTo>
                    <a:pt x="1685" y="3493"/>
                  </a:lnTo>
                  <a:lnTo>
                    <a:pt x="1612" y="4836"/>
                  </a:lnTo>
                  <a:lnTo>
                    <a:pt x="1490" y="6374"/>
                  </a:lnTo>
                  <a:lnTo>
                    <a:pt x="1246" y="9256"/>
                  </a:lnTo>
                  <a:lnTo>
                    <a:pt x="1148" y="10551"/>
                  </a:lnTo>
                  <a:lnTo>
                    <a:pt x="1148" y="10697"/>
                  </a:lnTo>
                  <a:lnTo>
                    <a:pt x="1148" y="10844"/>
                  </a:lnTo>
                  <a:lnTo>
                    <a:pt x="1197" y="10966"/>
                  </a:lnTo>
                  <a:lnTo>
                    <a:pt x="1270" y="11088"/>
                  </a:lnTo>
                  <a:lnTo>
                    <a:pt x="1343" y="11186"/>
                  </a:lnTo>
                  <a:lnTo>
                    <a:pt x="1465" y="11284"/>
                  </a:lnTo>
                  <a:lnTo>
                    <a:pt x="1588" y="11357"/>
                  </a:lnTo>
                  <a:lnTo>
                    <a:pt x="1710" y="11381"/>
                  </a:lnTo>
                  <a:lnTo>
                    <a:pt x="1954" y="11381"/>
                  </a:lnTo>
                  <a:lnTo>
                    <a:pt x="2076" y="11357"/>
                  </a:lnTo>
                  <a:lnTo>
                    <a:pt x="2174" y="11284"/>
                  </a:lnTo>
                  <a:lnTo>
                    <a:pt x="2271" y="11210"/>
                  </a:lnTo>
                  <a:lnTo>
                    <a:pt x="2345" y="11137"/>
                  </a:lnTo>
                  <a:lnTo>
                    <a:pt x="2418" y="11039"/>
                  </a:lnTo>
                  <a:lnTo>
                    <a:pt x="2467" y="10917"/>
                  </a:lnTo>
                  <a:lnTo>
                    <a:pt x="2516" y="10795"/>
                  </a:lnTo>
                  <a:lnTo>
                    <a:pt x="3053" y="7034"/>
                  </a:lnTo>
                  <a:lnTo>
                    <a:pt x="3053" y="6985"/>
                  </a:lnTo>
                  <a:lnTo>
                    <a:pt x="3102" y="6887"/>
                  </a:lnTo>
                  <a:lnTo>
                    <a:pt x="3151" y="6839"/>
                  </a:lnTo>
                  <a:lnTo>
                    <a:pt x="3200" y="6790"/>
                  </a:lnTo>
                  <a:lnTo>
                    <a:pt x="3273" y="6765"/>
                  </a:lnTo>
                  <a:lnTo>
                    <a:pt x="3346" y="6741"/>
                  </a:lnTo>
                  <a:lnTo>
                    <a:pt x="3419" y="6765"/>
                  </a:lnTo>
                  <a:lnTo>
                    <a:pt x="3493" y="6790"/>
                  </a:lnTo>
                  <a:lnTo>
                    <a:pt x="3541" y="6839"/>
                  </a:lnTo>
                  <a:lnTo>
                    <a:pt x="3590" y="6887"/>
                  </a:lnTo>
                  <a:lnTo>
                    <a:pt x="3639" y="6985"/>
                  </a:lnTo>
                  <a:lnTo>
                    <a:pt x="3639" y="7034"/>
                  </a:lnTo>
                  <a:lnTo>
                    <a:pt x="4176" y="10795"/>
                  </a:lnTo>
                  <a:lnTo>
                    <a:pt x="4225" y="10917"/>
                  </a:lnTo>
                  <a:lnTo>
                    <a:pt x="4274" y="11039"/>
                  </a:lnTo>
                  <a:lnTo>
                    <a:pt x="4347" y="11137"/>
                  </a:lnTo>
                  <a:lnTo>
                    <a:pt x="4421" y="11210"/>
                  </a:lnTo>
                  <a:lnTo>
                    <a:pt x="4518" y="11284"/>
                  </a:lnTo>
                  <a:lnTo>
                    <a:pt x="4616" y="11357"/>
                  </a:lnTo>
                  <a:lnTo>
                    <a:pt x="4738" y="11381"/>
                  </a:lnTo>
                  <a:lnTo>
                    <a:pt x="4982" y="11381"/>
                  </a:lnTo>
                  <a:lnTo>
                    <a:pt x="5104" y="11357"/>
                  </a:lnTo>
                  <a:lnTo>
                    <a:pt x="5227" y="11284"/>
                  </a:lnTo>
                  <a:lnTo>
                    <a:pt x="5349" y="11186"/>
                  </a:lnTo>
                  <a:lnTo>
                    <a:pt x="5422" y="11088"/>
                  </a:lnTo>
                  <a:lnTo>
                    <a:pt x="5495" y="10966"/>
                  </a:lnTo>
                  <a:lnTo>
                    <a:pt x="5544" y="10844"/>
                  </a:lnTo>
                  <a:lnTo>
                    <a:pt x="5544" y="10697"/>
                  </a:lnTo>
                  <a:lnTo>
                    <a:pt x="5544" y="10551"/>
                  </a:lnTo>
                  <a:lnTo>
                    <a:pt x="5202" y="6399"/>
                  </a:lnTo>
                  <a:lnTo>
                    <a:pt x="5007" y="3517"/>
                  </a:lnTo>
                  <a:lnTo>
                    <a:pt x="4958" y="2540"/>
                  </a:lnTo>
                  <a:lnTo>
                    <a:pt x="4958" y="2247"/>
                  </a:lnTo>
                  <a:lnTo>
                    <a:pt x="4982" y="2149"/>
                  </a:lnTo>
                  <a:lnTo>
                    <a:pt x="5007" y="2149"/>
                  </a:lnTo>
                  <a:lnTo>
                    <a:pt x="5056" y="2174"/>
                  </a:lnTo>
                  <a:lnTo>
                    <a:pt x="5153" y="2320"/>
                  </a:lnTo>
                  <a:lnTo>
                    <a:pt x="5251" y="2564"/>
                  </a:lnTo>
                  <a:lnTo>
                    <a:pt x="5349" y="2906"/>
                  </a:lnTo>
                  <a:lnTo>
                    <a:pt x="5446" y="3297"/>
                  </a:lnTo>
                  <a:lnTo>
                    <a:pt x="5544" y="3737"/>
                  </a:lnTo>
                  <a:lnTo>
                    <a:pt x="5593" y="4201"/>
                  </a:lnTo>
                  <a:lnTo>
                    <a:pt x="5617" y="4665"/>
                  </a:lnTo>
                  <a:lnTo>
                    <a:pt x="5642" y="4787"/>
                  </a:lnTo>
                  <a:lnTo>
                    <a:pt x="5666" y="4909"/>
                  </a:lnTo>
                  <a:lnTo>
                    <a:pt x="5691" y="5007"/>
                  </a:lnTo>
                  <a:lnTo>
                    <a:pt x="5764" y="5104"/>
                  </a:lnTo>
                  <a:lnTo>
                    <a:pt x="5837" y="5178"/>
                  </a:lnTo>
                  <a:lnTo>
                    <a:pt x="5935" y="5251"/>
                  </a:lnTo>
                  <a:lnTo>
                    <a:pt x="6033" y="5275"/>
                  </a:lnTo>
                  <a:lnTo>
                    <a:pt x="6155" y="5300"/>
                  </a:lnTo>
                  <a:lnTo>
                    <a:pt x="6277" y="5275"/>
                  </a:lnTo>
                  <a:lnTo>
                    <a:pt x="6374" y="5251"/>
                  </a:lnTo>
                  <a:lnTo>
                    <a:pt x="6472" y="5178"/>
                  </a:lnTo>
                  <a:lnTo>
                    <a:pt x="6545" y="5104"/>
                  </a:lnTo>
                  <a:lnTo>
                    <a:pt x="6619" y="5007"/>
                  </a:lnTo>
                  <a:lnTo>
                    <a:pt x="6668" y="4909"/>
                  </a:lnTo>
                  <a:lnTo>
                    <a:pt x="6692" y="4787"/>
                  </a:lnTo>
                  <a:lnTo>
                    <a:pt x="6692" y="4665"/>
                  </a:lnTo>
                  <a:lnTo>
                    <a:pt x="6692" y="4103"/>
                  </a:lnTo>
                  <a:lnTo>
                    <a:pt x="6643" y="3566"/>
                  </a:lnTo>
                  <a:lnTo>
                    <a:pt x="6570" y="3077"/>
                  </a:lnTo>
                  <a:lnTo>
                    <a:pt x="6472" y="2638"/>
                  </a:lnTo>
                  <a:lnTo>
                    <a:pt x="6374" y="2223"/>
                  </a:lnTo>
                  <a:lnTo>
                    <a:pt x="6228" y="1832"/>
                  </a:lnTo>
                  <a:lnTo>
                    <a:pt x="6081" y="1490"/>
                  </a:lnTo>
                  <a:lnTo>
                    <a:pt x="5910" y="1172"/>
                  </a:lnTo>
                  <a:lnTo>
                    <a:pt x="5715" y="904"/>
                  </a:lnTo>
                  <a:lnTo>
                    <a:pt x="5520" y="659"/>
                  </a:lnTo>
                  <a:lnTo>
                    <a:pt x="5300" y="464"/>
                  </a:lnTo>
                  <a:lnTo>
                    <a:pt x="5056" y="293"/>
                  </a:lnTo>
                  <a:lnTo>
                    <a:pt x="4811" y="171"/>
                  </a:lnTo>
                  <a:lnTo>
                    <a:pt x="4567" y="73"/>
                  </a:lnTo>
                  <a:lnTo>
                    <a:pt x="4299" y="24"/>
                  </a:lnTo>
                  <a:lnTo>
                    <a:pt x="403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1" name="Google Shape;471;p40"/>
            <p:cNvSpPr/>
            <p:nvPr/>
          </p:nvSpPr>
          <p:spPr>
            <a:xfrm>
              <a:off x="4798500" y="2329350"/>
              <a:ext cx="76950" cy="84275"/>
            </a:xfrm>
            <a:custGeom>
              <a:rect b="b" l="l" r="r" t="t"/>
              <a:pathLst>
                <a:path extrusionOk="0" h="3371" w="3078">
                  <a:moveTo>
                    <a:pt x="1539" y="0"/>
                  </a:moveTo>
                  <a:lnTo>
                    <a:pt x="1222" y="24"/>
                  </a:lnTo>
                  <a:lnTo>
                    <a:pt x="953" y="98"/>
                  </a:lnTo>
                  <a:lnTo>
                    <a:pt x="684" y="220"/>
                  </a:lnTo>
                  <a:lnTo>
                    <a:pt x="464" y="415"/>
                  </a:lnTo>
                  <a:lnTo>
                    <a:pt x="367" y="513"/>
                  </a:lnTo>
                  <a:lnTo>
                    <a:pt x="269" y="635"/>
                  </a:lnTo>
                  <a:lnTo>
                    <a:pt x="196" y="757"/>
                  </a:lnTo>
                  <a:lnTo>
                    <a:pt x="123" y="879"/>
                  </a:lnTo>
                  <a:lnTo>
                    <a:pt x="74" y="1026"/>
                  </a:lnTo>
                  <a:lnTo>
                    <a:pt x="49" y="1172"/>
                  </a:lnTo>
                  <a:lnTo>
                    <a:pt x="25" y="1343"/>
                  </a:lnTo>
                  <a:lnTo>
                    <a:pt x="0" y="1514"/>
                  </a:lnTo>
                  <a:lnTo>
                    <a:pt x="25" y="1685"/>
                  </a:lnTo>
                  <a:lnTo>
                    <a:pt x="49" y="1856"/>
                  </a:lnTo>
                  <a:lnTo>
                    <a:pt x="123" y="2198"/>
                  </a:lnTo>
                  <a:lnTo>
                    <a:pt x="269" y="2516"/>
                  </a:lnTo>
                  <a:lnTo>
                    <a:pt x="464" y="2784"/>
                  </a:lnTo>
                  <a:lnTo>
                    <a:pt x="562" y="2906"/>
                  </a:lnTo>
                  <a:lnTo>
                    <a:pt x="684" y="3029"/>
                  </a:lnTo>
                  <a:lnTo>
                    <a:pt x="806" y="3126"/>
                  </a:lnTo>
                  <a:lnTo>
                    <a:pt x="953" y="3199"/>
                  </a:lnTo>
                  <a:lnTo>
                    <a:pt x="1075" y="3273"/>
                  </a:lnTo>
                  <a:lnTo>
                    <a:pt x="1222" y="3322"/>
                  </a:lnTo>
                  <a:lnTo>
                    <a:pt x="1393" y="3346"/>
                  </a:lnTo>
                  <a:lnTo>
                    <a:pt x="1539" y="3370"/>
                  </a:lnTo>
                  <a:lnTo>
                    <a:pt x="1686" y="3346"/>
                  </a:lnTo>
                  <a:lnTo>
                    <a:pt x="1857" y="3322"/>
                  </a:lnTo>
                  <a:lnTo>
                    <a:pt x="2003" y="3273"/>
                  </a:lnTo>
                  <a:lnTo>
                    <a:pt x="2125" y="3199"/>
                  </a:lnTo>
                  <a:lnTo>
                    <a:pt x="2272" y="3126"/>
                  </a:lnTo>
                  <a:lnTo>
                    <a:pt x="2394" y="3029"/>
                  </a:lnTo>
                  <a:lnTo>
                    <a:pt x="2516" y="2906"/>
                  </a:lnTo>
                  <a:lnTo>
                    <a:pt x="2614" y="2784"/>
                  </a:lnTo>
                  <a:lnTo>
                    <a:pt x="2809" y="2516"/>
                  </a:lnTo>
                  <a:lnTo>
                    <a:pt x="2956" y="2198"/>
                  </a:lnTo>
                  <a:lnTo>
                    <a:pt x="3029" y="1856"/>
                  </a:lnTo>
                  <a:lnTo>
                    <a:pt x="3053" y="1685"/>
                  </a:lnTo>
                  <a:lnTo>
                    <a:pt x="3078" y="1514"/>
                  </a:lnTo>
                  <a:lnTo>
                    <a:pt x="3053" y="1343"/>
                  </a:lnTo>
                  <a:lnTo>
                    <a:pt x="3029" y="1172"/>
                  </a:lnTo>
                  <a:lnTo>
                    <a:pt x="3004" y="1026"/>
                  </a:lnTo>
                  <a:lnTo>
                    <a:pt x="2956" y="879"/>
                  </a:lnTo>
                  <a:lnTo>
                    <a:pt x="2882" y="757"/>
                  </a:lnTo>
                  <a:lnTo>
                    <a:pt x="2809" y="635"/>
                  </a:lnTo>
                  <a:lnTo>
                    <a:pt x="2711" y="513"/>
                  </a:lnTo>
                  <a:lnTo>
                    <a:pt x="2614" y="415"/>
                  </a:lnTo>
                  <a:lnTo>
                    <a:pt x="2394" y="220"/>
                  </a:lnTo>
                  <a:lnTo>
                    <a:pt x="2125" y="98"/>
                  </a:lnTo>
                  <a:lnTo>
                    <a:pt x="1857" y="24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2" name="Google Shape;472;p40"/>
          <p:cNvGrpSpPr/>
          <p:nvPr/>
        </p:nvGrpSpPr>
        <p:grpSpPr>
          <a:xfrm>
            <a:off x="3277654" y="2038519"/>
            <a:ext cx="145004" cy="421658"/>
            <a:chOff x="4076175" y="2267050"/>
            <a:chExt cx="173450" cy="504375"/>
          </a:xfrm>
        </p:grpSpPr>
        <p:sp>
          <p:nvSpPr>
            <p:cNvPr id="473" name="Google Shape;473;p40"/>
            <p:cNvSpPr/>
            <p:nvPr/>
          </p:nvSpPr>
          <p:spPr>
            <a:xfrm>
              <a:off x="4122600" y="2267050"/>
              <a:ext cx="80600" cy="91625"/>
            </a:xfrm>
            <a:custGeom>
              <a:rect b="b" l="l" r="r" t="t"/>
              <a:pathLst>
                <a:path extrusionOk="0" h="3665" w="3224">
                  <a:moveTo>
                    <a:pt x="1441" y="1"/>
                  </a:moveTo>
                  <a:lnTo>
                    <a:pt x="1295" y="25"/>
                  </a:lnTo>
                  <a:lnTo>
                    <a:pt x="1124" y="74"/>
                  </a:lnTo>
                  <a:lnTo>
                    <a:pt x="977" y="123"/>
                  </a:lnTo>
                  <a:lnTo>
                    <a:pt x="855" y="172"/>
                  </a:lnTo>
                  <a:lnTo>
                    <a:pt x="708" y="245"/>
                  </a:lnTo>
                  <a:lnTo>
                    <a:pt x="586" y="343"/>
                  </a:lnTo>
                  <a:lnTo>
                    <a:pt x="464" y="441"/>
                  </a:lnTo>
                  <a:lnTo>
                    <a:pt x="366" y="563"/>
                  </a:lnTo>
                  <a:lnTo>
                    <a:pt x="269" y="685"/>
                  </a:lnTo>
                  <a:lnTo>
                    <a:pt x="195" y="831"/>
                  </a:lnTo>
                  <a:lnTo>
                    <a:pt x="122" y="978"/>
                  </a:lnTo>
                  <a:lnTo>
                    <a:pt x="73" y="1124"/>
                  </a:lnTo>
                  <a:lnTo>
                    <a:pt x="25" y="1295"/>
                  </a:lnTo>
                  <a:lnTo>
                    <a:pt x="0" y="1466"/>
                  </a:lnTo>
                  <a:lnTo>
                    <a:pt x="0" y="1662"/>
                  </a:lnTo>
                  <a:lnTo>
                    <a:pt x="0" y="1833"/>
                  </a:lnTo>
                  <a:lnTo>
                    <a:pt x="25" y="2028"/>
                  </a:lnTo>
                  <a:lnTo>
                    <a:pt x="73" y="2223"/>
                  </a:lnTo>
                  <a:lnTo>
                    <a:pt x="122" y="2394"/>
                  </a:lnTo>
                  <a:lnTo>
                    <a:pt x="195" y="2565"/>
                  </a:lnTo>
                  <a:lnTo>
                    <a:pt x="269" y="2736"/>
                  </a:lnTo>
                  <a:lnTo>
                    <a:pt x="366" y="2883"/>
                  </a:lnTo>
                  <a:lnTo>
                    <a:pt x="464" y="3029"/>
                  </a:lnTo>
                  <a:lnTo>
                    <a:pt x="586" y="3176"/>
                  </a:lnTo>
                  <a:lnTo>
                    <a:pt x="708" y="3298"/>
                  </a:lnTo>
                  <a:lnTo>
                    <a:pt x="855" y="3396"/>
                  </a:lnTo>
                  <a:lnTo>
                    <a:pt x="977" y="3493"/>
                  </a:lnTo>
                  <a:lnTo>
                    <a:pt x="1124" y="3567"/>
                  </a:lnTo>
                  <a:lnTo>
                    <a:pt x="1295" y="3616"/>
                  </a:lnTo>
                  <a:lnTo>
                    <a:pt x="1441" y="3640"/>
                  </a:lnTo>
                  <a:lnTo>
                    <a:pt x="1612" y="3664"/>
                  </a:lnTo>
                  <a:lnTo>
                    <a:pt x="1783" y="3640"/>
                  </a:lnTo>
                  <a:lnTo>
                    <a:pt x="1930" y="3616"/>
                  </a:lnTo>
                  <a:lnTo>
                    <a:pt x="2100" y="3567"/>
                  </a:lnTo>
                  <a:lnTo>
                    <a:pt x="2247" y="3493"/>
                  </a:lnTo>
                  <a:lnTo>
                    <a:pt x="2369" y="3396"/>
                  </a:lnTo>
                  <a:lnTo>
                    <a:pt x="2516" y="3298"/>
                  </a:lnTo>
                  <a:lnTo>
                    <a:pt x="2638" y="3176"/>
                  </a:lnTo>
                  <a:lnTo>
                    <a:pt x="2760" y="3029"/>
                  </a:lnTo>
                  <a:lnTo>
                    <a:pt x="2858" y="2883"/>
                  </a:lnTo>
                  <a:lnTo>
                    <a:pt x="2955" y="2736"/>
                  </a:lnTo>
                  <a:lnTo>
                    <a:pt x="3029" y="2565"/>
                  </a:lnTo>
                  <a:lnTo>
                    <a:pt x="3102" y="2394"/>
                  </a:lnTo>
                  <a:lnTo>
                    <a:pt x="3151" y="2223"/>
                  </a:lnTo>
                  <a:lnTo>
                    <a:pt x="3200" y="2028"/>
                  </a:lnTo>
                  <a:lnTo>
                    <a:pt x="3224" y="1833"/>
                  </a:lnTo>
                  <a:lnTo>
                    <a:pt x="3224" y="1662"/>
                  </a:lnTo>
                  <a:lnTo>
                    <a:pt x="3224" y="1466"/>
                  </a:lnTo>
                  <a:lnTo>
                    <a:pt x="3200" y="1295"/>
                  </a:lnTo>
                  <a:lnTo>
                    <a:pt x="3151" y="1124"/>
                  </a:lnTo>
                  <a:lnTo>
                    <a:pt x="3102" y="978"/>
                  </a:lnTo>
                  <a:lnTo>
                    <a:pt x="3029" y="831"/>
                  </a:lnTo>
                  <a:lnTo>
                    <a:pt x="2955" y="685"/>
                  </a:lnTo>
                  <a:lnTo>
                    <a:pt x="2858" y="563"/>
                  </a:lnTo>
                  <a:lnTo>
                    <a:pt x="2760" y="441"/>
                  </a:lnTo>
                  <a:lnTo>
                    <a:pt x="2638" y="343"/>
                  </a:lnTo>
                  <a:lnTo>
                    <a:pt x="2516" y="245"/>
                  </a:lnTo>
                  <a:lnTo>
                    <a:pt x="2369" y="172"/>
                  </a:lnTo>
                  <a:lnTo>
                    <a:pt x="2247" y="123"/>
                  </a:lnTo>
                  <a:lnTo>
                    <a:pt x="2100" y="74"/>
                  </a:lnTo>
                  <a:lnTo>
                    <a:pt x="1930" y="25"/>
                  </a:lnTo>
                  <a:lnTo>
                    <a:pt x="1783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4" name="Google Shape;474;p40"/>
            <p:cNvSpPr/>
            <p:nvPr/>
          </p:nvSpPr>
          <p:spPr>
            <a:xfrm>
              <a:off x="4076175" y="2370250"/>
              <a:ext cx="173450" cy="401175"/>
            </a:xfrm>
            <a:custGeom>
              <a:rect b="b" l="l" r="r" t="t"/>
              <a:pathLst>
                <a:path extrusionOk="0" h="16047" w="6938">
                  <a:moveTo>
                    <a:pt x="2736" y="0"/>
                  </a:moveTo>
                  <a:lnTo>
                    <a:pt x="2541" y="49"/>
                  </a:lnTo>
                  <a:lnTo>
                    <a:pt x="2346" y="123"/>
                  </a:lnTo>
                  <a:lnTo>
                    <a:pt x="2175" y="196"/>
                  </a:lnTo>
                  <a:lnTo>
                    <a:pt x="2028" y="293"/>
                  </a:lnTo>
                  <a:lnTo>
                    <a:pt x="1711" y="489"/>
                  </a:lnTo>
                  <a:lnTo>
                    <a:pt x="1442" y="758"/>
                  </a:lnTo>
                  <a:lnTo>
                    <a:pt x="1173" y="1075"/>
                  </a:lnTo>
                  <a:lnTo>
                    <a:pt x="953" y="1417"/>
                  </a:lnTo>
                  <a:lnTo>
                    <a:pt x="758" y="1808"/>
                  </a:lnTo>
                  <a:lnTo>
                    <a:pt x="587" y="2223"/>
                  </a:lnTo>
                  <a:lnTo>
                    <a:pt x="441" y="2711"/>
                  </a:lnTo>
                  <a:lnTo>
                    <a:pt x="318" y="3200"/>
                  </a:lnTo>
                  <a:lnTo>
                    <a:pt x="221" y="3737"/>
                  </a:lnTo>
                  <a:lnTo>
                    <a:pt x="147" y="4323"/>
                  </a:lnTo>
                  <a:lnTo>
                    <a:pt x="74" y="4909"/>
                  </a:lnTo>
                  <a:lnTo>
                    <a:pt x="25" y="5544"/>
                  </a:lnTo>
                  <a:lnTo>
                    <a:pt x="1" y="6204"/>
                  </a:lnTo>
                  <a:lnTo>
                    <a:pt x="1" y="6888"/>
                  </a:lnTo>
                  <a:lnTo>
                    <a:pt x="25" y="7034"/>
                  </a:lnTo>
                  <a:lnTo>
                    <a:pt x="50" y="7181"/>
                  </a:lnTo>
                  <a:lnTo>
                    <a:pt x="99" y="7327"/>
                  </a:lnTo>
                  <a:lnTo>
                    <a:pt x="172" y="7425"/>
                  </a:lnTo>
                  <a:lnTo>
                    <a:pt x="245" y="7523"/>
                  </a:lnTo>
                  <a:lnTo>
                    <a:pt x="318" y="7596"/>
                  </a:lnTo>
                  <a:lnTo>
                    <a:pt x="416" y="7645"/>
                  </a:lnTo>
                  <a:lnTo>
                    <a:pt x="636" y="7645"/>
                  </a:lnTo>
                  <a:lnTo>
                    <a:pt x="734" y="7596"/>
                  </a:lnTo>
                  <a:lnTo>
                    <a:pt x="807" y="7523"/>
                  </a:lnTo>
                  <a:lnTo>
                    <a:pt x="880" y="7425"/>
                  </a:lnTo>
                  <a:lnTo>
                    <a:pt x="929" y="7327"/>
                  </a:lnTo>
                  <a:lnTo>
                    <a:pt x="953" y="7181"/>
                  </a:lnTo>
                  <a:lnTo>
                    <a:pt x="978" y="6888"/>
                  </a:lnTo>
                  <a:lnTo>
                    <a:pt x="1002" y="6521"/>
                  </a:lnTo>
                  <a:lnTo>
                    <a:pt x="1027" y="6106"/>
                  </a:lnTo>
                  <a:lnTo>
                    <a:pt x="1149" y="5105"/>
                  </a:lnTo>
                  <a:lnTo>
                    <a:pt x="1295" y="4103"/>
                  </a:lnTo>
                  <a:lnTo>
                    <a:pt x="1369" y="3664"/>
                  </a:lnTo>
                  <a:lnTo>
                    <a:pt x="1466" y="3298"/>
                  </a:lnTo>
                  <a:lnTo>
                    <a:pt x="1417" y="3102"/>
                  </a:lnTo>
                  <a:lnTo>
                    <a:pt x="1393" y="2907"/>
                  </a:lnTo>
                  <a:lnTo>
                    <a:pt x="1393" y="2711"/>
                  </a:lnTo>
                  <a:lnTo>
                    <a:pt x="1417" y="2540"/>
                  </a:lnTo>
                  <a:lnTo>
                    <a:pt x="1442" y="2394"/>
                  </a:lnTo>
                  <a:lnTo>
                    <a:pt x="1515" y="2247"/>
                  </a:lnTo>
                  <a:lnTo>
                    <a:pt x="1588" y="2125"/>
                  </a:lnTo>
                  <a:lnTo>
                    <a:pt x="1662" y="2052"/>
                  </a:lnTo>
                  <a:lnTo>
                    <a:pt x="1588" y="2150"/>
                  </a:lnTo>
                  <a:lnTo>
                    <a:pt x="1540" y="2296"/>
                  </a:lnTo>
                  <a:lnTo>
                    <a:pt x="1491" y="2492"/>
                  </a:lnTo>
                  <a:lnTo>
                    <a:pt x="1491" y="2687"/>
                  </a:lnTo>
                  <a:lnTo>
                    <a:pt x="1515" y="2882"/>
                  </a:lnTo>
                  <a:lnTo>
                    <a:pt x="1564" y="3078"/>
                  </a:lnTo>
                  <a:lnTo>
                    <a:pt x="1613" y="3175"/>
                  </a:lnTo>
                  <a:lnTo>
                    <a:pt x="1686" y="3273"/>
                  </a:lnTo>
                  <a:lnTo>
                    <a:pt x="1759" y="3346"/>
                  </a:lnTo>
                  <a:lnTo>
                    <a:pt x="1857" y="3420"/>
                  </a:lnTo>
                  <a:lnTo>
                    <a:pt x="1906" y="3786"/>
                  </a:lnTo>
                  <a:lnTo>
                    <a:pt x="1930" y="3981"/>
                  </a:lnTo>
                  <a:lnTo>
                    <a:pt x="1955" y="4201"/>
                  </a:lnTo>
                  <a:lnTo>
                    <a:pt x="1930" y="4445"/>
                  </a:lnTo>
                  <a:lnTo>
                    <a:pt x="1906" y="4738"/>
                  </a:lnTo>
                  <a:lnTo>
                    <a:pt x="1833" y="5032"/>
                  </a:lnTo>
                  <a:lnTo>
                    <a:pt x="1711" y="5398"/>
                  </a:lnTo>
                  <a:lnTo>
                    <a:pt x="1515" y="5911"/>
                  </a:lnTo>
                  <a:lnTo>
                    <a:pt x="1369" y="6399"/>
                  </a:lnTo>
                  <a:lnTo>
                    <a:pt x="1271" y="6839"/>
                  </a:lnTo>
                  <a:lnTo>
                    <a:pt x="1222" y="7230"/>
                  </a:lnTo>
                  <a:lnTo>
                    <a:pt x="1173" y="7620"/>
                  </a:lnTo>
                  <a:lnTo>
                    <a:pt x="1173" y="8011"/>
                  </a:lnTo>
                  <a:lnTo>
                    <a:pt x="1198" y="8817"/>
                  </a:lnTo>
                  <a:lnTo>
                    <a:pt x="1247" y="9989"/>
                  </a:lnTo>
                  <a:lnTo>
                    <a:pt x="1295" y="11162"/>
                  </a:lnTo>
                  <a:lnTo>
                    <a:pt x="1320" y="13238"/>
                  </a:lnTo>
                  <a:lnTo>
                    <a:pt x="1344" y="14728"/>
                  </a:lnTo>
                  <a:lnTo>
                    <a:pt x="1344" y="15314"/>
                  </a:lnTo>
                  <a:lnTo>
                    <a:pt x="1369" y="15533"/>
                  </a:lnTo>
                  <a:lnTo>
                    <a:pt x="1417" y="15704"/>
                  </a:lnTo>
                  <a:lnTo>
                    <a:pt x="1491" y="15827"/>
                  </a:lnTo>
                  <a:lnTo>
                    <a:pt x="1588" y="15924"/>
                  </a:lnTo>
                  <a:lnTo>
                    <a:pt x="1662" y="15998"/>
                  </a:lnTo>
                  <a:lnTo>
                    <a:pt x="1735" y="16022"/>
                  </a:lnTo>
                  <a:lnTo>
                    <a:pt x="1833" y="16046"/>
                  </a:lnTo>
                  <a:lnTo>
                    <a:pt x="1955" y="16046"/>
                  </a:lnTo>
                  <a:lnTo>
                    <a:pt x="2077" y="15998"/>
                  </a:lnTo>
                  <a:lnTo>
                    <a:pt x="2175" y="15949"/>
                  </a:lnTo>
                  <a:lnTo>
                    <a:pt x="2248" y="15875"/>
                  </a:lnTo>
                  <a:lnTo>
                    <a:pt x="2321" y="15802"/>
                  </a:lnTo>
                  <a:lnTo>
                    <a:pt x="2394" y="15680"/>
                  </a:lnTo>
                  <a:lnTo>
                    <a:pt x="2419" y="15533"/>
                  </a:lnTo>
                  <a:lnTo>
                    <a:pt x="2468" y="15387"/>
                  </a:lnTo>
                  <a:lnTo>
                    <a:pt x="3152" y="8548"/>
                  </a:lnTo>
                  <a:lnTo>
                    <a:pt x="3152" y="8451"/>
                  </a:lnTo>
                  <a:lnTo>
                    <a:pt x="3200" y="8280"/>
                  </a:lnTo>
                  <a:lnTo>
                    <a:pt x="3249" y="8182"/>
                  </a:lnTo>
                  <a:lnTo>
                    <a:pt x="3298" y="8084"/>
                  </a:lnTo>
                  <a:lnTo>
                    <a:pt x="3371" y="8011"/>
                  </a:lnTo>
                  <a:lnTo>
                    <a:pt x="3469" y="7987"/>
                  </a:lnTo>
                  <a:lnTo>
                    <a:pt x="3567" y="8011"/>
                  </a:lnTo>
                  <a:lnTo>
                    <a:pt x="3640" y="8084"/>
                  </a:lnTo>
                  <a:lnTo>
                    <a:pt x="3689" y="8182"/>
                  </a:lnTo>
                  <a:lnTo>
                    <a:pt x="3738" y="8280"/>
                  </a:lnTo>
                  <a:lnTo>
                    <a:pt x="3787" y="8451"/>
                  </a:lnTo>
                  <a:lnTo>
                    <a:pt x="3787" y="8548"/>
                  </a:lnTo>
                  <a:lnTo>
                    <a:pt x="4470" y="15387"/>
                  </a:lnTo>
                  <a:lnTo>
                    <a:pt x="4519" y="15533"/>
                  </a:lnTo>
                  <a:lnTo>
                    <a:pt x="4544" y="15680"/>
                  </a:lnTo>
                  <a:lnTo>
                    <a:pt x="4617" y="15802"/>
                  </a:lnTo>
                  <a:lnTo>
                    <a:pt x="4690" y="15875"/>
                  </a:lnTo>
                  <a:lnTo>
                    <a:pt x="4763" y="15949"/>
                  </a:lnTo>
                  <a:lnTo>
                    <a:pt x="4861" y="15998"/>
                  </a:lnTo>
                  <a:lnTo>
                    <a:pt x="4983" y="16046"/>
                  </a:lnTo>
                  <a:lnTo>
                    <a:pt x="5105" y="16046"/>
                  </a:lnTo>
                  <a:lnTo>
                    <a:pt x="5203" y="16022"/>
                  </a:lnTo>
                  <a:lnTo>
                    <a:pt x="5276" y="15998"/>
                  </a:lnTo>
                  <a:lnTo>
                    <a:pt x="5350" y="15924"/>
                  </a:lnTo>
                  <a:lnTo>
                    <a:pt x="5447" y="15827"/>
                  </a:lnTo>
                  <a:lnTo>
                    <a:pt x="5521" y="15704"/>
                  </a:lnTo>
                  <a:lnTo>
                    <a:pt x="5569" y="15533"/>
                  </a:lnTo>
                  <a:lnTo>
                    <a:pt x="5594" y="15314"/>
                  </a:lnTo>
                  <a:lnTo>
                    <a:pt x="5594" y="14728"/>
                  </a:lnTo>
                  <a:lnTo>
                    <a:pt x="5618" y="13238"/>
                  </a:lnTo>
                  <a:lnTo>
                    <a:pt x="5643" y="11162"/>
                  </a:lnTo>
                  <a:lnTo>
                    <a:pt x="5692" y="9989"/>
                  </a:lnTo>
                  <a:lnTo>
                    <a:pt x="5740" y="8817"/>
                  </a:lnTo>
                  <a:lnTo>
                    <a:pt x="5765" y="8011"/>
                  </a:lnTo>
                  <a:lnTo>
                    <a:pt x="5765" y="7620"/>
                  </a:lnTo>
                  <a:lnTo>
                    <a:pt x="5716" y="7230"/>
                  </a:lnTo>
                  <a:lnTo>
                    <a:pt x="5667" y="6839"/>
                  </a:lnTo>
                  <a:lnTo>
                    <a:pt x="5569" y="6399"/>
                  </a:lnTo>
                  <a:lnTo>
                    <a:pt x="5423" y="5911"/>
                  </a:lnTo>
                  <a:lnTo>
                    <a:pt x="5227" y="5398"/>
                  </a:lnTo>
                  <a:lnTo>
                    <a:pt x="5105" y="5032"/>
                  </a:lnTo>
                  <a:lnTo>
                    <a:pt x="5032" y="4738"/>
                  </a:lnTo>
                  <a:lnTo>
                    <a:pt x="5008" y="4445"/>
                  </a:lnTo>
                  <a:lnTo>
                    <a:pt x="4983" y="4201"/>
                  </a:lnTo>
                  <a:lnTo>
                    <a:pt x="5008" y="3981"/>
                  </a:lnTo>
                  <a:lnTo>
                    <a:pt x="5032" y="3786"/>
                  </a:lnTo>
                  <a:lnTo>
                    <a:pt x="5081" y="3420"/>
                  </a:lnTo>
                  <a:lnTo>
                    <a:pt x="5179" y="3346"/>
                  </a:lnTo>
                  <a:lnTo>
                    <a:pt x="5252" y="3273"/>
                  </a:lnTo>
                  <a:lnTo>
                    <a:pt x="5325" y="3175"/>
                  </a:lnTo>
                  <a:lnTo>
                    <a:pt x="5374" y="3078"/>
                  </a:lnTo>
                  <a:lnTo>
                    <a:pt x="5423" y="2882"/>
                  </a:lnTo>
                  <a:lnTo>
                    <a:pt x="5447" y="2687"/>
                  </a:lnTo>
                  <a:lnTo>
                    <a:pt x="5447" y="2492"/>
                  </a:lnTo>
                  <a:lnTo>
                    <a:pt x="5398" y="2296"/>
                  </a:lnTo>
                  <a:lnTo>
                    <a:pt x="5350" y="2150"/>
                  </a:lnTo>
                  <a:lnTo>
                    <a:pt x="5276" y="2052"/>
                  </a:lnTo>
                  <a:lnTo>
                    <a:pt x="5350" y="2125"/>
                  </a:lnTo>
                  <a:lnTo>
                    <a:pt x="5423" y="2247"/>
                  </a:lnTo>
                  <a:lnTo>
                    <a:pt x="5496" y="2394"/>
                  </a:lnTo>
                  <a:lnTo>
                    <a:pt x="5521" y="2540"/>
                  </a:lnTo>
                  <a:lnTo>
                    <a:pt x="5545" y="2711"/>
                  </a:lnTo>
                  <a:lnTo>
                    <a:pt x="5545" y="2907"/>
                  </a:lnTo>
                  <a:lnTo>
                    <a:pt x="5521" y="3102"/>
                  </a:lnTo>
                  <a:lnTo>
                    <a:pt x="5472" y="3298"/>
                  </a:lnTo>
                  <a:lnTo>
                    <a:pt x="5569" y="3664"/>
                  </a:lnTo>
                  <a:lnTo>
                    <a:pt x="5643" y="4103"/>
                  </a:lnTo>
                  <a:lnTo>
                    <a:pt x="5789" y="5105"/>
                  </a:lnTo>
                  <a:lnTo>
                    <a:pt x="5911" y="6106"/>
                  </a:lnTo>
                  <a:lnTo>
                    <a:pt x="5936" y="6521"/>
                  </a:lnTo>
                  <a:lnTo>
                    <a:pt x="5960" y="6888"/>
                  </a:lnTo>
                  <a:lnTo>
                    <a:pt x="5985" y="7181"/>
                  </a:lnTo>
                  <a:lnTo>
                    <a:pt x="6009" y="7327"/>
                  </a:lnTo>
                  <a:lnTo>
                    <a:pt x="6058" y="7425"/>
                  </a:lnTo>
                  <a:lnTo>
                    <a:pt x="6131" y="7523"/>
                  </a:lnTo>
                  <a:lnTo>
                    <a:pt x="6204" y="7596"/>
                  </a:lnTo>
                  <a:lnTo>
                    <a:pt x="6302" y="7645"/>
                  </a:lnTo>
                  <a:lnTo>
                    <a:pt x="6522" y="7645"/>
                  </a:lnTo>
                  <a:lnTo>
                    <a:pt x="6620" y="7596"/>
                  </a:lnTo>
                  <a:lnTo>
                    <a:pt x="6693" y="7523"/>
                  </a:lnTo>
                  <a:lnTo>
                    <a:pt x="6766" y="7425"/>
                  </a:lnTo>
                  <a:lnTo>
                    <a:pt x="6839" y="7327"/>
                  </a:lnTo>
                  <a:lnTo>
                    <a:pt x="6888" y="7181"/>
                  </a:lnTo>
                  <a:lnTo>
                    <a:pt x="6913" y="7034"/>
                  </a:lnTo>
                  <a:lnTo>
                    <a:pt x="6937" y="6888"/>
                  </a:lnTo>
                  <a:lnTo>
                    <a:pt x="6937" y="6204"/>
                  </a:lnTo>
                  <a:lnTo>
                    <a:pt x="6913" y="5544"/>
                  </a:lnTo>
                  <a:lnTo>
                    <a:pt x="6864" y="4909"/>
                  </a:lnTo>
                  <a:lnTo>
                    <a:pt x="6791" y="4323"/>
                  </a:lnTo>
                  <a:lnTo>
                    <a:pt x="6717" y="3737"/>
                  </a:lnTo>
                  <a:lnTo>
                    <a:pt x="6620" y="3200"/>
                  </a:lnTo>
                  <a:lnTo>
                    <a:pt x="6497" y="2711"/>
                  </a:lnTo>
                  <a:lnTo>
                    <a:pt x="6351" y="2223"/>
                  </a:lnTo>
                  <a:lnTo>
                    <a:pt x="6180" y="1808"/>
                  </a:lnTo>
                  <a:lnTo>
                    <a:pt x="5985" y="1417"/>
                  </a:lnTo>
                  <a:lnTo>
                    <a:pt x="5765" y="1075"/>
                  </a:lnTo>
                  <a:lnTo>
                    <a:pt x="5496" y="758"/>
                  </a:lnTo>
                  <a:lnTo>
                    <a:pt x="5227" y="489"/>
                  </a:lnTo>
                  <a:lnTo>
                    <a:pt x="4910" y="293"/>
                  </a:lnTo>
                  <a:lnTo>
                    <a:pt x="4763" y="196"/>
                  </a:lnTo>
                  <a:lnTo>
                    <a:pt x="4592" y="123"/>
                  </a:lnTo>
                  <a:lnTo>
                    <a:pt x="4397" y="49"/>
                  </a:lnTo>
                  <a:lnTo>
                    <a:pt x="4202" y="0"/>
                  </a:lnTo>
                  <a:lnTo>
                    <a:pt x="4031" y="98"/>
                  </a:lnTo>
                  <a:lnTo>
                    <a:pt x="3860" y="147"/>
                  </a:lnTo>
                  <a:lnTo>
                    <a:pt x="3664" y="196"/>
                  </a:lnTo>
                  <a:lnTo>
                    <a:pt x="3469" y="220"/>
                  </a:lnTo>
                  <a:lnTo>
                    <a:pt x="3274" y="196"/>
                  </a:lnTo>
                  <a:lnTo>
                    <a:pt x="3078" y="147"/>
                  </a:lnTo>
                  <a:lnTo>
                    <a:pt x="2907" y="98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75" name="Google Shape;475;p40"/>
          <p:cNvSpPr/>
          <p:nvPr/>
        </p:nvSpPr>
        <p:spPr>
          <a:xfrm>
            <a:off x="4317599" y="2083007"/>
            <a:ext cx="319561" cy="336908"/>
          </a:xfrm>
          <a:custGeom>
            <a:rect b="b" l="l" r="r" t="t"/>
            <a:pathLst>
              <a:path extrusionOk="0" h="16120" w="15290">
                <a:moveTo>
                  <a:pt x="7645" y="1"/>
                </a:moveTo>
                <a:lnTo>
                  <a:pt x="7303" y="25"/>
                </a:lnTo>
                <a:lnTo>
                  <a:pt x="7010" y="98"/>
                </a:lnTo>
                <a:lnTo>
                  <a:pt x="6766" y="172"/>
                </a:lnTo>
                <a:lnTo>
                  <a:pt x="6546" y="294"/>
                </a:lnTo>
                <a:lnTo>
                  <a:pt x="6351" y="391"/>
                </a:lnTo>
                <a:lnTo>
                  <a:pt x="6204" y="538"/>
                </a:lnTo>
                <a:lnTo>
                  <a:pt x="6058" y="660"/>
                </a:lnTo>
                <a:lnTo>
                  <a:pt x="5960" y="782"/>
                </a:lnTo>
                <a:lnTo>
                  <a:pt x="5569" y="856"/>
                </a:lnTo>
                <a:lnTo>
                  <a:pt x="5203" y="978"/>
                </a:lnTo>
                <a:lnTo>
                  <a:pt x="4885" y="1149"/>
                </a:lnTo>
                <a:lnTo>
                  <a:pt x="4617" y="1320"/>
                </a:lnTo>
                <a:lnTo>
                  <a:pt x="4372" y="1539"/>
                </a:lnTo>
                <a:lnTo>
                  <a:pt x="4177" y="1759"/>
                </a:lnTo>
                <a:lnTo>
                  <a:pt x="4030" y="2028"/>
                </a:lnTo>
                <a:lnTo>
                  <a:pt x="3908" y="2296"/>
                </a:lnTo>
                <a:lnTo>
                  <a:pt x="3811" y="2565"/>
                </a:lnTo>
                <a:lnTo>
                  <a:pt x="3737" y="2834"/>
                </a:lnTo>
                <a:lnTo>
                  <a:pt x="3689" y="3127"/>
                </a:lnTo>
                <a:lnTo>
                  <a:pt x="3640" y="3420"/>
                </a:lnTo>
                <a:lnTo>
                  <a:pt x="3640" y="3713"/>
                </a:lnTo>
                <a:lnTo>
                  <a:pt x="3640" y="3982"/>
                </a:lnTo>
                <a:lnTo>
                  <a:pt x="3689" y="4495"/>
                </a:lnTo>
                <a:lnTo>
                  <a:pt x="3689" y="4519"/>
                </a:lnTo>
                <a:lnTo>
                  <a:pt x="3566" y="4568"/>
                </a:lnTo>
                <a:lnTo>
                  <a:pt x="3469" y="4666"/>
                </a:lnTo>
                <a:lnTo>
                  <a:pt x="3395" y="4812"/>
                </a:lnTo>
                <a:lnTo>
                  <a:pt x="3322" y="4983"/>
                </a:lnTo>
                <a:lnTo>
                  <a:pt x="3273" y="5178"/>
                </a:lnTo>
                <a:lnTo>
                  <a:pt x="3249" y="5398"/>
                </a:lnTo>
                <a:lnTo>
                  <a:pt x="3224" y="5642"/>
                </a:lnTo>
                <a:lnTo>
                  <a:pt x="3249" y="5887"/>
                </a:lnTo>
                <a:lnTo>
                  <a:pt x="3298" y="6155"/>
                </a:lnTo>
                <a:lnTo>
                  <a:pt x="3347" y="6400"/>
                </a:lnTo>
                <a:lnTo>
                  <a:pt x="3444" y="6619"/>
                </a:lnTo>
                <a:lnTo>
                  <a:pt x="3542" y="6790"/>
                </a:lnTo>
                <a:lnTo>
                  <a:pt x="3640" y="6961"/>
                </a:lnTo>
                <a:lnTo>
                  <a:pt x="3762" y="7059"/>
                </a:lnTo>
                <a:lnTo>
                  <a:pt x="3884" y="7132"/>
                </a:lnTo>
                <a:lnTo>
                  <a:pt x="4030" y="7132"/>
                </a:lnTo>
                <a:lnTo>
                  <a:pt x="4104" y="7108"/>
                </a:lnTo>
                <a:lnTo>
                  <a:pt x="4275" y="7523"/>
                </a:lnTo>
                <a:lnTo>
                  <a:pt x="4494" y="7889"/>
                </a:lnTo>
                <a:lnTo>
                  <a:pt x="4714" y="8256"/>
                </a:lnTo>
                <a:lnTo>
                  <a:pt x="4983" y="8598"/>
                </a:lnTo>
                <a:lnTo>
                  <a:pt x="5252" y="8891"/>
                </a:lnTo>
                <a:lnTo>
                  <a:pt x="5545" y="9159"/>
                </a:lnTo>
                <a:lnTo>
                  <a:pt x="5862" y="9404"/>
                </a:lnTo>
                <a:lnTo>
                  <a:pt x="6180" y="9623"/>
                </a:lnTo>
                <a:lnTo>
                  <a:pt x="6180" y="10698"/>
                </a:lnTo>
                <a:lnTo>
                  <a:pt x="5667" y="10747"/>
                </a:lnTo>
                <a:lnTo>
                  <a:pt x="5081" y="10845"/>
                </a:lnTo>
                <a:lnTo>
                  <a:pt x="4519" y="10967"/>
                </a:lnTo>
                <a:lnTo>
                  <a:pt x="3957" y="11089"/>
                </a:lnTo>
                <a:lnTo>
                  <a:pt x="3420" y="11260"/>
                </a:lnTo>
                <a:lnTo>
                  <a:pt x="2931" y="11455"/>
                </a:lnTo>
                <a:lnTo>
                  <a:pt x="2467" y="11675"/>
                </a:lnTo>
                <a:lnTo>
                  <a:pt x="2028" y="11919"/>
                </a:lnTo>
                <a:lnTo>
                  <a:pt x="1637" y="12188"/>
                </a:lnTo>
                <a:lnTo>
                  <a:pt x="1271" y="12456"/>
                </a:lnTo>
                <a:lnTo>
                  <a:pt x="953" y="12774"/>
                </a:lnTo>
                <a:lnTo>
                  <a:pt x="684" y="13116"/>
                </a:lnTo>
                <a:lnTo>
                  <a:pt x="440" y="13458"/>
                </a:lnTo>
                <a:lnTo>
                  <a:pt x="269" y="13849"/>
                </a:lnTo>
                <a:lnTo>
                  <a:pt x="123" y="14239"/>
                </a:lnTo>
                <a:lnTo>
                  <a:pt x="49" y="14679"/>
                </a:lnTo>
                <a:lnTo>
                  <a:pt x="1" y="15119"/>
                </a:lnTo>
                <a:lnTo>
                  <a:pt x="49" y="15167"/>
                </a:lnTo>
                <a:lnTo>
                  <a:pt x="245" y="15265"/>
                </a:lnTo>
                <a:lnTo>
                  <a:pt x="416" y="15338"/>
                </a:lnTo>
                <a:lnTo>
                  <a:pt x="636" y="15436"/>
                </a:lnTo>
                <a:lnTo>
                  <a:pt x="904" y="15534"/>
                </a:lnTo>
                <a:lnTo>
                  <a:pt x="1271" y="15607"/>
                </a:lnTo>
                <a:lnTo>
                  <a:pt x="1710" y="15705"/>
                </a:lnTo>
                <a:lnTo>
                  <a:pt x="2223" y="15802"/>
                </a:lnTo>
                <a:lnTo>
                  <a:pt x="2834" y="15876"/>
                </a:lnTo>
                <a:lnTo>
                  <a:pt x="3566" y="15973"/>
                </a:lnTo>
                <a:lnTo>
                  <a:pt x="4397" y="16022"/>
                </a:lnTo>
                <a:lnTo>
                  <a:pt x="5325" y="16071"/>
                </a:lnTo>
                <a:lnTo>
                  <a:pt x="6399" y="16096"/>
                </a:lnTo>
                <a:lnTo>
                  <a:pt x="7621" y="16120"/>
                </a:lnTo>
                <a:lnTo>
                  <a:pt x="8817" y="16096"/>
                </a:lnTo>
                <a:lnTo>
                  <a:pt x="9892" y="16071"/>
                </a:lnTo>
                <a:lnTo>
                  <a:pt x="10844" y="16022"/>
                </a:lnTo>
                <a:lnTo>
                  <a:pt x="11675" y="15973"/>
                </a:lnTo>
                <a:lnTo>
                  <a:pt x="12408" y="15876"/>
                </a:lnTo>
                <a:lnTo>
                  <a:pt x="13018" y="15802"/>
                </a:lnTo>
                <a:lnTo>
                  <a:pt x="13555" y="15705"/>
                </a:lnTo>
                <a:lnTo>
                  <a:pt x="13995" y="15607"/>
                </a:lnTo>
                <a:lnTo>
                  <a:pt x="14361" y="15534"/>
                </a:lnTo>
                <a:lnTo>
                  <a:pt x="14654" y="15436"/>
                </a:lnTo>
                <a:lnTo>
                  <a:pt x="14874" y="15338"/>
                </a:lnTo>
                <a:lnTo>
                  <a:pt x="15045" y="15265"/>
                </a:lnTo>
                <a:lnTo>
                  <a:pt x="15216" y="15167"/>
                </a:lnTo>
                <a:lnTo>
                  <a:pt x="15289" y="15119"/>
                </a:lnTo>
                <a:lnTo>
                  <a:pt x="15241" y="14655"/>
                </a:lnTo>
                <a:lnTo>
                  <a:pt x="15167" y="14215"/>
                </a:lnTo>
                <a:lnTo>
                  <a:pt x="15045" y="13800"/>
                </a:lnTo>
                <a:lnTo>
                  <a:pt x="14874" y="13409"/>
                </a:lnTo>
                <a:lnTo>
                  <a:pt x="14630" y="13043"/>
                </a:lnTo>
                <a:lnTo>
                  <a:pt x="14361" y="12701"/>
                </a:lnTo>
                <a:lnTo>
                  <a:pt x="14044" y="12408"/>
                </a:lnTo>
                <a:lnTo>
                  <a:pt x="13678" y="12115"/>
                </a:lnTo>
                <a:lnTo>
                  <a:pt x="13287" y="11846"/>
                </a:lnTo>
                <a:lnTo>
                  <a:pt x="12847" y="11626"/>
                </a:lnTo>
                <a:lnTo>
                  <a:pt x="12359" y="11406"/>
                </a:lnTo>
                <a:lnTo>
                  <a:pt x="11846" y="11235"/>
                </a:lnTo>
                <a:lnTo>
                  <a:pt x="11284" y="11064"/>
                </a:lnTo>
                <a:lnTo>
                  <a:pt x="10698" y="10942"/>
                </a:lnTo>
                <a:lnTo>
                  <a:pt x="10063" y="10820"/>
                </a:lnTo>
                <a:lnTo>
                  <a:pt x="9428" y="10747"/>
                </a:lnTo>
                <a:lnTo>
                  <a:pt x="9110" y="10722"/>
                </a:lnTo>
                <a:lnTo>
                  <a:pt x="9110" y="9623"/>
                </a:lnTo>
                <a:lnTo>
                  <a:pt x="9428" y="9404"/>
                </a:lnTo>
                <a:lnTo>
                  <a:pt x="9745" y="9159"/>
                </a:lnTo>
                <a:lnTo>
                  <a:pt x="10039" y="8891"/>
                </a:lnTo>
                <a:lnTo>
                  <a:pt x="10332" y="8598"/>
                </a:lnTo>
                <a:lnTo>
                  <a:pt x="10576" y="8256"/>
                </a:lnTo>
                <a:lnTo>
                  <a:pt x="10796" y="7889"/>
                </a:lnTo>
                <a:lnTo>
                  <a:pt x="11015" y="7523"/>
                </a:lnTo>
                <a:lnTo>
                  <a:pt x="11186" y="7108"/>
                </a:lnTo>
                <a:lnTo>
                  <a:pt x="11260" y="7132"/>
                </a:lnTo>
                <a:lnTo>
                  <a:pt x="11406" y="7132"/>
                </a:lnTo>
                <a:lnTo>
                  <a:pt x="11528" y="7059"/>
                </a:lnTo>
                <a:lnTo>
                  <a:pt x="11650" y="6961"/>
                </a:lnTo>
                <a:lnTo>
                  <a:pt x="11748" y="6790"/>
                </a:lnTo>
                <a:lnTo>
                  <a:pt x="11846" y="6619"/>
                </a:lnTo>
                <a:lnTo>
                  <a:pt x="11944" y="6400"/>
                </a:lnTo>
                <a:lnTo>
                  <a:pt x="11992" y="6155"/>
                </a:lnTo>
                <a:lnTo>
                  <a:pt x="12041" y="5887"/>
                </a:lnTo>
                <a:lnTo>
                  <a:pt x="12066" y="5642"/>
                </a:lnTo>
                <a:lnTo>
                  <a:pt x="12041" y="5398"/>
                </a:lnTo>
                <a:lnTo>
                  <a:pt x="12017" y="5203"/>
                </a:lnTo>
                <a:lnTo>
                  <a:pt x="11968" y="5007"/>
                </a:lnTo>
                <a:lnTo>
                  <a:pt x="11919" y="4836"/>
                </a:lnTo>
                <a:lnTo>
                  <a:pt x="11846" y="4690"/>
                </a:lnTo>
                <a:lnTo>
                  <a:pt x="11748" y="4592"/>
                </a:lnTo>
                <a:lnTo>
                  <a:pt x="11626" y="4519"/>
                </a:lnTo>
                <a:lnTo>
                  <a:pt x="11699" y="4153"/>
                </a:lnTo>
                <a:lnTo>
                  <a:pt x="11724" y="3811"/>
                </a:lnTo>
                <a:lnTo>
                  <a:pt x="11724" y="3493"/>
                </a:lnTo>
                <a:lnTo>
                  <a:pt x="11724" y="3200"/>
                </a:lnTo>
                <a:lnTo>
                  <a:pt x="11699" y="2907"/>
                </a:lnTo>
                <a:lnTo>
                  <a:pt x="11650" y="2638"/>
                </a:lnTo>
                <a:lnTo>
                  <a:pt x="11577" y="2394"/>
                </a:lnTo>
                <a:lnTo>
                  <a:pt x="11504" y="2150"/>
                </a:lnTo>
                <a:lnTo>
                  <a:pt x="11406" y="1930"/>
                </a:lnTo>
                <a:lnTo>
                  <a:pt x="11309" y="1710"/>
                </a:lnTo>
                <a:lnTo>
                  <a:pt x="11186" y="1515"/>
                </a:lnTo>
                <a:lnTo>
                  <a:pt x="11040" y="1344"/>
                </a:lnTo>
                <a:lnTo>
                  <a:pt x="10893" y="1173"/>
                </a:lnTo>
                <a:lnTo>
                  <a:pt x="10747" y="1026"/>
                </a:lnTo>
                <a:lnTo>
                  <a:pt x="10429" y="758"/>
                </a:lnTo>
                <a:lnTo>
                  <a:pt x="10063" y="562"/>
                </a:lnTo>
                <a:lnTo>
                  <a:pt x="9697" y="367"/>
                </a:lnTo>
                <a:lnTo>
                  <a:pt x="9330" y="245"/>
                </a:lnTo>
                <a:lnTo>
                  <a:pt x="8964" y="147"/>
                </a:lnTo>
                <a:lnTo>
                  <a:pt x="8598" y="74"/>
                </a:lnTo>
                <a:lnTo>
                  <a:pt x="8256" y="25"/>
                </a:lnTo>
                <a:lnTo>
                  <a:pt x="7938" y="1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76" name="Google Shape;476;p40"/>
          <p:cNvGrpSpPr/>
          <p:nvPr/>
        </p:nvGrpSpPr>
        <p:grpSpPr>
          <a:xfrm>
            <a:off x="4865134" y="2089056"/>
            <a:ext cx="351204" cy="324661"/>
            <a:chOff x="5975075" y="2327500"/>
            <a:chExt cx="420100" cy="388350"/>
          </a:xfrm>
        </p:grpSpPr>
        <p:sp>
          <p:nvSpPr>
            <p:cNvPr id="477" name="Google Shape;477;p40"/>
            <p:cNvSpPr/>
            <p:nvPr/>
          </p:nvSpPr>
          <p:spPr>
            <a:xfrm>
              <a:off x="5975075" y="2474650"/>
              <a:ext cx="98325" cy="220450"/>
            </a:xfrm>
            <a:custGeom>
              <a:rect b="b" l="l" r="r" t="t"/>
              <a:pathLst>
                <a:path extrusionOk="0" h="8818" w="3933">
                  <a:moveTo>
                    <a:pt x="2418" y="1002"/>
                  </a:moveTo>
                  <a:lnTo>
                    <a:pt x="2565" y="1027"/>
                  </a:lnTo>
                  <a:lnTo>
                    <a:pt x="2687" y="1075"/>
                  </a:lnTo>
                  <a:lnTo>
                    <a:pt x="2809" y="1124"/>
                  </a:lnTo>
                  <a:lnTo>
                    <a:pt x="2907" y="1222"/>
                  </a:lnTo>
                  <a:lnTo>
                    <a:pt x="3005" y="1320"/>
                  </a:lnTo>
                  <a:lnTo>
                    <a:pt x="3078" y="1442"/>
                  </a:lnTo>
                  <a:lnTo>
                    <a:pt x="3102" y="1564"/>
                  </a:lnTo>
                  <a:lnTo>
                    <a:pt x="3127" y="1710"/>
                  </a:lnTo>
                  <a:lnTo>
                    <a:pt x="3102" y="1857"/>
                  </a:lnTo>
                  <a:lnTo>
                    <a:pt x="3078" y="1979"/>
                  </a:lnTo>
                  <a:lnTo>
                    <a:pt x="3005" y="2101"/>
                  </a:lnTo>
                  <a:lnTo>
                    <a:pt x="2907" y="2223"/>
                  </a:lnTo>
                  <a:lnTo>
                    <a:pt x="2809" y="2297"/>
                  </a:lnTo>
                  <a:lnTo>
                    <a:pt x="2687" y="2370"/>
                  </a:lnTo>
                  <a:lnTo>
                    <a:pt x="2565" y="2394"/>
                  </a:lnTo>
                  <a:lnTo>
                    <a:pt x="2418" y="2419"/>
                  </a:lnTo>
                  <a:lnTo>
                    <a:pt x="2272" y="2394"/>
                  </a:lnTo>
                  <a:lnTo>
                    <a:pt x="2150" y="2370"/>
                  </a:lnTo>
                  <a:lnTo>
                    <a:pt x="2028" y="2297"/>
                  </a:lnTo>
                  <a:lnTo>
                    <a:pt x="1930" y="2223"/>
                  </a:lnTo>
                  <a:lnTo>
                    <a:pt x="1832" y="2101"/>
                  </a:lnTo>
                  <a:lnTo>
                    <a:pt x="1759" y="1979"/>
                  </a:lnTo>
                  <a:lnTo>
                    <a:pt x="1735" y="1857"/>
                  </a:lnTo>
                  <a:lnTo>
                    <a:pt x="1710" y="1710"/>
                  </a:lnTo>
                  <a:lnTo>
                    <a:pt x="1735" y="1564"/>
                  </a:lnTo>
                  <a:lnTo>
                    <a:pt x="1759" y="1442"/>
                  </a:lnTo>
                  <a:lnTo>
                    <a:pt x="1832" y="1320"/>
                  </a:lnTo>
                  <a:lnTo>
                    <a:pt x="1930" y="1222"/>
                  </a:lnTo>
                  <a:lnTo>
                    <a:pt x="2028" y="1124"/>
                  </a:lnTo>
                  <a:lnTo>
                    <a:pt x="2150" y="1075"/>
                  </a:lnTo>
                  <a:lnTo>
                    <a:pt x="2272" y="1027"/>
                  </a:lnTo>
                  <a:lnTo>
                    <a:pt x="2418" y="1002"/>
                  </a:lnTo>
                  <a:close/>
                  <a:moveTo>
                    <a:pt x="1" y="1"/>
                  </a:moveTo>
                  <a:lnTo>
                    <a:pt x="1" y="8817"/>
                  </a:lnTo>
                  <a:lnTo>
                    <a:pt x="3933" y="8817"/>
                  </a:lnTo>
                  <a:lnTo>
                    <a:pt x="3933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8" name="Google Shape;478;p40"/>
            <p:cNvSpPr/>
            <p:nvPr/>
          </p:nvSpPr>
          <p:spPr>
            <a:xfrm>
              <a:off x="6088025" y="2327500"/>
              <a:ext cx="307150" cy="388350"/>
            </a:xfrm>
            <a:custGeom>
              <a:rect b="b" l="l" r="r" t="t"/>
              <a:pathLst>
                <a:path extrusionOk="0" h="15534" w="12286">
                  <a:moveTo>
                    <a:pt x="6326" y="1"/>
                  </a:moveTo>
                  <a:lnTo>
                    <a:pt x="5960" y="25"/>
                  </a:lnTo>
                  <a:lnTo>
                    <a:pt x="5716" y="74"/>
                  </a:lnTo>
                  <a:lnTo>
                    <a:pt x="5520" y="147"/>
                  </a:lnTo>
                  <a:lnTo>
                    <a:pt x="5374" y="221"/>
                  </a:lnTo>
                  <a:lnTo>
                    <a:pt x="4983" y="1466"/>
                  </a:lnTo>
                  <a:lnTo>
                    <a:pt x="4788" y="2028"/>
                  </a:lnTo>
                  <a:lnTo>
                    <a:pt x="4592" y="2541"/>
                  </a:lnTo>
                  <a:lnTo>
                    <a:pt x="4397" y="3005"/>
                  </a:lnTo>
                  <a:lnTo>
                    <a:pt x="4202" y="3396"/>
                  </a:lnTo>
                  <a:lnTo>
                    <a:pt x="4031" y="3689"/>
                  </a:lnTo>
                  <a:lnTo>
                    <a:pt x="3884" y="3933"/>
                  </a:lnTo>
                  <a:lnTo>
                    <a:pt x="3664" y="4153"/>
                  </a:lnTo>
                  <a:lnTo>
                    <a:pt x="3322" y="4495"/>
                  </a:lnTo>
                  <a:lnTo>
                    <a:pt x="2516" y="5252"/>
                  </a:lnTo>
                  <a:lnTo>
                    <a:pt x="1442" y="6229"/>
                  </a:lnTo>
                  <a:lnTo>
                    <a:pt x="1" y="6229"/>
                  </a:lnTo>
                  <a:lnTo>
                    <a:pt x="1" y="13433"/>
                  </a:lnTo>
                  <a:lnTo>
                    <a:pt x="1515" y="13433"/>
                  </a:lnTo>
                  <a:lnTo>
                    <a:pt x="2004" y="13678"/>
                  </a:lnTo>
                  <a:lnTo>
                    <a:pt x="2687" y="13971"/>
                  </a:lnTo>
                  <a:lnTo>
                    <a:pt x="3567" y="14313"/>
                  </a:lnTo>
                  <a:lnTo>
                    <a:pt x="4544" y="14679"/>
                  </a:lnTo>
                  <a:lnTo>
                    <a:pt x="5594" y="14997"/>
                  </a:lnTo>
                  <a:lnTo>
                    <a:pt x="6131" y="15143"/>
                  </a:lnTo>
                  <a:lnTo>
                    <a:pt x="6668" y="15265"/>
                  </a:lnTo>
                  <a:lnTo>
                    <a:pt x="7181" y="15387"/>
                  </a:lnTo>
                  <a:lnTo>
                    <a:pt x="7694" y="15461"/>
                  </a:lnTo>
                  <a:lnTo>
                    <a:pt x="8158" y="15509"/>
                  </a:lnTo>
                  <a:lnTo>
                    <a:pt x="8622" y="15534"/>
                  </a:lnTo>
                  <a:lnTo>
                    <a:pt x="9404" y="15534"/>
                  </a:lnTo>
                  <a:lnTo>
                    <a:pt x="9819" y="15509"/>
                  </a:lnTo>
                  <a:lnTo>
                    <a:pt x="10210" y="15461"/>
                  </a:lnTo>
                  <a:lnTo>
                    <a:pt x="10552" y="15363"/>
                  </a:lnTo>
                  <a:lnTo>
                    <a:pt x="10723" y="15314"/>
                  </a:lnTo>
                  <a:lnTo>
                    <a:pt x="10845" y="15265"/>
                  </a:lnTo>
                  <a:lnTo>
                    <a:pt x="10967" y="15192"/>
                  </a:lnTo>
                  <a:lnTo>
                    <a:pt x="11064" y="15094"/>
                  </a:lnTo>
                  <a:lnTo>
                    <a:pt x="11113" y="14997"/>
                  </a:lnTo>
                  <a:lnTo>
                    <a:pt x="11162" y="14874"/>
                  </a:lnTo>
                  <a:lnTo>
                    <a:pt x="11235" y="14166"/>
                  </a:lnTo>
                  <a:lnTo>
                    <a:pt x="11211" y="13995"/>
                  </a:lnTo>
                  <a:lnTo>
                    <a:pt x="11162" y="13849"/>
                  </a:lnTo>
                  <a:lnTo>
                    <a:pt x="11064" y="13702"/>
                  </a:lnTo>
                  <a:lnTo>
                    <a:pt x="10918" y="13580"/>
                  </a:lnTo>
                  <a:lnTo>
                    <a:pt x="11040" y="13556"/>
                  </a:lnTo>
                  <a:lnTo>
                    <a:pt x="11162" y="13507"/>
                  </a:lnTo>
                  <a:lnTo>
                    <a:pt x="11284" y="13458"/>
                  </a:lnTo>
                  <a:lnTo>
                    <a:pt x="11382" y="13360"/>
                  </a:lnTo>
                  <a:lnTo>
                    <a:pt x="11455" y="13263"/>
                  </a:lnTo>
                  <a:lnTo>
                    <a:pt x="11528" y="13140"/>
                  </a:lnTo>
                  <a:lnTo>
                    <a:pt x="11577" y="12994"/>
                  </a:lnTo>
                  <a:lnTo>
                    <a:pt x="11602" y="12872"/>
                  </a:lnTo>
                  <a:lnTo>
                    <a:pt x="11675" y="11993"/>
                  </a:lnTo>
                  <a:lnTo>
                    <a:pt x="11675" y="11870"/>
                  </a:lnTo>
                  <a:lnTo>
                    <a:pt x="11675" y="11773"/>
                  </a:lnTo>
                  <a:lnTo>
                    <a:pt x="11651" y="11651"/>
                  </a:lnTo>
                  <a:lnTo>
                    <a:pt x="11602" y="11553"/>
                  </a:lnTo>
                  <a:lnTo>
                    <a:pt x="11480" y="11382"/>
                  </a:lnTo>
                  <a:lnTo>
                    <a:pt x="11406" y="11309"/>
                  </a:lnTo>
                  <a:lnTo>
                    <a:pt x="11333" y="11235"/>
                  </a:lnTo>
                  <a:lnTo>
                    <a:pt x="11455" y="11211"/>
                  </a:lnTo>
                  <a:lnTo>
                    <a:pt x="11553" y="11162"/>
                  </a:lnTo>
                  <a:lnTo>
                    <a:pt x="11651" y="11089"/>
                  </a:lnTo>
                  <a:lnTo>
                    <a:pt x="11748" y="10991"/>
                  </a:lnTo>
                  <a:lnTo>
                    <a:pt x="11822" y="10893"/>
                  </a:lnTo>
                  <a:lnTo>
                    <a:pt x="11870" y="10796"/>
                  </a:lnTo>
                  <a:lnTo>
                    <a:pt x="11919" y="10674"/>
                  </a:lnTo>
                  <a:lnTo>
                    <a:pt x="11944" y="10527"/>
                  </a:lnTo>
                  <a:lnTo>
                    <a:pt x="12017" y="9672"/>
                  </a:lnTo>
                  <a:lnTo>
                    <a:pt x="12017" y="9550"/>
                  </a:lnTo>
                  <a:lnTo>
                    <a:pt x="12017" y="9428"/>
                  </a:lnTo>
                  <a:lnTo>
                    <a:pt x="11993" y="9306"/>
                  </a:lnTo>
                  <a:lnTo>
                    <a:pt x="11944" y="9208"/>
                  </a:lnTo>
                  <a:lnTo>
                    <a:pt x="11895" y="9111"/>
                  </a:lnTo>
                  <a:lnTo>
                    <a:pt x="11822" y="9037"/>
                  </a:lnTo>
                  <a:lnTo>
                    <a:pt x="11748" y="8964"/>
                  </a:lnTo>
                  <a:lnTo>
                    <a:pt x="11651" y="8891"/>
                  </a:lnTo>
                  <a:lnTo>
                    <a:pt x="11748" y="8866"/>
                  </a:lnTo>
                  <a:lnTo>
                    <a:pt x="11846" y="8793"/>
                  </a:lnTo>
                  <a:lnTo>
                    <a:pt x="11944" y="8720"/>
                  </a:lnTo>
                  <a:lnTo>
                    <a:pt x="12017" y="8647"/>
                  </a:lnTo>
                  <a:lnTo>
                    <a:pt x="12090" y="8549"/>
                  </a:lnTo>
                  <a:lnTo>
                    <a:pt x="12139" y="8451"/>
                  </a:lnTo>
                  <a:lnTo>
                    <a:pt x="12163" y="8329"/>
                  </a:lnTo>
                  <a:lnTo>
                    <a:pt x="12188" y="8207"/>
                  </a:lnTo>
                  <a:lnTo>
                    <a:pt x="12286" y="7328"/>
                  </a:lnTo>
                  <a:lnTo>
                    <a:pt x="12261" y="7206"/>
                  </a:lnTo>
                  <a:lnTo>
                    <a:pt x="12237" y="7083"/>
                  </a:lnTo>
                  <a:lnTo>
                    <a:pt x="12188" y="6986"/>
                  </a:lnTo>
                  <a:lnTo>
                    <a:pt x="12139" y="6888"/>
                  </a:lnTo>
                  <a:lnTo>
                    <a:pt x="12066" y="6790"/>
                  </a:lnTo>
                  <a:lnTo>
                    <a:pt x="11968" y="6717"/>
                  </a:lnTo>
                  <a:lnTo>
                    <a:pt x="11748" y="6571"/>
                  </a:lnTo>
                  <a:lnTo>
                    <a:pt x="11504" y="6448"/>
                  </a:lnTo>
                  <a:lnTo>
                    <a:pt x="11211" y="6351"/>
                  </a:lnTo>
                  <a:lnTo>
                    <a:pt x="10893" y="6278"/>
                  </a:lnTo>
                  <a:lnTo>
                    <a:pt x="10576" y="6229"/>
                  </a:lnTo>
                  <a:lnTo>
                    <a:pt x="9892" y="6131"/>
                  </a:lnTo>
                  <a:lnTo>
                    <a:pt x="8842" y="6033"/>
                  </a:lnTo>
                  <a:lnTo>
                    <a:pt x="7596" y="5960"/>
                  </a:lnTo>
                  <a:lnTo>
                    <a:pt x="6326" y="5887"/>
                  </a:lnTo>
                  <a:lnTo>
                    <a:pt x="6497" y="5594"/>
                  </a:lnTo>
                  <a:lnTo>
                    <a:pt x="6644" y="5252"/>
                  </a:lnTo>
                  <a:lnTo>
                    <a:pt x="6790" y="4885"/>
                  </a:lnTo>
                  <a:lnTo>
                    <a:pt x="6888" y="4495"/>
                  </a:lnTo>
                  <a:lnTo>
                    <a:pt x="6986" y="4104"/>
                  </a:lnTo>
                  <a:lnTo>
                    <a:pt x="7083" y="3689"/>
                  </a:lnTo>
                  <a:lnTo>
                    <a:pt x="7181" y="2883"/>
                  </a:lnTo>
                  <a:lnTo>
                    <a:pt x="7254" y="2150"/>
                  </a:lnTo>
                  <a:lnTo>
                    <a:pt x="7303" y="1539"/>
                  </a:lnTo>
                  <a:lnTo>
                    <a:pt x="7303" y="978"/>
                  </a:lnTo>
                  <a:lnTo>
                    <a:pt x="7303" y="807"/>
                  </a:lnTo>
                  <a:lnTo>
                    <a:pt x="7230" y="611"/>
                  </a:lnTo>
                  <a:lnTo>
                    <a:pt x="7157" y="465"/>
                  </a:lnTo>
                  <a:lnTo>
                    <a:pt x="7035" y="318"/>
                  </a:lnTo>
                  <a:lnTo>
                    <a:pt x="6888" y="172"/>
                  </a:lnTo>
                  <a:lnTo>
                    <a:pt x="6717" y="98"/>
                  </a:lnTo>
                  <a:lnTo>
                    <a:pt x="6522" y="25"/>
                  </a:lnTo>
                  <a:lnTo>
                    <a:pt x="6326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9" name="Google Shape;479;p40"/>
          <p:cNvGrpSpPr/>
          <p:nvPr/>
        </p:nvGrpSpPr>
        <p:grpSpPr>
          <a:xfrm>
            <a:off x="5496544" y="2079358"/>
            <a:ext cx="215437" cy="351204"/>
            <a:chOff x="6730350" y="2315900"/>
            <a:chExt cx="257700" cy="420100"/>
          </a:xfrm>
        </p:grpSpPr>
        <p:sp>
          <p:nvSpPr>
            <p:cNvPr id="480" name="Google Shape;480;p40"/>
            <p:cNvSpPr/>
            <p:nvPr/>
          </p:nvSpPr>
          <p:spPr>
            <a:xfrm>
              <a:off x="6807900" y="26712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1" name="Google Shape;481;p40"/>
            <p:cNvSpPr/>
            <p:nvPr/>
          </p:nvSpPr>
          <p:spPr>
            <a:xfrm>
              <a:off x="6807900" y="26364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2" name="Google Shape;482;p40"/>
            <p:cNvSpPr/>
            <p:nvPr/>
          </p:nvSpPr>
          <p:spPr>
            <a:xfrm>
              <a:off x="6807900" y="2706075"/>
              <a:ext cx="102600" cy="29925"/>
            </a:xfrm>
            <a:custGeom>
              <a:rect b="b" l="l" r="r" t="t"/>
              <a:pathLst>
                <a:path extrusionOk="0" h="1197" w="4104">
                  <a:moveTo>
                    <a:pt x="1" y="0"/>
                  </a:moveTo>
                  <a:lnTo>
                    <a:pt x="1" y="171"/>
                  </a:lnTo>
                  <a:lnTo>
                    <a:pt x="25" y="318"/>
                  </a:lnTo>
                  <a:lnTo>
                    <a:pt x="98" y="464"/>
                  </a:lnTo>
                  <a:lnTo>
                    <a:pt x="196" y="586"/>
                  </a:lnTo>
                  <a:lnTo>
                    <a:pt x="343" y="660"/>
                  </a:lnTo>
                  <a:lnTo>
                    <a:pt x="1881" y="1172"/>
                  </a:lnTo>
                  <a:lnTo>
                    <a:pt x="2052" y="1197"/>
                  </a:lnTo>
                  <a:lnTo>
                    <a:pt x="2223" y="1172"/>
                  </a:lnTo>
                  <a:lnTo>
                    <a:pt x="3762" y="660"/>
                  </a:lnTo>
                  <a:lnTo>
                    <a:pt x="3908" y="586"/>
                  </a:lnTo>
                  <a:lnTo>
                    <a:pt x="4006" y="464"/>
                  </a:lnTo>
                  <a:lnTo>
                    <a:pt x="4079" y="318"/>
                  </a:lnTo>
                  <a:lnTo>
                    <a:pt x="4104" y="171"/>
                  </a:lnTo>
                  <a:lnTo>
                    <a:pt x="4104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3" name="Google Shape;483;p40"/>
            <p:cNvSpPr/>
            <p:nvPr/>
          </p:nvSpPr>
          <p:spPr>
            <a:xfrm>
              <a:off x="6811575" y="2463675"/>
              <a:ext cx="95275" cy="160600"/>
            </a:xfrm>
            <a:custGeom>
              <a:rect b="b" l="l" r="r" t="t"/>
              <a:pathLst>
                <a:path extrusionOk="0" h="6424" w="3811">
                  <a:moveTo>
                    <a:pt x="1905" y="0"/>
                  </a:moveTo>
                  <a:lnTo>
                    <a:pt x="928" y="831"/>
                  </a:lnTo>
                  <a:lnTo>
                    <a:pt x="855" y="879"/>
                  </a:lnTo>
                  <a:lnTo>
                    <a:pt x="782" y="904"/>
                  </a:lnTo>
                  <a:lnTo>
                    <a:pt x="684" y="879"/>
                  </a:lnTo>
                  <a:lnTo>
                    <a:pt x="611" y="831"/>
                  </a:lnTo>
                  <a:lnTo>
                    <a:pt x="0" y="318"/>
                  </a:lnTo>
                  <a:lnTo>
                    <a:pt x="1319" y="6423"/>
                  </a:lnTo>
                  <a:lnTo>
                    <a:pt x="2491" y="6423"/>
                  </a:lnTo>
                  <a:lnTo>
                    <a:pt x="3810" y="318"/>
                  </a:lnTo>
                  <a:lnTo>
                    <a:pt x="3200" y="831"/>
                  </a:lnTo>
                  <a:lnTo>
                    <a:pt x="3126" y="879"/>
                  </a:lnTo>
                  <a:lnTo>
                    <a:pt x="3029" y="904"/>
                  </a:lnTo>
                  <a:lnTo>
                    <a:pt x="2955" y="879"/>
                  </a:lnTo>
                  <a:lnTo>
                    <a:pt x="2882" y="831"/>
                  </a:lnTo>
                  <a:lnTo>
                    <a:pt x="1905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4" name="Google Shape;484;p40"/>
            <p:cNvSpPr/>
            <p:nvPr/>
          </p:nvSpPr>
          <p:spPr>
            <a:xfrm>
              <a:off x="6730350" y="2315900"/>
              <a:ext cx="257700" cy="308375"/>
            </a:xfrm>
            <a:custGeom>
              <a:rect b="b" l="l" r="r" t="t"/>
              <a:pathLst>
                <a:path extrusionOk="0" h="12335" w="10308">
                  <a:moveTo>
                    <a:pt x="5154" y="1"/>
                  </a:moveTo>
                  <a:lnTo>
                    <a:pt x="4617" y="25"/>
                  </a:lnTo>
                  <a:lnTo>
                    <a:pt x="4128" y="98"/>
                  </a:lnTo>
                  <a:lnTo>
                    <a:pt x="3615" y="245"/>
                  </a:lnTo>
                  <a:lnTo>
                    <a:pt x="3151" y="416"/>
                  </a:lnTo>
                  <a:lnTo>
                    <a:pt x="2712" y="636"/>
                  </a:lnTo>
                  <a:lnTo>
                    <a:pt x="2272" y="880"/>
                  </a:lnTo>
                  <a:lnTo>
                    <a:pt x="1881" y="1173"/>
                  </a:lnTo>
                  <a:lnTo>
                    <a:pt x="1515" y="1515"/>
                  </a:lnTo>
                  <a:lnTo>
                    <a:pt x="1198" y="1881"/>
                  </a:lnTo>
                  <a:lnTo>
                    <a:pt x="880" y="2272"/>
                  </a:lnTo>
                  <a:lnTo>
                    <a:pt x="636" y="2687"/>
                  </a:lnTo>
                  <a:lnTo>
                    <a:pt x="416" y="3151"/>
                  </a:lnTo>
                  <a:lnTo>
                    <a:pt x="245" y="3615"/>
                  </a:lnTo>
                  <a:lnTo>
                    <a:pt x="123" y="4104"/>
                  </a:lnTo>
                  <a:lnTo>
                    <a:pt x="50" y="4617"/>
                  </a:lnTo>
                  <a:lnTo>
                    <a:pt x="1" y="5154"/>
                  </a:lnTo>
                  <a:lnTo>
                    <a:pt x="25" y="5423"/>
                  </a:lnTo>
                  <a:lnTo>
                    <a:pt x="50" y="5691"/>
                  </a:lnTo>
                  <a:lnTo>
                    <a:pt x="123" y="6204"/>
                  </a:lnTo>
                  <a:lnTo>
                    <a:pt x="245" y="6693"/>
                  </a:lnTo>
                  <a:lnTo>
                    <a:pt x="416" y="7132"/>
                  </a:lnTo>
                  <a:lnTo>
                    <a:pt x="636" y="7572"/>
                  </a:lnTo>
                  <a:lnTo>
                    <a:pt x="856" y="7963"/>
                  </a:lnTo>
                  <a:lnTo>
                    <a:pt x="1100" y="8353"/>
                  </a:lnTo>
                  <a:lnTo>
                    <a:pt x="1369" y="8744"/>
                  </a:lnTo>
                  <a:lnTo>
                    <a:pt x="1906" y="9526"/>
                  </a:lnTo>
                  <a:lnTo>
                    <a:pt x="2150" y="9941"/>
                  </a:lnTo>
                  <a:lnTo>
                    <a:pt x="2394" y="10356"/>
                  </a:lnTo>
                  <a:lnTo>
                    <a:pt x="2614" y="10796"/>
                  </a:lnTo>
                  <a:lnTo>
                    <a:pt x="2810" y="11284"/>
                  </a:lnTo>
                  <a:lnTo>
                    <a:pt x="2980" y="11797"/>
                  </a:lnTo>
                  <a:lnTo>
                    <a:pt x="3103" y="12334"/>
                  </a:lnTo>
                  <a:lnTo>
                    <a:pt x="4079" y="12334"/>
                  </a:lnTo>
                  <a:lnTo>
                    <a:pt x="3249" y="8500"/>
                  </a:lnTo>
                  <a:lnTo>
                    <a:pt x="2663" y="5642"/>
                  </a:lnTo>
                  <a:lnTo>
                    <a:pt x="2663" y="5520"/>
                  </a:lnTo>
                  <a:lnTo>
                    <a:pt x="2712" y="5423"/>
                  </a:lnTo>
                  <a:lnTo>
                    <a:pt x="2785" y="5374"/>
                  </a:lnTo>
                  <a:lnTo>
                    <a:pt x="2883" y="5349"/>
                  </a:lnTo>
                  <a:lnTo>
                    <a:pt x="2956" y="5349"/>
                  </a:lnTo>
                  <a:lnTo>
                    <a:pt x="3054" y="5398"/>
                  </a:lnTo>
                  <a:lnTo>
                    <a:pt x="4031" y="6253"/>
                  </a:lnTo>
                  <a:lnTo>
                    <a:pt x="4983" y="5398"/>
                  </a:lnTo>
                  <a:lnTo>
                    <a:pt x="5081" y="5349"/>
                  </a:lnTo>
                  <a:lnTo>
                    <a:pt x="5227" y="5349"/>
                  </a:lnTo>
                  <a:lnTo>
                    <a:pt x="5325" y="5398"/>
                  </a:lnTo>
                  <a:lnTo>
                    <a:pt x="6278" y="6253"/>
                  </a:lnTo>
                  <a:lnTo>
                    <a:pt x="7254" y="5398"/>
                  </a:lnTo>
                  <a:lnTo>
                    <a:pt x="7352" y="5349"/>
                  </a:lnTo>
                  <a:lnTo>
                    <a:pt x="7425" y="5349"/>
                  </a:lnTo>
                  <a:lnTo>
                    <a:pt x="7523" y="5374"/>
                  </a:lnTo>
                  <a:lnTo>
                    <a:pt x="7596" y="5423"/>
                  </a:lnTo>
                  <a:lnTo>
                    <a:pt x="7645" y="5520"/>
                  </a:lnTo>
                  <a:lnTo>
                    <a:pt x="7645" y="5642"/>
                  </a:lnTo>
                  <a:lnTo>
                    <a:pt x="7059" y="8500"/>
                  </a:lnTo>
                  <a:lnTo>
                    <a:pt x="6229" y="12334"/>
                  </a:lnTo>
                  <a:lnTo>
                    <a:pt x="7206" y="12334"/>
                  </a:lnTo>
                  <a:lnTo>
                    <a:pt x="7328" y="11797"/>
                  </a:lnTo>
                  <a:lnTo>
                    <a:pt x="7499" y="11284"/>
                  </a:lnTo>
                  <a:lnTo>
                    <a:pt x="7694" y="10796"/>
                  </a:lnTo>
                  <a:lnTo>
                    <a:pt x="7914" y="10356"/>
                  </a:lnTo>
                  <a:lnTo>
                    <a:pt x="8158" y="9941"/>
                  </a:lnTo>
                  <a:lnTo>
                    <a:pt x="8402" y="9526"/>
                  </a:lnTo>
                  <a:lnTo>
                    <a:pt x="8940" y="8744"/>
                  </a:lnTo>
                  <a:lnTo>
                    <a:pt x="9208" y="8353"/>
                  </a:lnTo>
                  <a:lnTo>
                    <a:pt x="9453" y="7963"/>
                  </a:lnTo>
                  <a:lnTo>
                    <a:pt x="9672" y="7572"/>
                  </a:lnTo>
                  <a:lnTo>
                    <a:pt x="9892" y="7132"/>
                  </a:lnTo>
                  <a:lnTo>
                    <a:pt x="10063" y="6693"/>
                  </a:lnTo>
                  <a:lnTo>
                    <a:pt x="10185" y="6204"/>
                  </a:lnTo>
                  <a:lnTo>
                    <a:pt x="10259" y="5691"/>
                  </a:lnTo>
                  <a:lnTo>
                    <a:pt x="10283" y="5423"/>
                  </a:lnTo>
                  <a:lnTo>
                    <a:pt x="10307" y="5154"/>
                  </a:lnTo>
                  <a:lnTo>
                    <a:pt x="10259" y="4617"/>
                  </a:lnTo>
                  <a:lnTo>
                    <a:pt x="10185" y="4104"/>
                  </a:lnTo>
                  <a:lnTo>
                    <a:pt x="10063" y="3615"/>
                  </a:lnTo>
                  <a:lnTo>
                    <a:pt x="9892" y="3151"/>
                  </a:lnTo>
                  <a:lnTo>
                    <a:pt x="9672" y="2687"/>
                  </a:lnTo>
                  <a:lnTo>
                    <a:pt x="9428" y="2272"/>
                  </a:lnTo>
                  <a:lnTo>
                    <a:pt x="9111" y="1881"/>
                  </a:lnTo>
                  <a:lnTo>
                    <a:pt x="8793" y="1515"/>
                  </a:lnTo>
                  <a:lnTo>
                    <a:pt x="8427" y="1173"/>
                  </a:lnTo>
                  <a:lnTo>
                    <a:pt x="8036" y="880"/>
                  </a:lnTo>
                  <a:lnTo>
                    <a:pt x="7596" y="636"/>
                  </a:lnTo>
                  <a:lnTo>
                    <a:pt x="7157" y="416"/>
                  </a:lnTo>
                  <a:lnTo>
                    <a:pt x="6693" y="245"/>
                  </a:lnTo>
                  <a:lnTo>
                    <a:pt x="6180" y="98"/>
                  </a:lnTo>
                  <a:lnTo>
                    <a:pt x="5691" y="25"/>
                  </a:lnTo>
                  <a:lnTo>
                    <a:pt x="5154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5" name="Google Shape;485;p40"/>
          <p:cNvGrpSpPr/>
          <p:nvPr/>
        </p:nvGrpSpPr>
        <p:grpSpPr>
          <a:xfrm>
            <a:off x="477889" y="2615840"/>
            <a:ext cx="109265" cy="398166"/>
            <a:chOff x="727175" y="2957625"/>
            <a:chExt cx="130700" cy="476275"/>
          </a:xfrm>
        </p:grpSpPr>
        <p:sp>
          <p:nvSpPr>
            <p:cNvPr id="486" name="Google Shape;486;p40"/>
            <p:cNvSpPr/>
            <p:nvPr/>
          </p:nvSpPr>
          <p:spPr>
            <a:xfrm>
              <a:off x="727175" y="2957625"/>
              <a:ext cx="130700" cy="476275"/>
            </a:xfrm>
            <a:custGeom>
              <a:rect b="b" l="l" r="r" t="t"/>
              <a:pathLst>
                <a:path extrusionOk="0" h="19051" w="5228">
                  <a:moveTo>
                    <a:pt x="2614" y="489"/>
                  </a:moveTo>
                  <a:lnTo>
                    <a:pt x="2858" y="538"/>
                  </a:lnTo>
                  <a:lnTo>
                    <a:pt x="3102" y="611"/>
                  </a:lnTo>
                  <a:lnTo>
                    <a:pt x="3322" y="709"/>
                  </a:lnTo>
                  <a:lnTo>
                    <a:pt x="3493" y="880"/>
                  </a:lnTo>
                  <a:lnTo>
                    <a:pt x="3664" y="1051"/>
                  </a:lnTo>
                  <a:lnTo>
                    <a:pt x="3762" y="1270"/>
                  </a:lnTo>
                  <a:lnTo>
                    <a:pt x="3835" y="1490"/>
                  </a:lnTo>
                  <a:lnTo>
                    <a:pt x="3859" y="1759"/>
                  </a:lnTo>
                  <a:lnTo>
                    <a:pt x="3859" y="14483"/>
                  </a:lnTo>
                  <a:lnTo>
                    <a:pt x="3884" y="14581"/>
                  </a:lnTo>
                  <a:lnTo>
                    <a:pt x="3908" y="14679"/>
                  </a:lnTo>
                  <a:lnTo>
                    <a:pt x="3957" y="14776"/>
                  </a:lnTo>
                  <a:lnTo>
                    <a:pt x="4030" y="14850"/>
                  </a:lnTo>
                  <a:lnTo>
                    <a:pt x="4177" y="14996"/>
                  </a:lnTo>
                  <a:lnTo>
                    <a:pt x="4324" y="15167"/>
                  </a:lnTo>
                  <a:lnTo>
                    <a:pt x="4446" y="15363"/>
                  </a:lnTo>
                  <a:lnTo>
                    <a:pt x="4543" y="15558"/>
                  </a:lnTo>
                  <a:lnTo>
                    <a:pt x="4641" y="15778"/>
                  </a:lnTo>
                  <a:lnTo>
                    <a:pt x="4690" y="15973"/>
                  </a:lnTo>
                  <a:lnTo>
                    <a:pt x="4714" y="16193"/>
                  </a:lnTo>
                  <a:lnTo>
                    <a:pt x="4739" y="16437"/>
                  </a:lnTo>
                  <a:lnTo>
                    <a:pt x="4714" y="16633"/>
                  </a:lnTo>
                  <a:lnTo>
                    <a:pt x="4690" y="16852"/>
                  </a:lnTo>
                  <a:lnTo>
                    <a:pt x="4641" y="17048"/>
                  </a:lnTo>
                  <a:lnTo>
                    <a:pt x="4568" y="17243"/>
                  </a:lnTo>
                  <a:lnTo>
                    <a:pt x="4470" y="17438"/>
                  </a:lnTo>
                  <a:lnTo>
                    <a:pt x="4372" y="17609"/>
                  </a:lnTo>
                  <a:lnTo>
                    <a:pt x="4250" y="17780"/>
                  </a:lnTo>
                  <a:lnTo>
                    <a:pt x="4104" y="17927"/>
                  </a:lnTo>
                  <a:lnTo>
                    <a:pt x="3957" y="18073"/>
                  </a:lnTo>
                  <a:lnTo>
                    <a:pt x="3811" y="18196"/>
                  </a:lnTo>
                  <a:lnTo>
                    <a:pt x="3615" y="18293"/>
                  </a:lnTo>
                  <a:lnTo>
                    <a:pt x="3444" y="18391"/>
                  </a:lnTo>
                  <a:lnTo>
                    <a:pt x="3249" y="18464"/>
                  </a:lnTo>
                  <a:lnTo>
                    <a:pt x="3029" y="18513"/>
                  </a:lnTo>
                  <a:lnTo>
                    <a:pt x="2834" y="18538"/>
                  </a:lnTo>
                  <a:lnTo>
                    <a:pt x="2614" y="18562"/>
                  </a:lnTo>
                  <a:lnTo>
                    <a:pt x="2394" y="18538"/>
                  </a:lnTo>
                  <a:lnTo>
                    <a:pt x="2174" y="18513"/>
                  </a:lnTo>
                  <a:lnTo>
                    <a:pt x="1979" y="18464"/>
                  </a:lnTo>
                  <a:lnTo>
                    <a:pt x="1784" y="18391"/>
                  </a:lnTo>
                  <a:lnTo>
                    <a:pt x="1613" y="18293"/>
                  </a:lnTo>
                  <a:lnTo>
                    <a:pt x="1417" y="18196"/>
                  </a:lnTo>
                  <a:lnTo>
                    <a:pt x="1271" y="18073"/>
                  </a:lnTo>
                  <a:lnTo>
                    <a:pt x="1124" y="17927"/>
                  </a:lnTo>
                  <a:lnTo>
                    <a:pt x="978" y="17780"/>
                  </a:lnTo>
                  <a:lnTo>
                    <a:pt x="855" y="17609"/>
                  </a:lnTo>
                  <a:lnTo>
                    <a:pt x="758" y="17438"/>
                  </a:lnTo>
                  <a:lnTo>
                    <a:pt x="660" y="17243"/>
                  </a:lnTo>
                  <a:lnTo>
                    <a:pt x="587" y="17048"/>
                  </a:lnTo>
                  <a:lnTo>
                    <a:pt x="538" y="16852"/>
                  </a:lnTo>
                  <a:lnTo>
                    <a:pt x="514" y="16633"/>
                  </a:lnTo>
                  <a:lnTo>
                    <a:pt x="489" y="16437"/>
                  </a:lnTo>
                  <a:lnTo>
                    <a:pt x="514" y="16193"/>
                  </a:lnTo>
                  <a:lnTo>
                    <a:pt x="538" y="15973"/>
                  </a:lnTo>
                  <a:lnTo>
                    <a:pt x="587" y="15778"/>
                  </a:lnTo>
                  <a:lnTo>
                    <a:pt x="684" y="15558"/>
                  </a:lnTo>
                  <a:lnTo>
                    <a:pt x="782" y="15363"/>
                  </a:lnTo>
                  <a:lnTo>
                    <a:pt x="904" y="15167"/>
                  </a:lnTo>
                  <a:lnTo>
                    <a:pt x="1051" y="14996"/>
                  </a:lnTo>
                  <a:lnTo>
                    <a:pt x="1197" y="14850"/>
                  </a:lnTo>
                  <a:lnTo>
                    <a:pt x="1271" y="14776"/>
                  </a:lnTo>
                  <a:lnTo>
                    <a:pt x="1319" y="14679"/>
                  </a:lnTo>
                  <a:lnTo>
                    <a:pt x="1344" y="14581"/>
                  </a:lnTo>
                  <a:lnTo>
                    <a:pt x="1368" y="14483"/>
                  </a:lnTo>
                  <a:lnTo>
                    <a:pt x="1368" y="1759"/>
                  </a:lnTo>
                  <a:lnTo>
                    <a:pt x="1393" y="1490"/>
                  </a:lnTo>
                  <a:lnTo>
                    <a:pt x="1466" y="1270"/>
                  </a:lnTo>
                  <a:lnTo>
                    <a:pt x="1564" y="1051"/>
                  </a:lnTo>
                  <a:lnTo>
                    <a:pt x="1735" y="880"/>
                  </a:lnTo>
                  <a:lnTo>
                    <a:pt x="1906" y="709"/>
                  </a:lnTo>
                  <a:lnTo>
                    <a:pt x="2125" y="611"/>
                  </a:lnTo>
                  <a:lnTo>
                    <a:pt x="2370" y="538"/>
                  </a:lnTo>
                  <a:lnTo>
                    <a:pt x="2614" y="489"/>
                  </a:lnTo>
                  <a:close/>
                  <a:moveTo>
                    <a:pt x="2614" y="0"/>
                  </a:moveTo>
                  <a:lnTo>
                    <a:pt x="2443" y="25"/>
                  </a:lnTo>
                  <a:lnTo>
                    <a:pt x="2272" y="49"/>
                  </a:lnTo>
                  <a:lnTo>
                    <a:pt x="2101" y="98"/>
                  </a:lnTo>
                  <a:lnTo>
                    <a:pt x="1930" y="147"/>
                  </a:lnTo>
                  <a:lnTo>
                    <a:pt x="1784" y="220"/>
                  </a:lnTo>
                  <a:lnTo>
                    <a:pt x="1637" y="318"/>
                  </a:lnTo>
                  <a:lnTo>
                    <a:pt x="1515" y="416"/>
                  </a:lnTo>
                  <a:lnTo>
                    <a:pt x="1393" y="513"/>
                  </a:lnTo>
                  <a:lnTo>
                    <a:pt x="1271" y="635"/>
                  </a:lnTo>
                  <a:lnTo>
                    <a:pt x="1173" y="782"/>
                  </a:lnTo>
                  <a:lnTo>
                    <a:pt x="1075" y="928"/>
                  </a:lnTo>
                  <a:lnTo>
                    <a:pt x="1002" y="1075"/>
                  </a:lnTo>
                  <a:lnTo>
                    <a:pt x="953" y="1246"/>
                  </a:lnTo>
                  <a:lnTo>
                    <a:pt x="904" y="1393"/>
                  </a:lnTo>
                  <a:lnTo>
                    <a:pt x="880" y="1588"/>
                  </a:lnTo>
                  <a:lnTo>
                    <a:pt x="880" y="1759"/>
                  </a:lnTo>
                  <a:lnTo>
                    <a:pt x="880" y="14483"/>
                  </a:lnTo>
                  <a:lnTo>
                    <a:pt x="684" y="14679"/>
                  </a:lnTo>
                  <a:lnTo>
                    <a:pt x="514" y="14874"/>
                  </a:lnTo>
                  <a:lnTo>
                    <a:pt x="367" y="15094"/>
                  </a:lnTo>
                  <a:lnTo>
                    <a:pt x="245" y="15338"/>
                  </a:lnTo>
                  <a:lnTo>
                    <a:pt x="147" y="15607"/>
                  </a:lnTo>
                  <a:lnTo>
                    <a:pt x="74" y="15875"/>
                  </a:lnTo>
                  <a:lnTo>
                    <a:pt x="25" y="16144"/>
                  </a:lnTo>
                  <a:lnTo>
                    <a:pt x="1" y="16437"/>
                  </a:lnTo>
                  <a:lnTo>
                    <a:pt x="25" y="16681"/>
                  </a:lnTo>
                  <a:lnTo>
                    <a:pt x="49" y="16950"/>
                  </a:lnTo>
                  <a:lnTo>
                    <a:pt x="123" y="17194"/>
                  </a:lnTo>
                  <a:lnTo>
                    <a:pt x="196" y="17438"/>
                  </a:lnTo>
                  <a:lnTo>
                    <a:pt x="318" y="17683"/>
                  </a:lnTo>
                  <a:lnTo>
                    <a:pt x="440" y="17878"/>
                  </a:lnTo>
                  <a:lnTo>
                    <a:pt x="611" y="18098"/>
                  </a:lnTo>
                  <a:lnTo>
                    <a:pt x="758" y="18269"/>
                  </a:lnTo>
                  <a:lnTo>
                    <a:pt x="953" y="18440"/>
                  </a:lnTo>
                  <a:lnTo>
                    <a:pt x="1149" y="18586"/>
                  </a:lnTo>
                  <a:lnTo>
                    <a:pt x="1368" y="18733"/>
                  </a:lnTo>
                  <a:lnTo>
                    <a:pt x="1588" y="18831"/>
                  </a:lnTo>
                  <a:lnTo>
                    <a:pt x="1832" y="18928"/>
                  </a:lnTo>
                  <a:lnTo>
                    <a:pt x="2077" y="18977"/>
                  </a:lnTo>
                  <a:lnTo>
                    <a:pt x="2345" y="19026"/>
                  </a:lnTo>
                  <a:lnTo>
                    <a:pt x="2614" y="19050"/>
                  </a:lnTo>
                  <a:lnTo>
                    <a:pt x="2883" y="19026"/>
                  </a:lnTo>
                  <a:lnTo>
                    <a:pt x="3151" y="18977"/>
                  </a:lnTo>
                  <a:lnTo>
                    <a:pt x="3395" y="18928"/>
                  </a:lnTo>
                  <a:lnTo>
                    <a:pt x="3640" y="18831"/>
                  </a:lnTo>
                  <a:lnTo>
                    <a:pt x="3859" y="18733"/>
                  </a:lnTo>
                  <a:lnTo>
                    <a:pt x="4079" y="18586"/>
                  </a:lnTo>
                  <a:lnTo>
                    <a:pt x="4275" y="18440"/>
                  </a:lnTo>
                  <a:lnTo>
                    <a:pt x="4470" y="18269"/>
                  </a:lnTo>
                  <a:lnTo>
                    <a:pt x="4617" y="18098"/>
                  </a:lnTo>
                  <a:lnTo>
                    <a:pt x="4788" y="17878"/>
                  </a:lnTo>
                  <a:lnTo>
                    <a:pt x="4910" y="17683"/>
                  </a:lnTo>
                  <a:lnTo>
                    <a:pt x="5032" y="17438"/>
                  </a:lnTo>
                  <a:lnTo>
                    <a:pt x="5105" y="17194"/>
                  </a:lnTo>
                  <a:lnTo>
                    <a:pt x="5178" y="16950"/>
                  </a:lnTo>
                  <a:lnTo>
                    <a:pt x="5203" y="16681"/>
                  </a:lnTo>
                  <a:lnTo>
                    <a:pt x="5227" y="16437"/>
                  </a:lnTo>
                  <a:lnTo>
                    <a:pt x="5203" y="16144"/>
                  </a:lnTo>
                  <a:lnTo>
                    <a:pt x="5154" y="15875"/>
                  </a:lnTo>
                  <a:lnTo>
                    <a:pt x="5081" y="15607"/>
                  </a:lnTo>
                  <a:lnTo>
                    <a:pt x="4983" y="15338"/>
                  </a:lnTo>
                  <a:lnTo>
                    <a:pt x="4861" y="15094"/>
                  </a:lnTo>
                  <a:lnTo>
                    <a:pt x="4714" y="14874"/>
                  </a:lnTo>
                  <a:lnTo>
                    <a:pt x="4543" y="14679"/>
                  </a:lnTo>
                  <a:lnTo>
                    <a:pt x="4348" y="14483"/>
                  </a:lnTo>
                  <a:lnTo>
                    <a:pt x="4348" y="1759"/>
                  </a:lnTo>
                  <a:lnTo>
                    <a:pt x="4348" y="1588"/>
                  </a:lnTo>
                  <a:lnTo>
                    <a:pt x="4324" y="1393"/>
                  </a:lnTo>
                  <a:lnTo>
                    <a:pt x="4275" y="1246"/>
                  </a:lnTo>
                  <a:lnTo>
                    <a:pt x="4226" y="1075"/>
                  </a:lnTo>
                  <a:lnTo>
                    <a:pt x="4153" y="928"/>
                  </a:lnTo>
                  <a:lnTo>
                    <a:pt x="4055" y="782"/>
                  </a:lnTo>
                  <a:lnTo>
                    <a:pt x="3957" y="635"/>
                  </a:lnTo>
                  <a:lnTo>
                    <a:pt x="3835" y="513"/>
                  </a:lnTo>
                  <a:lnTo>
                    <a:pt x="3713" y="416"/>
                  </a:lnTo>
                  <a:lnTo>
                    <a:pt x="3591" y="318"/>
                  </a:lnTo>
                  <a:lnTo>
                    <a:pt x="3444" y="220"/>
                  </a:lnTo>
                  <a:lnTo>
                    <a:pt x="3298" y="147"/>
                  </a:lnTo>
                  <a:lnTo>
                    <a:pt x="3127" y="98"/>
                  </a:lnTo>
                  <a:lnTo>
                    <a:pt x="2956" y="49"/>
                  </a:lnTo>
                  <a:lnTo>
                    <a:pt x="2785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7" name="Google Shape;487;p40"/>
            <p:cNvSpPr/>
            <p:nvPr/>
          </p:nvSpPr>
          <p:spPr>
            <a:xfrm>
              <a:off x="751600" y="3090125"/>
              <a:ext cx="81850" cy="319350"/>
            </a:xfrm>
            <a:custGeom>
              <a:rect b="b" l="l" r="r" t="t"/>
              <a:pathLst>
                <a:path extrusionOk="0" h="12774" w="3274">
                  <a:moveTo>
                    <a:pt x="880" y="0"/>
                  </a:moveTo>
                  <a:lnTo>
                    <a:pt x="880" y="9183"/>
                  </a:lnTo>
                  <a:lnTo>
                    <a:pt x="855" y="9379"/>
                  </a:lnTo>
                  <a:lnTo>
                    <a:pt x="782" y="9574"/>
                  </a:lnTo>
                  <a:lnTo>
                    <a:pt x="684" y="9745"/>
                  </a:lnTo>
                  <a:lnTo>
                    <a:pt x="538" y="9916"/>
                  </a:lnTo>
                  <a:lnTo>
                    <a:pt x="416" y="10038"/>
                  </a:lnTo>
                  <a:lnTo>
                    <a:pt x="318" y="10160"/>
                  </a:lnTo>
                  <a:lnTo>
                    <a:pt x="220" y="10307"/>
                  </a:lnTo>
                  <a:lnTo>
                    <a:pt x="147" y="10453"/>
                  </a:lnTo>
                  <a:lnTo>
                    <a:pt x="74" y="10624"/>
                  </a:lnTo>
                  <a:lnTo>
                    <a:pt x="49" y="10795"/>
                  </a:lnTo>
                  <a:lnTo>
                    <a:pt x="1" y="10966"/>
                  </a:lnTo>
                  <a:lnTo>
                    <a:pt x="1" y="11137"/>
                  </a:lnTo>
                  <a:lnTo>
                    <a:pt x="1" y="11284"/>
                  </a:lnTo>
                  <a:lnTo>
                    <a:pt x="25" y="11455"/>
                  </a:lnTo>
                  <a:lnTo>
                    <a:pt x="74" y="11601"/>
                  </a:lnTo>
                  <a:lnTo>
                    <a:pt x="123" y="11772"/>
                  </a:lnTo>
                  <a:lnTo>
                    <a:pt x="196" y="11894"/>
                  </a:lnTo>
                  <a:lnTo>
                    <a:pt x="294" y="12041"/>
                  </a:lnTo>
                  <a:lnTo>
                    <a:pt x="367" y="12163"/>
                  </a:lnTo>
                  <a:lnTo>
                    <a:pt x="489" y="12285"/>
                  </a:lnTo>
                  <a:lnTo>
                    <a:pt x="587" y="12383"/>
                  </a:lnTo>
                  <a:lnTo>
                    <a:pt x="733" y="12480"/>
                  </a:lnTo>
                  <a:lnTo>
                    <a:pt x="855" y="12554"/>
                  </a:lnTo>
                  <a:lnTo>
                    <a:pt x="1002" y="12627"/>
                  </a:lnTo>
                  <a:lnTo>
                    <a:pt x="1148" y="12700"/>
                  </a:lnTo>
                  <a:lnTo>
                    <a:pt x="1319" y="12725"/>
                  </a:lnTo>
                  <a:lnTo>
                    <a:pt x="1466" y="12749"/>
                  </a:lnTo>
                  <a:lnTo>
                    <a:pt x="1637" y="12773"/>
                  </a:lnTo>
                  <a:lnTo>
                    <a:pt x="1808" y="12749"/>
                  </a:lnTo>
                  <a:lnTo>
                    <a:pt x="1954" y="12725"/>
                  </a:lnTo>
                  <a:lnTo>
                    <a:pt x="2125" y="12700"/>
                  </a:lnTo>
                  <a:lnTo>
                    <a:pt x="2272" y="12627"/>
                  </a:lnTo>
                  <a:lnTo>
                    <a:pt x="2418" y="12554"/>
                  </a:lnTo>
                  <a:lnTo>
                    <a:pt x="2541" y="12480"/>
                  </a:lnTo>
                  <a:lnTo>
                    <a:pt x="2687" y="12383"/>
                  </a:lnTo>
                  <a:lnTo>
                    <a:pt x="2785" y="12285"/>
                  </a:lnTo>
                  <a:lnTo>
                    <a:pt x="2907" y="12163"/>
                  </a:lnTo>
                  <a:lnTo>
                    <a:pt x="2980" y="12041"/>
                  </a:lnTo>
                  <a:lnTo>
                    <a:pt x="3078" y="11894"/>
                  </a:lnTo>
                  <a:lnTo>
                    <a:pt x="3151" y="11772"/>
                  </a:lnTo>
                  <a:lnTo>
                    <a:pt x="3200" y="11601"/>
                  </a:lnTo>
                  <a:lnTo>
                    <a:pt x="3249" y="11455"/>
                  </a:lnTo>
                  <a:lnTo>
                    <a:pt x="3273" y="11284"/>
                  </a:lnTo>
                  <a:lnTo>
                    <a:pt x="3273" y="11137"/>
                  </a:lnTo>
                  <a:lnTo>
                    <a:pt x="3273" y="10966"/>
                  </a:lnTo>
                  <a:lnTo>
                    <a:pt x="3224" y="10795"/>
                  </a:lnTo>
                  <a:lnTo>
                    <a:pt x="3200" y="10624"/>
                  </a:lnTo>
                  <a:lnTo>
                    <a:pt x="3127" y="10453"/>
                  </a:lnTo>
                  <a:lnTo>
                    <a:pt x="3053" y="10307"/>
                  </a:lnTo>
                  <a:lnTo>
                    <a:pt x="2956" y="10160"/>
                  </a:lnTo>
                  <a:lnTo>
                    <a:pt x="2858" y="10038"/>
                  </a:lnTo>
                  <a:lnTo>
                    <a:pt x="2736" y="9916"/>
                  </a:lnTo>
                  <a:lnTo>
                    <a:pt x="2589" y="9745"/>
                  </a:lnTo>
                  <a:lnTo>
                    <a:pt x="2492" y="9574"/>
                  </a:lnTo>
                  <a:lnTo>
                    <a:pt x="2418" y="9379"/>
                  </a:lnTo>
                  <a:lnTo>
                    <a:pt x="2394" y="9183"/>
                  </a:lnTo>
                  <a:lnTo>
                    <a:pt x="2394" y="8255"/>
                  </a:lnTo>
                  <a:lnTo>
                    <a:pt x="2052" y="8255"/>
                  </a:lnTo>
                  <a:lnTo>
                    <a:pt x="1954" y="8231"/>
                  </a:lnTo>
                  <a:lnTo>
                    <a:pt x="1881" y="8182"/>
                  </a:lnTo>
                  <a:lnTo>
                    <a:pt x="1832" y="8109"/>
                  </a:lnTo>
                  <a:lnTo>
                    <a:pt x="1808" y="8011"/>
                  </a:lnTo>
                  <a:lnTo>
                    <a:pt x="1832" y="7913"/>
                  </a:lnTo>
                  <a:lnTo>
                    <a:pt x="1881" y="7840"/>
                  </a:lnTo>
                  <a:lnTo>
                    <a:pt x="1954" y="7791"/>
                  </a:lnTo>
                  <a:lnTo>
                    <a:pt x="2052" y="7767"/>
                  </a:lnTo>
                  <a:lnTo>
                    <a:pt x="2394" y="7767"/>
                  </a:lnTo>
                  <a:lnTo>
                    <a:pt x="2394" y="6912"/>
                  </a:lnTo>
                  <a:lnTo>
                    <a:pt x="2052" y="6912"/>
                  </a:lnTo>
                  <a:lnTo>
                    <a:pt x="1954" y="6888"/>
                  </a:lnTo>
                  <a:lnTo>
                    <a:pt x="1881" y="6839"/>
                  </a:lnTo>
                  <a:lnTo>
                    <a:pt x="1832" y="6765"/>
                  </a:lnTo>
                  <a:lnTo>
                    <a:pt x="1808" y="6668"/>
                  </a:lnTo>
                  <a:lnTo>
                    <a:pt x="1832" y="6570"/>
                  </a:lnTo>
                  <a:lnTo>
                    <a:pt x="1881" y="6497"/>
                  </a:lnTo>
                  <a:lnTo>
                    <a:pt x="1954" y="6448"/>
                  </a:lnTo>
                  <a:lnTo>
                    <a:pt x="2052" y="6423"/>
                  </a:lnTo>
                  <a:lnTo>
                    <a:pt x="2394" y="6423"/>
                  </a:lnTo>
                  <a:lnTo>
                    <a:pt x="2394" y="5569"/>
                  </a:lnTo>
                  <a:lnTo>
                    <a:pt x="2052" y="5569"/>
                  </a:lnTo>
                  <a:lnTo>
                    <a:pt x="1954" y="5544"/>
                  </a:lnTo>
                  <a:lnTo>
                    <a:pt x="1881" y="5495"/>
                  </a:lnTo>
                  <a:lnTo>
                    <a:pt x="1832" y="5422"/>
                  </a:lnTo>
                  <a:lnTo>
                    <a:pt x="1808" y="5324"/>
                  </a:lnTo>
                  <a:lnTo>
                    <a:pt x="1832" y="5227"/>
                  </a:lnTo>
                  <a:lnTo>
                    <a:pt x="1881" y="5153"/>
                  </a:lnTo>
                  <a:lnTo>
                    <a:pt x="1954" y="5105"/>
                  </a:lnTo>
                  <a:lnTo>
                    <a:pt x="2052" y="5080"/>
                  </a:lnTo>
                  <a:lnTo>
                    <a:pt x="2394" y="5080"/>
                  </a:lnTo>
                  <a:lnTo>
                    <a:pt x="2394" y="4225"/>
                  </a:lnTo>
                  <a:lnTo>
                    <a:pt x="2052" y="4225"/>
                  </a:lnTo>
                  <a:lnTo>
                    <a:pt x="1954" y="4201"/>
                  </a:lnTo>
                  <a:lnTo>
                    <a:pt x="1881" y="4152"/>
                  </a:lnTo>
                  <a:lnTo>
                    <a:pt x="1832" y="4079"/>
                  </a:lnTo>
                  <a:lnTo>
                    <a:pt x="1808" y="3981"/>
                  </a:lnTo>
                  <a:lnTo>
                    <a:pt x="1832" y="3883"/>
                  </a:lnTo>
                  <a:lnTo>
                    <a:pt x="1881" y="3810"/>
                  </a:lnTo>
                  <a:lnTo>
                    <a:pt x="1954" y="3761"/>
                  </a:lnTo>
                  <a:lnTo>
                    <a:pt x="2052" y="3737"/>
                  </a:lnTo>
                  <a:lnTo>
                    <a:pt x="2394" y="3737"/>
                  </a:lnTo>
                  <a:lnTo>
                    <a:pt x="2394" y="2882"/>
                  </a:lnTo>
                  <a:lnTo>
                    <a:pt x="2052" y="2882"/>
                  </a:lnTo>
                  <a:lnTo>
                    <a:pt x="1954" y="2858"/>
                  </a:lnTo>
                  <a:lnTo>
                    <a:pt x="1881" y="2809"/>
                  </a:lnTo>
                  <a:lnTo>
                    <a:pt x="1832" y="2736"/>
                  </a:lnTo>
                  <a:lnTo>
                    <a:pt x="1808" y="2638"/>
                  </a:lnTo>
                  <a:lnTo>
                    <a:pt x="1832" y="2540"/>
                  </a:lnTo>
                  <a:lnTo>
                    <a:pt x="1881" y="2467"/>
                  </a:lnTo>
                  <a:lnTo>
                    <a:pt x="1954" y="2418"/>
                  </a:lnTo>
                  <a:lnTo>
                    <a:pt x="2052" y="2394"/>
                  </a:lnTo>
                  <a:lnTo>
                    <a:pt x="2394" y="2394"/>
                  </a:lnTo>
                  <a:lnTo>
                    <a:pt x="2394" y="1539"/>
                  </a:lnTo>
                  <a:lnTo>
                    <a:pt x="2052" y="1539"/>
                  </a:lnTo>
                  <a:lnTo>
                    <a:pt x="1954" y="1514"/>
                  </a:lnTo>
                  <a:lnTo>
                    <a:pt x="1881" y="1466"/>
                  </a:lnTo>
                  <a:lnTo>
                    <a:pt x="1832" y="1392"/>
                  </a:lnTo>
                  <a:lnTo>
                    <a:pt x="1808" y="1295"/>
                  </a:lnTo>
                  <a:lnTo>
                    <a:pt x="1832" y="1197"/>
                  </a:lnTo>
                  <a:lnTo>
                    <a:pt x="1881" y="1124"/>
                  </a:lnTo>
                  <a:lnTo>
                    <a:pt x="1954" y="1075"/>
                  </a:lnTo>
                  <a:lnTo>
                    <a:pt x="2052" y="1050"/>
                  </a:lnTo>
                  <a:lnTo>
                    <a:pt x="2394" y="1050"/>
                  </a:lnTo>
                  <a:lnTo>
                    <a:pt x="2394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88" name="Google Shape;488;p40"/>
          <p:cNvSpPr/>
          <p:nvPr/>
        </p:nvSpPr>
        <p:spPr>
          <a:xfrm>
            <a:off x="1492208" y="2600114"/>
            <a:ext cx="334860" cy="429809"/>
          </a:xfrm>
          <a:custGeom>
            <a:rect b="b" l="l" r="r" t="t"/>
            <a:pathLst>
              <a:path extrusionOk="0" h="20565" w="16022">
                <a:moveTo>
                  <a:pt x="14434" y="1588"/>
                </a:moveTo>
                <a:lnTo>
                  <a:pt x="14434" y="17683"/>
                </a:lnTo>
                <a:lnTo>
                  <a:pt x="1588" y="17683"/>
                </a:lnTo>
                <a:lnTo>
                  <a:pt x="1588" y="1588"/>
                </a:lnTo>
                <a:close/>
                <a:moveTo>
                  <a:pt x="8011" y="18293"/>
                </a:moveTo>
                <a:lnTo>
                  <a:pt x="8182" y="18318"/>
                </a:lnTo>
                <a:lnTo>
                  <a:pt x="8328" y="18366"/>
                </a:lnTo>
                <a:lnTo>
                  <a:pt x="8475" y="18440"/>
                </a:lnTo>
                <a:lnTo>
                  <a:pt x="8597" y="18537"/>
                </a:lnTo>
                <a:lnTo>
                  <a:pt x="8695" y="18660"/>
                </a:lnTo>
                <a:lnTo>
                  <a:pt x="8768" y="18806"/>
                </a:lnTo>
                <a:lnTo>
                  <a:pt x="8817" y="18953"/>
                </a:lnTo>
                <a:lnTo>
                  <a:pt x="8841" y="19124"/>
                </a:lnTo>
                <a:lnTo>
                  <a:pt x="8817" y="19295"/>
                </a:lnTo>
                <a:lnTo>
                  <a:pt x="8768" y="19441"/>
                </a:lnTo>
                <a:lnTo>
                  <a:pt x="8695" y="19588"/>
                </a:lnTo>
                <a:lnTo>
                  <a:pt x="8597" y="19710"/>
                </a:lnTo>
                <a:lnTo>
                  <a:pt x="8475" y="19807"/>
                </a:lnTo>
                <a:lnTo>
                  <a:pt x="8328" y="19881"/>
                </a:lnTo>
                <a:lnTo>
                  <a:pt x="8182" y="19930"/>
                </a:lnTo>
                <a:lnTo>
                  <a:pt x="8011" y="19954"/>
                </a:lnTo>
                <a:lnTo>
                  <a:pt x="7840" y="19930"/>
                </a:lnTo>
                <a:lnTo>
                  <a:pt x="7693" y="19881"/>
                </a:lnTo>
                <a:lnTo>
                  <a:pt x="7547" y="19807"/>
                </a:lnTo>
                <a:lnTo>
                  <a:pt x="7425" y="19710"/>
                </a:lnTo>
                <a:lnTo>
                  <a:pt x="7327" y="19588"/>
                </a:lnTo>
                <a:lnTo>
                  <a:pt x="7254" y="19441"/>
                </a:lnTo>
                <a:lnTo>
                  <a:pt x="7205" y="19295"/>
                </a:lnTo>
                <a:lnTo>
                  <a:pt x="7181" y="19124"/>
                </a:lnTo>
                <a:lnTo>
                  <a:pt x="7205" y="18953"/>
                </a:lnTo>
                <a:lnTo>
                  <a:pt x="7254" y="18806"/>
                </a:lnTo>
                <a:lnTo>
                  <a:pt x="7327" y="18660"/>
                </a:lnTo>
                <a:lnTo>
                  <a:pt x="7425" y="18537"/>
                </a:lnTo>
                <a:lnTo>
                  <a:pt x="7547" y="18440"/>
                </a:lnTo>
                <a:lnTo>
                  <a:pt x="7693" y="18366"/>
                </a:lnTo>
                <a:lnTo>
                  <a:pt x="7840" y="18318"/>
                </a:lnTo>
                <a:lnTo>
                  <a:pt x="8011" y="18293"/>
                </a:lnTo>
                <a:close/>
                <a:moveTo>
                  <a:pt x="1270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7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7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70" y="20565"/>
                </a:lnTo>
                <a:lnTo>
                  <a:pt x="14752" y="20565"/>
                </a:lnTo>
                <a:lnTo>
                  <a:pt x="14996" y="20540"/>
                </a:lnTo>
                <a:lnTo>
                  <a:pt x="15240" y="20467"/>
                </a:lnTo>
                <a:lnTo>
                  <a:pt x="15460" y="20345"/>
                </a:lnTo>
                <a:lnTo>
                  <a:pt x="15655" y="20198"/>
                </a:lnTo>
                <a:lnTo>
                  <a:pt x="15802" y="20003"/>
                </a:lnTo>
                <a:lnTo>
                  <a:pt x="15924" y="19783"/>
                </a:lnTo>
                <a:lnTo>
                  <a:pt x="15997" y="19539"/>
                </a:lnTo>
                <a:lnTo>
                  <a:pt x="16022" y="19270"/>
                </a:lnTo>
                <a:lnTo>
                  <a:pt x="16022" y="1295"/>
                </a:lnTo>
                <a:lnTo>
                  <a:pt x="15997" y="1026"/>
                </a:lnTo>
                <a:lnTo>
                  <a:pt x="15924" y="782"/>
                </a:lnTo>
                <a:lnTo>
                  <a:pt x="15802" y="562"/>
                </a:lnTo>
                <a:lnTo>
                  <a:pt x="15655" y="367"/>
                </a:lnTo>
                <a:lnTo>
                  <a:pt x="15460" y="220"/>
                </a:lnTo>
                <a:lnTo>
                  <a:pt x="15240" y="98"/>
                </a:lnTo>
                <a:lnTo>
                  <a:pt x="14996" y="25"/>
                </a:lnTo>
                <a:lnTo>
                  <a:pt x="14752" y="0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9" name="Google Shape;489;p40"/>
          <p:cNvSpPr/>
          <p:nvPr/>
        </p:nvSpPr>
        <p:spPr>
          <a:xfrm>
            <a:off x="972049" y="2600114"/>
            <a:ext cx="248083" cy="429809"/>
          </a:xfrm>
          <a:custGeom>
            <a:rect b="b" l="l" r="r" t="t"/>
            <a:pathLst>
              <a:path extrusionOk="0" h="20565" w="11870">
                <a:moveTo>
                  <a:pt x="6301" y="977"/>
                </a:moveTo>
                <a:lnTo>
                  <a:pt x="6423" y="1002"/>
                </a:lnTo>
                <a:lnTo>
                  <a:pt x="6497" y="1075"/>
                </a:lnTo>
                <a:lnTo>
                  <a:pt x="6570" y="1148"/>
                </a:lnTo>
                <a:lnTo>
                  <a:pt x="6594" y="1270"/>
                </a:lnTo>
                <a:lnTo>
                  <a:pt x="6570" y="1368"/>
                </a:lnTo>
                <a:lnTo>
                  <a:pt x="6497" y="1466"/>
                </a:lnTo>
                <a:lnTo>
                  <a:pt x="6423" y="1515"/>
                </a:lnTo>
                <a:lnTo>
                  <a:pt x="6301" y="1539"/>
                </a:lnTo>
                <a:lnTo>
                  <a:pt x="5569" y="1539"/>
                </a:lnTo>
                <a:lnTo>
                  <a:pt x="5446" y="1515"/>
                </a:lnTo>
                <a:lnTo>
                  <a:pt x="5373" y="1466"/>
                </a:lnTo>
                <a:lnTo>
                  <a:pt x="5300" y="1368"/>
                </a:lnTo>
                <a:lnTo>
                  <a:pt x="5276" y="1270"/>
                </a:lnTo>
                <a:lnTo>
                  <a:pt x="5300" y="1148"/>
                </a:lnTo>
                <a:lnTo>
                  <a:pt x="5373" y="1075"/>
                </a:lnTo>
                <a:lnTo>
                  <a:pt x="5446" y="1002"/>
                </a:lnTo>
                <a:lnTo>
                  <a:pt x="5569" y="977"/>
                </a:lnTo>
                <a:close/>
                <a:moveTo>
                  <a:pt x="10575" y="2565"/>
                </a:moveTo>
                <a:lnTo>
                  <a:pt x="10575" y="16706"/>
                </a:lnTo>
                <a:lnTo>
                  <a:pt x="1295" y="16706"/>
                </a:lnTo>
                <a:lnTo>
                  <a:pt x="1295" y="2565"/>
                </a:lnTo>
                <a:close/>
                <a:moveTo>
                  <a:pt x="5935" y="17780"/>
                </a:moveTo>
                <a:lnTo>
                  <a:pt x="6106" y="17805"/>
                </a:lnTo>
                <a:lnTo>
                  <a:pt x="6277" y="17854"/>
                </a:lnTo>
                <a:lnTo>
                  <a:pt x="6423" y="17927"/>
                </a:lnTo>
                <a:lnTo>
                  <a:pt x="6545" y="18025"/>
                </a:lnTo>
                <a:lnTo>
                  <a:pt x="6643" y="18147"/>
                </a:lnTo>
                <a:lnTo>
                  <a:pt x="6716" y="18293"/>
                </a:lnTo>
                <a:lnTo>
                  <a:pt x="6765" y="18464"/>
                </a:lnTo>
                <a:lnTo>
                  <a:pt x="6790" y="18635"/>
                </a:lnTo>
                <a:lnTo>
                  <a:pt x="6765" y="18806"/>
                </a:lnTo>
                <a:lnTo>
                  <a:pt x="6716" y="18977"/>
                </a:lnTo>
                <a:lnTo>
                  <a:pt x="6643" y="19124"/>
                </a:lnTo>
                <a:lnTo>
                  <a:pt x="6545" y="19246"/>
                </a:lnTo>
                <a:lnTo>
                  <a:pt x="6423" y="19343"/>
                </a:lnTo>
                <a:lnTo>
                  <a:pt x="6277" y="19417"/>
                </a:lnTo>
                <a:lnTo>
                  <a:pt x="6106" y="19465"/>
                </a:lnTo>
                <a:lnTo>
                  <a:pt x="5935" y="19490"/>
                </a:lnTo>
                <a:lnTo>
                  <a:pt x="5764" y="19465"/>
                </a:lnTo>
                <a:lnTo>
                  <a:pt x="5593" y="19417"/>
                </a:lnTo>
                <a:lnTo>
                  <a:pt x="5446" y="19343"/>
                </a:lnTo>
                <a:lnTo>
                  <a:pt x="5324" y="19246"/>
                </a:lnTo>
                <a:lnTo>
                  <a:pt x="5227" y="19124"/>
                </a:lnTo>
                <a:lnTo>
                  <a:pt x="5153" y="18977"/>
                </a:lnTo>
                <a:lnTo>
                  <a:pt x="5105" y="18806"/>
                </a:lnTo>
                <a:lnTo>
                  <a:pt x="5080" y="18635"/>
                </a:lnTo>
                <a:lnTo>
                  <a:pt x="5105" y="18464"/>
                </a:lnTo>
                <a:lnTo>
                  <a:pt x="5153" y="18293"/>
                </a:lnTo>
                <a:lnTo>
                  <a:pt x="5227" y="18147"/>
                </a:lnTo>
                <a:lnTo>
                  <a:pt x="5324" y="18025"/>
                </a:lnTo>
                <a:lnTo>
                  <a:pt x="5446" y="17927"/>
                </a:lnTo>
                <a:lnTo>
                  <a:pt x="5593" y="17854"/>
                </a:lnTo>
                <a:lnTo>
                  <a:pt x="5764" y="17805"/>
                </a:lnTo>
                <a:lnTo>
                  <a:pt x="5935" y="17780"/>
                </a:lnTo>
                <a:close/>
                <a:moveTo>
                  <a:pt x="1295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6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6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95" y="20565"/>
                </a:lnTo>
                <a:lnTo>
                  <a:pt x="10575" y="20565"/>
                </a:lnTo>
                <a:lnTo>
                  <a:pt x="10844" y="20540"/>
                </a:lnTo>
                <a:lnTo>
                  <a:pt x="11088" y="20467"/>
                </a:lnTo>
                <a:lnTo>
                  <a:pt x="11308" y="20345"/>
                </a:lnTo>
                <a:lnTo>
                  <a:pt x="11503" y="20198"/>
                </a:lnTo>
                <a:lnTo>
                  <a:pt x="11650" y="20003"/>
                </a:lnTo>
                <a:lnTo>
                  <a:pt x="11772" y="19783"/>
                </a:lnTo>
                <a:lnTo>
                  <a:pt x="11845" y="19539"/>
                </a:lnTo>
                <a:lnTo>
                  <a:pt x="11870" y="19270"/>
                </a:lnTo>
                <a:lnTo>
                  <a:pt x="11870" y="1295"/>
                </a:lnTo>
                <a:lnTo>
                  <a:pt x="11845" y="1026"/>
                </a:lnTo>
                <a:lnTo>
                  <a:pt x="11772" y="782"/>
                </a:lnTo>
                <a:lnTo>
                  <a:pt x="11650" y="562"/>
                </a:lnTo>
                <a:lnTo>
                  <a:pt x="11503" y="367"/>
                </a:lnTo>
                <a:lnTo>
                  <a:pt x="11308" y="220"/>
                </a:lnTo>
                <a:lnTo>
                  <a:pt x="11088" y="98"/>
                </a:lnTo>
                <a:lnTo>
                  <a:pt x="10844" y="25"/>
                </a:lnTo>
                <a:lnTo>
                  <a:pt x="10575" y="0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90" name="Google Shape;490;p40"/>
          <p:cNvGrpSpPr/>
          <p:nvPr/>
        </p:nvGrpSpPr>
        <p:grpSpPr>
          <a:xfrm>
            <a:off x="2029631" y="2628589"/>
            <a:ext cx="386943" cy="372647"/>
            <a:chOff x="2583325" y="2972875"/>
            <a:chExt cx="462850" cy="445750"/>
          </a:xfrm>
        </p:grpSpPr>
        <p:sp>
          <p:nvSpPr>
            <p:cNvPr id="491" name="Google Shape;491;p40"/>
            <p:cNvSpPr/>
            <p:nvPr/>
          </p:nvSpPr>
          <p:spPr>
            <a:xfrm>
              <a:off x="2701775" y="3323350"/>
              <a:ext cx="225950" cy="95275"/>
            </a:xfrm>
            <a:custGeom>
              <a:rect b="b" l="l" r="r" t="t"/>
              <a:pathLst>
                <a:path extrusionOk="0" h="3811" w="9038">
                  <a:moveTo>
                    <a:pt x="2956" y="1"/>
                  </a:moveTo>
                  <a:lnTo>
                    <a:pt x="2956" y="2956"/>
                  </a:lnTo>
                  <a:lnTo>
                    <a:pt x="685" y="2956"/>
                  </a:lnTo>
                  <a:lnTo>
                    <a:pt x="514" y="3005"/>
                  </a:lnTo>
                  <a:lnTo>
                    <a:pt x="367" y="3103"/>
                  </a:lnTo>
                  <a:lnTo>
                    <a:pt x="245" y="3200"/>
                  </a:lnTo>
                  <a:lnTo>
                    <a:pt x="147" y="3322"/>
                  </a:lnTo>
                  <a:lnTo>
                    <a:pt x="50" y="3469"/>
                  </a:lnTo>
                  <a:lnTo>
                    <a:pt x="1" y="3640"/>
                  </a:lnTo>
                  <a:lnTo>
                    <a:pt x="1" y="3811"/>
                  </a:lnTo>
                  <a:lnTo>
                    <a:pt x="9037" y="3811"/>
                  </a:lnTo>
                  <a:lnTo>
                    <a:pt x="9037" y="3640"/>
                  </a:lnTo>
                  <a:lnTo>
                    <a:pt x="8988" y="3469"/>
                  </a:lnTo>
                  <a:lnTo>
                    <a:pt x="8891" y="3322"/>
                  </a:lnTo>
                  <a:lnTo>
                    <a:pt x="8793" y="3200"/>
                  </a:lnTo>
                  <a:lnTo>
                    <a:pt x="8671" y="3103"/>
                  </a:lnTo>
                  <a:lnTo>
                    <a:pt x="8524" y="3005"/>
                  </a:lnTo>
                  <a:lnTo>
                    <a:pt x="8353" y="2956"/>
                  </a:lnTo>
                  <a:lnTo>
                    <a:pt x="6082" y="2956"/>
                  </a:lnTo>
                  <a:lnTo>
                    <a:pt x="6082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2" name="Google Shape;492;p40"/>
            <p:cNvSpPr/>
            <p:nvPr/>
          </p:nvSpPr>
          <p:spPr>
            <a:xfrm>
              <a:off x="2583325" y="2972875"/>
              <a:ext cx="462850" cy="337075"/>
            </a:xfrm>
            <a:custGeom>
              <a:rect b="b" l="l" r="r" t="t"/>
              <a:pathLst>
                <a:path extrusionOk="0" h="13483" w="18514">
                  <a:moveTo>
                    <a:pt x="17048" y="1466"/>
                  </a:moveTo>
                  <a:lnTo>
                    <a:pt x="17048" y="12017"/>
                  </a:lnTo>
                  <a:lnTo>
                    <a:pt x="1466" y="12017"/>
                  </a:lnTo>
                  <a:lnTo>
                    <a:pt x="1466" y="1466"/>
                  </a:lnTo>
                  <a:close/>
                  <a:moveTo>
                    <a:pt x="391" y="1"/>
                  </a:moveTo>
                  <a:lnTo>
                    <a:pt x="318" y="50"/>
                  </a:lnTo>
                  <a:lnTo>
                    <a:pt x="220" y="74"/>
                  </a:lnTo>
                  <a:lnTo>
                    <a:pt x="147" y="148"/>
                  </a:lnTo>
                  <a:lnTo>
                    <a:pt x="98" y="221"/>
                  </a:lnTo>
                  <a:lnTo>
                    <a:pt x="49" y="294"/>
                  </a:lnTo>
                  <a:lnTo>
                    <a:pt x="25" y="392"/>
                  </a:lnTo>
                  <a:lnTo>
                    <a:pt x="1" y="489"/>
                  </a:lnTo>
                  <a:lnTo>
                    <a:pt x="1" y="12994"/>
                  </a:lnTo>
                  <a:lnTo>
                    <a:pt x="25" y="13092"/>
                  </a:lnTo>
                  <a:lnTo>
                    <a:pt x="49" y="13189"/>
                  </a:lnTo>
                  <a:lnTo>
                    <a:pt x="98" y="13263"/>
                  </a:lnTo>
                  <a:lnTo>
                    <a:pt x="147" y="13336"/>
                  </a:lnTo>
                  <a:lnTo>
                    <a:pt x="220" y="13409"/>
                  </a:lnTo>
                  <a:lnTo>
                    <a:pt x="318" y="13434"/>
                  </a:lnTo>
                  <a:lnTo>
                    <a:pt x="391" y="13483"/>
                  </a:lnTo>
                  <a:lnTo>
                    <a:pt x="18123" y="13483"/>
                  </a:lnTo>
                  <a:lnTo>
                    <a:pt x="18196" y="13434"/>
                  </a:lnTo>
                  <a:lnTo>
                    <a:pt x="18293" y="13409"/>
                  </a:lnTo>
                  <a:lnTo>
                    <a:pt x="18367" y="13336"/>
                  </a:lnTo>
                  <a:lnTo>
                    <a:pt x="18416" y="13263"/>
                  </a:lnTo>
                  <a:lnTo>
                    <a:pt x="18464" y="13189"/>
                  </a:lnTo>
                  <a:lnTo>
                    <a:pt x="18489" y="13092"/>
                  </a:lnTo>
                  <a:lnTo>
                    <a:pt x="18513" y="12994"/>
                  </a:lnTo>
                  <a:lnTo>
                    <a:pt x="18513" y="489"/>
                  </a:lnTo>
                  <a:lnTo>
                    <a:pt x="18489" y="392"/>
                  </a:lnTo>
                  <a:lnTo>
                    <a:pt x="18464" y="294"/>
                  </a:lnTo>
                  <a:lnTo>
                    <a:pt x="18416" y="221"/>
                  </a:lnTo>
                  <a:lnTo>
                    <a:pt x="18367" y="148"/>
                  </a:lnTo>
                  <a:lnTo>
                    <a:pt x="18293" y="74"/>
                  </a:lnTo>
                  <a:lnTo>
                    <a:pt x="18196" y="50"/>
                  </a:lnTo>
                  <a:lnTo>
                    <a:pt x="18123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3" name="Google Shape;493;p40"/>
          <p:cNvGrpSpPr/>
          <p:nvPr/>
        </p:nvGrpSpPr>
        <p:grpSpPr>
          <a:xfrm>
            <a:off x="2579886" y="2684246"/>
            <a:ext cx="413486" cy="261355"/>
            <a:chOff x="3241525" y="3039450"/>
            <a:chExt cx="494600" cy="312625"/>
          </a:xfrm>
        </p:grpSpPr>
        <p:sp>
          <p:nvSpPr>
            <p:cNvPr id="494" name="Google Shape;494;p40"/>
            <p:cNvSpPr/>
            <p:nvPr/>
          </p:nvSpPr>
          <p:spPr>
            <a:xfrm>
              <a:off x="3241525" y="3039450"/>
              <a:ext cx="494600" cy="312625"/>
            </a:xfrm>
            <a:custGeom>
              <a:rect b="b" l="l" r="r" t="t"/>
              <a:pathLst>
                <a:path extrusionOk="0" h="12505" w="19784">
                  <a:moveTo>
                    <a:pt x="9892" y="977"/>
                  </a:moveTo>
                  <a:lnTo>
                    <a:pt x="10356" y="1001"/>
                  </a:lnTo>
                  <a:lnTo>
                    <a:pt x="10796" y="1050"/>
                  </a:lnTo>
                  <a:lnTo>
                    <a:pt x="11235" y="1124"/>
                  </a:lnTo>
                  <a:lnTo>
                    <a:pt x="11675" y="1221"/>
                  </a:lnTo>
                  <a:lnTo>
                    <a:pt x="12090" y="1343"/>
                  </a:lnTo>
                  <a:lnTo>
                    <a:pt x="12505" y="1490"/>
                  </a:lnTo>
                  <a:lnTo>
                    <a:pt x="12920" y="1661"/>
                  </a:lnTo>
                  <a:lnTo>
                    <a:pt x="13311" y="1832"/>
                  </a:lnTo>
                  <a:lnTo>
                    <a:pt x="13702" y="2027"/>
                  </a:lnTo>
                  <a:lnTo>
                    <a:pt x="14068" y="2223"/>
                  </a:lnTo>
                  <a:lnTo>
                    <a:pt x="14752" y="2662"/>
                  </a:lnTo>
                  <a:lnTo>
                    <a:pt x="15412" y="3126"/>
                  </a:lnTo>
                  <a:lnTo>
                    <a:pt x="15973" y="3590"/>
                  </a:lnTo>
                  <a:lnTo>
                    <a:pt x="16462" y="4005"/>
                  </a:lnTo>
                  <a:lnTo>
                    <a:pt x="16901" y="4421"/>
                  </a:lnTo>
                  <a:lnTo>
                    <a:pt x="17292" y="4811"/>
                  </a:lnTo>
                  <a:lnTo>
                    <a:pt x="17634" y="5178"/>
                  </a:lnTo>
                  <a:lnTo>
                    <a:pt x="18196" y="5813"/>
                  </a:lnTo>
                  <a:lnTo>
                    <a:pt x="18562" y="6252"/>
                  </a:lnTo>
                  <a:lnTo>
                    <a:pt x="18196" y="6692"/>
                  </a:lnTo>
                  <a:lnTo>
                    <a:pt x="17634" y="7327"/>
                  </a:lnTo>
                  <a:lnTo>
                    <a:pt x="17292" y="7693"/>
                  </a:lnTo>
                  <a:lnTo>
                    <a:pt x="16901" y="8084"/>
                  </a:lnTo>
                  <a:lnTo>
                    <a:pt x="16462" y="8499"/>
                  </a:lnTo>
                  <a:lnTo>
                    <a:pt x="15973" y="8915"/>
                  </a:lnTo>
                  <a:lnTo>
                    <a:pt x="15412" y="9379"/>
                  </a:lnTo>
                  <a:lnTo>
                    <a:pt x="14752" y="9843"/>
                  </a:lnTo>
                  <a:lnTo>
                    <a:pt x="14068" y="10282"/>
                  </a:lnTo>
                  <a:lnTo>
                    <a:pt x="13702" y="10478"/>
                  </a:lnTo>
                  <a:lnTo>
                    <a:pt x="13311" y="10673"/>
                  </a:lnTo>
                  <a:lnTo>
                    <a:pt x="12920" y="10844"/>
                  </a:lnTo>
                  <a:lnTo>
                    <a:pt x="12505" y="11015"/>
                  </a:lnTo>
                  <a:lnTo>
                    <a:pt x="12090" y="11161"/>
                  </a:lnTo>
                  <a:lnTo>
                    <a:pt x="11675" y="11284"/>
                  </a:lnTo>
                  <a:lnTo>
                    <a:pt x="11235" y="11381"/>
                  </a:lnTo>
                  <a:lnTo>
                    <a:pt x="10796" y="11455"/>
                  </a:lnTo>
                  <a:lnTo>
                    <a:pt x="10356" y="11503"/>
                  </a:lnTo>
                  <a:lnTo>
                    <a:pt x="9892" y="11528"/>
                  </a:lnTo>
                  <a:lnTo>
                    <a:pt x="9477" y="11528"/>
                  </a:lnTo>
                  <a:lnTo>
                    <a:pt x="9086" y="11479"/>
                  </a:lnTo>
                  <a:lnTo>
                    <a:pt x="8695" y="11430"/>
                  </a:lnTo>
                  <a:lnTo>
                    <a:pt x="8304" y="11332"/>
                  </a:lnTo>
                  <a:lnTo>
                    <a:pt x="7914" y="11235"/>
                  </a:lnTo>
                  <a:lnTo>
                    <a:pt x="7523" y="11113"/>
                  </a:lnTo>
                  <a:lnTo>
                    <a:pt x="7157" y="10990"/>
                  </a:lnTo>
                  <a:lnTo>
                    <a:pt x="6790" y="10844"/>
                  </a:lnTo>
                  <a:lnTo>
                    <a:pt x="6448" y="10673"/>
                  </a:lnTo>
                  <a:lnTo>
                    <a:pt x="6082" y="10502"/>
                  </a:lnTo>
                  <a:lnTo>
                    <a:pt x="5423" y="10111"/>
                  </a:lnTo>
                  <a:lnTo>
                    <a:pt x="4788" y="9696"/>
                  </a:lnTo>
                  <a:lnTo>
                    <a:pt x="4201" y="9232"/>
                  </a:lnTo>
                  <a:lnTo>
                    <a:pt x="3640" y="8792"/>
                  </a:lnTo>
                  <a:lnTo>
                    <a:pt x="3127" y="8328"/>
                  </a:lnTo>
                  <a:lnTo>
                    <a:pt x="2663" y="7889"/>
                  </a:lnTo>
                  <a:lnTo>
                    <a:pt x="2272" y="7474"/>
                  </a:lnTo>
                  <a:lnTo>
                    <a:pt x="1613" y="6741"/>
                  </a:lnTo>
                  <a:lnTo>
                    <a:pt x="1222" y="6252"/>
                  </a:lnTo>
                  <a:lnTo>
                    <a:pt x="1613" y="5764"/>
                  </a:lnTo>
                  <a:lnTo>
                    <a:pt x="2272" y="5031"/>
                  </a:lnTo>
                  <a:lnTo>
                    <a:pt x="2663" y="4616"/>
                  </a:lnTo>
                  <a:lnTo>
                    <a:pt x="3127" y="4176"/>
                  </a:lnTo>
                  <a:lnTo>
                    <a:pt x="3640" y="3712"/>
                  </a:lnTo>
                  <a:lnTo>
                    <a:pt x="4201" y="3273"/>
                  </a:lnTo>
                  <a:lnTo>
                    <a:pt x="4788" y="2833"/>
                  </a:lnTo>
                  <a:lnTo>
                    <a:pt x="5423" y="2394"/>
                  </a:lnTo>
                  <a:lnTo>
                    <a:pt x="6082" y="2003"/>
                  </a:lnTo>
                  <a:lnTo>
                    <a:pt x="6448" y="1832"/>
                  </a:lnTo>
                  <a:lnTo>
                    <a:pt x="6790" y="1661"/>
                  </a:lnTo>
                  <a:lnTo>
                    <a:pt x="7157" y="1514"/>
                  </a:lnTo>
                  <a:lnTo>
                    <a:pt x="7523" y="1392"/>
                  </a:lnTo>
                  <a:lnTo>
                    <a:pt x="7914" y="1270"/>
                  </a:lnTo>
                  <a:lnTo>
                    <a:pt x="8304" y="1172"/>
                  </a:lnTo>
                  <a:lnTo>
                    <a:pt x="8695" y="1075"/>
                  </a:lnTo>
                  <a:lnTo>
                    <a:pt x="9086" y="1026"/>
                  </a:lnTo>
                  <a:lnTo>
                    <a:pt x="9477" y="977"/>
                  </a:lnTo>
                  <a:close/>
                  <a:moveTo>
                    <a:pt x="9892" y="0"/>
                  </a:moveTo>
                  <a:lnTo>
                    <a:pt x="9404" y="25"/>
                  </a:lnTo>
                  <a:lnTo>
                    <a:pt x="8915" y="73"/>
                  </a:lnTo>
                  <a:lnTo>
                    <a:pt x="8451" y="147"/>
                  </a:lnTo>
                  <a:lnTo>
                    <a:pt x="7963" y="244"/>
                  </a:lnTo>
                  <a:lnTo>
                    <a:pt x="7523" y="366"/>
                  </a:lnTo>
                  <a:lnTo>
                    <a:pt x="7059" y="513"/>
                  </a:lnTo>
                  <a:lnTo>
                    <a:pt x="6619" y="684"/>
                  </a:lnTo>
                  <a:lnTo>
                    <a:pt x="6204" y="879"/>
                  </a:lnTo>
                  <a:lnTo>
                    <a:pt x="5765" y="1075"/>
                  </a:lnTo>
                  <a:lnTo>
                    <a:pt x="5374" y="1295"/>
                  </a:lnTo>
                  <a:lnTo>
                    <a:pt x="4959" y="1539"/>
                  </a:lnTo>
                  <a:lnTo>
                    <a:pt x="4592" y="1783"/>
                  </a:lnTo>
                  <a:lnTo>
                    <a:pt x="3860" y="2296"/>
                  </a:lnTo>
                  <a:lnTo>
                    <a:pt x="3176" y="2833"/>
                  </a:lnTo>
                  <a:lnTo>
                    <a:pt x="2565" y="3370"/>
                  </a:lnTo>
                  <a:lnTo>
                    <a:pt x="2028" y="3883"/>
                  </a:lnTo>
                  <a:lnTo>
                    <a:pt x="1539" y="4372"/>
                  </a:lnTo>
                  <a:lnTo>
                    <a:pt x="1149" y="4836"/>
                  </a:lnTo>
                  <a:lnTo>
                    <a:pt x="562" y="5520"/>
                  </a:lnTo>
                  <a:lnTo>
                    <a:pt x="318" y="5837"/>
                  </a:lnTo>
                  <a:lnTo>
                    <a:pt x="1" y="6252"/>
                  </a:lnTo>
                  <a:lnTo>
                    <a:pt x="318" y="6668"/>
                  </a:lnTo>
                  <a:lnTo>
                    <a:pt x="562" y="6985"/>
                  </a:lnTo>
                  <a:lnTo>
                    <a:pt x="1149" y="7669"/>
                  </a:lnTo>
                  <a:lnTo>
                    <a:pt x="1539" y="8133"/>
                  </a:lnTo>
                  <a:lnTo>
                    <a:pt x="2028" y="8621"/>
                  </a:lnTo>
                  <a:lnTo>
                    <a:pt x="2565" y="9134"/>
                  </a:lnTo>
                  <a:lnTo>
                    <a:pt x="3176" y="9672"/>
                  </a:lnTo>
                  <a:lnTo>
                    <a:pt x="3860" y="10209"/>
                  </a:lnTo>
                  <a:lnTo>
                    <a:pt x="4592" y="10722"/>
                  </a:lnTo>
                  <a:lnTo>
                    <a:pt x="4959" y="10966"/>
                  </a:lnTo>
                  <a:lnTo>
                    <a:pt x="5374" y="11210"/>
                  </a:lnTo>
                  <a:lnTo>
                    <a:pt x="5765" y="11430"/>
                  </a:lnTo>
                  <a:lnTo>
                    <a:pt x="6204" y="11625"/>
                  </a:lnTo>
                  <a:lnTo>
                    <a:pt x="6619" y="11821"/>
                  </a:lnTo>
                  <a:lnTo>
                    <a:pt x="7059" y="11992"/>
                  </a:lnTo>
                  <a:lnTo>
                    <a:pt x="7523" y="12138"/>
                  </a:lnTo>
                  <a:lnTo>
                    <a:pt x="7963" y="12260"/>
                  </a:lnTo>
                  <a:lnTo>
                    <a:pt x="8451" y="12358"/>
                  </a:lnTo>
                  <a:lnTo>
                    <a:pt x="8915" y="12431"/>
                  </a:lnTo>
                  <a:lnTo>
                    <a:pt x="9404" y="12480"/>
                  </a:lnTo>
                  <a:lnTo>
                    <a:pt x="9892" y="12505"/>
                  </a:lnTo>
                  <a:lnTo>
                    <a:pt x="10380" y="12480"/>
                  </a:lnTo>
                  <a:lnTo>
                    <a:pt x="10869" y="12431"/>
                  </a:lnTo>
                  <a:lnTo>
                    <a:pt x="11333" y="12358"/>
                  </a:lnTo>
                  <a:lnTo>
                    <a:pt x="11821" y="12260"/>
                  </a:lnTo>
                  <a:lnTo>
                    <a:pt x="12261" y="12138"/>
                  </a:lnTo>
                  <a:lnTo>
                    <a:pt x="12725" y="11992"/>
                  </a:lnTo>
                  <a:lnTo>
                    <a:pt x="13165" y="11821"/>
                  </a:lnTo>
                  <a:lnTo>
                    <a:pt x="13580" y="11625"/>
                  </a:lnTo>
                  <a:lnTo>
                    <a:pt x="14019" y="11430"/>
                  </a:lnTo>
                  <a:lnTo>
                    <a:pt x="14410" y="11210"/>
                  </a:lnTo>
                  <a:lnTo>
                    <a:pt x="14825" y="10966"/>
                  </a:lnTo>
                  <a:lnTo>
                    <a:pt x="15192" y="10722"/>
                  </a:lnTo>
                  <a:lnTo>
                    <a:pt x="15924" y="10209"/>
                  </a:lnTo>
                  <a:lnTo>
                    <a:pt x="16608" y="9672"/>
                  </a:lnTo>
                  <a:lnTo>
                    <a:pt x="17219" y="9134"/>
                  </a:lnTo>
                  <a:lnTo>
                    <a:pt x="17756" y="8621"/>
                  </a:lnTo>
                  <a:lnTo>
                    <a:pt x="18245" y="8133"/>
                  </a:lnTo>
                  <a:lnTo>
                    <a:pt x="18635" y="7669"/>
                  </a:lnTo>
                  <a:lnTo>
                    <a:pt x="19222" y="6985"/>
                  </a:lnTo>
                  <a:lnTo>
                    <a:pt x="19466" y="6668"/>
                  </a:lnTo>
                  <a:lnTo>
                    <a:pt x="19783" y="6252"/>
                  </a:lnTo>
                  <a:lnTo>
                    <a:pt x="19466" y="5837"/>
                  </a:lnTo>
                  <a:lnTo>
                    <a:pt x="19222" y="5520"/>
                  </a:lnTo>
                  <a:lnTo>
                    <a:pt x="18635" y="4836"/>
                  </a:lnTo>
                  <a:lnTo>
                    <a:pt x="18245" y="4372"/>
                  </a:lnTo>
                  <a:lnTo>
                    <a:pt x="17756" y="3883"/>
                  </a:lnTo>
                  <a:lnTo>
                    <a:pt x="17219" y="3370"/>
                  </a:lnTo>
                  <a:lnTo>
                    <a:pt x="16608" y="2833"/>
                  </a:lnTo>
                  <a:lnTo>
                    <a:pt x="15924" y="2296"/>
                  </a:lnTo>
                  <a:lnTo>
                    <a:pt x="15192" y="1783"/>
                  </a:lnTo>
                  <a:lnTo>
                    <a:pt x="14825" y="1539"/>
                  </a:lnTo>
                  <a:lnTo>
                    <a:pt x="14410" y="1295"/>
                  </a:lnTo>
                  <a:lnTo>
                    <a:pt x="14019" y="1075"/>
                  </a:lnTo>
                  <a:lnTo>
                    <a:pt x="13580" y="879"/>
                  </a:lnTo>
                  <a:lnTo>
                    <a:pt x="13165" y="684"/>
                  </a:lnTo>
                  <a:lnTo>
                    <a:pt x="12725" y="513"/>
                  </a:lnTo>
                  <a:lnTo>
                    <a:pt x="12261" y="366"/>
                  </a:lnTo>
                  <a:lnTo>
                    <a:pt x="11821" y="244"/>
                  </a:lnTo>
                  <a:lnTo>
                    <a:pt x="11333" y="147"/>
                  </a:lnTo>
                  <a:lnTo>
                    <a:pt x="10869" y="73"/>
                  </a:lnTo>
                  <a:lnTo>
                    <a:pt x="10380" y="25"/>
                  </a:lnTo>
                  <a:lnTo>
                    <a:pt x="9892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5" name="Google Shape;495;p40"/>
            <p:cNvSpPr/>
            <p:nvPr/>
          </p:nvSpPr>
          <p:spPr>
            <a:xfrm>
              <a:off x="3384400" y="3091350"/>
              <a:ext cx="208850" cy="208825"/>
            </a:xfrm>
            <a:custGeom>
              <a:rect b="b" l="l" r="r" t="t"/>
              <a:pathLst>
                <a:path extrusionOk="0" h="8353" w="8354">
                  <a:moveTo>
                    <a:pt x="4177" y="0"/>
                  </a:moveTo>
                  <a:lnTo>
                    <a:pt x="3762" y="24"/>
                  </a:lnTo>
                  <a:lnTo>
                    <a:pt x="3347" y="73"/>
                  </a:lnTo>
                  <a:lnTo>
                    <a:pt x="2931" y="195"/>
                  </a:lnTo>
                  <a:lnTo>
                    <a:pt x="2541" y="318"/>
                  </a:lnTo>
                  <a:lnTo>
                    <a:pt x="2174" y="513"/>
                  </a:lnTo>
                  <a:lnTo>
                    <a:pt x="1832" y="708"/>
                  </a:lnTo>
                  <a:lnTo>
                    <a:pt x="1515" y="953"/>
                  </a:lnTo>
                  <a:lnTo>
                    <a:pt x="1222" y="1221"/>
                  </a:lnTo>
                  <a:lnTo>
                    <a:pt x="953" y="1514"/>
                  </a:lnTo>
                  <a:lnTo>
                    <a:pt x="709" y="1832"/>
                  </a:lnTo>
                  <a:lnTo>
                    <a:pt x="514" y="2174"/>
                  </a:lnTo>
                  <a:lnTo>
                    <a:pt x="318" y="2540"/>
                  </a:lnTo>
                  <a:lnTo>
                    <a:pt x="196" y="2931"/>
                  </a:lnTo>
                  <a:lnTo>
                    <a:pt x="74" y="3346"/>
                  </a:lnTo>
                  <a:lnTo>
                    <a:pt x="25" y="3761"/>
                  </a:lnTo>
                  <a:lnTo>
                    <a:pt x="1" y="4176"/>
                  </a:lnTo>
                  <a:lnTo>
                    <a:pt x="25" y="4592"/>
                  </a:lnTo>
                  <a:lnTo>
                    <a:pt x="74" y="5007"/>
                  </a:lnTo>
                  <a:lnTo>
                    <a:pt x="196" y="5422"/>
                  </a:lnTo>
                  <a:lnTo>
                    <a:pt x="318" y="5813"/>
                  </a:lnTo>
                  <a:lnTo>
                    <a:pt x="514" y="6179"/>
                  </a:lnTo>
                  <a:lnTo>
                    <a:pt x="709" y="6521"/>
                  </a:lnTo>
                  <a:lnTo>
                    <a:pt x="953" y="6839"/>
                  </a:lnTo>
                  <a:lnTo>
                    <a:pt x="1222" y="7132"/>
                  </a:lnTo>
                  <a:lnTo>
                    <a:pt x="1515" y="7400"/>
                  </a:lnTo>
                  <a:lnTo>
                    <a:pt x="1832" y="7644"/>
                  </a:lnTo>
                  <a:lnTo>
                    <a:pt x="2174" y="7840"/>
                  </a:lnTo>
                  <a:lnTo>
                    <a:pt x="2541" y="8035"/>
                  </a:lnTo>
                  <a:lnTo>
                    <a:pt x="2931" y="8157"/>
                  </a:lnTo>
                  <a:lnTo>
                    <a:pt x="3347" y="8279"/>
                  </a:lnTo>
                  <a:lnTo>
                    <a:pt x="3762" y="8328"/>
                  </a:lnTo>
                  <a:lnTo>
                    <a:pt x="4177" y="8353"/>
                  </a:lnTo>
                  <a:lnTo>
                    <a:pt x="4592" y="8328"/>
                  </a:lnTo>
                  <a:lnTo>
                    <a:pt x="5007" y="8279"/>
                  </a:lnTo>
                  <a:lnTo>
                    <a:pt x="5423" y="8157"/>
                  </a:lnTo>
                  <a:lnTo>
                    <a:pt x="5813" y="8035"/>
                  </a:lnTo>
                  <a:lnTo>
                    <a:pt x="6180" y="7840"/>
                  </a:lnTo>
                  <a:lnTo>
                    <a:pt x="6522" y="7644"/>
                  </a:lnTo>
                  <a:lnTo>
                    <a:pt x="6839" y="7400"/>
                  </a:lnTo>
                  <a:lnTo>
                    <a:pt x="7132" y="7132"/>
                  </a:lnTo>
                  <a:lnTo>
                    <a:pt x="7401" y="6839"/>
                  </a:lnTo>
                  <a:lnTo>
                    <a:pt x="7645" y="6521"/>
                  </a:lnTo>
                  <a:lnTo>
                    <a:pt x="7840" y="6179"/>
                  </a:lnTo>
                  <a:lnTo>
                    <a:pt x="8036" y="5813"/>
                  </a:lnTo>
                  <a:lnTo>
                    <a:pt x="8158" y="5422"/>
                  </a:lnTo>
                  <a:lnTo>
                    <a:pt x="8280" y="5007"/>
                  </a:lnTo>
                  <a:lnTo>
                    <a:pt x="8329" y="4592"/>
                  </a:lnTo>
                  <a:lnTo>
                    <a:pt x="8353" y="4176"/>
                  </a:lnTo>
                  <a:lnTo>
                    <a:pt x="8329" y="3737"/>
                  </a:lnTo>
                  <a:lnTo>
                    <a:pt x="8256" y="3297"/>
                  </a:lnTo>
                  <a:lnTo>
                    <a:pt x="8134" y="3517"/>
                  </a:lnTo>
                  <a:lnTo>
                    <a:pt x="8011" y="3688"/>
                  </a:lnTo>
                  <a:lnTo>
                    <a:pt x="7840" y="3859"/>
                  </a:lnTo>
                  <a:lnTo>
                    <a:pt x="7645" y="4005"/>
                  </a:lnTo>
                  <a:lnTo>
                    <a:pt x="7425" y="4128"/>
                  </a:lnTo>
                  <a:lnTo>
                    <a:pt x="7205" y="4201"/>
                  </a:lnTo>
                  <a:lnTo>
                    <a:pt x="6961" y="4250"/>
                  </a:lnTo>
                  <a:lnTo>
                    <a:pt x="6717" y="4274"/>
                  </a:lnTo>
                  <a:lnTo>
                    <a:pt x="6546" y="4274"/>
                  </a:lnTo>
                  <a:lnTo>
                    <a:pt x="6375" y="4250"/>
                  </a:lnTo>
                  <a:lnTo>
                    <a:pt x="6204" y="4201"/>
                  </a:lnTo>
                  <a:lnTo>
                    <a:pt x="6058" y="4152"/>
                  </a:lnTo>
                  <a:lnTo>
                    <a:pt x="5887" y="4079"/>
                  </a:lnTo>
                  <a:lnTo>
                    <a:pt x="5764" y="3981"/>
                  </a:lnTo>
                  <a:lnTo>
                    <a:pt x="5618" y="3883"/>
                  </a:lnTo>
                  <a:lnTo>
                    <a:pt x="5496" y="3786"/>
                  </a:lnTo>
                  <a:lnTo>
                    <a:pt x="5398" y="3664"/>
                  </a:lnTo>
                  <a:lnTo>
                    <a:pt x="5300" y="3517"/>
                  </a:lnTo>
                  <a:lnTo>
                    <a:pt x="5203" y="3395"/>
                  </a:lnTo>
                  <a:lnTo>
                    <a:pt x="5129" y="3224"/>
                  </a:lnTo>
                  <a:lnTo>
                    <a:pt x="5081" y="3077"/>
                  </a:lnTo>
                  <a:lnTo>
                    <a:pt x="5032" y="2906"/>
                  </a:lnTo>
                  <a:lnTo>
                    <a:pt x="5007" y="2735"/>
                  </a:lnTo>
                  <a:lnTo>
                    <a:pt x="5007" y="2564"/>
                  </a:lnTo>
                  <a:lnTo>
                    <a:pt x="5007" y="2394"/>
                  </a:lnTo>
                  <a:lnTo>
                    <a:pt x="5032" y="2223"/>
                  </a:lnTo>
                  <a:lnTo>
                    <a:pt x="5081" y="2052"/>
                  </a:lnTo>
                  <a:lnTo>
                    <a:pt x="5129" y="1905"/>
                  </a:lnTo>
                  <a:lnTo>
                    <a:pt x="5203" y="1759"/>
                  </a:lnTo>
                  <a:lnTo>
                    <a:pt x="5300" y="1612"/>
                  </a:lnTo>
                  <a:lnTo>
                    <a:pt x="5398" y="1490"/>
                  </a:lnTo>
                  <a:lnTo>
                    <a:pt x="5496" y="1368"/>
                  </a:lnTo>
                  <a:lnTo>
                    <a:pt x="5618" y="1246"/>
                  </a:lnTo>
                  <a:lnTo>
                    <a:pt x="5764" y="1148"/>
                  </a:lnTo>
                  <a:lnTo>
                    <a:pt x="5887" y="1075"/>
                  </a:lnTo>
                  <a:lnTo>
                    <a:pt x="6033" y="1001"/>
                  </a:lnTo>
                  <a:lnTo>
                    <a:pt x="6204" y="928"/>
                  </a:lnTo>
                  <a:lnTo>
                    <a:pt x="6375" y="879"/>
                  </a:lnTo>
                  <a:lnTo>
                    <a:pt x="6522" y="855"/>
                  </a:lnTo>
                  <a:lnTo>
                    <a:pt x="6717" y="855"/>
                  </a:lnTo>
                  <a:lnTo>
                    <a:pt x="6448" y="659"/>
                  </a:lnTo>
                  <a:lnTo>
                    <a:pt x="6155" y="489"/>
                  </a:lnTo>
                  <a:lnTo>
                    <a:pt x="5838" y="342"/>
                  </a:lnTo>
                  <a:lnTo>
                    <a:pt x="5545" y="220"/>
                  </a:lnTo>
                  <a:lnTo>
                    <a:pt x="5203" y="122"/>
                  </a:lnTo>
                  <a:lnTo>
                    <a:pt x="4885" y="49"/>
                  </a:lnTo>
                  <a:lnTo>
                    <a:pt x="4519" y="24"/>
                  </a:lnTo>
                  <a:lnTo>
                    <a:pt x="4177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96" name="Google Shape;496;p40"/>
          <p:cNvSpPr/>
          <p:nvPr/>
        </p:nvSpPr>
        <p:spPr>
          <a:xfrm>
            <a:off x="3736180" y="2637380"/>
            <a:ext cx="355300" cy="355279"/>
          </a:xfrm>
          <a:custGeom>
            <a:rect b="b" l="l" r="r" t="t"/>
            <a:pathLst>
              <a:path extrusionOk="0" h="16999" w="17000">
                <a:moveTo>
                  <a:pt x="8769" y="5740"/>
                </a:moveTo>
                <a:lnTo>
                  <a:pt x="9037" y="5788"/>
                </a:lnTo>
                <a:lnTo>
                  <a:pt x="9282" y="5862"/>
                </a:lnTo>
                <a:lnTo>
                  <a:pt x="9550" y="5935"/>
                </a:lnTo>
                <a:lnTo>
                  <a:pt x="9794" y="6057"/>
                </a:lnTo>
                <a:lnTo>
                  <a:pt x="10014" y="6204"/>
                </a:lnTo>
                <a:lnTo>
                  <a:pt x="10234" y="6350"/>
                </a:lnTo>
                <a:lnTo>
                  <a:pt x="10454" y="6546"/>
                </a:lnTo>
                <a:lnTo>
                  <a:pt x="10649" y="6765"/>
                </a:lnTo>
                <a:lnTo>
                  <a:pt x="10796" y="6985"/>
                </a:lnTo>
                <a:lnTo>
                  <a:pt x="10942" y="7205"/>
                </a:lnTo>
                <a:lnTo>
                  <a:pt x="11064" y="7449"/>
                </a:lnTo>
                <a:lnTo>
                  <a:pt x="11138" y="7718"/>
                </a:lnTo>
                <a:lnTo>
                  <a:pt x="11211" y="7962"/>
                </a:lnTo>
                <a:lnTo>
                  <a:pt x="11260" y="8231"/>
                </a:lnTo>
                <a:lnTo>
                  <a:pt x="11260" y="8499"/>
                </a:lnTo>
                <a:lnTo>
                  <a:pt x="11260" y="8768"/>
                </a:lnTo>
                <a:lnTo>
                  <a:pt x="11211" y="9037"/>
                </a:lnTo>
                <a:lnTo>
                  <a:pt x="11138" y="9281"/>
                </a:lnTo>
                <a:lnTo>
                  <a:pt x="11064" y="9550"/>
                </a:lnTo>
                <a:lnTo>
                  <a:pt x="10942" y="9794"/>
                </a:lnTo>
                <a:lnTo>
                  <a:pt x="10796" y="10014"/>
                </a:lnTo>
                <a:lnTo>
                  <a:pt x="10649" y="10233"/>
                </a:lnTo>
                <a:lnTo>
                  <a:pt x="10454" y="10453"/>
                </a:lnTo>
                <a:lnTo>
                  <a:pt x="10234" y="10649"/>
                </a:lnTo>
                <a:lnTo>
                  <a:pt x="10014" y="10795"/>
                </a:lnTo>
                <a:lnTo>
                  <a:pt x="9794" y="10942"/>
                </a:lnTo>
                <a:lnTo>
                  <a:pt x="9550" y="11064"/>
                </a:lnTo>
                <a:lnTo>
                  <a:pt x="9282" y="11137"/>
                </a:lnTo>
                <a:lnTo>
                  <a:pt x="9037" y="11210"/>
                </a:lnTo>
                <a:lnTo>
                  <a:pt x="8769" y="11259"/>
                </a:lnTo>
                <a:lnTo>
                  <a:pt x="8231" y="11259"/>
                </a:lnTo>
                <a:lnTo>
                  <a:pt x="7963" y="11210"/>
                </a:lnTo>
                <a:lnTo>
                  <a:pt x="7719" y="11137"/>
                </a:lnTo>
                <a:lnTo>
                  <a:pt x="7450" y="11064"/>
                </a:lnTo>
                <a:lnTo>
                  <a:pt x="7206" y="10942"/>
                </a:lnTo>
                <a:lnTo>
                  <a:pt x="6986" y="10795"/>
                </a:lnTo>
                <a:lnTo>
                  <a:pt x="6766" y="10649"/>
                </a:lnTo>
                <a:lnTo>
                  <a:pt x="6546" y="10453"/>
                </a:lnTo>
                <a:lnTo>
                  <a:pt x="6351" y="10233"/>
                </a:lnTo>
                <a:lnTo>
                  <a:pt x="6204" y="10014"/>
                </a:lnTo>
                <a:lnTo>
                  <a:pt x="6058" y="9794"/>
                </a:lnTo>
                <a:lnTo>
                  <a:pt x="5936" y="9550"/>
                </a:lnTo>
                <a:lnTo>
                  <a:pt x="5862" y="9281"/>
                </a:lnTo>
                <a:lnTo>
                  <a:pt x="5789" y="9037"/>
                </a:lnTo>
                <a:lnTo>
                  <a:pt x="5740" y="8768"/>
                </a:lnTo>
                <a:lnTo>
                  <a:pt x="5740" y="8499"/>
                </a:lnTo>
                <a:lnTo>
                  <a:pt x="5740" y="8231"/>
                </a:lnTo>
                <a:lnTo>
                  <a:pt x="5789" y="7962"/>
                </a:lnTo>
                <a:lnTo>
                  <a:pt x="5862" y="7718"/>
                </a:lnTo>
                <a:lnTo>
                  <a:pt x="5936" y="7449"/>
                </a:lnTo>
                <a:lnTo>
                  <a:pt x="6058" y="7205"/>
                </a:lnTo>
                <a:lnTo>
                  <a:pt x="6204" y="6985"/>
                </a:lnTo>
                <a:lnTo>
                  <a:pt x="6351" y="6765"/>
                </a:lnTo>
                <a:lnTo>
                  <a:pt x="6546" y="6546"/>
                </a:lnTo>
                <a:lnTo>
                  <a:pt x="6766" y="6350"/>
                </a:lnTo>
                <a:lnTo>
                  <a:pt x="6986" y="6204"/>
                </a:lnTo>
                <a:lnTo>
                  <a:pt x="7206" y="6057"/>
                </a:lnTo>
                <a:lnTo>
                  <a:pt x="7450" y="5935"/>
                </a:lnTo>
                <a:lnTo>
                  <a:pt x="7719" y="5862"/>
                </a:lnTo>
                <a:lnTo>
                  <a:pt x="7963" y="5788"/>
                </a:lnTo>
                <a:lnTo>
                  <a:pt x="8231" y="5740"/>
                </a:lnTo>
                <a:close/>
                <a:moveTo>
                  <a:pt x="7914" y="0"/>
                </a:moveTo>
                <a:lnTo>
                  <a:pt x="7743" y="25"/>
                </a:lnTo>
                <a:lnTo>
                  <a:pt x="7596" y="73"/>
                </a:lnTo>
                <a:lnTo>
                  <a:pt x="7474" y="147"/>
                </a:lnTo>
                <a:lnTo>
                  <a:pt x="7328" y="244"/>
                </a:lnTo>
                <a:lnTo>
                  <a:pt x="7230" y="342"/>
                </a:lnTo>
                <a:lnTo>
                  <a:pt x="7132" y="489"/>
                </a:lnTo>
                <a:lnTo>
                  <a:pt x="7084" y="635"/>
                </a:lnTo>
                <a:lnTo>
                  <a:pt x="7035" y="782"/>
                </a:lnTo>
                <a:lnTo>
                  <a:pt x="6839" y="2540"/>
                </a:lnTo>
                <a:lnTo>
                  <a:pt x="6497" y="2638"/>
                </a:lnTo>
                <a:lnTo>
                  <a:pt x="6131" y="2784"/>
                </a:lnTo>
                <a:lnTo>
                  <a:pt x="5789" y="2931"/>
                </a:lnTo>
                <a:lnTo>
                  <a:pt x="5447" y="3102"/>
                </a:lnTo>
                <a:lnTo>
                  <a:pt x="4079" y="2027"/>
                </a:lnTo>
                <a:lnTo>
                  <a:pt x="3933" y="1930"/>
                </a:lnTo>
                <a:lnTo>
                  <a:pt x="3786" y="1881"/>
                </a:lnTo>
                <a:lnTo>
                  <a:pt x="3640" y="1832"/>
                </a:lnTo>
                <a:lnTo>
                  <a:pt x="3493" y="1832"/>
                </a:lnTo>
                <a:lnTo>
                  <a:pt x="3322" y="1856"/>
                </a:lnTo>
                <a:lnTo>
                  <a:pt x="3176" y="1905"/>
                </a:lnTo>
                <a:lnTo>
                  <a:pt x="3029" y="1978"/>
                </a:lnTo>
                <a:lnTo>
                  <a:pt x="2907" y="2076"/>
                </a:lnTo>
                <a:lnTo>
                  <a:pt x="2077" y="2907"/>
                </a:lnTo>
                <a:lnTo>
                  <a:pt x="1979" y="3029"/>
                </a:lnTo>
                <a:lnTo>
                  <a:pt x="1906" y="3175"/>
                </a:lnTo>
                <a:lnTo>
                  <a:pt x="1857" y="3322"/>
                </a:lnTo>
                <a:lnTo>
                  <a:pt x="1833" y="3493"/>
                </a:lnTo>
                <a:lnTo>
                  <a:pt x="1833" y="3639"/>
                </a:lnTo>
                <a:lnTo>
                  <a:pt x="1881" y="3786"/>
                </a:lnTo>
                <a:lnTo>
                  <a:pt x="1930" y="3932"/>
                </a:lnTo>
                <a:lnTo>
                  <a:pt x="2028" y="4079"/>
                </a:lnTo>
                <a:lnTo>
                  <a:pt x="3103" y="5447"/>
                </a:lnTo>
                <a:lnTo>
                  <a:pt x="2932" y="5788"/>
                </a:lnTo>
                <a:lnTo>
                  <a:pt x="2785" y="6130"/>
                </a:lnTo>
                <a:lnTo>
                  <a:pt x="2639" y="6497"/>
                </a:lnTo>
                <a:lnTo>
                  <a:pt x="2541" y="6839"/>
                </a:lnTo>
                <a:lnTo>
                  <a:pt x="782" y="7034"/>
                </a:lnTo>
                <a:lnTo>
                  <a:pt x="636" y="7083"/>
                </a:lnTo>
                <a:lnTo>
                  <a:pt x="489" y="7132"/>
                </a:lnTo>
                <a:lnTo>
                  <a:pt x="343" y="7229"/>
                </a:lnTo>
                <a:lnTo>
                  <a:pt x="245" y="7327"/>
                </a:lnTo>
                <a:lnTo>
                  <a:pt x="147" y="7474"/>
                </a:lnTo>
                <a:lnTo>
                  <a:pt x="74" y="7596"/>
                </a:lnTo>
                <a:lnTo>
                  <a:pt x="25" y="7742"/>
                </a:lnTo>
                <a:lnTo>
                  <a:pt x="1" y="7913"/>
                </a:lnTo>
                <a:lnTo>
                  <a:pt x="1" y="9086"/>
                </a:lnTo>
                <a:lnTo>
                  <a:pt x="25" y="9257"/>
                </a:lnTo>
                <a:lnTo>
                  <a:pt x="74" y="9403"/>
                </a:lnTo>
                <a:lnTo>
                  <a:pt x="147" y="9525"/>
                </a:lnTo>
                <a:lnTo>
                  <a:pt x="245" y="9672"/>
                </a:lnTo>
                <a:lnTo>
                  <a:pt x="343" y="9769"/>
                </a:lnTo>
                <a:lnTo>
                  <a:pt x="489" y="9867"/>
                </a:lnTo>
                <a:lnTo>
                  <a:pt x="636" y="9916"/>
                </a:lnTo>
                <a:lnTo>
                  <a:pt x="782" y="9965"/>
                </a:lnTo>
                <a:lnTo>
                  <a:pt x="2541" y="10160"/>
                </a:lnTo>
                <a:lnTo>
                  <a:pt x="2639" y="10502"/>
                </a:lnTo>
                <a:lnTo>
                  <a:pt x="2785" y="10868"/>
                </a:lnTo>
                <a:lnTo>
                  <a:pt x="2932" y="11210"/>
                </a:lnTo>
                <a:lnTo>
                  <a:pt x="3103" y="11552"/>
                </a:lnTo>
                <a:lnTo>
                  <a:pt x="2028" y="12920"/>
                </a:lnTo>
                <a:lnTo>
                  <a:pt x="1930" y="13067"/>
                </a:lnTo>
                <a:lnTo>
                  <a:pt x="1881" y="13213"/>
                </a:lnTo>
                <a:lnTo>
                  <a:pt x="1833" y="13360"/>
                </a:lnTo>
                <a:lnTo>
                  <a:pt x="1833" y="13506"/>
                </a:lnTo>
                <a:lnTo>
                  <a:pt x="1857" y="13677"/>
                </a:lnTo>
                <a:lnTo>
                  <a:pt x="1906" y="13824"/>
                </a:lnTo>
                <a:lnTo>
                  <a:pt x="1979" y="13970"/>
                </a:lnTo>
                <a:lnTo>
                  <a:pt x="2077" y="14092"/>
                </a:lnTo>
                <a:lnTo>
                  <a:pt x="2907" y="14923"/>
                </a:lnTo>
                <a:lnTo>
                  <a:pt x="3029" y="15020"/>
                </a:lnTo>
                <a:lnTo>
                  <a:pt x="3176" y="15094"/>
                </a:lnTo>
                <a:lnTo>
                  <a:pt x="3322" y="15142"/>
                </a:lnTo>
                <a:lnTo>
                  <a:pt x="3493" y="15167"/>
                </a:lnTo>
                <a:lnTo>
                  <a:pt x="3640" y="15167"/>
                </a:lnTo>
                <a:lnTo>
                  <a:pt x="3786" y="15118"/>
                </a:lnTo>
                <a:lnTo>
                  <a:pt x="3933" y="15069"/>
                </a:lnTo>
                <a:lnTo>
                  <a:pt x="4079" y="14996"/>
                </a:lnTo>
                <a:lnTo>
                  <a:pt x="5447" y="13897"/>
                </a:lnTo>
                <a:lnTo>
                  <a:pt x="5789" y="14068"/>
                </a:lnTo>
                <a:lnTo>
                  <a:pt x="6131" y="14214"/>
                </a:lnTo>
                <a:lnTo>
                  <a:pt x="6497" y="14361"/>
                </a:lnTo>
                <a:lnTo>
                  <a:pt x="6839" y="14459"/>
                </a:lnTo>
                <a:lnTo>
                  <a:pt x="7035" y="16217"/>
                </a:lnTo>
                <a:lnTo>
                  <a:pt x="7084" y="16364"/>
                </a:lnTo>
                <a:lnTo>
                  <a:pt x="7132" y="16510"/>
                </a:lnTo>
                <a:lnTo>
                  <a:pt x="7230" y="16657"/>
                </a:lnTo>
                <a:lnTo>
                  <a:pt x="7328" y="16754"/>
                </a:lnTo>
                <a:lnTo>
                  <a:pt x="7474" y="16852"/>
                </a:lnTo>
                <a:lnTo>
                  <a:pt x="7596" y="16925"/>
                </a:lnTo>
                <a:lnTo>
                  <a:pt x="7743" y="16974"/>
                </a:lnTo>
                <a:lnTo>
                  <a:pt x="7914" y="16999"/>
                </a:lnTo>
                <a:lnTo>
                  <a:pt x="9086" y="16999"/>
                </a:lnTo>
                <a:lnTo>
                  <a:pt x="9257" y="16974"/>
                </a:lnTo>
                <a:lnTo>
                  <a:pt x="9404" y="16925"/>
                </a:lnTo>
                <a:lnTo>
                  <a:pt x="9526" y="16852"/>
                </a:lnTo>
                <a:lnTo>
                  <a:pt x="9672" y="16754"/>
                </a:lnTo>
                <a:lnTo>
                  <a:pt x="9770" y="16657"/>
                </a:lnTo>
                <a:lnTo>
                  <a:pt x="9868" y="16510"/>
                </a:lnTo>
                <a:lnTo>
                  <a:pt x="9917" y="16364"/>
                </a:lnTo>
                <a:lnTo>
                  <a:pt x="9965" y="16217"/>
                </a:lnTo>
                <a:lnTo>
                  <a:pt x="10161" y="14459"/>
                </a:lnTo>
                <a:lnTo>
                  <a:pt x="10503" y="14361"/>
                </a:lnTo>
                <a:lnTo>
                  <a:pt x="10869" y="14214"/>
                </a:lnTo>
                <a:lnTo>
                  <a:pt x="11211" y="14068"/>
                </a:lnTo>
                <a:lnTo>
                  <a:pt x="11553" y="13897"/>
                </a:lnTo>
                <a:lnTo>
                  <a:pt x="12921" y="14996"/>
                </a:lnTo>
                <a:lnTo>
                  <a:pt x="13067" y="15069"/>
                </a:lnTo>
                <a:lnTo>
                  <a:pt x="13214" y="15118"/>
                </a:lnTo>
                <a:lnTo>
                  <a:pt x="13360" y="15167"/>
                </a:lnTo>
                <a:lnTo>
                  <a:pt x="13507" y="15167"/>
                </a:lnTo>
                <a:lnTo>
                  <a:pt x="13678" y="15142"/>
                </a:lnTo>
                <a:lnTo>
                  <a:pt x="13824" y="15094"/>
                </a:lnTo>
                <a:lnTo>
                  <a:pt x="13971" y="15020"/>
                </a:lnTo>
                <a:lnTo>
                  <a:pt x="14093" y="14923"/>
                </a:lnTo>
                <a:lnTo>
                  <a:pt x="14923" y="14092"/>
                </a:lnTo>
                <a:lnTo>
                  <a:pt x="15021" y="13970"/>
                </a:lnTo>
                <a:lnTo>
                  <a:pt x="15094" y="13824"/>
                </a:lnTo>
                <a:lnTo>
                  <a:pt x="15143" y="13677"/>
                </a:lnTo>
                <a:lnTo>
                  <a:pt x="15168" y="13506"/>
                </a:lnTo>
                <a:lnTo>
                  <a:pt x="15168" y="13360"/>
                </a:lnTo>
                <a:lnTo>
                  <a:pt x="15119" y="13213"/>
                </a:lnTo>
                <a:lnTo>
                  <a:pt x="15070" y="13067"/>
                </a:lnTo>
                <a:lnTo>
                  <a:pt x="14997" y="12920"/>
                </a:lnTo>
                <a:lnTo>
                  <a:pt x="13898" y="11552"/>
                </a:lnTo>
                <a:lnTo>
                  <a:pt x="14068" y="11210"/>
                </a:lnTo>
                <a:lnTo>
                  <a:pt x="14215" y="10868"/>
                </a:lnTo>
                <a:lnTo>
                  <a:pt x="14362" y="10502"/>
                </a:lnTo>
                <a:lnTo>
                  <a:pt x="14459" y="10160"/>
                </a:lnTo>
                <a:lnTo>
                  <a:pt x="16218" y="9965"/>
                </a:lnTo>
                <a:lnTo>
                  <a:pt x="16364" y="9916"/>
                </a:lnTo>
                <a:lnTo>
                  <a:pt x="16511" y="9867"/>
                </a:lnTo>
                <a:lnTo>
                  <a:pt x="16657" y="9769"/>
                </a:lnTo>
                <a:lnTo>
                  <a:pt x="16755" y="9672"/>
                </a:lnTo>
                <a:lnTo>
                  <a:pt x="16853" y="9525"/>
                </a:lnTo>
                <a:lnTo>
                  <a:pt x="16926" y="9403"/>
                </a:lnTo>
                <a:lnTo>
                  <a:pt x="16975" y="9257"/>
                </a:lnTo>
                <a:lnTo>
                  <a:pt x="16999" y="9086"/>
                </a:lnTo>
                <a:lnTo>
                  <a:pt x="16999" y="7913"/>
                </a:lnTo>
                <a:lnTo>
                  <a:pt x="16975" y="7742"/>
                </a:lnTo>
                <a:lnTo>
                  <a:pt x="16926" y="7596"/>
                </a:lnTo>
                <a:lnTo>
                  <a:pt x="16853" y="7474"/>
                </a:lnTo>
                <a:lnTo>
                  <a:pt x="16755" y="7327"/>
                </a:lnTo>
                <a:lnTo>
                  <a:pt x="16657" y="7229"/>
                </a:lnTo>
                <a:lnTo>
                  <a:pt x="16511" y="7132"/>
                </a:lnTo>
                <a:lnTo>
                  <a:pt x="16364" y="7083"/>
                </a:lnTo>
                <a:lnTo>
                  <a:pt x="16218" y="7034"/>
                </a:lnTo>
                <a:lnTo>
                  <a:pt x="14459" y="6839"/>
                </a:lnTo>
                <a:lnTo>
                  <a:pt x="14362" y="6497"/>
                </a:lnTo>
                <a:lnTo>
                  <a:pt x="14215" y="6130"/>
                </a:lnTo>
                <a:lnTo>
                  <a:pt x="14068" y="5788"/>
                </a:lnTo>
                <a:lnTo>
                  <a:pt x="13898" y="5447"/>
                </a:lnTo>
                <a:lnTo>
                  <a:pt x="14997" y="4079"/>
                </a:lnTo>
                <a:lnTo>
                  <a:pt x="15070" y="3932"/>
                </a:lnTo>
                <a:lnTo>
                  <a:pt x="15119" y="3786"/>
                </a:lnTo>
                <a:lnTo>
                  <a:pt x="15168" y="3639"/>
                </a:lnTo>
                <a:lnTo>
                  <a:pt x="15168" y="3493"/>
                </a:lnTo>
                <a:lnTo>
                  <a:pt x="15143" y="3322"/>
                </a:lnTo>
                <a:lnTo>
                  <a:pt x="15094" y="3175"/>
                </a:lnTo>
                <a:lnTo>
                  <a:pt x="15021" y="3029"/>
                </a:lnTo>
                <a:lnTo>
                  <a:pt x="14923" y="2907"/>
                </a:lnTo>
                <a:lnTo>
                  <a:pt x="14093" y="2076"/>
                </a:lnTo>
                <a:lnTo>
                  <a:pt x="13971" y="1978"/>
                </a:lnTo>
                <a:lnTo>
                  <a:pt x="13824" y="1905"/>
                </a:lnTo>
                <a:lnTo>
                  <a:pt x="13678" y="1856"/>
                </a:lnTo>
                <a:lnTo>
                  <a:pt x="13507" y="1832"/>
                </a:lnTo>
                <a:lnTo>
                  <a:pt x="13360" y="1832"/>
                </a:lnTo>
                <a:lnTo>
                  <a:pt x="13214" y="1881"/>
                </a:lnTo>
                <a:lnTo>
                  <a:pt x="13067" y="1930"/>
                </a:lnTo>
                <a:lnTo>
                  <a:pt x="12921" y="2027"/>
                </a:lnTo>
                <a:lnTo>
                  <a:pt x="11553" y="3102"/>
                </a:lnTo>
                <a:lnTo>
                  <a:pt x="11211" y="2931"/>
                </a:lnTo>
                <a:lnTo>
                  <a:pt x="10869" y="2784"/>
                </a:lnTo>
                <a:lnTo>
                  <a:pt x="10503" y="2638"/>
                </a:lnTo>
                <a:lnTo>
                  <a:pt x="10161" y="2540"/>
                </a:lnTo>
                <a:lnTo>
                  <a:pt x="9965" y="782"/>
                </a:lnTo>
                <a:lnTo>
                  <a:pt x="9917" y="635"/>
                </a:lnTo>
                <a:lnTo>
                  <a:pt x="9868" y="489"/>
                </a:lnTo>
                <a:lnTo>
                  <a:pt x="9770" y="342"/>
                </a:lnTo>
                <a:lnTo>
                  <a:pt x="9672" y="244"/>
                </a:lnTo>
                <a:lnTo>
                  <a:pt x="9526" y="147"/>
                </a:lnTo>
                <a:lnTo>
                  <a:pt x="9404" y="73"/>
                </a:lnTo>
                <a:lnTo>
                  <a:pt x="9257" y="25"/>
                </a:lnTo>
                <a:lnTo>
                  <a:pt x="9086" y="0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97" name="Google Shape;497;p40"/>
          <p:cNvGrpSpPr/>
          <p:nvPr/>
        </p:nvGrpSpPr>
        <p:grpSpPr>
          <a:xfrm>
            <a:off x="4263318" y="2656679"/>
            <a:ext cx="427781" cy="316489"/>
            <a:chOff x="5255200" y="3006475"/>
            <a:chExt cx="511700" cy="378575"/>
          </a:xfrm>
        </p:grpSpPr>
        <p:sp>
          <p:nvSpPr>
            <p:cNvPr id="498" name="Google Shape;498;p40"/>
            <p:cNvSpPr/>
            <p:nvPr/>
          </p:nvSpPr>
          <p:spPr>
            <a:xfrm>
              <a:off x="5255200" y="3006475"/>
              <a:ext cx="349900" cy="349875"/>
            </a:xfrm>
            <a:custGeom>
              <a:rect b="b" l="l" r="r" t="t"/>
              <a:pathLst>
                <a:path extrusionOk="0" h="13995" w="13996">
                  <a:moveTo>
                    <a:pt x="6986" y="4714"/>
                  </a:moveTo>
                  <a:lnTo>
                    <a:pt x="7206" y="4738"/>
                  </a:lnTo>
                  <a:lnTo>
                    <a:pt x="7425" y="4763"/>
                  </a:lnTo>
                  <a:lnTo>
                    <a:pt x="7645" y="4812"/>
                  </a:lnTo>
                  <a:lnTo>
                    <a:pt x="7841" y="4885"/>
                  </a:lnTo>
                  <a:lnTo>
                    <a:pt x="8060" y="4983"/>
                  </a:lnTo>
                  <a:lnTo>
                    <a:pt x="8256" y="5105"/>
                  </a:lnTo>
                  <a:lnTo>
                    <a:pt x="8427" y="5227"/>
                  </a:lnTo>
                  <a:lnTo>
                    <a:pt x="8598" y="5398"/>
                  </a:lnTo>
                  <a:lnTo>
                    <a:pt x="8769" y="5569"/>
                  </a:lnTo>
                  <a:lnTo>
                    <a:pt x="8891" y="5740"/>
                  </a:lnTo>
                  <a:lnTo>
                    <a:pt x="9013" y="5935"/>
                  </a:lnTo>
                  <a:lnTo>
                    <a:pt x="9111" y="6155"/>
                  </a:lnTo>
                  <a:lnTo>
                    <a:pt x="9184" y="6350"/>
                  </a:lnTo>
                  <a:lnTo>
                    <a:pt x="9233" y="6570"/>
                  </a:lnTo>
                  <a:lnTo>
                    <a:pt x="9257" y="6790"/>
                  </a:lnTo>
                  <a:lnTo>
                    <a:pt x="9257" y="7010"/>
                  </a:lnTo>
                  <a:lnTo>
                    <a:pt x="9257" y="7229"/>
                  </a:lnTo>
                  <a:lnTo>
                    <a:pt x="9233" y="7425"/>
                  </a:lnTo>
                  <a:lnTo>
                    <a:pt x="9184" y="7645"/>
                  </a:lnTo>
                  <a:lnTo>
                    <a:pt x="9111" y="7864"/>
                  </a:lnTo>
                  <a:lnTo>
                    <a:pt x="9013" y="8060"/>
                  </a:lnTo>
                  <a:lnTo>
                    <a:pt x="8891" y="8255"/>
                  </a:lnTo>
                  <a:lnTo>
                    <a:pt x="8769" y="8451"/>
                  </a:lnTo>
                  <a:lnTo>
                    <a:pt x="8598" y="8622"/>
                  </a:lnTo>
                  <a:lnTo>
                    <a:pt x="8427" y="8768"/>
                  </a:lnTo>
                  <a:lnTo>
                    <a:pt x="8256" y="8915"/>
                  </a:lnTo>
                  <a:lnTo>
                    <a:pt x="8060" y="9012"/>
                  </a:lnTo>
                  <a:lnTo>
                    <a:pt x="7841" y="9110"/>
                  </a:lnTo>
                  <a:lnTo>
                    <a:pt x="7645" y="9183"/>
                  </a:lnTo>
                  <a:lnTo>
                    <a:pt x="7425" y="9232"/>
                  </a:lnTo>
                  <a:lnTo>
                    <a:pt x="7206" y="9257"/>
                  </a:lnTo>
                  <a:lnTo>
                    <a:pt x="6986" y="9281"/>
                  </a:lnTo>
                  <a:lnTo>
                    <a:pt x="6766" y="9257"/>
                  </a:lnTo>
                  <a:lnTo>
                    <a:pt x="6546" y="9232"/>
                  </a:lnTo>
                  <a:lnTo>
                    <a:pt x="6351" y="9183"/>
                  </a:lnTo>
                  <a:lnTo>
                    <a:pt x="6131" y="9110"/>
                  </a:lnTo>
                  <a:lnTo>
                    <a:pt x="5936" y="9012"/>
                  </a:lnTo>
                  <a:lnTo>
                    <a:pt x="5740" y="8915"/>
                  </a:lnTo>
                  <a:lnTo>
                    <a:pt x="5545" y="8768"/>
                  </a:lnTo>
                  <a:lnTo>
                    <a:pt x="5374" y="8622"/>
                  </a:lnTo>
                  <a:lnTo>
                    <a:pt x="5227" y="8451"/>
                  </a:lnTo>
                  <a:lnTo>
                    <a:pt x="5081" y="8255"/>
                  </a:lnTo>
                  <a:lnTo>
                    <a:pt x="4983" y="8060"/>
                  </a:lnTo>
                  <a:lnTo>
                    <a:pt x="4885" y="7864"/>
                  </a:lnTo>
                  <a:lnTo>
                    <a:pt x="4812" y="7645"/>
                  </a:lnTo>
                  <a:lnTo>
                    <a:pt x="4763" y="7425"/>
                  </a:lnTo>
                  <a:lnTo>
                    <a:pt x="4714" y="7229"/>
                  </a:lnTo>
                  <a:lnTo>
                    <a:pt x="4714" y="7010"/>
                  </a:lnTo>
                  <a:lnTo>
                    <a:pt x="4714" y="6790"/>
                  </a:lnTo>
                  <a:lnTo>
                    <a:pt x="4763" y="6570"/>
                  </a:lnTo>
                  <a:lnTo>
                    <a:pt x="4812" y="6350"/>
                  </a:lnTo>
                  <a:lnTo>
                    <a:pt x="4885" y="6155"/>
                  </a:lnTo>
                  <a:lnTo>
                    <a:pt x="4983" y="5935"/>
                  </a:lnTo>
                  <a:lnTo>
                    <a:pt x="5081" y="5740"/>
                  </a:lnTo>
                  <a:lnTo>
                    <a:pt x="5227" y="5569"/>
                  </a:lnTo>
                  <a:lnTo>
                    <a:pt x="5374" y="5398"/>
                  </a:lnTo>
                  <a:lnTo>
                    <a:pt x="5545" y="5227"/>
                  </a:lnTo>
                  <a:lnTo>
                    <a:pt x="5740" y="5105"/>
                  </a:lnTo>
                  <a:lnTo>
                    <a:pt x="5936" y="4983"/>
                  </a:lnTo>
                  <a:lnTo>
                    <a:pt x="6131" y="4885"/>
                  </a:lnTo>
                  <a:lnTo>
                    <a:pt x="6351" y="4812"/>
                  </a:lnTo>
                  <a:lnTo>
                    <a:pt x="6546" y="4763"/>
                  </a:lnTo>
                  <a:lnTo>
                    <a:pt x="6766" y="4738"/>
                  </a:lnTo>
                  <a:lnTo>
                    <a:pt x="6986" y="4714"/>
                  </a:lnTo>
                  <a:close/>
                  <a:moveTo>
                    <a:pt x="6497" y="0"/>
                  </a:moveTo>
                  <a:lnTo>
                    <a:pt x="6375" y="25"/>
                  </a:lnTo>
                  <a:lnTo>
                    <a:pt x="6253" y="49"/>
                  </a:lnTo>
                  <a:lnTo>
                    <a:pt x="6131" y="122"/>
                  </a:lnTo>
                  <a:lnTo>
                    <a:pt x="6033" y="196"/>
                  </a:lnTo>
                  <a:lnTo>
                    <a:pt x="5936" y="293"/>
                  </a:lnTo>
                  <a:lnTo>
                    <a:pt x="5862" y="391"/>
                  </a:lnTo>
                  <a:lnTo>
                    <a:pt x="5813" y="513"/>
                  </a:lnTo>
                  <a:lnTo>
                    <a:pt x="5789" y="635"/>
                  </a:lnTo>
                  <a:lnTo>
                    <a:pt x="5618" y="2076"/>
                  </a:lnTo>
                  <a:lnTo>
                    <a:pt x="5325" y="2174"/>
                  </a:lnTo>
                  <a:lnTo>
                    <a:pt x="5032" y="2296"/>
                  </a:lnTo>
                  <a:lnTo>
                    <a:pt x="4763" y="2418"/>
                  </a:lnTo>
                  <a:lnTo>
                    <a:pt x="4495" y="2565"/>
                  </a:lnTo>
                  <a:lnTo>
                    <a:pt x="3347" y="1661"/>
                  </a:lnTo>
                  <a:lnTo>
                    <a:pt x="3225" y="1588"/>
                  </a:lnTo>
                  <a:lnTo>
                    <a:pt x="3103" y="1539"/>
                  </a:lnTo>
                  <a:lnTo>
                    <a:pt x="2980" y="1514"/>
                  </a:lnTo>
                  <a:lnTo>
                    <a:pt x="2736" y="1514"/>
                  </a:lnTo>
                  <a:lnTo>
                    <a:pt x="2590" y="1563"/>
                  </a:lnTo>
                  <a:lnTo>
                    <a:pt x="2492" y="1637"/>
                  </a:lnTo>
                  <a:lnTo>
                    <a:pt x="2394" y="1710"/>
                  </a:lnTo>
                  <a:lnTo>
                    <a:pt x="1710" y="2394"/>
                  </a:lnTo>
                  <a:lnTo>
                    <a:pt x="1613" y="2491"/>
                  </a:lnTo>
                  <a:lnTo>
                    <a:pt x="1564" y="2614"/>
                  </a:lnTo>
                  <a:lnTo>
                    <a:pt x="1515" y="2736"/>
                  </a:lnTo>
                  <a:lnTo>
                    <a:pt x="1491" y="2858"/>
                  </a:lnTo>
                  <a:lnTo>
                    <a:pt x="1491" y="3004"/>
                  </a:lnTo>
                  <a:lnTo>
                    <a:pt x="1515" y="3126"/>
                  </a:lnTo>
                  <a:lnTo>
                    <a:pt x="1564" y="3249"/>
                  </a:lnTo>
                  <a:lnTo>
                    <a:pt x="1637" y="3346"/>
                  </a:lnTo>
                  <a:lnTo>
                    <a:pt x="2541" y="4494"/>
                  </a:lnTo>
                  <a:lnTo>
                    <a:pt x="2394" y="4763"/>
                  </a:lnTo>
                  <a:lnTo>
                    <a:pt x="2272" y="5056"/>
                  </a:lnTo>
                  <a:lnTo>
                    <a:pt x="2174" y="5349"/>
                  </a:lnTo>
                  <a:lnTo>
                    <a:pt x="2077" y="5642"/>
                  </a:lnTo>
                  <a:lnTo>
                    <a:pt x="636" y="5789"/>
                  </a:lnTo>
                  <a:lnTo>
                    <a:pt x="514" y="5837"/>
                  </a:lnTo>
                  <a:lnTo>
                    <a:pt x="392" y="5886"/>
                  </a:lnTo>
                  <a:lnTo>
                    <a:pt x="269" y="5959"/>
                  </a:lnTo>
                  <a:lnTo>
                    <a:pt x="172" y="6033"/>
                  </a:lnTo>
                  <a:lnTo>
                    <a:pt x="99" y="6155"/>
                  </a:lnTo>
                  <a:lnTo>
                    <a:pt x="50" y="6253"/>
                  </a:lnTo>
                  <a:lnTo>
                    <a:pt x="1" y="6399"/>
                  </a:lnTo>
                  <a:lnTo>
                    <a:pt x="1" y="6521"/>
                  </a:lnTo>
                  <a:lnTo>
                    <a:pt x="1" y="7474"/>
                  </a:lnTo>
                  <a:lnTo>
                    <a:pt x="1" y="7620"/>
                  </a:lnTo>
                  <a:lnTo>
                    <a:pt x="50" y="7742"/>
                  </a:lnTo>
                  <a:lnTo>
                    <a:pt x="99" y="7864"/>
                  </a:lnTo>
                  <a:lnTo>
                    <a:pt x="172" y="7962"/>
                  </a:lnTo>
                  <a:lnTo>
                    <a:pt x="269" y="8060"/>
                  </a:lnTo>
                  <a:lnTo>
                    <a:pt x="392" y="8133"/>
                  </a:lnTo>
                  <a:lnTo>
                    <a:pt x="514" y="8182"/>
                  </a:lnTo>
                  <a:lnTo>
                    <a:pt x="636" y="8206"/>
                  </a:lnTo>
                  <a:lnTo>
                    <a:pt x="2077" y="8377"/>
                  </a:lnTo>
                  <a:lnTo>
                    <a:pt x="2174" y="8670"/>
                  </a:lnTo>
                  <a:lnTo>
                    <a:pt x="2272" y="8939"/>
                  </a:lnTo>
                  <a:lnTo>
                    <a:pt x="2394" y="9232"/>
                  </a:lnTo>
                  <a:lnTo>
                    <a:pt x="2541" y="9501"/>
                  </a:lnTo>
                  <a:lnTo>
                    <a:pt x="1637" y="10649"/>
                  </a:lnTo>
                  <a:lnTo>
                    <a:pt x="1564" y="10771"/>
                  </a:lnTo>
                  <a:lnTo>
                    <a:pt x="1515" y="10893"/>
                  </a:lnTo>
                  <a:lnTo>
                    <a:pt x="1491" y="11015"/>
                  </a:lnTo>
                  <a:lnTo>
                    <a:pt x="1491" y="11137"/>
                  </a:lnTo>
                  <a:lnTo>
                    <a:pt x="1515" y="11259"/>
                  </a:lnTo>
                  <a:lnTo>
                    <a:pt x="1564" y="11381"/>
                  </a:lnTo>
                  <a:lnTo>
                    <a:pt x="1613" y="11504"/>
                  </a:lnTo>
                  <a:lnTo>
                    <a:pt x="1710" y="11601"/>
                  </a:lnTo>
                  <a:lnTo>
                    <a:pt x="2394" y="12285"/>
                  </a:lnTo>
                  <a:lnTo>
                    <a:pt x="2492" y="12383"/>
                  </a:lnTo>
                  <a:lnTo>
                    <a:pt x="2590" y="12432"/>
                  </a:lnTo>
                  <a:lnTo>
                    <a:pt x="2736" y="12480"/>
                  </a:lnTo>
                  <a:lnTo>
                    <a:pt x="2858" y="12505"/>
                  </a:lnTo>
                  <a:lnTo>
                    <a:pt x="2980" y="12505"/>
                  </a:lnTo>
                  <a:lnTo>
                    <a:pt x="3103" y="12456"/>
                  </a:lnTo>
                  <a:lnTo>
                    <a:pt x="3225" y="12407"/>
                  </a:lnTo>
                  <a:lnTo>
                    <a:pt x="3347" y="12358"/>
                  </a:lnTo>
                  <a:lnTo>
                    <a:pt x="4495" y="11455"/>
                  </a:lnTo>
                  <a:lnTo>
                    <a:pt x="4763" y="11577"/>
                  </a:lnTo>
                  <a:lnTo>
                    <a:pt x="5032" y="11723"/>
                  </a:lnTo>
                  <a:lnTo>
                    <a:pt x="5325" y="11821"/>
                  </a:lnTo>
                  <a:lnTo>
                    <a:pt x="5618" y="11919"/>
                  </a:lnTo>
                  <a:lnTo>
                    <a:pt x="5789" y="13360"/>
                  </a:lnTo>
                  <a:lnTo>
                    <a:pt x="5813" y="13482"/>
                  </a:lnTo>
                  <a:lnTo>
                    <a:pt x="5862" y="13604"/>
                  </a:lnTo>
                  <a:lnTo>
                    <a:pt x="5936" y="13726"/>
                  </a:lnTo>
                  <a:lnTo>
                    <a:pt x="6033" y="13824"/>
                  </a:lnTo>
                  <a:lnTo>
                    <a:pt x="6131" y="13897"/>
                  </a:lnTo>
                  <a:lnTo>
                    <a:pt x="6253" y="13946"/>
                  </a:lnTo>
                  <a:lnTo>
                    <a:pt x="6375" y="13995"/>
                  </a:lnTo>
                  <a:lnTo>
                    <a:pt x="7596" y="13995"/>
                  </a:lnTo>
                  <a:lnTo>
                    <a:pt x="7743" y="13946"/>
                  </a:lnTo>
                  <a:lnTo>
                    <a:pt x="7841" y="13897"/>
                  </a:lnTo>
                  <a:lnTo>
                    <a:pt x="7963" y="13824"/>
                  </a:lnTo>
                  <a:lnTo>
                    <a:pt x="8036" y="13726"/>
                  </a:lnTo>
                  <a:lnTo>
                    <a:pt x="8109" y="13604"/>
                  </a:lnTo>
                  <a:lnTo>
                    <a:pt x="8158" y="13482"/>
                  </a:lnTo>
                  <a:lnTo>
                    <a:pt x="8183" y="13360"/>
                  </a:lnTo>
                  <a:lnTo>
                    <a:pt x="8353" y="11919"/>
                  </a:lnTo>
                  <a:lnTo>
                    <a:pt x="8647" y="11821"/>
                  </a:lnTo>
                  <a:lnTo>
                    <a:pt x="8940" y="11723"/>
                  </a:lnTo>
                  <a:lnTo>
                    <a:pt x="9233" y="11577"/>
                  </a:lnTo>
                  <a:lnTo>
                    <a:pt x="9501" y="11455"/>
                  </a:lnTo>
                  <a:lnTo>
                    <a:pt x="10649" y="12358"/>
                  </a:lnTo>
                  <a:lnTo>
                    <a:pt x="10747" y="12407"/>
                  </a:lnTo>
                  <a:lnTo>
                    <a:pt x="10869" y="12456"/>
                  </a:lnTo>
                  <a:lnTo>
                    <a:pt x="10991" y="12505"/>
                  </a:lnTo>
                  <a:lnTo>
                    <a:pt x="11138" y="12505"/>
                  </a:lnTo>
                  <a:lnTo>
                    <a:pt x="11260" y="12480"/>
                  </a:lnTo>
                  <a:lnTo>
                    <a:pt x="11382" y="12432"/>
                  </a:lnTo>
                  <a:lnTo>
                    <a:pt x="11504" y="12383"/>
                  </a:lnTo>
                  <a:lnTo>
                    <a:pt x="11602" y="12285"/>
                  </a:lnTo>
                  <a:lnTo>
                    <a:pt x="12286" y="11601"/>
                  </a:lnTo>
                  <a:lnTo>
                    <a:pt x="12359" y="11504"/>
                  </a:lnTo>
                  <a:lnTo>
                    <a:pt x="12432" y="11381"/>
                  </a:lnTo>
                  <a:lnTo>
                    <a:pt x="12457" y="11259"/>
                  </a:lnTo>
                  <a:lnTo>
                    <a:pt x="12481" y="11137"/>
                  </a:lnTo>
                  <a:lnTo>
                    <a:pt x="12481" y="11015"/>
                  </a:lnTo>
                  <a:lnTo>
                    <a:pt x="12457" y="10893"/>
                  </a:lnTo>
                  <a:lnTo>
                    <a:pt x="12408" y="10771"/>
                  </a:lnTo>
                  <a:lnTo>
                    <a:pt x="12334" y="10649"/>
                  </a:lnTo>
                  <a:lnTo>
                    <a:pt x="11431" y="9501"/>
                  </a:lnTo>
                  <a:lnTo>
                    <a:pt x="11577" y="9232"/>
                  </a:lnTo>
                  <a:lnTo>
                    <a:pt x="11699" y="8939"/>
                  </a:lnTo>
                  <a:lnTo>
                    <a:pt x="11822" y="8670"/>
                  </a:lnTo>
                  <a:lnTo>
                    <a:pt x="11895" y="8377"/>
                  </a:lnTo>
                  <a:lnTo>
                    <a:pt x="13360" y="8206"/>
                  </a:lnTo>
                  <a:lnTo>
                    <a:pt x="13482" y="8182"/>
                  </a:lnTo>
                  <a:lnTo>
                    <a:pt x="13604" y="8133"/>
                  </a:lnTo>
                  <a:lnTo>
                    <a:pt x="13702" y="8060"/>
                  </a:lnTo>
                  <a:lnTo>
                    <a:pt x="13800" y="7962"/>
                  </a:lnTo>
                  <a:lnTo>
                    <a:pt x="13873" y="7864"/>
                  </a:lnTo>
                  <a:lnTo>
                    <a:pt x="13946" y="7742"/>
                  </a:lnTo>
                  <a:lnTo>
                    <a:pt x="13971" y="7620"/>
                  </a:lnTo>
                  <a:lnTo>
                    <a:pt x="13995" y="7474"/>
                  </a:lnTo>
                  <a:lnTo>
                    <a:pt x="13995" y="6521"/>
                  </a:lnTo>
                  <a:lnTo>
                    <a:pt x="13971" y="6399"/>
                  </a:lnTo>
                  <a:lnTo>
                    <a:pt x="13946" y="6253"/>
                  </a:lnTo>
                  <a:lnTo>
                    <a:pt x="13873" y="6155"/>
                  </a:lnTo>
                  <a:lnTo>
                    <a:pt x="13800" y="6033"/>
                  </a:lnTo>
                  <a:lnTo>
                    <a:pt x="13702" y="5959"/>
                  </a:lnTo>
                  <a:lnTo>
                    <a:pt x="13604" y="5886"/>
                  </a:lnTo>
                  <a:lnTo>
                    <a:pt x="13482" y="5837"/>
                  </a:lnTo>
                  <a:lnTo>
                    <a:pt x="13360" y="5789"/>
                  </a:lnTo>
                  <a:lnTo>
                    <a:pt x="11895" y="5642"/>
                  </a:lnTo>
                  <a:lnTo>
                    <a:pt x="11822" y="5349"/>
                  </a:lnTo>
                  <a:lnTo>
                    <a:pt x="11699" y="5056"/>
                  </a:lnTo>
                  <a:lnTo>
                    <a:pt x="11577" y="4763"/>
                  </a:lnTo>
                  <a:lnTo>
                    <a:pt x="11431" y="4494"/>
                  </a:lnTo>
                  <a:lnTo>
                    <a:pt x="12334" y="3346"/>
                  </a:lnTo>
                  <a:lnTo>
                    <a:pt x="12408" y="3249"/>
                  </a:lnTo>
                  <a:lnTo>
                    <a:pt x="12457" y="3126"/>
                  </a:lnTo>
                  <a:lnTo>
                    <a:pt x="12481" y="3004"/>
                  </a:lnTo>
                  <a:lnTo>
                    <a:pt x="12481" y="2858"/>
                  </a:lnTo>
                  <a:lnTo>
                    <a:pt x="12457" y="2736"/>
                  </a:lnTo>
                  <a:lnTo>
                    <a:pt x="12432" y="2614"/>
                  </a:lnTo>
                  <a:lnTo>
                    <a:pt x="12359" y="2491"/>
                  </a:lnTo>
                  <a:lnTo>
                    <a:pt x="12286" y="2394"/>
                  </a:lnTo>
                  <a:lnTo>
                    <a:pt x="11602" y="1710"/>
                  </a:lnTo>
                  <a:lnTo>
                    <a:pt x="11504" y="1637"/>
                  </a:lnTo>
                  <a:lnTo>
                    <a:pt x="11382" y="1563"/>
                  </a:lnTo>
                  <a:lnTo>
                    <a:pt x="11260" y="1514"/>
                  </a:lnTo>
                  <a:lnTo>
                    <a:pt x="10991" y="1514"/>
                  </a:lnTo>
                  <a:lnTo>
                    <a:pt x="10869" y="1539"/>
                  </a:lnTo>
                  <a:lnTo>
                    <a:pt x="10747" y="1588"/>
                  </a:lnTo>
                  <a:lnTo>
                    <a:pt x="10649" y="1661"/>
                  </a:lnTo>
                  <a:lnTo>
                    <a:pt x="9501" y="2565"/>
                  </a:lnTo>
                  <a:lnTo>
                    <a:pt x="9233" y="2418"/>
                  </a:lnTo>
                  <a:lnTo>
                    <a:pt x="8940" y="2296"/>
                  </a:lnTo>
                  <a:lnTo>
                    <a:pt x="8647" y="2174"/>
                  </a:lnTo>
                  <a:lnTo>
                    <a:pt x="8353" y="2076"/>
                  </a:lnTo>
                  <a:lnTo>
                    <a:pt x="8183" y="635"/>
                  </a:lnTo>
                  <a:lnTo>
                    <a:pt x="8158" y="513"/>
                  </a:lnTo>
                  <a:lnTo>
                    <a:pt x="8109" y="391"/>
                  </a:lnTo>
                  <a:lnTo>
                    <a:pt x="8036" y="293"/>
                  </a:lnTo>
                  <a:lnTo>
                    <a:pt x="7963" y="196"/>
                  </a:lnTo>
                  <a:lnTo>
                    <a:pt x="7841" y="122"/>
                  </a:lnTo>
                  <a:lnTo>
                    <a:pt x="7743" y="49"/>
                  </a:lnTo>
                  <a:lnTo>
                    <a:pt x="7596" y="25"/>
                  </a:lnTo>
                  <a:lnTo>
                    <a:pt x="7474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9" name="Google Shape;499;p40"/>
            <p:cNvSpPr/>
            <p:nvPr/>
          </p:nvSpPr>
          <p:spPr>
            <a:xfrm>
              <a:off x="5567825" y="3185975"/>
              <a:ext cx="199075" cy="199075"/>
            </a:xfrm>
            <a:custGeom>
              <a:rect b="b" l="l" r="r" t="t"/>
              <a:pathLst>
                <a:path extrusionOk="0" h="7963" w="7963">
                  <a:moveTo>
                    <a:pt x="3933" y="2296"/>
                  </a:moveTo>
                  <a:lnTo>
                    <a:pt x="4103" y="2321"/>
                  </a:lnTo>
                  <a:lnTo>
                    <a:pt x="4274" y="2321"/>
                  </a:lnTo>
                  <a:lnTo>
                    <a:pt x="4421" y="2370"/>
                  </a:lnTo>
                  <a:lnTo>
                    <a:pt x="4592" y="2419"/>
                  </a:lnTo>
                  <a:lnTo>
                    <a:pt x="4738" y="2492"/>
                  </a:lnTo>
                  <a:lnTo>
                    <a:pt x="4885" y="2565"/>
                  </a:lnTo>
                  <a:lnTo>
                    <a:pt x="5032" y="2663"/>
                  </a:lnTo>
                  <a:lnTo>
                    <a:pt x="5154" y="2785"/>
                  </a:lnTo>
                  <a:lnTo>
                    <a:pt x="5276" y="2883"/>
                  </a:lnTo>
                  <a:lnTo>
                    <a:pt x="5373" y="3029"/>
                  </a:lnTo>
                  <a:lnTo>
                    <a:pt x="5447" y="3151"/>
                  </a:lnTo>
                  <a:lnTo>
                    <a:pt x="5520" y="3298"/>
                  </a:lnTo>
                  <a:lnTo>
                    <a:pt x="5593" y="3444"/>
                  </a:lnTo>
                  <a:lnTo>
                    <a:pt x="5618" y="3615"/>
                  </a:lnTo>
                  <a:lnTo>
                    <a:pt x="5642" y="3762"/>
                  </a:lnTo>
                  <a:lnTo>
                    <a:pt x="5667" y="3933"/>
                  </a:lnTo>
                  <a:lnTo>
                    <a:pt x="5667" y="4079"/>
                  </a:lnTo>
                  <a:lnTo>
                    <a:pt x="5642" y="4250"/>
                  </a:lnTo>
                  <a:lnTo>
                    <a:pt x="5618" y="4421"/>
                  </a:lnTo>
                  <a:lnTo>
                    <a:pt x="5569" y="4568"/>
                  </a:lnTo>
                  <a:lnTo>
                    <a:pt x="5496" y="4739"/>
                  </a:lnTo>
                  <a:lnTo>
                    <a:pt x="5398" y="4885"/>
                  </a:lnTo>
                  <a:lnTo>
                    <a:pt x="5300" y="5007"/>
                  </a:lnTo>
                  <a:lnTo>
                    <a:pt x="5203" y="5154"/>
                  </a:lnTo>
                  <a:lnTo>
                    <a:pt x="5080" y="5252"/>
                  </a:lnTo>
                  <a:lnTo>
                    <a:pt x="4958" y="5349"/>
                  </a:lnTo>
                  <a:lnTo>
                    <a:pt x="4812" y="5447"/>
                  </a:lnTo>
                  <a:lnTo>
                    <a:pt x="4665" y="5520"/>
                  </a:lnTo>
                  <a:lnTo>
                    <a:pt x="4519" y="5569"/>
                  </a:lnTo>
                  <a:lnTo>
                    <a:pt x="4372" y="5618"/>
                  </a:lnTo>
                  <a:lnTo>
                    <a:pt x="4201" y="5642"/>
                  </a:lnTo>
                  <a:lnTo>
                    <a:pt x="4055" y="5667"/>
                  </a:lnTo>
                  <a:lnTo>
                    <a:pt x="3884" y="5642"/>
                  </a:lnTo>
                  <a:lnTo>
                    <a:pt x="3713" y="5642"/>
                  </a:lnTo>
                  <a:lnTo>
                    <a:pt x="3566" y="5594"/>
                  </a:lnTo>
                  <a:lnTo>
                    <a:pt x="3395" y="5545"/>
                  </a:lnTo>
                  <a:lnTo>
                    <a:pt x="3249" y="5471"/>
                  </a:lnTo>
                  <a:lnTo>
                    <a:pt x="3102" y="5398"/>
                  </a:lnTo>
                  <a:lnTo>
                    <a:pt x="2956" y="5300"/>
                  </a:lnTo>
                  <a:lnTo>
                    <a:pt x="2833" y="5178"/>
                  </a:lnTo>
                  <a:lnTo>
                    <a:pt x="2711" y="5081"/>
                  </a:lnTo>
                  <a:lnTo>
                    <a:pt x="2614" y="4934"/>
                  </a:lnTo>
                  <a:lnTo>
                    <a:pt x="2540" y="4812"/>
                  </a:lnTo>
                  <a:lnTo>
                    <a:pt x="2467" y="4665"/>
                  </a:lnTo>
                  <a:lnTo>
                    <a:pt x="2394" y="4519"/>
                  </a:lnTo>
                  <a:lnTo>
                    <a:pt x="2369" y="4348"/>
                  </a:lnTo>
                  <a:lnTo>
                    <a:pt x="2321" y="4201"/>
                  </a:lnTo>
                  <a:lnTo>
                    <a:pt x="2321" y="4030"/>
                  </a:lnTo>
                  <a:lnTo>
                    <a:pt x="2321" y="3884"/>
                  </a:lnTo>
                  <a:lnTo>
                    <a:pt x="2345" y="3713"/>
                  </a:lnTo>
                  <a:lnTo>
                    <a:pt x="2369" y="3542"/>
                  </a:lnTo>
                  <a:lnTo>
                    <a:pt x="2418" y="3395"/>
                  </a:lnTo>
                  <a:lnTo>
                    <a:pt x="2492" y="3224"/>
                  </a:lnTo>
                  <a:lnTo>
                    <a:pt x="2589" y="3078"/>
                  </a:lnTo>
                  <a:lnTo>
                    <a:pt x="2687" y="2956"/>
                  </a:lnTo>
                  <a:lnTo>
                    <a:pt x="2785" y="2809"/>
                  </a:lnTo>
                  <a:lnTo>
                    <a:pt x="2907" y="2712"/>
                  </a:lnTo>
                  <a:lnTo>
                    <a:pt x="3029" y="2614"/>
                  </a:lnTo>
                  <a:lnTo>
                    <a:pt x="3175" y="2516"/>
                  </a:lnTo>
                  <a:lnTo>
                    <a:pt x="3322" y="2443"/>
                  </a:lnTo>
                  <a:lnTo>
                    <a:pt x="3468" y="2394"/>
                  </a:lnTo>
                  <a:lnTo>
                    <a:pt x="3615" y="2345"/>
                  </a:lnTo>
                  <a:lnTo>
                    <a:pt x="3786" y="2321"/>
                  </a:lnTo>
                  <a:lnTo>
                    <a:pt x="3933" y="2296"/>
                  </a:lnTo>
                  <a:close/>
                  <a:moveTo>
                    <a:pt x="3053" y="1"/>
                  </a:moveTo>
                  <a:lnTo>
                    <a:pt x="2980" y="25"/>
                  </a:lnTo>
                  <a:lnTo>
                    <a:pt x="2443" y="196"/>
                  </a:lnTo>
                  <a:lnTo>
                    <a:pt x="2369" y="220"/>
                  </a:lnTo>
                  <a:lnTo>
                    <a:pt x="2296" y="269"/>
                  </a:lnTo>
                  <a:lnTo>
                    <a:pt x="2198" y="391"/>
                  </a:lnTo>
                  <a:lnTo>
                    <a:pt x="2150" y="538"/>
                  </a:lnTo>
                  <a:lnTo>
                    <a:pt x="2150" y="611"/>
                  </a:lnTo>
                  <a:lnTo>
                    <a:pt x="2150" y="684"/>
                  </a:lnTo>
                  <a:lnTo>
                    <a:pt x="2394" y="1832"/>
                  </a:lnTo>
                  <a:lnTo>
                    <a:pt x="2223" y="1954"/>
                  </a:lnTo>
                  <a:lnTo>
                    <a:pt x="2076" y="2101"/>
                  </a:lnTo>
                  <a:lnTo>
                    <a:pt x="1002" y="1686"/>
                  </a:lnTo>
                  <a:lnTo>
                    <a:pt x="928" y="1686"/>
                  </a:lnTo>
                  <a:lnTo>
                    <a:pt x="831" y="1661"/>
                  </a:lnTo>
                  <a:lnTo>
                    <a:pt x="684" y="1710"/>
                  </a:lnTo>
                  <a:lnTo>
                    <a:pt x="562" y="1784"/>
                  </a:lnTo>
                  <a:lnTo>
                    <a:pt x="513" y="1832"/>
                  </a:lnTo>
                  <a:lnTo>
                    <a:pt x="464" y="1906"/>
                  </a:lnTo>
                  <a:lnTo>
                    <a:pt x="220" y="2394"/>
                  </a:lnTo>
                  <a:lnTo>
                    <a:pt x="196" y="2467"/>
                  </a:lnTo>
                  <a:lnTo>
                    <a:pt x="171" y="2541"/>
                  </a:lnTo>
                  <a:lnTo>
                    <a:pt x="196" y="2712"/>
                  </a:lnTo>
                  <a:lnTo>
                    <a:pt x="245" y="2834"/>
                  </a:lnTo>
                  <a:lnTo>
                    <a:pt x="293" y="2907"/>
                  </a:lnTo>
                  <a:lnTo>
                    <a:pt x="367" y="2956"/>
                  </a:lnTo>
                  <a:lnTo>
                    <a:pt x="1344" y="3591"/>
                  </a:lnTo>
                  <a:lnTo>
                    <a:pt x="1319" y="3786"/>
                  </a:lnTo>
                  <a:lnTo>
                    <a:pt x="1295" y="4006"/>
                  </a:lnTo>
                  <a:lnTo>
                    <a:pt x="245" y="4494"/>
                  </a:lnTo>
                  <a:lnTo>
                    <a:pt x="196" y="4519"/>
                  </a:lnTo>
                  <a:lnTo>
                    <a:pt x="123" y="4568"/>
                  </a:lnTo>
                  <a:lnTo>
                    <a:pt x="49" y="4714"/>
                  </a:lnTo>
                  <a:lnTo>
                    <a:pt x="0" y="4861"/>
                  </a:lnTo>
                  <a:lnTo>
                    <a:pt x="25" y="4934"/>
                  </a:lnTo>
                  <a:lnTo>
                    <a:pt x="25" y="5007"/>
                  </a:lnTo>
                  <a:lnTo>
                    <a:pt x="220" y="5545"/>
                  </a:lnTo>
                  <a:lnTo>
                    <a:pt x="245" y="5594"/>
                  </a:lnTo>
                  <a:lnTo>
                    <a:pt x="293" y="5667"/>
                  </a:lnTo>
                  <a:lnTo>
                    <a:pt x="391" y="5764"/>
                  </a:lnTo>
                  <a:lnTo>
                    <a:pt x="538" y="5813"/>
                  </a:lnTo>
                  <a:lnTo>
                    <a:pt x="684" y="5813"/>
                  </a:lnTo>
                  <a:lnTo>
                    <a:pt x="1832" y="5569"/>
                  </a:lnTo>
                  <a:lnTo>
                    <a:pt x="1954" y="5740"/>
                  </a:lnTo>
                  <a:lnTo>
                    <a:pt x="2101" y="5887"/>
                  </a:lnTo>
                  <a:lnTo>
                    <a:pt x="1710" y="6986"/>
                  </a:lnTo>
                  <a:lnTo>
                    <a:pt x="1686" y="7059"/>
                  </a:lnTo>
                  <a:lnTo>
                    <a:pt x="1686" y="7132"/>
                  </a:lnTo>
                  <a:lnTo>
                    <a:pt x="1710" y="7279"/>
                  </a:lnTo>
                  <a:lnTo>
                    <a:pt x="1783" y="7401"/>
                  </a:lnTo>
                  <a:lnTo>
                    <a:pt x="1857" y="7450"/>
                  </a:lnTo>
                  <a:lnTo>
                    <a:pt x="1905" y="7499"/>
                  </a:lnTo>
                  <a:lnTo>
                    <a:pt x="2418" y="7743"/>
                  </a:lnTo>
                  <a:lnTo>
                    <a:pt x="2492" y="7792"/>
                  </a:lnTo>
                  <a:lnTo>
                    <a:pt x="2711" y="7792"/>
                  </a:lnTo>
                  <a:lnTo>
                    <a:pt x="2858" y="7718"/>
                  </a:lnTo>
                  <a:lnTo>
                    <a:pt x="2907" y="7669"/>
                  </a:lnTo>
                  <a:lnTo>
                    <a:pt x="2956" y="7621"/>
                  </a:lnTo>
                  <a:lnTo>
                    <a:pt x="3591" y="6644"/>
                  </a:lnTo>
                  <a:lnTo>
                    <a:pt x="3810" y="6668"/>
                  </a:lnTo>
                  <a:lnTo>
                    <a:pt x="4006" y="6668"/>
                  </a:lnTo>
                  <a:lnTo>
                    <a:pt x="4494" y="7718"/>
                  </a:lnTo>
                  <a:lnTo>
                    <a:pt x="4543" y="7792"/>
                  </a:lnTo>
                  <a:lnTo>
                    <a:pt x="4592" y="7840"/>
                  </a:lnTo>
                  <a:lnTo>
                    <a:pt x="4714" y="7914"/>
                  </a:lnTo>
                  <a:lnTo>
                    <a:pt x="4861" y="7963"/>
                  </a:lnTo>
                  <a:lnTo>
                    <a:pt x="4934" y="7963"/>
                  </a:lnTo>
                  <a:lnTo>
                    <a:pt x="5007" y="7938"/>
                  </a:lnTo>
                  <a:lnTo>
                    <a:pt x="5544" y="7767"/>
                  </a:lnTo>
                  <a:lnTo>
                    <a:pt x="5618" y="7743"/>
                  </a:lnTo>
                  <a:lnTo>
                    <a:pt x="5667" y="7694"/>
                  </a:lnTo>
                  <a:lnTo>
                    <a:pt x="5764" y="7572"/>
                  </a:lnTo>
                  <a:lnTo>
                    <a:pt x="5838" y="7425"/>
                  </a:lnTo>
                  <a:lnTo>
                    <a:pt x="5838" y="7352"/>
                  </a:lnTo>
                  <a:lnTo>
                    <a:pt x="5838" y="7279"/>
                  </a:lnTo>
                  <a:lnTo>
                    <a:pt x="5593" y="6131"/>
                  </a:lnTo>
                  <a:lnTo>
                    <a:pt x="5740" y="6009"/>
                  </a:lnTo>
                  <a:lnTo>
                    <a:pt x="5911" y="5862"/>
                  </a:lnTo>
                  <a:lnTo>
                    <a:pt x="6985" y="6277"/>
                  </a:lnTo>
                  <a:lnTo>
                    <a:pt x="7059" y="6277"/>
                  </a:lnTo>
                  <a:lnTo>
                    <a:pt x="7132" y="6302"/>
                  </a:lnTo>
                  <a:lnTo>
                    <a:pt x="7278" y="6253"/>
                  </a:lnTo>
                  <a:lnTo>
                    <a:pt x="7425" y="6180"/>
                  </a:lnTo>
                  <a:lnTo>
                    <a:pt x="7474" y="6131"/>
                  </a:lnTo>
                  <a:lnTo>
                    <a:pt x="7523" y="6058"/>
                  </a:lnTo>
                  <a:lnTo>
                    <a:pt x="7767" y="5545"/>
                  </a:lnTo>
                  <a:lnTo>
                    <a:pt x="7791" y="5496"/>
                  </a:lnTo>
                  <a:lnTo>
                    <a:pt x="7816" y="5398"/>
                  </a:lnTo>
                  <a:lnTo>
                    <a:pt x="7791" y="5252"/>
                  </a:lnTo>
                  <a:lnTo>
                    <a:pt x="7718" y="5129"/>
                  </a:lnTo>
                  <a:lnTo>
                    <a:pt x="7669" y="5056"/>
                  </a:lnTo>
                  <a:lnTo>
                    <a:pt x="7620" y="5007"/>
                  </a:lnTo>
                  <a:lnTo>
                    <a:pt x="6643" y="4372"/>
                  </a:lnTo>
                  <a:lnTo>
                    <a:pt x="6668" y="4177"/>
                  </a:lnTo>
                  <a:lnTo>
                    <a:pt x="6668" y="3957"/>
                  </a:lnTo>
                  <a:lnTo>
                    <a:pt x="7718" y="3469"/>
                  </a:lnTo>
                  <a:lnTo>
                    <a:pt x="7791" y="3444"/>
                  </a:lnTo>
                  <a:lnTo>
                    <a:pt x="7865" y="3395"/>
                  </a:lnTo>
                  <a:lnTo>
                    <a:pt x="7938" y="3249"/>
                  </a:lnTo>
                  <a:lnTo>
                    <a:pt x="7962" y="3102"/>
                  </a:lnTo>
                  <a:lnTo>
                    <a:pt x="7962" y="3029"/>
                  </a:lnTo>
                  <a:lnTo>
                    <a:pt x="7962" y="2956"/>
                  </a:lnTo>
                  <a:lnTo>
                    <a:pt x="7767" y="2419"/>
                  </a:lnTo>
                  <a:lnTo>
                    <a:pt x="7743" y="2345"/>
                  </a:lnTo>
                  <a:lnTo>
                    <a:pt x="7694" y="2296"/>
                  </a:lnTo>
                  <a:lnTo>
                    <a:pt x="7572" y="2199"/>
                  </a:lnTo>
                  <a:lnTo>
                    <a:pt x="7449" y="2150"/>
                  </a:lnTo>
                  <a:lnTo>
                    <a:pt x="7278" y="2150"/>
                  </a:lnTo>
                  <a:lnTo>
                    <a:pt x="6155" y="2394"/>
                  </a:lnTo>
                  <a:lnTo>
                    <a:pt x="6033" y="2223"/>
                  </a:lnTo>
                  <a:lnTo>
                    <a:pt x="5886" y="2077"/>
                  </a:lnTo>
                  <a:lnTo>
                    <a:pt x="6277" y="978"/>
                  </a:lnTo>
                  <a:lnTo>
                    <a:pt x="6302" y="904"/>
                  </a:lnTo>
                  <a:lnTo>
                    <a:pt x="6302" y="831"/>
                  </a:lnTo>
                  <a:lnTo>
                    <a:pt x="6277" y="684"/>
                  </a:lnTo>
                  <a:lnTo>
                    <a:pt x="6179" y="562"/>
                  </a:lnTo>
                  <a:lnTo>
                    <a:pt x="6131" y="489"/>
                  </a:lnTo>
                  <a:lnTo>
                    <a:pt x="6082" y="465"/>
                  </a:lnTo>
                  <a:lnTo>
                    <a:pt x="5569" y="196"/>
                  </a:lnTo>
                  <a:lnTo>
                    <a:pt x="5496" y="172"/>
                  </a:lnTo>
                  <a:lnTo>
                    <a:pt x="5276" y="172"/>
                  </a:lnTo>
                  <a:lnTo>
                    <a:pt x="5129" y="245"/>
                  </a:lnTo>
                  <a:lnTo>
                    <a:pt x="5080" y="294"/>
                  </a:lnTo>
                  <a:lnTo>
                    <a:pt x="5032" y="343"/>
                  </a:lnTo>
                  <a:lnTo>
                    <a:pt x="4397" y="1319"/>
                  </a:lnTo>
                  <a:lnTo>
                    <a:pt x="4177" y="1295"/>
                  </a:lnTo>
                  <a:lnTo>
                    <a:pt x="3981" y="1295"/>
                  </a:lnTo>
                  <a:lnTo>
                    <a:pt x="3493" y="245"/>
                  </a:lnTo>
                  <a:lnTo>
                    <a:pt x="3444" y="172"/>
                  </a:lnTo>
                  <a:lnTo>
                    <a:pt x="3395" y="123"/>
                  </a:lnTo>
                  <a:lnTo>
                    <a:pt x="3273" y="49"/>
                  </a:lnTo>
                  <a:lnTo>
                    <a:pt x="3127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0" name="Google Shape;500;p40"/>
          <p:cNvGrpSpPr/>
          <p:nvPr/>
        </p:nvGrpSpPr>
        <p:grpSpPr>
          <a:xfrm>
            <a:off x="3177104" y="2638308"/>
            <a:ext cx="346104" cy="353231"/>
            <a:chOff x="3955900" y="2984500"/>
            <a:chExt cx="414000" cy="422525"/>
          </a:xfrm>
        </p:grpSpPr>
        <p:sp>
          <p:nvSpPr>
            <p:cNvPr id="501" name="Google Shape;501;p40"/>
            <p:cNvSpPr/>
            <p:nvPr/>
          </p:nvSpPr>
          <p:spPr>
            <a:xfrm>
              <a:off x="3955900" y="2984500"/>
              <a:ext cx="315700" cy="315675"/>
            </a:xfrm>
            <a:custGeom>
              <a:rect b="b" l="l" r="r" t="t"/>
              <a:pathLst>
                <a:path extrusionOk="0" h="12627" w="12628">
                  <a:moveTo>
                    <a:pt x="6302" y="977"/>
                  </a:moveTo>
                  <a:lnTo>
                    <a:pt x="6863" y="1026"/>
                  </a:lnTo>
                  <a:lnTo>
                    <a:pt x="7376" y="1099"/>
                  </a:lnTo>
                  <a:lnTo>
                    <a:pt x="7889" y="1221"/>
                  </a:lnTo>
                  <a:lnTo>
                    <a:pt x="8378" y="1417"/>
                  </a:lnTo>
                  <a:lnTo>
                    <a:pt x="8842" y="1636"/>
                  </a:lnTo>
                  <a:lnTo>
                    <a:pt x="9281" y="1905"/>
                  </a:lnTo>
                  <a:lnTo>
                    <a:pt x="9697" y="2198"/>
                  </a:lnTo>
                  <a:lnTo>
                    <a:pt x="10087" y="2540"/>
                  </a:lnTo>
                  <a:lnTo>
                    <a:pt x="10429" y="2931"/>
                  </a:lnTo>
                  <a:lnTo>
                    <a:pt x="10722" y="3346"/>
                  </a:lnTo>
                  <a:lnTo>
                    <a:pt x="10991" y="3786"/>
                  </a:lnTo>
                  <a:lnTo>
                    <a:pt x="11211" y="4250"/>
                  </a:lnTo>
                  <a:lnTo>
                    <a:pt x="11406" y="4738"/>
                  </a:lnTo>
                  <a:lnTo>
                    <a:pt x="11528" y="5251"/>
                  </a:lnTo>
                  <a:lnTo>
                    <a:pt x="11626" y="5764"/>
                  </a:lnTo>
                  <a:lnTo>
                    <a:pt x="11650" y="6326"/>
                  </a:lnTo>
                  <a:lnTo>
                    <a:pt x="11626" y="6863"/>
                  </a:lnTo>
                  <a:lnTo>
                    <a:pt x="11528" y="7400"/>
                  </a:lnTo>
                  <a:lnTo>
                    <a:pt x="11406" y="7913"/>
                  </a:lnTo>
                  <a:lnTo>
                    <a:pt x="11211" y="8402"/>
                  </a:lnTo>
                  <a:lnTo>
                    <a:pt x="10991" y="8866"/>
                  </a:lnTo>
                  <a:lnTo>
                    <a:pt x="10722" y="9305"/>
                  </a:lnTo>
                  <a:lnTo>
                    <a:pt x="10429" y="9696"/>
                  </a:lnTo>
                  <a:lnTo>
                    <a:pt x="10087" y="10087"/>
                  </a:lnTo>
                  <a:lnTo>
                    <a:pt x="9697" y="10429"/>
                  </a:lnTo>
                  <a:lnTo>
                    <a:pt x="9281" y="10746"/>
                  </a:lnTo>
                  <a:lnTo>
                    <a:pt x="8842" y="11015"/>
                  </a:lnTo>
                  <a:lnTo>
                    <a:pt x="8378" y="11235"/>
                  </a:lnTo>
                  <a:lnTo>
                    <a:pt x="7889" y="11406"/>
                  </a:lnTo>
                  <a:lnTo>
                    <a:pt x="7376" y="11552"/>
                  </a:lnTo>
                  <a:lnTo>
                    <a:pt x="6863" y="11625"/>
                  </a:lnTo>
                  <a:lnTo>
                    <a:pt x="6302" y="11650"/>
                  </a:lnTo>
                  <a:lnTo>
                    <a:pt x="5764" y="11625"/>
                  </a:lnTo>
                  <a:lnTo>
                    <a:pt x="5227" y="11552"/>
                  </a:lnTo>
                  <a:lnTo>
                    <a:pt x="4714" y="11406"/>
                  </a:lnTo>
                  <a:lnTo>
                    <a:pt x="4226" y="11235"/>
                  </a:lnTo>
                  <a:lnTo>
                    <a:pt x="3762" y="11015"/>
                  </a:lnTo>
                  <a:lnTo>
                    <a:pt x="3322" y="10746"/>
                  </a:lnTo>
                  <a:lnTo>
                    <a:pt x="2931" y="10429"/>
                  </a:lnTo>
                  <a:lnTo>
                    <a:pt x="2541" y="10087"/>
                  </a:lnTo>
                  <a:lnTo>
                    <a:pt x="2199" y="9696"/>
                  </a:lnTo>
                  <a:lnTo>
                    <a:pt x="1881" y="9305"/>
                  </a:lnTo>
                  <a:lnTo>
                    <a:pt x="1613" y="8866"/>
                  </a:lnTo>
                  <a:lnTo>
                    <a:pt x="1393" y="8402"/>
                  </a:lnTo>
                  <a:lnTo>
                    <a:pt x="1222" y="7913"/>
                  </a:lnTo>
                  <a:lnTo>
                    <a:pt x="1075" y="7400"/>
                  </a:lnTo>
                  <a:lnTo>
                    <a:pt x="1002" y="6863"/>
                  </a:lnTo>
                  <a:lnTo>
                    <a:pt x="978" y="6326"/>
                  </a:lnTo>
                  <a:lnTo>
                    <a:pt x="1002" y="5764"/>
                  </a:lnTo>
                  <a:lnTo>
                    <a:pt x="1075" y="5251"/>
                  </a:lnTo>
                  <a:lnTo>
                    <a:pt x="1222" y="4738"/>
                  </a:lnTo>
                  <a:lnTo>
                    <a:pt x="1393" y="4250"/>
                  </a:lnTo>
                  <a:lnTo>
                    <a:pt x="1613" y="3786"/>
                  </a:lnTo>
                  <a:lnTo>
                    <a:pt x="1881" y="3346"/>
                  </a:lnTo>
                  <a:lnTo>
                    <a:pt x="2199" y="2931"/>
                  </a:lnTo>
                  <a:lnTo>
                    <a:pt x="2541" y="2540"/>
                  </a:lnTo>
                  <a:lnTo>
                    <a:pt x="2931" y="2198"/>
                  </a:lnTo>
                  <a:lnTo>
                    <a:pt x="3322" y="1905"/>
                  </a:lnTo>
                  <a:lnTo>
                    <a:pt x="3762" y="1636"/>
                  </a:lnTo>
                  <a:lnTo>
                    <a:pt x="4226" y="1417"/>
                  </a:lnTo>
                  <a:lnTo>
                    <a:pt x="4714" y="1221"/>
                  </a:lnTo>
                  <a:lnTo>
                    <a:pt x="5227" y="1099"/>
                  </a:lnTo>
                  <a:lnTo>
                    <a:pt x="5764" y="1026"/>
                  </a:lnTo>
                  <a:lnTo>
                    <a:pt x="6302" y="977"/>
                  </a:lnTo>
                  <a:close/>
                  <a:moveTo>
                    <a:pt x="6302" y="0"/>
                  </a:moveTo>
                  <a:lnTo>
                    <a:pt x="5984" y="24"/>
                  </a:lnTo>
                  <a:lnTo>
                    <a:pt x="5667" y="49"/>
                  </a:lnTo>
                  <a:lnTo>
                    <a:pt x="5349" y="73"/>
                  </a:lnTo>
                  <a:lnTo>
                    <a:pt x="5032" y="147"/>
                  </a:lnTo>
                  <a:lnTo>
                    <a:pt x="4739" y="220"/>
                  </a:lnTo>
                  <a:lnTo>
                    <a:pt x="4446" y="293"/>
                  </a:lnTo>
                  <a:lnTo>
                    <a:pt x="4153" y="391"/>
                  </a:lnTo>
                  <a:lnTo>
                    <a:pt x="3859" y="513"/>
                  </a:lnTo>
                  <a:lnTo>
                    <a:pt x="3566" y="635"/>
                  </a:lnTo>
                  <a:lnTo>
                    <a:pt x="3298" y="782"/>
                  </a:lnTo>
                  <a:lnTo>
                    <a:pt x="3029" y="928"/>
                  </a:lnTo>
                  <a:lnTo>
                    <a:pt x="2785" y="1075"/>
                  </a:lnTo>
                  <a:lnTo>
                    <a:pt x="2296" y="1441"/>
                  </a:lnTo>
                  <a:lnTo>
                    <a:pt x="1857" y="1856"/>
                  </a:lnTo>
                  <a:lnTo>
                    <a:pt x="1442" y="2296"/>
                  </a:lnTo>
                  <a:lnTo>
                    <a:pt x="1075" y="2784"/>
                  </a:lnTo>
                  <a:lnTo>
                    <a:pt x="904" y="3053"/>
                  </a:lnTo>
                  <a:lnTo>
                    <a:pt x="758" y="3322"/>
                  </a:lnTo>
                  <a:lnTo>
                    <a:pt x="611" y="3590"/>
                  </a:lnTo>
                  <a:lnTo>
                    <a:pt x="489" y="3859"/>
                  </a:lnTo>
                  <a:lnTo>
                    <a:pt x="391" y="4152"/>
                  </a:lnTo>
                  <a:lnTo>
                    <a:pt x="294" y="4445"/>
                  </a:lnTo>
                  <a:lnTo>
                    <a:pt x="196" y="4738"/>
                  </a:lnTo>
                  <a:lnTo>
                    <a:pt x="123" y="5056"/>
                  </a:lnTo>
                  <a:lnTo>
                    <a:pt x="74" y="5349"/>
                  </a:lnTo>
                  <a:lnTo>
                    <a:pt x="25" y="5666"/>
                  </a:lnTo>
                  <a:lnTo>
                    <a:pt x="1" y="5984"/>
                  </a:lnTo>
                  <a:lnTo>
                    <a:pt x="1" y="6326"/>
                  </a:lnTo>
                  <a:lnTo>
                    <a:pt x="1" y="6643"/>
                  </a:lnTo>
                  <a:lnTo>
                    <a:pt x="25" y="6961"/>
                  </a:lnTo>
                  <a:lnTo>
                    <a:pt x="74" y="7278"/>
                  </a:lnTo>
                  <a:lnTo>
                    <a:pt x="123" y="7596"/>
                  </a:lnTo>
                  <a:lnTo>
                    <a:pt x="196" y="7889"/>
                  </a:lnTo>
                  <a:lnTo>
                    <a:pt x="294" y="8206"/>
                  </a:lnTo>
                  <a:lnTo>
                    <a:pt x="391" y="8499"/>
                  </a:lnTo>
                  <a:lnTo>
                    <a:pt x="489" y="8768"/>
                  </a:lnTo>
                  <a:lnTo>
                    <a:pt x="611" y="9061"/>
                  </a:lnTo>
                  <a:lnTo>
                    <a:pt x="758" y="9330"/>
                  </a:lnTo>
                  <a:lnTo>
                    <a:pt x="904" y="9598"/>
                  </a:lnTo>
                  <a:lnTo>
                    <a:pt x="1075" y="9843"/>
                  </a:lnTo>
                  <a:lnTo>
                    <a:pt x="1442" y="10331"/>
                  </a:lnTo>
                  <a:lnTo>
                    <a:pt x="1857" y="10771"/>
                  </a:lnTo>
                  <a:lnTo>
                    <a:pt x="2296" y="11186"/>
                  </a:lnTo>
                  <a:lnTo>
                    <a:pt x="2785" y="11552"/>
                  </a:lnTo>
                  <a:lnTo>
                    <a:pt x="3029" y="11723"/>
                  </a:lnTo>
                  <a:lnTo>
                    <a:pt x="3298" y="11870"/>
                  </a:lnTo>
                  <a:lnTo>
                    <a:pt x="3566" y="12016"/>
                  </a:lnTo>
                  <a:lnTo>
                    <a:pt x="3859" y="12138"/>
                  </a:lnTo>
                  <a:lnTo>
                    <a:pt x="4153" y="12236"/>
                  </a:lnTo>
                  <a:lnTo>
                    <a:pt x="4446" y="12334"/>
                  </a:lnTo>
                  <a:lnTo>
                    <a:pt x="4739" y="12431"/>
                  </a:lnTo>
                  <a:lnTo>
                    <a:pt x="5032" y="12505"/>
                  </a:lnTo>
                  <a:lnTo>
                    <a:pt x="5349" y="12553"/>
                  </a:lnTo>
                  <a:lnTo>
                    <a:pt x="5667" y="12602"/>
                  </a:lnTo>
                  <a:lnTo>
                    <a:pt x="5984" y="12627"/>
                  </a:lnTo>
                  <a:lnTo>
                    <a:pt x="6644" y="12627"/>
                  </a:lnTo>
                  <a:lnTo>
                    <a:pt x="6961" y="12602"/>
                  </a:lnTo>
                  <a:lnTo>
                    <a:pt x="7279" y="12553"/>
                  </a:lnTo>
                  <a:lnTo>
                    <a:pt x="7572" y="12505"/>
                  </a:lnTo>
                  <a:lnTo>
                    <a:pt x="7889" y="12431"/>
                  </a:lnTo>
                  <a:lnTo>
                    <a:pt x="8182" y="12334"/>
                  </a:lnTo>
                  <a:lnTo>
                    <a:pt x="8475" y="12236"/>
                  </a:lnTo>
                  <a:lnTo>
                    <a:pt x="8768" y="12138"/>
                  </a:lnTo>
                  <a:lnTo>
                    <a:pt x="9037" y="12016"/>
                  </a:lnTo>
                  <a:lnTo>
                    <a:pt x="9306" y="11870"/>
                  </a:lnTo>
                  <a:lnTo>
                    <a:pt x="9574" y="11723"/>
                  </a:lnTo>
                  <a:lnTo>
                    <a:pt x="9843" y="11552"/>
                  </a:lnTo>
                  <a:lnTo>
                    <a:pt x="10332" y="11186"/>
                  </a:lnTo>
                  <a:lnTo>
                    <a:pt x="10771" y="10771"/>
                  </a:lnTo>
                  <a:lnTo>
                    <a:pt x="11186" y="10331"/>
                  </a:lnTo>
                  <a:lnTo>
                    <a:pt x="11553" y="9843"/>
                  </a:lnTo>
                  <a:lnTo>
                    <a:pt x="11699" y="9598"/>
                  </a:lnTo>
                  <a:lnTo>
                    <a:pt x="11846" y="9330"/>
                  </a:lnTo>
                  <a:lnTo>
                    <a:pt x="11992" y="9061"/>
                  </a:lnTo>
                  <a:lnTo>
                    <a:pt x="12114" y="8768"/>
                  </a:lnTo>
                  <a:lnTo>
                    <a:pt x="12237" y="8499"/>
                  </a:lnTo>
                  <a:lnTo>
                    <a:pt x="12334" y="8206"/>
                  </a:lnTo>
                  <a:lnTo>
                    <a:pt x="12432" y="7889"/>
                  </a:lnTo>
                  <a:lnTo>
                    <a:pt x="12481" y="7596"/>
                  </a:lnTo>
                  <a:lnTo>
                    <a:pt x="12554" y="7278"/>
                  </a:lnTo>
                  <a:lnTo>
                    <a:pt x="12578" y="6961"/>
                  </a:lnTo>
                  <a:lnTo>
                    <a:pt x="12603" y="6643"/>
                  </a:lnTo>
                  <a:lnTo>
                    <a:pt x="12627" y="6326"/>
                  </a:lnTo>
                  <a:lnTo>
                    <a:pt x="12603" y="5984"/>
                  </a:lnTo>
                  <a:lnTo>
                    <a:pt x="12578" y="5666"/>
                  </a:lnTo>
                  <a:lnTo>
                    <a:pt x="12554" y="5349"/>
                  </a:lnTo>
                  <a:lnTo>
                    <a:pt x="12481" y="5056"/>
                  </a:lnTo>
                  <a:lnTo>
                    <a:pt x="12432" y="4738"/>
                  </a:lnTo>
                  <a:lnTo>
                    <a:pt x="12334" y="4445"/>
                  </a:lnTo>
                  <a:lnTo>
                    <a:pt x="12237" y="4152"/>
                  </a:lnTo>
                  <a:lnTo>
                    <a:pt x="12114" y="3859"/>
                  </a:lnTo>
                  <a:lnTo>
                    <a:pt x="11992" y="3590"/>
                  </a:lnTo>
                  <a:lnTo>
                    <a:pt x="11846" y="3322"/>
                  </a:lnTo>
                  <a:lnTo>
                    <a:pt x="11699" y="3053"/>
                  </a:lnTo>
                  <a:lnTo>
                    <a:pt x="11553" y="2784"/>
                  </a:lnTo>
                  <a:lnTo>
                    <a:pt x="11186" y="2296"/>
                  </a:lnTo>
                  <a:lnTo>
                    <a:pt x="10771" y="1856"/>
                  </a:lnTo>
                  <a:lnTo>
                    <a:pt x="10332" y="1441"/>
                  </a:lnTo>
                  <a:lnTo>
                    <a:pt x="9843" y="1075"/>
                  </a:lnTo>
                  <a:lnTo>
                    <a:pt x="9574" y="928"/>
                  </a:lnTo>
                  <a:lnTo>
                    <a:pt x="9306" y="782"/>
                  </a:lnTo>
                  <a:lnTo>
                    <a:pt x="9037" y="635"/>
                  </a:lnTo>
                  <a:lnTo>
                    <a:pt x="8768" y="513"/>
                  </a:lnTo>
                  <a:lnTo>
                    <a:pt x="8475" y="391"/>
                  </a:lnTo>
                  <a:lnTo>
                    <a:pt x="8182" y="293"/>
                  </a:lnTo>
                  <a:lnTo>
                    <a:pt x="7889" y="220"/>
                  </a:lnTo>
                  <a:lnTo>
                    <a:pt x="7572" y="147"/>
                  </a:lnTo>
                  <a:lnTo>
                    <a:pt x="7279" y="73"/>
                  </a:lnTo>
                  <a:lnTo>
                    <a:pt x="6961" y="49"/>
                  </a:lnTo>
                  <a:lnTo>
                    <a:pt x="6644" y="24"/>
                  </a:lnTo>
                  <a:lnTo>
                    <a:pt x="6302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2" name="Google Shape;502;p40"/>
            <p:cNvSpPr/>
            <p:nvPr/>
          </p:nvSpPr>
          <p:spPr>
            <a:xfrm>
              <a:off x="3992525" y="3021125"/>
              <a:ext cx="242425" cy="242425"/>
            </a:xfrm>
            <a:custGeom>
              <a:rect b="b" l="l" r="r" t="t"/>
              <a:pathLst>
                <a:path extrusionOk="0" h="9697" w="9697">
                  <a:moveTo>
                    <a:pt x="4934" y="1466"/>
                  </a:moveTo>
                  <a:lnTo>
                    <a:pt x="5008" y="1490"/>
                  </a:lnTo>
                  <a:lnTo>
                    <a:pt x="5081" y="1539"/>
                  </a:lnTo>
                  <a:lnTo>
                    <a:pt x="5154" y="1588"/>
                  </a:lnTo>
                  <a:lnTo>
                    <a:pt x="5203" y="1637"/>
                  </a:lnTo>
                  <a:lnTo>
                    <a:pt x="5252" y="1734"/>
                  </a:lnTo>
                  <a:lnTo>
                    <a:pt x="5276" y="1808"/>
                  </a:lnTo>
                  <a:lnTo>
                    <a:pt x="5276" y="1905"/>
                  </a:lnTo>
                  <a:lnTo>
                    <a:pt x="5276" y="1979"/>
                  </a:lnTo>
                  <a:lnTo>
                    <a:pt x="5252" y="2076"/>
                  </a:lnTo>
                  <a:lnTo>
                    <a:pt x="5203" y="2150"/>
                  </a:lnTo>
                  <a:lnTo>
                    <a:pt x="5154" y="2198"/>
                  </a:lnTo>
                  <a:lnTo>
                    <a:pt x="5081" y="2247"/>
                  </a:lnTo>
                  <a:lnTo>
                    <a:pt x="5008" y="2296"/>
                  </a:lnTo>
                  <a:lnTo>
                    <a:pt x="4934" y="2321"/>
                  </a:lnTo>
                  <a:lnTo>
                    <a:pt x="4837" y="2345"/>
                  </a:lnTo>
                  <a:lnTo>
                    <a:pt x="4593" y="2345"/>
                  </a:lnTo>
                  <a:lnTo>
                    <a:pt x="4348" y="2394"/>
                  </a:lnTo>
                  <a:lnTo>
                    <a:pt x="4104" y="2443"/>
                  </a:lnTo>
                  <a:lnTo>
                    <a:pt x="3860" y="2540"/>
                  </a:lnTo>
                  <a:lnTo>
                    <a:pt x="3640" y="2638"/>
                  </a:lnTo>
                  <a:lnTo>
                    <a:pt x="3445" y="2760"/>
                  </a:lnTo>
                  <a:lnTo>
                    <a:pt x="3249" y="2907"/>
                  </a:lnTo>
                  <a:lnTo>
                    <a:pt x="3054" y="3078"/>
                  </a:lnTo>
                  <a:lnTo>
                    <a:pt x="2907" y="3249"/>
                  </a:lnTo>
                  <a:lnTo>
                    <a:pt x="2761" y="3444"/>
                  </a:lnTo>
                  <a:lnTo>
                    <a:pt x="2639" y="3664"/>
                  </a:lnTo>
                  <a:lnTo>
                    <a:pt x="2517" y="3884"/>
                  </a:lnTo>
                  <a:lnTo>
                    <a:pt x="2443" y="4103"/>
                  </a:lnTo>
                  <a:lnTo>
                    <a:pt x="2370" y="4348"/>
                  </a:lnTo>
                  <a:lnTo>
                    <a:pt x="2346" y="4592"/>
                  </a:lnTo>
                  <a:lnTo>
                    <a:pt x="2321" y="4861"/>
                  </a:lnTo>
                  <a:lnTo>
                    <a:pt x="2321" y="4934"/>
                  </a:lnTo>
                  <a:lnTo>
                    <a:pt x="2297" y="5032"/>
                  </a:lnTo>
                  <a:lnTo>
                    <a:pt x="2248" y="5105"/>
                  </a:lnTo>
                  <a:lnTo>
                    <a:pt x="2199" y="5154"/>
                  </a:lnTo>
                  <a:lnTo>
                    <a:pt x="2126" y="5227"/>
                  </a:lnTo>
                  <a:lnTo>
                    <a:pt x="2053" y="5251"/>
                  </a:lnTo>
                  <a:lnTo>
                    <a:pt x="1979" y="5276"/>
                  </a:lnTo>
                  <a:lnTo>
                    <a:pt x="1882" y="5300"/>
                  </a:lnTo>
                  <a:lnTo>
                    <a:pt x="1808" y="5276"/>
                  </a:lnTo>
                  <a:lnTo>
                    <a:pt x="1711" y="5251"/>
                  </a:lnTo>
                  <a:lnTo>
                    <a:pt x="1637" y="5227"/>
                  </a:lnTo>
                  <a:lnTo>
                    <a:pt x="1564" y="5154"/>
                  </a:lnTo>
                  <a:lnTo>
                    <a:pt x="1515" y="5105"/>
                  </a:lnTo>
                  <a:lnTo>
                    <a:pt x="1491" y="5032"/>
                  </a:lnTo>
                  <a:lnTo>
                    <a:pt x="1466" y="4934"/>
                  </a:lnTo>
                  <a:lnTo>
                    <a:pt x="1442" y="4861"/>
                  </a:lnTo>
                  <a:lnTo>
                    <a:pt x="1466" y="4494"/>
                  </a:lnTo>
                  <a:lnTo>
                    <a:pt x="1515" y="4177"/>
                  </a:lnTo>
                  <a:lnTo>
                    <a:pt x="1588" y="3835"/>
                  </a:lnTo>
                  <a:lnTo>
                    <a:pt x="1711" y="3542"/>
                  </a:lnTo>
                  <a:lnTo>
                    <a:pt x="1857" y="3224"/>
                  </a:lnTo>
                  <a:lnTo>
                    <a:pt x="2028" y="2956"/>
                  </a:lnTo>
                  <a:lnTo>
                    <a:pt x="2223" y="2687"/>
                  </a:lnTo>
                  <a:lnTo>
                    <a:pt x="2443" y="2443"/>
                  </a:lnTo>
                  <a:lnTo>
                    <a:pt x="2688" y="2223"/>
                  </a:lnTo>
                  <a:lnTo>
                    <a:pt x="2956" y="2028"/>
                  </a:lnTo>
                  <a:lnTo>
                    <a:pt x="3225" y="1857"/>
                  </a:lnTo>
                  <a:lnTo>
                    <a:pt x="3518" y="1710"/>
                  </a:lnTo>
                  <a:lnTo>
                    <a:pt x="3835" y="1612"/>
                  </a:lnTo>
                  <a:lnTo>
                    <a:pt x="4153" y="1515"/>
                  </a:lnTo>
                  <a:lnTo>
                    <a:pt x="4495" y="1466"/>
                  </a:lnTo>
                  <a:close/>
                  <a:moveTo>
                    <a:pt x="4837" y="0"/>
                  </a:moveTo>
                  <a:lnTo>
                    <a:pt x="4348" y="25"/>
                  </a:lnTo>
                  <a:lnTo>
                    <a:pt x="3860" y="98"/>
                  </a:lnTo>
                  <a:lnTo>
                    <a:pt x="3396" y="220"/>
                  </a:lnTo>
                  <a:lnTo>
                    <a:pt x="2956" y="391"/>
                  </a:lnTo>
                  <a:lnTo>
                    <a:pt x="2541" y="587"/>
                  </a:lnTo>
                  <a:lnTo>
                    <a:pt x="2150" y="831"/>
                  </a:lnTo>
                  <a:lnTo>
                    <a:pt x="1759" y="1124"/>
                  </a:lnTo>
                  <a:lnTo>
                    <a:pt x="1418" y="1441"/>
                  </a:lnTo>
                  <a:lnTo>
                    <a:pt x="1100" y="1783"/>
                  </a:lnTo>
                  <a:lnTo>
                    <a:pt x="831" y="2150"/>
                  </a:lnTo>
                  <a:lnTo>
                    <a:pt x="587" y="2540"/>
                  </a:lnTo>
                  <a:lnTo>
                    <a:pt x="392" y="2980"/>
                  </a:lnTo>
                  <a:lnTo>
                    <a:pt x="221" y="3420"/>
                  </a:lnTo>
                  <a:lnTo>
                    <a:pt x="99" y="3884"/>
                  </a:lnTo>
                  <a:lnTo>
                    <a:pt x="25" y="4348"/>
                  </a:lnTo>
                  <a:lnTo>
                    <a:pt x="1" y="4861"/>
                  </a:lnTo>
                  <a:lnTo>
                    <a:pt x="25" y="5349"/>
                  </a:lnTo>
                  <a:lnTo>
                    <a:pt x="99" y="5838"/>
                  </a:lnTo>
                  <a:lnTo>
                    <a:pt x="221" y="6302"/>
                  </a:lnTo>
                  <a:lnTo>
                    <a:pt x="392" y="6741"/>
                  </a:lnTo>
                  <a:lnTo>
                    <a:pt x="587" y="7156"/>
                  </a:lnTo>
                  <a:lnTo>
                    <a:pt x="831" y="7547"/>
                  </a:lnTo>
                  <a:lnTo>
                    <a:pt x="1100" y="7938"/>
                  </a:lnTo>
                  <a:lnTo>
                    <a:pt x="1418" y="8280"/>
                  </a:lnTo>
                  <a:lnTo>
                    <a:pt x="1759" y="8597"/>
                  </a:lnTo>
                  <a:lnTo>
                    <a:pt x="2150" y="8866"/>
                  </a:lnTo>
                  <a:lnTo>
                    <a:pt x="2541" y="9110"/>
                  </a:lnTo>
                  <a:lnTo>
                    <a:pt x="2956" y="9306"/>
                  </a:lnTo>
                  <a:lnTo>
                    <a:pt x="3396" y="9477"/>
                  </a:lnTo>
                  <a:lnTo>
                    <a:pt x="3860" y="9599"/>
                  </a:lnTo>
                  <a:lnTo>
                    <a:pt x="4348" y="9672"/>
                  </a:lnTo>
                  <a:lnTo>
                    <a:pt x="4837" y="9696"/>
                  </a:lnTo>
                  <a:lnTo>
                    <a:pt x="5350" y="9672"/>
                  </a:lnTo>
                  <a:lnTo>
                    <a:pt x="5814" y="9599"/>
                  </a:lnTo>
                  <a:lnTo>
                    <a:pt x="6278" y="9477"/>
                  </a:lnTo>
                  <a:lnTo>
                    <a:pt x="6717" y="9306"/>
                  </a:lnTo>
                  <a:lnTo>
                    <a:pt x="7157" y="9110"/>
                  </a:lnTo>
                  <a:lnTo>
                    <a:pt x="7548" y="8866"/>
                  </a:lnTo>
                  <a:lnTo>
                    <a:pt x="7914" y="8597"/>
                  </a:lnTo>
                  <a:lnTo>
                    <a:pt x="8256" y="8280"/>
                  </a:lnTo>
                  <a:lnTo>
                    <a:pt x="8573" y="7938"/>
                  </a:lnTo>
                  <a:lnTo>
                    <a:pt x="8867" y="7547"/>
                  </a:lnTo>
                  <a:lnTo>
                    <a:pt x="9111" y="7156"/>
                  </a:lnTo>
                  <a:lnTo>
                    <a:pt x="9306" y="6741"/>
                  </a:lnTo>
                  <a:lnTo>
                    <a:pt x="9477" y="6302"/>
                  </a:lnTo>
                  <a:lnTo>
                    <a:pt x="9599" y="5838"/>
                  </a:lnTo>
                  <a:lnTo>
                    <a:pt x="9673" y="5349"/>
                  </a:lnTo>
                  <a:lnTo>
                    <a:pt x="9697" y="4861"/>
                  </a:lnTo>
                  <a:lnTo>
                    <a:pt x="9673" y="4348"/>
                  </a:lnTo>
                  <a:lnTo>
                    <a:pt x="9599" y="3884"/>
                  </a:lnTo>
                  <a:lnTo>
                    <a:pt x="9477" y="3420"/>
                  </a:lnTo>
                  <a:lnTo>
                    <a:pt x="9306" y="2980"/>
                  </a:lnTo>
                  <a:lnTo>
                    <a:pt x="9111" y="2540"/>
                  </a:lnTo>
                  <a:lnTo>
                    <a:pt x="8867" y="2150"/>
                  </a:lnTo>
                  <a:lnTo>
                    <a:pt x="8573" y="1783"/>
                  </a:lnTo>
                  <a:lnTo>
                    <a:pt x="8256" y="1441"/>
                  </a:lnTo>
                  <a:lnTo>
                    <a:pt x="7914" y="1124"/>
                  </a:lnTo>
                  <a:lnTo>
                    <a:pt x="7548" y="831"/>
                  </a:lnTo>
                  <a:lnTo>
                    <a:pt x="7157" y="587"/>
                  </a:lnTo>
                  <a:lnTo>
                    <a:pt x="6717" y="391"/>
                  </a:lnTo>
                  <a:lnTo>
                    <a:pt x="6278" y="220"/>
                  </a:lnTo>
                  <a:lnTo>
                    <a:pt x="5814" y="98"/>
                  </a:lnTo>
                  <a:lnTo>
                    <a:pt x="5350" y="25"/>
                  </a:lnTo>
                  <a:lnTo>
                    <a:pt x="4837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3" name="Google Shape;503;p40"/>
            <p:cNvSpPr/>
            <p:nvPr/>
          </p:nvSpPr>
          <p:spPr>
            <a:xfrm>
              <a:off x="4215400" y="3253150"/>
              <a:ext cx="154500" cy="153875"/>
            </a:xfrm>
            <a:custGeom>
              <a:rect b="b" l="l" r="r" t="t"/>
              <a:pathLst>
                <a:path extrusionOk="0" h="6155" w="6180">
                  <a:moveTo>
                    <a:pt x="1075" y="0"/>
                  </a:moveTo>
                  <a:lnTo>
                    <a:pt x="831" y="269"/>
                  </a:lnTo>
                  <a:lnTo>
                    <a:pt x="562" y="537"/>
                  </a:lnTo>
                  <a:lnTo>
                    <a:pt x="293" y="782"/>
                  </a:lnTo>
                  <a:lnTo>
                    <a:pt x="0" y="1026"/>
                  </a:lnTo>
                  <a:lnTo>
                    <a:pt x="4983" y="6008"/>
                  </a:lnTo>
                  <a:lnTo>
                    <a:pt x="5056" y="6057"/>
                  </a:lnTo>
                  <a:lnTo>
                    <a:pt x="5129" y="6106"/>
                  </a:lnTo>
                  <a:lnTo>
                    <a:pt x="5227" y="6130"/>
                  </a:lnTo>
                  <a:lnTo>
                    <a:pt x="5325" y="6155"/>
                  </a:lnTo>
                  <a:lnTo>
                    <a:pt x="5422" y="6130"/>
                  </a:lnTo>
                  <a:lnTo>
                    <a:pt x="5496" y="6106"/>
                  </a:lnTo>
                  <a:lnTo>
                    <a:pt x="5593" y="6057"/>
                  </a:lnTo>
                  <a:lnTo>
                    <a:pt x="5667" y="6008"/>
                  </a:lnTo>
                  <a:lnTo>
                    <a:pt x="6033" y="5642"/>
                  </a:lnTo>
                  <a:lnTo>
                    <a:pt x="6106" y="5569"/>
                  </a:lnTo>
                  <a:lnTo>
                    <a:pt x="6155" y="5471"/>
                  </a:lnTo>
                  <a:lnTo>
                    <a:pt x="6179" y="5373"/>
                  </a:lnTo>
                  <a:lnTo>
                    <a:pt x="6179" y="5300"/>
                  </a:lnTo>
                  <a:lnTo>
                    <a:pt x="6179" y="5202"/>
                  </a:lnTo>
                  <a:lnTo>
                    <a:pt x="6155" y="5105"/>
                  </a:lnTo>
                  <a:lnTo>
                    <a:pt x="6106" y="5031"/>
                  </a:lnTo>
                  <a:lnTo>
                    <a:pt x="6033" y="4934"/>
                  </a:lnTo>
                  <a:lnTo>
                    <a:pt x="1075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04" name="Google Shape;504;p40"/>
          <p:cNvSpPr/>
          <p:nvPr/>
        </p:nvSpPr>
        <p:spPr>
          <a:xfrm>
            <a:off x="341117" y="3226449"/>
            <a:ext cx="386922" cy="304241"/>
          </a:xfrm>
          <a:custGeom>
            <a:rect b="b" l="l" r="r" t="t"/>
            <a:pathLst>
              <a:path extrusionOk="0" h="14557" w="18513">
                <a:moveTo>
                  <a:pt x="9159" y="2125"/>
                </a:moveTo>
                <a:lnTo>
                  <a:pt x="9403" y="2150"/>
                </a:lnTo>
                <a:lnTo>
                  <a:pt x="9672" y="2198"/>
                </a:lnTo>
                <a:lnTo>
                  <a:pt x="9916" y="2272"/>
                </a:lnTo>
                <a:lnTo>
                  <a:pt x="10160" y="2345"/>
                </a:lnTo>
                <a:lnTo>
                  <a:pt x="10404" y="2443"/>
                </a:lnTo>
                <a:lnTo>
                  <a:pt x="10624" y="2565"/>
                </a:lnTo>
                <a:lnTo>
                  <a:pt x="10820" y="2687"/>
                </a:lnTo>
                <a:lnTo>
                  <a:pt x="10893" y="2760"/>
                </a:lnTo>
                <a:lnTo>
                  <a:pt x="10942" y="2858"/>
                </a:lnTo>
                <a:lnTo>
                  <a:pt x="10942" y="2956"/>
                </a:lnTo>
                <a:lnTo>
                  <a:pt x="10917" y="3078"/>
                </a:lnTo>
                <a:lnTo>
                  <a:pt x="10844" y="3151"/>
                </a:lnTo>
                <a:lnTo>
                  <a:pt x="10771" y="3200"/>
                </a:lnTo>
                <a:lnTo>
                  <a:pt x="10698" y="3224"/>
                </a:lnTo>
                <a:lnTo>
                  <a:pt x="10600" y="3175"/>
                </a:lnTo>
                <a:lnTo>
                  <a:pt x="10404" y="3053"/>
                </a:lnTo>
                <a:lnTo>
                  <a:pt x="10209" y="2956"/>
                </a:lnTo>
                <a:lnTo>
                  <a:pt x="10014" y="2882"/>
                </a:lnTo>
                <a:lnTo>
                  <a:pt x="9794" y="2809"/>
                </a:lnTo>
                <a:lnTo>
                  <a:pt x="9574" y="2760"/>
                </a:lnTo>
                <a:lnTo>
                  <a:pt x="9354" y="2711"/>
                </a:lnTo>
                <a:lnTo>
                  <a:pt x="9110" y="2687"/>
                </a:lnTo>
                <a:lnTo>
                  <a:pt x="8646" y="2687"/>
                </a:lnTo>
                <a:lnTo>
                  <a:pt x="8426" y="2711"/>
                </a:lnTo>
                <a:lnTo>
                  <a:pt x="8206" y="2760"/>
                </a:lnTo>
                <a:lnTo>
                  <a:pt x="7987" y="2809"/>
                </a:lnTo>
                <a:lnTo>
                  <a:pt x="7767" y="2882"/>
                </a:lnTo>
                <a:lnTo>
                  <a:pt x="7547" y="2956"/>
                </a:lnTo>
                <a:lnTo>
                  <a:pt x="7352" y="3053"/>
                </a:lnTo>
                <a:lnTo>
                  <a:pt x="7181" y="3175"/>
                </a:lnTo>
                <a:lnTo>
                  <a:pt x="7107" y="3200"/>
                </a:lnTo>
                <a:lnTo>
                  <a:pt x="7059" y="3224"/>
                </a:lnTo>
                <a:lnTo>
                  <a:pt x="7010" y="3200"/>
                </a:lnTo>
                <a:lnTo>
                  <a:pt x="6936" y="3175"/>
                </a:lnTo>
                <a:lnTo>
                  <a:pt x="6888" y="3127"/>
                </a:lnTo>
                <a:lnTo>
                  <a:pt x="6863" y="3078"/>
                </a:lnTo>
                <a:lnTo>
                  <a:pt x="6839" y="2956"/>
                </a:lnTo>
                <a:lnTo>
                  <a:pt x="6839" y="2858"/>
                </a:lnTo>
                <a:lnTo>
                  <a:pt x="6888" y="2760"/>
                </a:lnTo>
                <a:lnTo>
                  <a:pt x="6936" y="2687"/>
                </a:lnTo>
                <a:lnTo>
                  <a:pt x="7156" y="2565"/>
                </a:lnTo>
                <a:lnTo>
                  <a:pt x="7376" y="2443"/>
                </a:lnTo>
                <a:lnTo>
                  <a:pt x="7620" y="2345"/>
                </a:lnTo>
                <a:lnTo>
                  <a:pt x="7864" y="2272"/>
                </a:lnTo>
                <a:lnTo>
                  <a:pt x="8109" y="2198"/>
                </a:lnTo>
                <a:lnTo>
                  <a:pt x="8377" y="2150"/>
                </a:lnTo>
                <a:lnTo>
                  <a:pt x="8622" y="2125"/>
                </a:lnTo>
                <a:close/>
                <a:moveTo>
                  <a:pt x="3761" y="5373"/>
                </a:moveTo>
                <a:lnTo>
                  <a:pt x="3884" y="5398"/>
                </a:lnTo>
                <a:lnTo>
                  <a:pt x="4030" y="5447"/>
                </a:lnTo>
                <a:lnTo>
                  <a:pt x="4128" y="5496"/>
                </a:lnTo>
                <a:lnTo>
                  <a:pt x="4250" y="5569"/>
                </a:lnTo>
                <a:lnTo>
                  <a:pt x="4323" y="5691"/>
                </a:lnTo>
                <a:lnTo>
                  <a:pt x="4372" y="5789"/>
                </a:lnTo>
                <a:lnTo>
                  <a:pt x="4421" y="5911"/>
                </a:lnTo>
                <a:lnTo>
                  <a:pt x="4445" y="6057"/>
                </a:lnTo>
                <a:lnTo>
                  <a:pt x="4421" y="6204"/>
                </a:lnTo>
                <a:lnTo>
                  <a:pt x="4372" y="6326"/>
                </a:lnTo>
                <a:lnTo>
                  <a:pt x="4323" y="6448"/>
                </a:lnTo>
                <a:lnTo>
                  <a:pt x="4250" y="6546"/>
                </a:lnTo>
                <a:lnTo>
                  <a:pt x="4128" y="6619"/>
                </a:lnTo>
                <a:lnTo>
                  <a:pt x="4030" y="6692"/>
                </a:lnTo>
                <a:lnTo>
                  <a:pt x="3884" y="6717"/>
                </a:lnTo>
                <a:lnTo>
                  <a:pt x="3761" y="6741"/>
                </a:lnTo>
                <a:lnTo>
                  <a:pt x="3615" y="6717"/>
                </a:lnTo>
                <a:lnTo>
                  <a:pt x="3493" y="6692"/>
                </a:lnTo>
                <a:lnTo>
                  <a:pt x="3371" y="6619"/>
                </a:lnTo>
                <a:lnTo>
                  <a:pt x="3273" y="6546"/>
                </a:lnTo>
                <a:lnTo>
                  <a:pt x="3200" y="6448"/>
                </a:lnTo>
                <a:lnTo>
                  <a:pt x="3126" y="6326"/>
                </a:lnTo>
                <a:lnTo>
                  <a:pt x="3102" y="6204"/>
                </a:lnTo>
                <a:lnTo>
                  <a:pt x="3078" y="6057"/>
                </a:lnTo>
                <a:lnTo>
                  <a:pt x="3102" y="5911"/>
                </a:lnTo>
                <a:lnTo>
                  <a:pt x="3126" y="5789"/>
                </a:lnTo>
                <a:lnTo>
                  <a:pt x="3200" y="5691"/>
                </a:lnTo>
                <a:lnTo>
                  <a:pt x="3273" y="5569"/>
                </a:lnTo>
                <a:lnTo>
                  <a:pt x="3371" y="5496"/>
                </a:lnTo>
                <a:lnTo>
                  <a:pt x="3493" y="5447"/>
                </a:lnTo>
                <a:lnTo>
                  <a:pt x="3615" y="5398"/>
                </a:lnTo>
                <a:lnTo>
                  <a:pt x="3761" y="5373"/>
                </a:lnTo>
                <a:close/>
                <a:moveTo>
                  <a:pt x="17609" y="6741"/>
                </a:moveTo>
                <a:lnTo>
                  <a:pt x="17609" y="6790"/>
                </a:lnTo>
                <a:lnTo>
                  <a:pt x="17585" y="6888"/>
                </a:lnTo>
                <a:lnTo>
                  <a:pt x="17560" y="6937"/>
                </a:lnTo>
                <a:lnTo>
                  <a:pt x="17512" y="7010"/>
                </a:lnTo>
                <a:lnTo>
                  <a:pt x="17365" y="7132"/>
                </a:lnTo>
                <a:lnTo>
                  <a:pt x="17365" y="7132"/>
                </a:lnTo>
                <a:lnTo>
                  <a:pt x="17389" y="7010"/>
                </a:lnTo>
                <a:lnTo>
                  <a:pt x="17414" y="6863"/>
                </a:lnTo>
                <a:lnTo>
                  <a:pt x="17463" y="6790"/>
                </a:lnTo>
                <a:lnTo>
                  <a:pt x="17512" y="6766"/>
                </a:lnTo>
                <a:lnTo>
                  <a:pt x="17560" y="6741"/>
                </a:lnTo>
                <a:close/>
                <a:moveTo>
                  <a:pt x="4836" y="0"/>
                </a:moveTo>
                <a:lnTo>
                  <a:pt x="4738" y="196"/>
                </a:lnTo>
                <a:lnTo>
                  <a:pt x="4641" y="391"/>
                </a:lnTo>
                <a:lnTo>
                  <a:pt x="4543" y="684"/>
                </a:lnTo>
                <a:lnTo>
                  <a:pt x="4445" y="1002"/>
                </a:lnTo>
                <a:lnTo>
                  <a:pt x="4396" y="1393"/>
                </a:lnTo>
                <a:lnTo>
                  <a:pt x="4372" y="1783"/>
                </a:lnTo>
                <a:lnTo>
                  <a:pt x="4372" y="2003"/>
                </a:lnTo>
                <a:lnTo>
                  <a:pt x="4421" y="2223"/>
                </a:lnTo>
                <a:lnTo>
                  <a:pt x="4079" y="2443"/>
                </a:lnTo>
                <a:lnTo>
                  <a:pt x="3688" y="2736"/>
                </a:lnTo>
                <a:lnTo>
                  <a:pt x="3273" y="3151"/>
                </a:lnTo>
                <a:lnTo>
                  <a:pt x="2833" y="3615"/>
                </a:lnTo>
                <a:lnTo>
                  <a:pt x="2418" y="4128"/>
                </a:lnTo>
                <a:lnTo>
                  <a:pt x="2027" y="4665"/>
                </a:lnTo>
                <a:lnTo>
                  <a:pt x="1856" y="4958"/>
                </a:lnTo>
                <a:lnTo>
                  <a:pt x="1710" y="5251"/>
                </a:lnTo>
                <a:lnTo>
                  <a:pt x="1563" y="5544"/>
                </a:lnTo>
                <a:lnTo>
                  <a:pt x="1466" y="5813"/>
                </a:lnTo>
                <a:lnTo>
                  <a:pt x="562" y="5813"/>
                </a:lnTo>
                <a:lnTo>
                  <a:pt x="464" y="5838"/>
                </a:lnTo>
                <a:lnTo>
                  <a:pt x="342" y="5862"/>
                </a:lnTo>
                <a:lnTo>
                  <a:pt x="244" y="5911"/>
                </a:lnTo>
                <a:lnTo>
                  <a:pt x="171" y="5984"/>
                </a:lnTo>
                <a:lnTo>
                  <a:pt x="98" y="6057"/>
                </a:lnTo>
                <a:lnTo>
                  <a:pt x="49" y="6155"/>
                </a:lnTo>
                <a:lnTo>
                  <a:pt x="25" y="6277"/>
                </a:lnTo>
                <a:lnTo>
                  <a:pt x="0" y="6375"/>
                </a:lnTo>
                <a:lnTo>
                  <a:pt x="0" y="8622"/>
                </a:lnTo>
                <a:lnTo>
                  <a:pt x="25" y="8744"/>
                </a:lnTo>
                <a:lnTo>
                  <a:pt x="49" y="8842"/>
                </a:lnTo>
                <a:lnTo>
                  <a:pt x="98" y="8939"/>
                </a:lnTo>
                <a:lnTo>
                  <a:pt x="171" y="9013"/>
                </a:lnTo>
                <a:lnTo>
                  <a:pt x="244" y="9086"/>
                </a:lnTo>
                <a:lnTo>
                  <a:pt x="342" y="9135"/>
                </a:lnTo>
                <a:lnTo>
                  <a:pt x="464" y="9183"/>
                </a:lnTo>
                <a:lnTo>
                  <a:pt x="1514" y="9183"/>
                </a:lnTo>
                <a:lnTo>
                  <a:pt x="1588" y="9379"/>
                </a:lnTo>
                <a:lnTo>
                  <a:pt x="1685" y="9599"/>
                </a:lnTo>
                <a:lnTo>
                  <a:pt x="1930" y="10014"/>
                </a:lnTo>
                <a:lnTo>
                  <a:pt x="2223" y="10405"/>
                </a:lnTo>
                <a:lnTo>
                  <a:pt x="2589" y="10795"/>
                </a:lnTo>
                <a:lnTo>
                  <a:pt x="2980" y="11162"/>
                </a:lnTo>
                <a:lnTo>
                  <a:pt x="3419" y="11504"/>
                </a:lnTo>
                <a:lnTo>
                  <a:pt x="3908" y="11821"/>
                </a:lnTo>
                <a:lnTo>
                  <a:pt x="4421" y="12065"/>
                </a:lnTo>
                <a:lnTo>
                  <a:pt x="4421" y="14557"/>
                </a:lnTo>
                <a:lnTo>
                  <a:pt x="5105" y="14557"/>
                </a:lnTo>
                <a:lnTo>
                  <a:pt x="6326" y="12896"/>
                </a:lnTo>
                <a:lnTo>
                  <a:pt x="6936" y="13067"/>
                </a:lnTo>
                <a:lnTo>
                  <a:pt x="7571" y="13164"/>
                </a:lnTo>
                <a:lnTo>
                  <a:pt x="8231" y="13238"/>
                </a:lnTo>
                <a:lnTo>
                  <a:pt x="8890" y="13262"/>
                </a:lnTo>
                <a:lnTo>
                  <a:pt x="9550" y="13238"/>
                </a:lnTo>
                <a:lnTo>
                  <a:pt x="10209" y="13164"/>
                </a:lnTo>
                <a:lnTo>
                  <a:pt x="10844" y="13067"/>
                </a:lnTo>
                <a:lnTo>
                  <a:pt x="11455" y="12896"/>
                </a:lnTo>
                <a:lnTo>
                  <a:pt x="12627" y="14557"/>
                </a:lnTo>
                <a:lnTo>
                  <a:pt x="13384" y="14557"/>
                </a:lnTo>
                <a:lnTo>
                  <a:pt x="13384" y="12065"/>
                </a:lnTo>
                <a:lnTo>
                  <a:pt x="13726" y="11919"/>
                </a:lnTo>
                <a:lnTo>
                  <a:pt x="14044" y="11748"/>
                </a:lnTo>
                <a:lnTo>
                  <a:pt x="14337" y="11577"/>
                </a:lnTo>
                <a:lnTo>
                  <a:pt x="14630" y="11382"/>
                </a:lnTo>
                <a:lnTo>
                  <a:pt x="14898" y="11162"/>
                </a:lnTo>
                <a:lnTo>
                  <a:pt x="15143" y="10942"/>
                </a:lnTo>
                <a:lnTo>
                  <a:pt x="15387" y="10698"/>
                </a:lnTo>
                <a:lnTo>
                  <a:pt x="15607" y="10429"/>
                </a:lnTo>
                <a:lnTo>
                  <a:pt x="15778" y="10160"/>
                </a:lnTo>
                <a:lnTo>
                  <a:pt x="15949" y="9892"/>
                </a:lnTo>
                <a:lnTo>
                  <a:pt x="16119" y="9599"/>
                </a:lnTo>
                <a:lnTo>
                  <a:pt x="16242" y="9281"/>
                </a:lnTo>
                <a:lnTo>
                  <a:pt x="16364" y="8964"/>
                </a:lnTo>
                <a:lnTo>
                  <a:pt x="16437" y="8622"/>
                </a:lnTo>
                <a:lnTo>
                  <a:pt x="16510" y="8280"/>
                </a:lnTo>
                <a:lnTo>
                  <a:pt x="16559" y="7938"/>
                </a:lnTo>
                <a:lnTo>
                  <a:pt x="16974" y="7938"/>
                </a:lnTo>
                <a:lnTo>
                  <a:pt x="17096" y="7913"/>
                </a:lnTo>
                <a:lnTo>
                  <a:pt x="17316" y="8109"/>
                </a:lnTo>
                <a:lnTo>
                  <a:pt x="17536" y="8231"/>
                </a:lnTo>
                <a:lnTo>
                  <a:pt x="17780" y="8329"/>
                </a:lnTo>
                <a:lnTo>
                  <a:pt x="18024" y="8353"/>
                </a:lnTo>
                <a:lnTo>
                  <a:pt x="18171" y="8353"/>
                </a:lnTo>
                <a:lnTo>
                  <a:pt x="18318" y="8304"/>
                </a:lnTo>
                <a:lnTo>
                  <a:pt x="18415" y="8255"/>
                </a:lnTo>
                <a:lnTo>
                  <a:pt x="18464" y="8158"/>
                </a:lnTo>
                <a:lnTo>
                  <a:pt x="18513" y="8060"/>
                </a:lnTo>
                <a:lnTo>
                  <a:pt x="18488" y="7962"/>
                </a:lnTo>
                <a:lnTo>
                  <a:pt x="18440" y="7865"/>
                </a:lnTo>
                <a:lnTo>
                  <a:pt x="18342" y="7791"/>
                </a:lnTo>
                <a:lnTo>
                  <a:pt x="18244" y="7767"/>
                </a:lnTo>
                <a:lnTo>
                  <a:pt x="18147" y="7767"/>
                </a:lnTo>
                <a:lnTo>
                  <a:pt x="18024" y="7791"/>
                </a:lnTo>
                <a:lnTo>
                  <a:pt x="17902" y="7767"/>
                </a:lnTo>
                <a:lnTo>
                  <a:pt x="17756" y="7718"/>
                </a:lnTo>
                <a:lnTo>
                  <a:pt x="17634" y="7645"/>
                </a:lnTo>
                <a:lnTo>
                  <a:pt x="17780" y="7523"/>
                </a:lnTo>
                <a:lnTo>
                  <a:pt x="17927" y="7376"/>
                </a:lnTo>
                <a:lnTo>
                  <a:pt x="18049" y="7230"/>
                </a:lnTo>
                <a:lnTo>
                  <a:pt x="18122" y="7059"/>
                </a:lnTo>
                <a:lnTo>
                  <a:pt x="18171" y="6888"/>
                </a:lnTo>
                <a:lnTo>
                  <a:pt x="18171" y="6717"/>
                </a:lnTo>
                <a:lnTo>
                  <a:pt x="18147" y="6546"/>
                </a:lnTo>
                <a:lnTo>
                  <a:pt x="18073" y="6424"/>
                </a:lnTo>
                <a:lnTo>
                  <a:pt x="18000" y="6326"/>
                </a:lnTo>
                <a:lnTo>
                  <a:pt x="17902" y="6253"/>
                </a:lnTo>
                <a:lnTo>
                  <a:pt x="17805" y="6204"/>
                </a:lnTo>
                <a:lnTo>
                  <a:pt x="17683" y="6179"/>
                </a:lnTo>
                <a:lnTo>
                  <a:pt x="17560" y="6179"/>
                </a:lnTo>
                <a:lnTo>
                  <a:pt x="17438" y="6204"/>
                </a:lnTo>
                <a:lnTo>
                  <a:pt x="17341" y="6228"/>
                </a:lnTo>
                <a:lnTo>
                  <a:pt x="17243" y="6277"/>
                </a:lnTo>
                <a:lnTo>
                  <a:pt x="17145" y="6326"/>
                </a:lnTo>
                <a:lnTo>
                  <a:pt x="17048" y="6424"/>
                </a:lnTo>
                <a:lnTo>
                  <a:pt x="16974" y="6497"/>
                </a:lnTo>
                <a:lnTo>
                  <a:pt x="16925" y="6619"/>
                </a:lnTo>
                <a:lnTo>
                  <a:pt x="16852" y="6790"/>
                </a:lnTo>
                <a:lnTo>
                  <a:pt x="16803" y="6985"/>
                </a:lnTo>
                <a:lnTo>
                  <a:pt x="16803" y="7181"/>
                </a:lnTo>
                <a:lnTo>
                  <a:pt x="16828" y="7376"/>
                </a:lnTo>
                <a:lnTo>
                  <a:pt x="16706" y="7376"/>
                </a:lnTo>
                <a:lnTo>
                  <a:pt x="16584" y="7352"/>
                </a:lnTo>
                <a:lnTo>
                  <a:pt x="16559" y="7034"/>
                </a:lnTo>
                <a:lnTo>
                  <a:pt x="16535" y="6717"/>
                </a:lnTo>
                <a:lnTo>
                  <a:pt x="16486" y="6399"/>
                </a:lnTo>
                <a:lnTo>
                  <a:pt x="16413" y="6082"/>
                </a:lnTo>
                <a:lnTo>
                  <a:pt x="16315" y="5764"/>
                </a:lnTo>
                <a:lnTo>
                  <a:pt x="16217" y="5471"/>
                </a:lnTo>
                <a:lnTo>
                  <a:pt x="16095" y="5178"/>
                </a:lnTo>
                <a:lnTo>
                  <a:pt x="15949" y="4885"/>
                </a:lnTo>
                <a:lnTo>
                  <a:pt x="15802" y="4616"/>
                </a:lnTo>
                <a:lnTo>
                  <a:pt x="15631" y="4323"/>
                </a:lnTo>
                <a:lnTo>
                  <a:pt x="15436" y="4079"/>
                </a:lnTo>
                <a:lnTo>
                  <a:pt x="15240" y="3810"/>
                </a:lnTo>
                <a:lnTo>
                  <a:pt x="15020" y="3566"/>
                </a:lnTo>
                <a:lnTo>
                  <a:pt x="14801" y="3322"/>
                </a:lnTo>
                <a:lnTo>
                  <a:pt x="14556" y="3102"/>
                </a:lnTo>
                <a:lnTo>
                  <a:pt x="14312" y="2882"/>
                </a:lnTo>
                <a:lnTo>
                  <a:pt x="14044" y="2663"/>
                </a:lnTo>
                <a:lnTo>
                  <a:pt x="13750" y="2467"/>
                </a:lnTo>
                <a:lnTo>
                  <a:pt x="13457" y="2272"/>
                </a:lnTo>
                <a:lnTo>
                  <a:pt x="13164" y="2101"/>
                </a:lnTo>
                <a:lnTo>
                  <a:pt x="12847" y="1930"/>
                </a:lnTo>
                <a:lnTo>
                  <a:pt x="12529" y="1783"/>
                </a:lnTo>
                <a:lnTo>
                  <a:pt x="12212" y="1637"/>
                </a:lnTo>
                <a:lnTo>
                  <a:pt x="11870" y="1515"/>
                </a:lnTo>
                <a:lnTo>
                  <a:pt x="11528" y="1393"/>
                </a:lnTo>
                <a:lnTo>
                  <a:pt x="11162" y="1295"/>
                </a:lnTo>
                <a:lnTo>
                  <a:pt x="10795" y="1222"/>
                </a:lnTo>
                <a:lnTo>
                  <a:pt x="10429" y="1148"/>
                </a:lnTo>
                <a:lnTo>
                  <a:pt x="10063" y="1099"/>
                </a:lnTo>
                <a:lnTo>
                  <a:pt x="9672" y="1051"/>
                </a:lnTo>
                <a:lnTo>
                  <a:pt x="9281" y="1026"/>
                </a:lnTo>
                <a:lnTo>
                  <a:pt x="8353" y="1026"/>
                </a:lnTo>
                <a:lnTo>
                  <a:pt x="7816" y="1075"/>
                </a:lnTo>
                <a:lnTo>
                  <a:pt x="7278" y="1148"/>
                </a:lnTo>
                <a:lnTo>
                  <a:pt x="6765" y="1270"/>
                </a:lnTo>
                <a:lnTo>
                  <a:pt x="6619" y="1051"/>
                </a:lnTo>
                <a:lnTo>
                  <a:pt x="6472" y="880"/>
                </a:lnTo>
                <a:lnTo>
                  <a:pt x="6301" y="709"/>
                </a:lnTo>
                <a:lnTo>
                  <a:pt x="6155" y="562"/>
                </a:lnTo>
                <a:lnTo>
                  <a:pt x="5984" y="440"/>
                </a:lnTo>
                <a:lnTo>
                  <a:pt x="5837" y="342"/>
                </a:lnTo>
                <a:lnTo>
                  <a:pt x="5520" y="196"/>
                </a:lnTo>
                <a:lnTo>
                  <a:pt x="5251" y="98"/>
                </a:lnTo>
                <a:lnTo>
                  <a:pt x="5031" y="49"/>
                </a:lnTo>
                <a:lnTo>
                  <a:pt x="4836" y="0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5" name="Google Shape;505;p40"/>
          <p:cNvSpPr/>
          <p:nvPr/>
        </p:nvSpPr>
        <p:spPr>
          <a:xfrm>
            <a:off x="4906165" y="2621036"/>
            <a:ext cx="269526" cy="387967"/>
          </a:xfrm>
          <a:custGeom>
            <a:rect b="b" l="l" r="r" t="t"/>
            <a:pathLst>
              <a:path extrusionOk="0" h="18563" w="12896">
                <a:moveTo>
                  <a:pt x="6448" y="1564"/>
                </a:moveTo>
                <a:lnTo>
                  <a:pt x="6814" y="1588"/>
                </a:lnTo>
                <a:lnTo>
                  <a:pt x="7181" y="1637"/>
                </a:lnTo>
                <a:lnTo>
                  <a:pt x="7523" y="1735"/>
                </a:lnTo>
                <a:lnTo>
                  <a:pt x="7865" y="1857"/>
                </a:lnTo>
                <a:lnTo>
                  <a:pt x="8182" y="2003"/>
                </a:lnTo>
                <a:lnTo>
                  <a:pt x="8475" y="2199"/>
                </a:lnTo>
                <a:lnTo>
                  <a:pt x="8768" y="2394"/>
                </a:lnTo>
                <a:lnTo>
                  <a:pt x="9013" y="2638"/>
                </a:lnTo>
                <a:lnTo>
                  <a:pt x="9257" y="2883"/>
                </a:lnTo>
                <a:lnTo>
                  <a:pt x="9477" y="3176"/>
                </a:lnTo>
                <a:lnTo>
                  <a:pt x="9647" y="3469"/>
                </a:lnTo>
                <a:lnTo>
                  <a:pt x="9794" y="3786"/>
                </a:lnTo>
                <a:lnTo>
                  <a:pt x="9916" y="4128"/>
                </a:lnTo>
                <a:lnTo>
                  <a:pt x="10014" y="4470"/>
                </a:lnTo>
                <a:lnTo>
                  <a:pt x="10063" y="4836"/>
                </a:lnTo>
                <a:lnTo>
                  <a:pt x="10087" y="5203"/>
                </a:lnTo>
                <a:lnTo>
                  <a:pt x="10087" y="7547"/>
                </a:lnTo>
                <a:lnTo>
                  <a:pt x="2809" y="7547"/>
                </a:lnTo>
                <a:lnTo>
                  <a:pt x="2809" y="5203"/>
                </a:lnTo>
                <a:lnTo>
                  <a:pt x="2833" y="4836"/>
                </a:lnTo>
                <a:lnTo>
                  <a:pt x="2882" y="4470"/>
                </a:lnTo>
                <a:lnTo>
                  <a:pt x="2980" y="4128"/>
                </a:lnTo>
                <a:lnTo>
                  <a:pt x="3102" y="3786"/>
                </a:lnTo>
                <a:lnTo>
                  <a:pt x="3249" y="3469"/>
                </a:lnTo>
                <a:lnTo>
                  <a:pt x="3420" y="3176"/>
                </a:lnTo>
                <a:lnTo>
                  <a:pt x="3639" y="2883"/>
                </a:lnTo>
                <a:lnTo>
                  <a:pt x="3884" y="2638"/>
                </a:lnTo>
                <a:lnTo>
                  <a:pt x="4128" y="2394"/>
                </a:lnTo>
                <a:lnTo>
                  <a:pt x="4421" y="2199"/>
                </a:lnTo>
                <a:lnTo>
                  <a:pt x="4714" y="2003"/>
                </a:lnTo>
                <a:lnTo>
                  <a:pt x="5032" y="1857"/>
                </a:lnTo>
                <a:lnTo>
                  <a:pt x="5373" y="1735"/>
                </a:lnTo>
                <a:lnTo>
                  <a:pt x="5715" y="1637"/>
                </a:lnTo>
                <a:lnTo>
                  <a:pt x="6082" y="1588"/>
                </a:lnTo>
                <a:lnTo>
                  <a:pt x="6448" y="1564"/>
                </a:lnTo>
                <a:close/>
                <a:moveTo>
                  <a:pt x="6448" y="10991"/>
                </a:moveTo>
                <a:lnTo>
                  <a:pt x="6692" y="11015"/>
                </a:lnTo>
                <a:lnTo>
                  <a:pt x="6937" y="11089"/>
                </a:lnTo>
                <a:lnTo>
                  <a:pt x="7132" y="11211"/>
                </a:lnTo>
                <a:lnTo>
                  <a:pt x="7327" y="11357"/>
                </a:lnTo>
                <a:lnTo>
                  <a:pt x="7474" y="11528"/>
                </a:lnTo>
                <a:lnTo>
                  <a:pt x="7572" y="11748"/>
                </a:lnTo>
                <a:lnTo>
                  <a:pt x="7645" y="11968"/>
                </a:lnTo>
                <a:lnTo>
                  <a:pt x="7669" y="12212"/>
                </a:lnTo>
                <a:lnTo>
                  <a:pt x="7669" y="12383"/>
                </a:lnTo>
                <a:lnTo>
                  <a:pt x="7645" y="12530"/>
                </a:lnTo>
                <a:lnTo>
                  <a:pt x="7596" y="12701"/>
                </a:lnTo>
                <a:lnTo>
                  <a:pt x="7523" y="12823"/>
                </a:lnTo>
                <a:lnTo>
                  <a:pt x="7425" y="12969"/>
                </a:lnTo>
                <a:lnTo>
                  <a:pt x="7327" y="13067"/>
                </a:lnTo>
                <a:lnTo>
                  <a:pt x="7205" y="13189"/>
                </a:lnTo>
                <a:lnTo>
                  <a:pt x="7083" y="13262"/>
                </a:lnTo>
                <a:lnTo>
                  <a:pt x="7230" y="15094"/>
                </a:lnTo>
                <a:lnTo>
                  <a:pt x="5667" y="15094"/>
                </a:lnTo>
                <a:lnTo>
                  <a:pt x="5813" y="13262"/>
                </a:lnTo>
                <a:lnTo>
                  <a:pt x="5691" y="13189"/>
                </a:lnTo>
                <a:lnTo>
                  <a:pt x="5569" y="13067"/>
                </a:lnTo>
                <a:lnTo>
                  <a:pt x="5471" y="12969"/>
                </a:lnTo>
                <a:lnTo>
                  <a:pt x="5373" y="12823"/>
                </a:lnTo>
                <a:lnTo>
                  <a:pt x="5300" y="12701"/>
                </a:lnTo>
                <a:lnTo>
                  <a:pt x="5251" y="12530"/>
                </a:lnTo>
                <a:lnTo>
                  <a:pt x="5227" y="12383"/>
                </a:lnTo>
                <a:lnTo>
                  <a:pt x="5227" y="12212"/>
                </a:lnTo>
                <a:lnTo>
                  <a:pt x="5251" y="11968"/>
                </a:lnTo>
                <a:lnTo>
                  <a:pt x="5325" y="11748"/>
                </a:lnTo>
                <a:lnTo>
                  <a:pt x="5422" y="11528"/>
                </a:lnTo>
                <a:lnTo>
                  <a:pt x="5569" y="11357"/>
                </a:lnTo>
                <a:lnTo>
                  <a:pt x="5764" y="11211"/>
                </a:lnTo>
                <a:lnTo>
                  <a:pt x="5960" y="11089"/>
                </a:lnTo>
                <a:lnTo>
                  <a:pt x="6204" y="11015"/>
                </a:lnTo>
                <a:lnTo>
                  <a:pt x="6448" y="10991"/>
                </a:lnTo>
                <a:close/>
                <a:moveTo>
                  <a:pt x="6448" y="1"/>
                </a:moveTo>
                <a:lnTo>
                  <a:pt x="5911" y="25"/>
                </a:lnTo>
                <a:lnTo>
                  <a:pt x="5398" y="123"/>
                </a:lnTo>
                <a:lnTo>
                  <a:pt x="4909" y="245"/>
                </a:lnTo>
                <a:lnTo>
                  <a:pt x="4421" y="416"/>
                </a:lnTo>
                <a:lnTo>
                  <a:pt x="3981" y="636"/>
                </a:lnTo>
                <a:lnTo>
                  <a:pt x="3542" y="904"/>
                </a:lnTo>
                <a:lnTo>
                  <a:pt x="3151" y="1197"/>
                </a:lnTo>
                <a:lnTo>
                  <a:pt x="2760" y="1539"/>
                </a:lnTo>
                <a:lnTo>
                  <a:pt x="2443" y="1906"/>
                </a:lnTo>
                <a:lnTo>
                  <a:pt x="2125" y="2296"/>
                </a:lnTo>
                <a:lnTo>
                  <a:pt x="1881" y="2736"/>
                </a:lnTo>
                <a:lnTo>
                  <a:pt x="1661" y="3176"/>
                </a:lnTo>
                <a:lnTo>
                  <a:pt x="1466" y="3664"/>
                </a:lnTo>
                <a:lnTo>
                  <a:pt x="1344" y="4153"/>
                </a:lnTo>
                <a:lnTo>
                  <a:pt x="1270" y="4690"/>
                </a:lnTo>
                <a:lnTo>
                  <a:pt x="1246" y="5203"/>
                </a:lnTo>
                <a:lnTo>
                  <a:pt x="1246" y="7547"/>
                </a:lnTo>
                <a:lnTo>
                  <a:pt x="391" y="7547"/>
                </a:lnTo>
                <a:lnTo>
                  <a:pt x="293" y="7572"/>
                </a:lnTo>
                <a:lnTo>
                  <a:pt x="220" y="7621"/>
                </a:lnTo>
                <a:lnTo>
                  <a:pt x="147" y="7669"/>
                </a:lnTo>
                <a:lnTo>
                  <a:pt x="74" y="7743"/>
                </a:lnTo>
                <a:lnTo>
                  <a:pt x="49" y="7840"/>
                </a:lnTo>
                <a:lnTo>
                  <a:pt x="0" y="7914"/>
                </a:lnTo>
                <a:lnTo>
                  <a:pt x="0" y="8036"/>
                </a:lnTo>
                <a:lnTo>
                  <a:pt x="0" y="18074"/>
                </a:lnTo>
                <a:lnTo>
                  <a:pt x="0" y="18171"/>
                </a:lnTo>
                <a:lnTo>
                  <a:pt x="49" y="18269"/>
                </a:lnTo>
                <a:lnTo>
                  <a:pt x="74" y="18342"/>
                </a:lnTo>
                <a:lnTo>
                  <a:pt x="147" y="18416"/>
                </a:lnTo>
                <a:lnTo>
                  <a:pt x="220" y="18464"/>
                </a:lnTo>
                <a:lnTo>
                  <a:pt x="293" y="18513"/>
                </a:lnTo>
                <a:lnTo>
                  <a:pt x="391" y="18538"/>
                </a:lnTo>
                <a:lnTo>
                  <a:pt x="489" y="18562"/>
                </a:lnTo>
                <a:lnTo>
                  <a:pt x="12407" y="18562"/>
                </a:lnTo>
                <a:lnTo>
                  <a:pt x="12505" y="18538"/>
                </a:lnTo>
                <a:lnTo>
                  <a:pt x="12603" y="18513"/>
                </a:lnTo>
                <a:lnTo>
                  <a:pt x="12676" y="18464"/>
                </a:lnTo>
                <a:lnTo>
                  <a:pt x="12749" y="18416"/>
                </a:lnTo>
                <a:lnTo>
                  <a:pt x="12822" y="18342"/>
                </a:lnTo>
                <a:lnTo>
                  <a:pt x="12847" y="18269"/>
                </a:lnTo>
                <a:lnTo>
                  <a:pt x="12896" y="18171"/>
                </a:lnTo>
                <a:lnTo>
                  <a:pt x="12896" y="18074"/>
                </a:lnTo>
                <a:lnTo>
                  <a:pt x="12896" y="8036"/>
                </a:lnTo>
                <a:lnTo>
                  <a:pt x="12896" y="7914"/>
                </a:lnTo>
                <a:lnTo>
                  <a:pt x="12847" y="7840"/>
                </a:lnTo>
                <a:lnTo>
                  <a:pt x="12822" y="7743"/>
                </a:lnTo>
                <a:lnTo>
                  <a:pt x="12749" y="7669"/>
                </a:lnTo>
                <a:lnTo>
                  <a:pt x="12676" y="7621"/>
                </a:lnTo>
                <a:lnTo>
                  <a:pt x="12603" y="7572"/>
                </a:lnTo>
                <a:lnTo>
                  <a:pt x="12505" y="7547"/>
                </a:lnTo>
                <a:lnTo>
                  <a:pt x="11650" y="7547"/>
                </a:lnTo>
                <a:lnTo>
                  <a:pt x="11650" y="5203"/>
                </a:lnTo>
                <a:lnTo>
                  <a:pt x="11626" y="4690"/>
                </a:lnTo>
                <a:lnTo>
                  <a:pt x="11552" y="4153"/>
                </a:lnTo>
                <a:lnTo>
                  <a:pt x="11430" y="3664"/>
                </a:lnTo>
                <a:lnTo>
                  <a:pt x="11235" y="3176"/>
                </a:lnTo>
                <a:lnTo>
                  <a:pt x="11015" y="2736"/>
                </a:lnTo>
                <a:lnTo>
                  <a:pt x="10771" y="2296"/>
                </a:lnTo>
                <a:lnTo>
                  <a:pt x="10453" y="1906"/>
                </a:lnTo>
                <a:lnTo>
                  <a:pt x="10136" y="1539"/>
                </a:lnTo>
                <a:lnTo>
                  <a:pt x="9745" y="1197"/>
                </a:lnTo>
                <a:lnTo>
                  <a:pt x="9354" y="904"/>
                </a:lnTo>
                <a:lnTo>
                  <a:pt x="8939" y="636"/>
                </a:lnTo>
                <a:lnTo>
                  <a:pt x="8475" y="416"/>
                </a:lnTo>
                <a:lnTo>
                  <a:pt x="7987" y="245"/>
                </a:lnTo>
                <a:lnTo>
                  <a:pt x="7498" y="123"/>
                </a:lnTo>
                <a:lnTo>
                  <a:pt x="6985" y="25"/>
                </a:lnTo>
                <a:lnTo>
                  <a:pt x="6448" y="1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06" name="Google Shape;506;p40"/>
          <p:cNvGrpSpPr/>
          <p:nvPr/>
        </p:nvGrpSpPr>
        <p:grpSpPr>
          <a:xfrm>
            <a:off x="5472049" y="2633187"/>
            <a:ext cx="264427" cy="375719"/>
            <a:chOff x="6701050" y="2978375"/>
            <a:chExt cx="316300" cy="449425"/>
          </a:xfrm>
        </p:grpSpPr>
        <p:sp>
          <p:nvSpPr>
            <p:cNvPr id="507" name="Google Shape;507;p40"/>
            <p:cNvSpPr/>
            <p:nvPr/>
          </p:nvSpPr>
          <p:spPr>
            <a:xfrm>
              <a:off x="6701050" y="2978375"/>
              <a:ext cx="316300" cy="78175"/>
            </a:xfrm>
            <a:custGeom>
              <a:rect b="b" l="l" r="r" t="t"/>
              <a:pathLst>
                <a:path extrusionOk="0" h="3127" w="12652">
                  <a:moveTo>
                    <a:pt x="7840" y="782"/>
                  </a:moveTo>
                  <a:lnTo>
                    <a:pt x="7865" y="807"/>
                  </a:lnTo>
                  <a:lnTo>
                    <a:pt x="7889" y="831"/>
                  </a:lnTo>
                  <a:lnTo>
                    <a:pt x="7889" y="880"/>
                  </a:lnTo>
                  <a:lnTo>
                    <a:pt x="7889" y="1417"/>
                  </a:lnTo>
                  <a:lnTo>
                    <a:pt x="4763" y="1417"/>
                  </a:lnTo>
                  <a:lnTo>
                    <a:pt x="4763" y="880"/>
                  </a:lnTo>
                  <a:lnTo>
                    <a:pt x="4763" y="831"/>
                  </a:lnTo>
                  <a:lnTo>
                    <a:pt x="4787" y="807"/>
                  </a:lnTo>
                  <a:lnTo>
                    <a:pt x="4812" y="782"/>
                  </a:lnTo>
                  <a:close/>
                  <a:moveTo>
                    <a:pt x="4861" y="1"/>
                  </a:moveTo>
                  <a:lnTo>
                    <a:pt x="4690" y="25"/>
                  </a:lnTo>
                  <a:lnTo>
                    <a:pt x="4519" y="74"/>
                  </a:lnTo>
                  <a:lnTo>
                    <a:pt x="4372" y="147"/>
                  </a:lnTo>
                  <a:lnTo>
                    <a:pt x="4250" y="269"/>
                  </a:lnTo>
                  <a:lnTo>
                    <a:pt x="4128" y="392"/>
                  </a:lnTo>
                  <a:lnTo>
                    <a:pt x="4055" y="538"/>
                  </a:lnTo>
                  <a:lnTo>
                    <a:pt x="4006" y="709"/>
                  </a:lnTo>
                  <a:lnTo>
                    <a:pt x="3982" y="880"/>
                  </a:lnTo>
                  <a:lnTo>
                    <a:pt x="3982" y="1417"/>
                  </a:lnTo>
                  <a:lnTo>
                    <a:pt x="391" y="1417"/>
                  </a:lnTo>
                  <a:lnTo>
                    <a:pt x="294" y="1466"/>
                  </a:lnTo>
                  <a:lnTo>
                    <a:pt x="220" y="1491"/>
                  </a:lnTo>
                  <a:lnTo>
                    <a:pt x="147" y="1564"/>
                  </a:lnTo>
                  <a:lnTo>
                    <a:pt x="74" y="1637"/>
                  </a:lnTo>
                  <a:lnTo>
                    <a:pt x="49" y="1710"/>
                  </a:lnTo>
                  <a:lnTo>
                    <a:pt x="1" y="1808"/>
                  </a:lnTo>
                  <a:lnTo>
                    <a:pt x="1" y="1906"/>
                  </a:lnTo>
                  <a:lnTo>
                    <a:pt x="1" y="3127"/>
                  </a:lnTo>
                  <a:lnTo>
                    <a:pt x="12652" y="3127"/>
                  </a:lnTo>
                  <a:lnTo>
                    <a:pt x="12652" y="1906"/>
                  </a:lnTo>
                  <a:lnTo>
                    <a:pt x="12652" y="1808"/>
                  </a:lnTo>
                  <a:lnTo>
                    <a:pt x="12603" y="1710"/>
                  </a:lnTo>
                  <a:lnTo>
                    <a:pt x="12578" y="1637"/>
                  </a:lnTo>
                  <a:lnTo>
                    <a:pt x="12505" y="1564"/>
                  </a:lnTo>
                  <a:lnTo>
                    <a:pt x="12432" y="1491"/>
                  </a:lnTo>
                  <a:lnTo>
                    <a:pt x="12359" y="1466"/>
                  </a:lnTo>
                  <a:lnTo>
                    <a:pt x="12261" y="1417"/>
                  </a:lnTo>
                  <a:lnTo>
                    <a:pt x="8671" y="1417"/>
                  </a:lnTo>
                  <a:lnTo>
                    <a:pt x="8671" y="880"/>
                  </a:lnTo>
                  <a:lnTo>
                    <a:pt x="8646" y="709"/>
                  </a:lnTo>
                  <a:lnTo>
                    <a:pt x="8597" y="538"/>
                  </a:lnTo>
                  <a:lnTo>
                    <a:pt x="8524" y="392"/>
                  </a:lnTo>
                  <a:lnTo>
                    <a:pt x="8402" y="269"/>
                  </a:lnTo>
                  <a:lnTo>
                    <a:pt x="8280" y="147"/>
                  </a:lnTo>
                  <a:lnTo>
                    <a:pt x="8133" y="74"/>
                  </a:lnTo>
                  <a:lnTo>
                    <a:pt x="7962" y="25"/>
                  </a:lnTo>
                  <a:lnTo>
                    <a:pt x="7791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8" name="Google Shape;508;p40"/>
            <p:cNvSpPr/>
            <p:nvPr/>
          </p:nvSpPr>
          <p:spPr>
            <a:xfrm>
              <a:off x="6713875" y="3068750"/>
              <a:ext cx="290650" cy="359050"/>
            </a:xfrm>
            <a:custGeom>
              <a:rect b="b" l="l" r="r" t="t"/>
              <a:pathLst>
                <a:path extrusionOk="0" h="14362" w="11626">
                  <a:moveTo>
                    <a:pt x="2614" y="1686"/>
                  </a:moveTo>
                  <a:lnTo>
                    <a:pt x="2711" y="1710"/>
                  </a:lnTo>
                  <a:lnTo>
                    <a:pt x="2785" y="1759"/>
                  </a:lnTo>
                  <a:lnTo>
                    <a:pt x="2834" y="1857"/>
                  </a:lnTo>
                  <a:lnTo>
                    <a:pt x="2858" y="1930"/>
                  </a:lnTo>
                  <a:lnTo>
                    <a:pt x="2858" y="12432"/>
                  </a:lnTo>
                  <a:lnTo>
                    <a:pt x="2834" y="12529"/>
                  </a:lnTo>
                  <a:lnTo>
                    <a:pt x="2785" y="12603"/>
                  </a:lnTo>
                  <a:lnTo>
                    <a:pt x="2711" y="12652"/>
                  </a:lnTo>
                  <a:lnTo>
                    <a:pt x="2614" y="12676"/>
                  </a:lnTo>
                  <a:lnTo>
                    <a:pt x="2516" y="12652"/>
                  </a:lnTo>
                  <a:lnTo>
                    <a:pt x="2443" y="12603"/>
                  </a:lnTo>
                  <a:lnTo>
                    <a:pt x="2394" y="12529"/>
                  </a:lnTo>
                  <a:lnTo>
                    <a:pt x="2369" y="12432"/>
                  </a:lnTo>
                  <a:lnTo>
                    <a:pt x="2369" y="1930"/>
                  </a:lnTo>
                  <a:lnTo>
                    <a:pt x="2394" y="1857"/>
                  </a:lnTo>
                  <a:lnTo>
                    <a:pt x="2443" y="1759"/>
                  </a:lnTo>
                  <a:lnTo>
                    <a:pt x="2516" y="1710"/>
                  </a:lnTo>
                  <a:lnTo>
                    <a:pt x="2614" y="1686"/>
                  </a:lnTo>
                  <a:close/>
                  <a:moveTo>
                    <a:pt x="5813" y="1686"/>
                  </a:moveTo>
                  <a:lnTo>
                    <a:pt x="5911" y="1710"/>
                  </a:lnTo>
                  <a:lnTo>
                    <a:pt x="5984" y="1759"/>
                  </a:lnTo>
                  <a:lnTo>
                    <a:pt x="6033" y="1857"/>
                  </a:lnTo>
                  <a:lnTo>
                    <a:pt x="6057" y="1930"/>
                  </a:lnTo>
                  <a:lnTo>
                    <a:pt x="6057" y="12432"/>
                  </a:lnTo>
                  <a:lnTo>
                    <a:pt x="6033" y="12529"/>
                  </a:lnTo>
                  <a:lnTo>
                    <a:pt x="5984" y="12603"/>
                  </a:lnTo>
                  <a:lnTo>
                    <a:pt x="5911" y="12652"/>
                  </a:lnTo>
                  <a:lnTo>
                    <a:pt x="5813" y="12676"/>
                  </a:lnTo>
                  <a:lnTo>
                    <a:pt x="5715" y="12652"/>
                  </a:lnTo>
                  <a:lnTo>
                    <a:pt x="5642" y="12603"/>
                  </a:lnTo>
                  <a:lnTo>
                    <a:pt x="5593" y="12529"/>
                  </a:lnTo>
                  <a:lnTo>
                    <a:pt x="5569" y="12432"/>
                  </a:lnTo>
                  <a:lnTo>
                    <a:pt x="5569" y="1930"/>
                  </a:lnTo>
                  <a:lnTo>
                    <a:pt x="5593" y="1857"/>
                  </a:lnTo>
                  <a:lnTo>
                    <a:pt x="5642" y="1759"/>
                  </a:lnTo>
                  <a:lnTo>
                    <a:pt x="5715" y="1710"/>
                  </a:lnTo>
                  <a:lnTo>
                    <a:pt x="5813" y="1686"/>
                  </a:lnTo>
                  <a:close/>
                  <a:moveTo>
                    <a:pt x="9013" y="1686"/>
                  </a:moveTo>
                  <a:lnTo>
                    <a:pt x="9110" y="1710"/>
                  </a:lnTo>
                  <a:lnTo>
                    <a:pt x="9183" y="1759"/>
                  </a:lnTo>
                  <a:lnTo>
                    <a:pt x="9232" y="1857"/>
                  </a:lnTo>
                  <a:lnTo>
                    <a:pt x="9257" y="1930"/>
                  </a:lnTo>
                  <a:lnTo>
                    <a:pt x="9257" y="12432"/>
                  </a:lnTo>
                  <a:lnTo>
                    <a:pt x="9232" y="12529"/>
                  </a:lnTo>
                  <a:lnTo>
                    <a:pt x="9183" y="12603"/>
                  </a:lnTo>
                  <a:lnTo>
                    <a:pt x="9110" y="12652"/>
                  </a:lnTo>
                  <a:lnTo>
                    <a:pt x="9013" y="12676"/>
                  </a:lnTo>
                  <a:lnTo>
                    <a:pt x="8915" y="12652"/>
                  </a:lnTo>
                  <a:lnTo>
                    <a:pt x="8842" y="12603"/>
                  </a:lnTo>
                  <a:lnTo>
                    <a:pt x="8793" y="12529"/>
                  </a:lnTo>
                  <a:lnTo>
                    <a:pt x="8768" y="12432"/>
                  </a:lnTo>
                  <a:lnTo>
                    <a:pt x="8768" y="1930"/>
                  </a:lnTo>
                  <a:lnTo>
                    <a:pt x="8793" y="1857"/>
                  </a:lnTo>
                  <a:lnTo>
                    <a:pt x="8842" y="1759"/>
                  </a:lnTo>
                  <a:lnTo>
                    <a:pt x="8915" y="1710"/>
                  </a:lnTo>
                  <a:lnTo>
                    <a:pt x="9013" y="1686"/>
                  </a:lnTo>
                  <a:close/>
                  <a:moveTo>
                    <a:pt x="0" y="0"/>
                  </a:moveTo>
                  <a:lnTo>
                    <a:pt x="0" y="13873"/>
                  </a:lnTo>
                  <a:lnTo>
                    <a:pt x="0" y="13970"/>
                  </a:lnTo>
                  <a:lnTo>
                    <a:pt x="49" y="14068"/>
                  </a:lnTo>
                  <a:lnTo>
                    <a:pt x="74" y="14141"/>
                  </a:lnTo>
                  <a:lnTo>
                    <a:pt x="147" y="14215"/>
                  </a:lnTo>
                  <a:lnTo>
                    <a:pt x="220" y="14263"/>
                  </a:lnTo>
                  <a:lnTo>
                    <a:pt x="294" y="14312"/>
                  </a:lnTo>
                  <a:lnTo>
                    <a:pt x="391" y="14337"/>
                  </a:lnTo>
                  <a:lnTo>
                    <a:pt x="489" y="14361"/>
                  </a:lnTo>
                  <a:lnTo>
                    <a:pt x="11137" y="14361"/>
                  </a:lnTo>
                  <a:lnTo>
                    <a:pt x="11235" y="14337"/>
                  </a:lnTo>
                  <a:lnTo>
                    <a:pt x="11333" y="14312"/>
                  </a:lnTo>
                  <a:lnTo>
                    <a:pt x="11406" y="14263"/>
                  </a:lnTo>
                  <a:lnTo>
                    <a:pt x="11479" y="14215"/>
                  </a:lnTo>
                  <a:lnTo>
                    <a:pt x="11553" y="14141"/>
                  </a:lnTo>
                  <a:lnTo>
                    <a:pt x="11577" y="14068"/>
                  </a:lnTo>
                  <a:lnTo>
                    <a:pt x="11626" y="13970"/>
                  </a:lnTo>
                  <a:lnTo>
                    <a:pt x="11626" y="13873"/>
                  </a:lnTo>
                  <a:lnTo>
                    <a:pt x="11626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9" name="Google Shape;509;p40"/>
          <p:cNvGrpSpPr/>
          <p:nvPr/>
        </p:nvGrpSpPr>
        <p:grpSpPr>
          <a:xfrm>
            <a:off x="907677" y="3251848"/>
            <a:ext cx="376743" cy="253204"/>
            <a:chOff x="1241275" y="3718400"/>
            <a:chExt cx="450650" cy="302875"/>
          </a:xfrm>
        </p:grpSpPr>
        <p:sp>
          <p:nvSpPr>
            <p:cNvPr id="510" name="Google Shape;510;p40"/>
            <p:cNvSpPr/>
            <p:nvPr/>
          </p:nvSpPr>
          <p:spPr>
            <a:xfrm>
              <a:off x="1241275" y="3718400"/>
              <a:ext cx="450650" cy="302875"/>
            </a:xfrm>
            <a:custGeom>
              <a:rect b="b" l="l" r="r" t="t"/>
              <a:pathLst>
                <a:path extrusionOk="0" h="12115" w="18026">
                  <a:moveTo>
                    <a:pt x="17048" y="977"/>
                  </a:moveTo>
                  <a:lnTo>
                    <a:pt x="17048" y="3127"/>
                  </a:lnTo>
                  <a:lnTo>
                    <a:pt x="978" y="3127"/>
                  </a:lnTo>
                  <a:lnTo>
                    <a:pt x="978" y="977"/>
                  </a:lnTo>
                  <a:close/>
                  <a:moveTo>
                    <a:pt x="17048" y="5447"/>
                  </a:moveTo>
                  <a:lnTo>
                    <a:pt x="17048" y="11137"/>
                  </a:lnTo>
                  <a:lnTo>
                    <a:pt x="978" y="11137"/>
                  </a:lnTo>
                  <a:lnTo>
                    <a:pt x="978" y="5447"/>
                  </a:lnTo>
                  <a:close/>
                  <a:moveTo>
                    <a:pt x="978" y="1"/>
                  </a:moveTo>
                  <a:lnTo>
                    <a:pt x="782" y="25"/>
                  </a:lnTo>
                  <a:lnTo>
                    <a:pt x="587" y="74"/>
                  </a:lnTo>
                  <a:lnTo>
                    <a:pt x="416" y="172"/>
                  </a:lnTo>
                  <a:lnTo>
                    <a:pt x="294" y="294"/>
                  </a:lnTo>
                  <a:lnTo>
                    <a:pt x="172" y="440"/>
                  </a:lnTo>
                  <a:lnTo>
                    <a:pt x="74" y="611"/>
                  </a:lnTo>
                  <a:lnTo>
                    <a:pt x="25" y="782"/>
                  </a:lnTo>
                  <a:lnTo>
                    <a:pt x="1" y="977"/>
                  </a:lnTo>
                  <a:lnTo>
                    <a:pt x="1" y="11137"/>
                  </a:lnTo>
                  <a:lnTo>
                    <a:pt x="25" y="11333"/>
                  </a:lnTo>
                  <a:lnTo>
                    <a:pt x="74" y="11504"/>
                  </a:lnTo>
                  <a:lnTo>
                    <a:pt x="172" y="11675"/>
                  </a:lnTo>
                  <a:lnTo>
                    <a:pt x="294" y="11821"/>
                  </a:lnTo>
                  <a:lnTo>
                    <a:pt x="416" y="11943"/>
                  </a:lnTo>
                  <a:lnTo>
                    <a:pt x="587" y="12041"/>
                  </a:lnTo>
                  <a:lnTo>
                    <a:pt x="782" y="12090"/>
                  </a:lnTo>
                  <a:lnTo>
                    <a:pt x="978" y="12114"/>
                  </a:lnTo>
                  <a:lnTo>
                    <a:pt x="17048" y="12114"/>
                  </a:lnTo>
                  <a:lnTo>
                    <a:pt x="17243" y="12090"/>
                  </a:lnTo>
                  <a:lnTo>
                    <a:pt x="17439" y="12041"/>
                  </a:lnTo>
                  <a:lnTo>
                    <a:pt x="17610" y="11943"/>
                  </a:lnTo>
                  <a:lnTo>
                    <a:pt x="17732" y="11821"/>
                  </a:lnTo>
                  <a:lnTo>
                    <a:pt x="17854" y="11675"/>
                  </a:lnTo>
                  <a:lnTo>
                    <a:pt x="17952" y="11504"/>
                  </a:lnTo>
                  <a:lnTo>
                    <a:pt x="18001" y="11333"/>
                  </a:lnTo>
                  <a:lnTo>
                    <a:pt x="18025" y="11137"/>
                  </a:lnTo>
                  <a:lnTo>
                    <a:pt x="18025" y="977"/>
                  </a:lnTo>
                  <a:lnTo>
                    <a:pt x="18001" y="782"/>
                  </a:lnTo>
                  <a:lnTo>
                    <a:pt x="17952" y="611"/>
                  </a:lnTo>
                  <a:lnTo>
                    <a:pt x="17854" y="440"/>
                  </a:lnTo>
                  <a:lnTo>
                    <a:pt x="17732" y="294"/>
                  </a:lnTo>
                  <a:lnTo>
                    <a:pt x="17610" y="172"/>
                  </a:lnTo>
                  <a:lnTo>
                    <a:pt x="17439" y="74"/>
                  </a:lnTo>
                  <a:lnTo>
                    <a:pt x="17243" y="25"/>
                  </a:lnTo>
                  <a:lnTo>
                    <a:pt x="17048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1" name="Google Shape;511;p40"/>
            <p:cNvSpPr/>
            <p:nvPr/>
          </p:nvSpPr>
          <p:spPr>
            <a:xfrm>
              <a:off x="1293175" y="3895475"/>
              <a:ext cx="174050" cy="12225"/>
            </a:xfrm>
            <a:custGeom>
              <a:rect b="b" l="l" r="r" t="t"/>
              <a:pathLst>
                <a:path extrusionOk="0" h="489" w="6962">
                  <a:moveTo>
                    <a:pt x="245" y="0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6717" y="489"/>
                  </a:lnTo>
                  <a:lnTo>
                    <a:pt x="6815" y="464"/>
                  </a:lnTo>
                  <a:lnTo>
                    <a:pt x="6888" y="415"/>
                  </a:lnTo>
                  <a:lnTo>
                    <a:pt x="6961" y="342"/>
                  </a:lnTo>
                  <a:lnTo>
                    <a:pt x="6961" y="244"/>
                  </a:lnTo>
                  <a:lnTo>
                    <a:pt x="6961" y="147"/>
                  </a:lnTo>
                  <a:lnTo>
                    <a:pt x="6888" y="74"/>
                  </a:lnTo>
                  <a:lnTo>
                    <a:pt x="6815" y="25"/>
                  </a:lnTo>
                  <a:lnTo>
                    <a:pt x="6717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2" name="Google Shape;512;p40"/>
            <p:cNvSpPr/>
            <p:nvPr/>
          </p:nvSpPr>
          <p:spPr>
            <a:xfrm>
              <a:off x="1293175" y="3935775"/>
              <a:ext cx="122750" cy="12225"/>
            </a:xfrm>
            <a:custGeom>
              <a:rect b="b" l="l" r="r" t="t"/>
              <a:pathLst>
                <a:path extrusionOk="0" h="489" w="4910">
                  <a:moveTo>
                    <a:pt x="245" y="0"/>
                  </a:moveTo>
                  <a:lnTo>
                    <a:pt x="147" y="25"/>
                  </a:lnTo>
                  <a:lnTo>
                    <a:pt x="74" y="73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4666" y="489"/>
                  </a:lnTo>
                  <a:lnTo>
                    <a:pt x="4763" y="464"/>
                  </a:lnTo>
                  <a:lnTo>
                    <a:pt x="4837" y="415"/>
                  </a:lnTo>
                  <a:lnTo>
                    <a:pt x="4885" y="342"/>
                  </a:lnTo>
                  <a:lnTo>
                    <a:pt x="4910" y="244"/>
                  </a:lnTo>
                  <a:lnTo>
                    <a:pt x="4885" y="147"/>
                  </a:lnTo>
                  <a:lnTo>
                    <a:pt x="4837" y="73"/>
                  </a:lnTo>
                  <a:lnTo>
                    <a:pt x="4763" y="25"/>
                  </a:lnTo>
                  <a:lnTo>
                    <a:pt x="4666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3" name="Google Shape;513;p40"/>
            <p:cNvSpPr/>
            <p:nvPr/>
          </p:nvSpPr>
          <p:spPr>
            <a:xfrm>
              <a:off x="1570375" y="3901575"/>
              <a:ext cx="62300" cy="40325"/>
            </a:xfrm>
            <a:custGeom>
              <a:rect b="b" l="l" r="r" t="t"/>
              <a:pathLst>
                <a:path extrusionOk="0" h="1613" w="2492">
                  <a:moveTo>
                    <a:pt x="392" y="0"/>
                  </a:moveTo>
                  <a:lnTo>
                    <a:pt x="294" y="25"/>
                  </a:lnTo>
                  <a:lnTo>
                    <a:pt x="221" y="74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4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1124"/>
                  </a:lnTo>
                  <a:lnTo>
                    <a:pt x="25" y="1222"/>
                  </a:lnTo>
                  <a:lnTo>
                    <a:pt x="50" y="1319"/>
                  </a:lnTo>
                  <a:lnTo>
                    <a:pt x="99" y="1393"/>
                  </a:lnTo>
                  <a:lnTo>
                    <a:pt x="147" y="1466"/>
                  </a:lnTo>
                  <a:lnTo>
                    <a:pt x="221" y="1515"/>
                  </a:lnTo>
                  <a:lnTo>
                    <a:pt x="294" y="1564"/>
                  </a:lnTo>
                  <a:lnTo>
                    <a:pt x="392" y="1588"/>
                  </a:lnTo>
                  <a:lnTo>
                    <a:pt x="489" y="1612"/>
                  </a:lnTo>
                  <a:lnTo>
                    <a:pt x="2004" y="1612"/>
                  </a:lnTo>
                  <a:lnTo>
                    <a:pt x="2101" y="1588"/>
                  </a:lnTo>
                  <a:lnTo>
                    <a:pt x="2199" y="1564"/>
                  </a:lnTo>
                  <a:lnTo>
                    <a:pt x="2272" y="1515"/>
                  </a:lnTo>
                  <a:lnTo>
                    <a:pt x="2345" y="1466"/>
                  </a:lnTo>
                  <a:lnTo>
                    <a:pt x="2394" y="1393"/>
                  </a:lnTo>
                  <a:lnTo>
                    <a:pt x="2443" y="1319"/>
                  </a:lnTo>
                  <a:lnTo>
                    <a:pt x="2492" y="1222"/>
                  </a:lnTo>
                  <a:lnTo>
                    <a:pt x="2492" y="1124"/>
                  </a:lnTo>
                  <a:lnTo>
                    <a:pt x="2492" y="489"/>
                  </a:lnTo>
                  <a:lnTo>
                    <a:pt x="2492" y="391"/>
                  </a:lnTo>
                  <a:lnTo>
                    <a:pt x="2443" y="294"/>
                  </a:lnTo>
                  <a:lnTo>
                    <a:pt x="2394" y="220"/>
                  </a:lnTo>
                  <a:lnTo>
                    <a:pt x="2345" y="147"/>
                  </a:lnTo>
                  <a:lnTo>
                    <a:pt x="2272" y="74"/>
                  </a:lnTo>
                  <a:lnTo>
                    <a:pt x="2199" y="25"/>
                  </a:lnTo>
                  <a:lnTo>
                    <a:pt x="2101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4" name="Google Shape;514;p40"/>
          <p:cNvGrpSpPr/>
          <p:nvPr/>
        </p:nvGrpSpPr>
        <p:grpSpPr>
          <a:xfrm>
            <a:off x="1476324" y="3232453"/>
            <a:ext cx="366502" cy="292496"/>
            <a:chOff x="1921475" y="3695200"/>
            <a:chExt cx="438400" cy="349875"/>
          </a:xfrm>
        </p:grpSpPr>
        <p:sp>
          <p:nvSpPr>
            <p:cNvPr id="515" name="Google Shape;515;p40"/>
            <p:cNvSpPr/>
            <p:nvPr/>
          </p:nvSpPr>
          <p:spPr>
            <a:xfrm>
              <a:off x="2246900" y="3992550"/>
              <a:ext cx="52525" cy="52525"/>
            </a:xfrm>
            <a:custGeom>
              <a:rect b="b" l="l" r="r" t="t"/>
              <a:pathLst>
                <a:path extrusionOk="0" h="2101" w="2101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3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3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6" name="Google Shape;516;p40"/>
            <p:cNvSpPr/>
            <p:nvPr/>
          </p:nvSpPr>
          <p:spPr>
            <a:xfrm>
              <a:off x="2033800" y="3992550"/>
              <a:ext cx="52550" cy="52525"/>
            </a:xfrm>
            <a:custGeom>
              <a:rect b="b" l="l" r="r" t="t"/>
              <a:pathLst>
                <a:path extrusionOk="0" h="2101" w="2102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4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4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7" name="Google Shape;517;p40"/>
            <p:cNvSpPr/>
            <p:nvPr/>
          </p:nvSpPr>
          <p:spPr>
            <a:xfrm>
              <a:off x="1921475" y="3695200"/>
              <a:ext cx="438400" cy="297975"/>
            </a:xfrm>
            <a:custGeom>
              <a:rect b="b" l="l" r="r" t="t"/>
              <a:pathLst>
                <a:path extrusionOk="0" h="11919" w="17536">
                  <a:moveTo>
                    <a:pt x="15729" y="3371"/>
                  </a:moveTo>
                  <a:lnTo>
                    <a:pt x="15826" y="3395"/>
                  </a:lnTo>
                  <a:lnTo>
                    <a:pt x="15899" y="3444"/>
                  </a:lnTo>
                  <a:lnTo>
                    <a:pt x="15948" y="3517"/>
                  </a:lnTo>
                  <a:lnTo>
                    <a:pt x="15973" y="3615"/>
                  </a:lnTo>
                  <a:lnTo>
                    <a:pt x="15948" y="3713"/>
                  </a:lnTo>
                  <a:lnTo>
                    <a:pt x="13994" y="8060"/>
                  </a:lnTo>
                  <a:lnTo>
                    <a:pt x="13946" y="8133"/>
                  </a:lnTo>
                  <a:lnTo>
                    <a:pt x="13897" y="8158"/>
                  </a:lnTo>
                  <a:lnTo>
                    <a:pt x="13848" y="8207"/>
                  </a:lnTo>
                  <a:lnTo>
                    <a:pt x="13775" y="8207"/>
                  </a:lnTo>
                  <a:lnTo>
                    <a:pt x="13677" y="8182"/>
                  </a:lnTo>
                  <a:lnTo>
                    <a:pt x="13604" y="8133"/>
                  </a:lnTo>
                  <a:lnTo>
                    <a:pt x="13555" y="8036"/>
                  </a:lnTo>
                  <a:lnTo>
                    <a:pt x="13530" y="7962"/>
                  </a:lnTo>
                  <a:lnTo>
                    <a:pt x="13555" y="7865"/>
                  </a:lnTo>
                  <a:lnTo>
                    <a:pt x="15509" y="3517"/>
                  </a:lnTo>
                  <a:lnTo>
                    <a:pt x="15558" y="3420"/>
                  </a:lnTo>
                  <a:lnTo>
                    <a:pt x="15631" y="3371"/>
                  </a:lnTo>
                  <a:close/>
                  <a:moveTo>
                    <a:pt x="13628" y="3273"/>
                  </a:moveTo>
                  <a:lnTo>
                    <a:pt x="13726" y="3298"/>
                  </a:lnTo>
                  <a:lnTo>
                    <a:pt x="13824" y="3322"/>
                  </a:lnTo>
                  <a:lnTo>
                    <a:pt x="13872" y="3395"/>
                  </a:lnTo>
                  <a:lnTo>
                    <a:pt x="13897" y="3493"/>
                  </a:lnTo>
                  <a:lnTo>
                    <a:pt x="13897" y="3591"/>
                  </a:lnTo>
                  <a:lnTo>
                    <a:pt x="12602" y="8158"/>
                  </a:lnTo>
                  <a:lnTo>
                    <a:pt x="12578" y="8231"/>
                  </a:lnTo>
                  <a:lnTo>
                    <a:pt x="12505" y="8304"/>
                  </a:lnTo>
                  <a:lnTo>
                    <a:pt x="12456" y="8329"/>
                  </a:lnTo>
                  <a:lnTo>
                    <a:pt x="12358" y="8353"/>
                  </a:lnTo>
                  <a:lnTo>
                    <a:pt x="12309" y="8329"/>
                  </a:lnTo>
                  <a:lnTo>
                    <a:pt x="12212" y="8304"/>
                  </a:lnTo>
                  <a:lnTo>
                    <a:pt x="12163" y="8231"/>
                  </a:lnTo>
                  <a:lnTo>
                    <a:pt x="12138" y="8133"/>
                  </a:lnTo>
                  <a:lnTo>
                    <a:pt x="12138" y="8036"/>
                  </a:lnTo>
                  <a:lnTo>
                    <a:pt x="13433" y="3469"/>
                  </a:lnTo>
                  <a:lnTo>
                    <a:pt x="13482" y="3371"/>
                  </a:lnTo>
                  <a:lnTo>
                    <a:pt x="13530" y="3298"/>
                  </a:lnTo>
                  <a:lnTo>
                    <a:pt x="13628" y="3273"/>
                  </a:lnTo>
                  <a:close/>
                  <a:moveTo>
                    <a:pt x="11625" y="3200"/>
                  </a:moveTo>
                  <a:lnTo>
                    <a:pt x="11723" y="3224"/>
                  </a:lnTo>
                  <a:lnTo>
                    <a:pt x="11796" y="3298"/>
                  </a:lnTo>
                  <a:lnTo>
                    <a:pt x="11821" y="3371"/>
                  </a:lnTo>
                  <a:lnTo>
                    <a:pt x="11845" y="3469"/>
                  </a:lnTo>
                  <a:lnTo>
                    <a:pt x="11210" y="8280"/>
                  </a:lnTo>
                  <a:lnTo>
                    <a:pt x="11186" y="8353"/>
                  </a:lnTo>
                  <a:lnTo>
                    <a:pt x="11137" y="8426"/>
                  </a:lnTo>
                  <a:lnTo>
                    <a:pt x="11064" y="8475"/>
                  </a:lnTo>
                  <a:lnTo>
                    <a:pt x="10966" y="8500"/>
                  </a:lnTo>
                  <a:lnTo>
                    <a:pt x="10942" y="8500"/>
                  </a:lnTo>
                  <a:lnTo>
                    <a:pt x="10844" y="8451"/>
                  </a:lnTo>
                  <a:lnTo>
                    <a:pt x="10771" y="8402"/>
                  </a:lnTo>
                  <a:lnTo>
                    <a:pt x="10722" y="8304"/>
                  </a:lnTo>
                  <a:lnTo>
                    <a:pt x="10722" y="8207"/>
                  </a:lnTo>
                  <a:lnTo>
                    <a:pt x="11357" y="3420"/>
                  </a:lnTo>
                  <a:lnTo>
                    <a:pt x="11381" y="3322"/>
                  </a:lnTo>
                  <a:lnTo>
                    <a:pt x="11454" y="3249"/>
                  </a:lnTo>
                  <a:lnTo>
                    <a:pt x="11528" y="3200"/>
                  </a:lnTo>
                  <a:close/>
                  <a:moveTo>
                    <a:pt x="9525" y="3102"/>
                  </a:moveTo>
                  <a:lnTo>
                    <a:pt x="9623" y="3127"/>
                  </a:lnTo>
                  <a:lnTo>
                    <a:pt x="9696" y="3175"/>
                  </a:lnTo>
                  <a:lnTo>
                    <a:pt x="9745" y="3249"/>
                  </a:lnTo>
                  <a:lnTo>
                    <a:pt x="9769" y="3346"/>
                  </a:lnTo>
                  <a:lnTo>
                    <a:pt x="9818" y="8378"/>
                  </a:lnTo>
                  <a:lnTo>
                    <a:pt x="9794" y="8475"/>
                  </a:lnTo>
                  <a:lnTo>
                    <a:pt x="9745" y="8573"/>
                  </a:lnTo>
                  <a:lnTo>
                    <a:pt x="9672" y="8622"/>
                  </a:lnTo>
                  <a:lnTo>
                    <a:pt x="9574" y="8646"/>
                  </a:lnTo>
                  <a:lnTo>
                    <a:pt x="9476" y="8622"/>
                  </a:lnTo>
                  <a:lnTo>
                    <a:pt x="9403" y="8573"/>
                  </a:lnTo>
                  <a:lnTo>
                    <a:pt x="9354" y="8475"/>
                  </a:lnTo>
                  <a:lnTo>
                    <a:pt x="9330" y="8402"/>
                  </a:lnTo>
                  <a:lnTo>
                    <a:pt x="9281" y="3346"/>
                  </a:lnTo>
                  <a:lnTo>
                    <a:pt x="9305" y="3273"/>
                  </a:lnTo>
                  <a:lnTo>
                    <a:pt x="9354" y="3175"/>
                  </a:lnTo>
                  <a:lnTo>
                    <a:pt x="9427" y="3127"/>
                  </a:lnTo>
                  <a:lnTo>
                    <a:pt x="9525" y="3102"/>
                  </a:lnTo>
                  <a:close/>
                  <a:moveTo>
                    <a:pt x="7522" y="3029"/>
                  </a:moveTo>
                  <a:lnTo>
                    <a:pt x="7620" y="3078"/>
                  </a:lnTo>
                  <a:lnTo>
                    <a:pt x="7669" y="3151"/>
                  </a:lnTo>
                  <a:lnTo>
                    <a:pt x="7693" y="3249"/>
                  </a:lnTo>
                  <a:lnTo>
                    <a:pt x="8402" y="8500"/>
                  </a:lnTo>
                  <a:lnTo>
                    <a:pt x="8402" y="8597"/>
                  </a:lnTo>
                  <a:lnTo>
                    <a:pt x="8353" y="8671"/>
                  </a:lnTo>
                  <a:lnTo>
                    <a:pt x="8279" y="8744"/>
                  </a:lnTo>
                  <a:lnTo>
                    <a:pt x="8206" y="8768"/>
                  </a:lnTo>
                  <a:lnTo>
                    <a:pt x="8084" y="8768"/>
                  </a:lnTo>
                  <a:lnTo>
                    <a:pt x="8011" y="8720"/>
                  </a:lnTo>
                  <a:lnTo>
                    <a:pt x="7962" y="8646"/>
                  </a:lnTo>
                  <a:lnTo>
                    <a:pt x="7913" y="8573"/>
                  </a:lnTo>
                  <a:lnTo>
                    <a:pt x="7229" y="3298"/>
                  </a:lnTo>
                  <a:lnTo>
                    <a:pt x="7229" y="3200"/>
                  </a:lnTo>
                  <a:lnTo>
                    <a:pt x="7278" y="3127"/>
                  </a:lnTo>
                  <a:lnTo>
                    <a:pt x="7327" y="3053"/>
                  </a:lnTo>
                  <a:lnTo>
                    <a:pt x="7425" y="3029"/>
                  </a:lnTo>
                  <a:close/>
                  <a:moveTo>
                    <a:pt x="5446" y="2956"/>
                  </a:moveTo>
                  <a:lnTo>
                    <a:pt x="5520" y="2980"/>
                  </a:lnTo>
                  <a:lnTo>
                    <a:pt x="5593" y="3053"/>
                  </a:lnTo>
                  <a:lnTo>
                    <a:pt x="5642" y="3127"/>
                  </a:lnTo>
                  <a:lnTo>
                    <a:pt x="7009" y="8622"/>
                  </a:lnTo>
                  <a:lnTo>
                    <a:pt x="7009" y="8720"/>
                  </a:lnTo>
                  <a:lnTo>
                    <a:pt x="6985" y="8793"/>
                  </a:lnTo>
                  <a:lnTo>
                    <a:pt x="6912" y="8866"/>
                  </a:lnTo>
                  <a:lnTo>
                    <a:pt x="6814" y="8915"/>
                  </a:lnTo>
                  <a:lnTo>
                    <a:pt x="6692" y="8915"/>
                  </a:lnTo>
                  <a:lnTo>
                    <a:pt x="6619" y="8866"/>
                  </a:lnTo>
                  <a:lnTo>
                    <a:pt x="6570" y="8817"/>
                  </a:lnTo>
                  <a:lnTo>
                    <a:pt x="6521" y="8744"/>
                  </a:lnTo>
                  <a:lnTo>
                    <a:pt x="5153" y="3249"/>
                  </a:lnTo>
                  <a:lnTo>
                    <a:pt x="5153" y="3151"/>
                  </a:lnTo>
                  <a:lnTo>
                    <a:pt x="5178" y="3053"/>
                  </a:lnTo>
                  <a:lnTo>
                    <a:pt x="5251" y="3005"/>
                  </a:lnTo>
                  <a:lnTo>
                    <a:pt x="5349" y="2956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73" y="196"/>
                  </a:lnTo>
                  <a:lnTo>
                    <a:pt x="25" y="294"/>
                  </a:lnTo>
                  <a:lnTo>
                    <a:pt x="0" y="367"/>
                  </a:lnTo>
                  <a:lnTo>
                    <a:pt x="0" y="489"/>
                  </a:lnTo>
                  <a:lnTo>
                    <a:pt x="0" y="587"/>
                  </a:lnTo>
                  <a:lnTo>
                    <a:pt x="25" y="660"/>
                  </a:lnTo>
                  <a:lnTo>
                    <a:pt x="73" y="758"/>
                  </a:lnTo>
                  <a:lnTo>
                    <a:pt x="147" y="831"/>
                  </a:lnTo>
                  <a:lnTo>
                    <a:pt x="220" y="880"/>
                  </a:lnTo>
                  <a:lnTo>
                    <a:pt x="293" y="929"/>
                  </a:lnTo>
                  <a:lnTo>
                    <a:pt x="391" y="953"/>
                  </a:lnTo>
                  <a:lnTo>
                    <a:pt x="489" y="977"/>
                  </a:lnTo>
                  <a:lnTo>
                    <a:pt x="3346" y="977"/>
                  </a:lnTo>
                  <a:lnTo>
                    <a:pt x="5300" y="9281"/>
                  </a:lnTo>
                  <a:lnTo>
                    <a:pt x="4518" y="11235"/>
                  </a:lnTo>
                  <a:lnTo>
                    <a:pt x="4494" y="11357"/>
                  </a:lnTo>
                  <a:lnTo>
                    <a:pt x="4494" y="11479"/>
                  </a:lnTo>
                  <a:lnTo>
                    <a:pt x="4518" y="11577"/>
                  </a:lnTo>
                  <a:lnTo>
                    <a:pt x="4567" y="11699"/>
                  </a:lnTo>
                  <a:lnTo>
                    <a:pt x="4592" y="11724"/>
                  </a:lnTo>
                  <a:lnTo>
                    <a:pt x="4811" y="11577"/>
                  </a:lnTo>
                  <a:lnTo>
                    <a:pt x="5031" y="11479"/>
                  </a:lnTo>
                  <a:lnTo>
                    <a:pt x="5275" y="11406"/>
                  </a:lnTo>
                  <a:lnTo>
                    <a:pt x="5715" y="11406"/>
                  </a:lnTo>
                  <a:lnTo>
                    <a:pt x="5886" y="11430"/>
                  </a:lnTo>
                  <a:lnTo>
                    <a:pt x="6033" y="11479"/>
                  </a:lnTo>
                  <a:lnTo>
                    <a:pt x="6179" y="11528"/>
                  </a:lnTo>
                  <a:lnTo>
                    <a:pt x="6326" y="11601"/>
                  </a:lnTo>
                  <a:lnTo>
                    <a:pt x="6448" y="11699"/>
                  </a:lnTo>
                  <a:lnTo>
                    <a:pt x="6570" y="11797"/>
                  </a:lnTo>
                  <a:lnTo>
                    <a:pt x="6692" y="11919"/>
                  </a:lnTo>
                  <a:lnTo>
                    <a:pt x="12920" y="11919"/>
                  </a:lnTo>
                  <a:lnTo>
                    <a:pt x="13042" y="11797"/>
                  </a:lnTo>
                  <a:lnTo>
                    <a:pt x="13164" y="11699"/>
                  </a:lnTo>
                  <a:lnTo>
                    <a:pt x="13286" y="11601"/>
                  </a:lnTo>
                  <a:lnTo>
                    <a:pt x="13433" y="11528"/>
                  </a:lnTo>
                  <a:lnTo>
                    <a:pt x="13579" y="11479"/>
                  </a:lnTo>
                  <a:lnTo>
                    <a:pt x="13726" y="11430"/>
                  </a:lnTo>
                  <a:lnTo>
                    <a:pt x="13897" y="11406"/>
                  </a:lnTo>
                  <a:lnTo>
                    <a:pt x="14312" y="11406"/>
                  </a:lnTo>
                  <a:lnTo>
                    <a:pt x="14556" y="11479"/>
                  </a:lnTo>
                  <a:lnTo>
                    <a:pt x="14776" y="11553"/>
                  </a:lnTo>
                  <a:lnTo>
                    <a:pt x="14971" y="11699"/>
                  </a:lnTo>
                  <a:lnTo>
                    <a:pt x="15020" y="11553"/>
                  </a:lnTo>
                  <a:lnTo>
                    <a:pt x="15045" y="11430"/>
                  </a:lnTo>
                  <a:lnTo>
                    <a:pt x="15045" y="11308"/>
                  </a:lnTo>
                  <a:lnTo>
                    <a:pt x="15020" y="11235"/>
                  </a:lnTo>
                  <a:lnTo>
                    <a:pt x="14971" y="11137"/>
                  </a:lnTo>
                  <a:lnTo>
                    <a:pt x="14898" y="11064"/>
                  </a:lnTo>
                  <a:lnTo>
                    <a:pt x="14825" y="11015"/>
                  </a:lnTo>
                  <a:lnTo>
                    <a:pt x="14752" y="10966"/>
                  </a:lnTo>
                  <a:lnTo>
                    <a:pt x="14654" y="10942"/>
                  </a:lnTo>
                  <a:lnTo>
                    <a:pt x="5691" y="10942"/>
                  </a:lnTo>
                  <a:lnTo>
                    <a:pt x="6106" y="9916"/>
                  </a:lnTo>
                  <a:lnTo>
                    <a:pt x="6252" y="9941"/>
                  </a:lnTo>
                  <a:lnTo>
                    <a:pt x="6423" y="9941"/>
                  </a:lnTo>
                  <a:lnTo>
                    <a:pt x="13848" y="9257"/>
                  </a:lnTo>
                  <a:lnTo>
                    <a:pt x="14019" y="9232"/>
                  </a:lnTo>
                  <a:lnTo>
                    <a:pt x="14190" y="9159"/>
                  </a:lnTo>
                  <a:lnTo>
                    <a:pt x="14336" y="9086"/>
                  </a:lnTo>
                  <a:lnTo>
                    <a:pt x="14507" y="8988"/>
                  </a:lnTo>
                  <a:lnTo>
                    <a:pt x="14654" y="8890"/>
                  </a:lnTo>
                  <a:lnTo>
                    <a:pt x="14776" y="8768"/>
                  </a:lnTo>
                  <a:lnTo>
                    <a:pt x="14874" y="8622"/>
                  </a:lnTo>
                  <a:lnTo>
                    <a:pt x="14971" y="8475"/>
                  </a:lnTo>
                  <a:lnTo>
                    <a:pt x="17463" y="3151"/>
                  </a:lnTo>
                  <a:lnTo>
                    <a:pt x="17511" y="3005"/>
                  </a:lnTo>
                  <a:lnTo>
                    <a:pt x="17536" y="2882"/>
                  </a:lnTo>
                  <a:lnTo>
                    <a:pt x="17511" y="2760"/>
                  </a:lnTo>
                  <a:lnTo>
                    <a:pt x="17487" y="2638"/>
                  </a:lnTo>
                  <a:lnTo>
                    <a:pt x="17414" y="2565"/>
                  </a:lnTo>
                  <a:lnTo>
                    <a:pt x="17292" y="2492"/>
                  </a:lnTo>
                  <a:lnTo>
                    <a:pt x="17169" y="2443"/>
                  </a:lnTo>
                  <a:lnTo>
                    <a:pt x="17023" y="2418"/>
                  </a:lnTo>
                  <a:lnTo>
                    <a:pt x="4592" y="2003"/>
                  </a:lnTo>
                  <a:lnTo>
                    <a:pt x="4225" y="367"/>
                  </a:lnTo>
                  <a:lnTo>
                    <a:pt x="4152" y="220"/>
                  </a:lnTo>
                  <a:lnTo>
                    <a:pt x="4054" y="98"/>
                  </a:lnTo>
                  <a:lnTo>
                    <a:pt x="3908" y="25"/>
                  </a:lnTo>
                  <a:lnTo>
                    <a:pt x="3737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8" name="Google Shape;518;p40"/>
          <p:cNvGrpSpPr/>
          <p:nvPr/>
        </p:nvGrpSpPr>
        <p:grpSpPr>
          <a:xfrm>
            <a:off x="2043425" y="3227855"/>
            <a:ext cx="359355" cy="301190"/>
            <a:chOff x="2599825" y="3689700"/>
            <a:chExt cx="429850" cy="360275"/>
          </a:xfrm>
        </p:grpSpPr>
        <p:sp>
          <p:nvSpPr>
            <p:cNvPr id="519" name="Google Shape;519;p40"/>
            <p:cNvSpPr/>
            <p:nvPr/>
          </p:nvSpPr>
          <p:spPr>
            <a:xfrm>
              <a:off x="2599825" y="3689700"/>
              <a:ext cx="429850" cy="169150"/>
            </a:xfrm>
            <a:custGeom>
              <a:rect b="b" l="l" r="r" t="t"/>
              <a:pathLst>
                <a:path extrusionOk="0" h="6766" w="17194">
                  <a:moveTo>
                    <a:pt x="10160" y="978"/>
                  </a:moveTo>
                  <a:lnTo>
                    <a:pt x="10258" y="1002"/>
                  </a:lnTo>
                  <a:lnTo>
                    <a:pt x="10355" y="1026"/>
                  </a:lnTo>
                  <a:lnTo>
                    <a:pt x="10429" y="1075"/>
                  </a:lnTo>
                  <a:lnTo>
                    <a:pt x="10502" y="1124"/>
                  </a:lnTo>
                  <a:lnTo>
                    <a:pt x="10575" y="1197"/>
                  </a:lnTo>
                  <a:lnTo>
                    <a:pt x="10600" y="1295"/>
                  </a:lnTo>
                  <a:lnTo>
                    <a:pt x="10649" y="1368"/>
                  </a:lnTo>
                  <a:lnTo>
                    <a:pt x="10649" y="1466"/>
                  </a:lnTo>
                  <a:lnTo>
                    <a:pt x="10649" y="1881"/>
                  </a:lnTo>
                  <a:lnTo>
                    <a:pt x="6545" y="1881"/>
                  </a:lnTo>
                  <a:lnTo>
                    <a:pt x="6545" y="1466"/>
                  </a:lnTo>
                  <a:lnTo>
                    <a:pt x="6545" y="1368"/>
                  </a:lnTo>
                  <a:lnTo>
                    <a:pt x="6594" y="1295"/>
                  </a:lnTo>
                  <a:lnTo>
                    <a:pt x="6619" y="1197"/>
                  </a:lnTo>
                  <a:lnTo>
                    <a:pt x="6692" y="1124"/>
                  </a:lnTo>
                  <a:lnTo>
                    <a:pt x="6765" y="1075"/>
                  </a:lnTo>
                  <a:lnTo>
                    <a:pt x="6839" y="1026"/>
                  </a:lnTo>
                  <a:lnTo>
                    <a:pt x="6936" y="1002"/>
                  </a:lnTo>
                  <a:lnTo>
                    <a:pt x="7034" y="978"/>
                  </a:lnTo>
                  <a:close/>
                  <a:moveTo>
                    <a:pt x="7034" y="1"/>
                  </a:moveTo>
                  <a:lnTo>
                    <a:pt x="6887" y="25"/>
                  </a:lnTo>
                  <a:lnTo>
                    <a:pt x="6741" y="50"/>
                  </a:lnTo>
                  <a:lnTo>
                    <a:pt x="6472" y="123"/>
                  </a:lnTo>
                  <a:lnTo>
                    <a:pt x="6204" y="269"/>
                  </a:lnTo>
                  <a:lnTo>
                    <a:pt x="6008" y="440"/>
                  </a:lnTo>
                  <a:lnTo>
                    <a:pt x="5813" y="660"/>
                  </a:lnTo>
                  <a:lnTo>
                    <a:pt x="5691" y="904"/>
                  </a:lnTo>
                  <a:lnTo>
                    <a:pt x="5593" y="1173"/>
                  </a:lnTo>
                  <a:lnTo>
                    <a:pt x="5569" y="1320"/>
                  </a:lnTo>
                  <a:lnTo>
                    <a:pt x="5569" y="1466"/>
                  </a:lnTo>
                  <a:lnTo>
                    <a:pt x="5569" y="1881"/>
                  </a:lnTo>
                  <a:lnTo>
                    <a:pt x="391" y="1881"/>
                  </a:lnTo>
                  <a:lnTo>
                    <a:pt x="293" y="1906"/>
                  </a:lnTo>
                  <a:lnTo>
                    <a:pt x="220" y="1955"/>
                  </a:lnTo>
                  <a:lnTo>
                    <a:pt x="147" y="2028"/>
                  </a:lnTo>
                  <a:lnTo>
                    <a:pt x="73" y="2077"/>
                  </a:lnTo>
                  <a:lnTo>
                    <a:pt x="49" y="2174"/>
                  </a:lnTo>
                  <a:lnTo>
                    <a:pt x="0" y="2272"/>
                  </a:lnTo>
                  <a:lnTo>
                    <a:pt x="0" y="2370"/>
                  </a:lnTo>
                  <a:lnTo>
                    <a:pt x="0" y="5789"/>
                  </a:lnTo>
                  <a:lnTo>
                    <a:pt x="24" y="5984"/>
                  </a:lnTo>
                  <a:lnTo>
                    <a:pt x="73" y="6155"/>
                  </a:lnTo>
                  <a:lnTo>
                    <a:pt x="171" y="6326"/>
                  </a:lnTo>
                  <a:lnTo>
                    <a:pt x="293" y="6473"/>
                  </a:lnTo>
                  <a:lnTo>
                    <a:pt x="440" y="6595"/>
                  </a:lnTo>
                  <a:lnTo>
                    <a:pt x="586" y="6693"/>
                  </a:lnTo>
                  <a:lnTo>
                    <a:pt x="782" y="6741"/>
                  </a:lnTo>
                  <a:lnTo>
                    <a:pt x="977" y="6766"/>
                  </a:lnTo>
                  <a:lnTo>
                    <a:pt x="7742" y="6766"/>
                  </a:lnTo>
                  <a:lnTo>
                    <a:pt x="7742" y="6155"/>
                  </a:lnTo>
                  <a:lnTo>
                    <a:pt x="7767" y="6058"/>
                  </a:lnTo>
                  <a:lnTo>
                    <a:pt x="7791" y="5984"/>
                  </a:lnTo>
                  <a:lnTo>
                    <a:pt x="7840" y="5887"/>
                  </a:lnTo>
                  <a:lnTo>
                    <a:pt x="7889" y="5813"/>
                  </a:lnTo>
                  <a:lnTo>
                    <a:pt x="7962" y="5765"/>
                  </a:lnTo>
                  <a:lnTo>
                    <a:pt x="8060" y="5716"/>
                  </a:lnTo>
                  <a:lnTo>
                    <a:pt x="8133" y="5691"/>
                  </a:lnTo>
                  <a:lnTo>
                    <a:pt x="8231" y="5667"/>
                  </a:lnTo>
                  <a:lnTo>
                    <a:pt x="8963" y="5667"/>
                  </a:lnTo>
                  <a:lnTo>
                    <a:pt x="9061" y="5691"/>
                  </a:lnTo>
                  <a:lnTo>
                    <a:pt x="9134" y="5716"/>
                  </a:lnTo>
                  <a:lnTo>
                    <a:pt x="9232" y="5765"/>
                  </a:lnTo>
                  <a:lnTo>
                    <a:pt x="9305" y="5813"/>
                  </a:lnTo>
                  <a:lnTo>
                    <a:pt x="9354" y="5887"/>
                  </a:lnTo>
                  <a:lnTo>
                    <a:pt x="9403" y="5984"/>
                  </a:lnTo>
                  <a:lnTo>
                    <a:pt x="9427" y="6058"/>
                  </a:lnTo>
                  <a:lnTo>
                    <a:pt x="9452" y="6155"/>
                  </a:lnTo>
                  <a:lnTo>
                    <a:pt x="9452" y="6766"/>
                  </a:lnTo>
                  <a:lnTo>
                    <a:pt x="16217" y="6766"/>
                  </a:lnTo>
                  <a:lnTo>
                    <a:pt x="16412" y="6741"/>
                  </a:lnTo>
                  <a:lnTo>
                    <a:pt x="16608" y="6693"/>
                  </a:lnTo>
                  <a:lnTo>
                    <a:pt x="16754" y="6595"/>
                  </a:lnTo>
                  <a:lnTo>
                    <a:pt x="16901" y="6473"/>
                  </a:lnTo>
                  <a:lnTo>
                    <a:pt x="17023" y="6326"/>
                  </a:lnTo>
                  <a:lnTo>
                    <a:pt x="17121" y="6155"/>
                  </a:lnTo>
                  <a:lnTo>
                    <a:pt x="17169" y="5984"/>
                  </a:lnTo>
                  <a:lnTo>
                    <a:pt x="17194" y="5789"/>
                  </a:lnTo>
                  <a:lnTo>
                    <a:pt x="17194" y="2370"/>
                  </a:lnTo>
                  <a:lnTo>
                    <a:pt x="17194" y="2272"/>
                  </a:lnTo>
                  <a:lnTo>
                    <a:pt x="17145" y="2174"/>
                  </a:lnTo>
                  <a:lnTo>
                    <a:pt x="17121" y="2077"/>
                  </a:lnTo>
                  <a:lnTo>
                    <a:pt x="17047" y="2028"/>
                  </a:lnTo>
                  <a:lnTo>
                    <a:pt x="16974" y="1955"/>
                  </a:lnTo>
                  <a:lnTo>
                    <a:pt x="16901" y="1906"/>
                  </a:lnTo>
                  <a:lnTo>
                    <a:pt x="16803" y="1881"/>
                  </a:lnTo>
                  <a:lnTo>
                    <a:pt x="11625" y="1881"/>
                  </a:lnTo>
                  <a:lnTo>
                    <a:pt x="11625" y="1466"/>
                  </a:lnTo>
                  <a:lnTo>
                    <a:pt x="11625" y="1320"/>
                  </a:lnTo>
                  <a:lnTo>
                    <a:pt x="11601" y="1173"/>
                  </a:lnTo>
                  <a:lnTo>
                    <a:pt x="11503" y="904"/>
                  </a:lnTo>
                  <a:lnTo>
                    <a:pt x="11381" y="660"/>
                  </a:lnTo>
                  <a:lnTo>
                    <a:pt x="11186" y="440"/>
                  </a:lnTo>
                  <a:lnTo>
                    <a:pt x="10990" y="269"/>
                  </a:lnTo>
                  <a:lnTo>
                    <a:pt x="10722" y="123"/>
                  </a:lnTo>
                  <a:lnTo>
                    <a:pt x="10453" y="50"/>
                  </a:lnTo>
                  <a:lnTo>
                    <a:pt x="10307" y="25"/>
                  </a:lnTo>
                  <a:lnTo>
                    <a:pt x="10160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0" name="Google Shape;520;p40"/>
            <p:cNvSpPr/>
            <p:nvPr/>
          </p:nvSpPr>
          <p:spPr>
            <a:xfrm>
              <a:off x="2599825" y="3861275"/>
              <a:ext cx="429850" cy="188700"/>
            </a:xfrm>
            <a:custGeom>
              <a:rect b="b" l="l" r="r" t="t"/>
              <a:pathLst>
                <a:path extrusionOk="0" h="7548" w="17194">
                  <a:moveTo>
                    <a:pt x="0" y="1"/>
                  </a:moveTo>
                  <a:lnTo>
                    <a:pt x="0" y="7059"/>
                  </a:lnTo>
                  <a:lnTo>
                    <a:pt x="0" y="7157"/>
                  </a:lnTo>
                  <a:lnTo>
                    <a:pt x="49" y="7230"/>
                  </a:lnTo>
                  <a:lnTo>
                    <a:pt x="73" y="7327"/>
                  </a:lnTo>
                  <a:lnTo>
                    <a:pt x="147" y="7401"/>
                  </a:lnTo>
                  <a:lnTo>
                    <a:pt x="220" y="7450"/>
                  </a:lnTo>
                  <a:lnTo>
                    <a:pt x="293" y="7498"/>
                  </a:lnTo>
                  <a:lnTo>
                    <a:pt x="391" y="7523"/>
                  </a:lnTo>
                  <a:lnTo>
                    <a:pt x="489" y="7547"/>
                  </a:lnTo>
                  <a:lnTo>
                    <a:pt x="16705" y="7547"/>
                  </a:lnTo>
                  <a:lnTo>
                    <a:pt x="16803" y="7523"/>
                  </a:lnTo>
                  <a:lnTo>
                    <a:pt x="16901" y="7498"/>
                  </a:lnTo>
                  <a:lnTo>
                    <a:pt x="16974" y="7450"/>
                  </a:lnTo>
                  <a:lnTo>
                    <a:pt x="17047" y="7401"/>
                  </a:lnTo>
                  <a:lnTo>
                    <a:pt x="17121" y="7327"/>
                  </a:lnTo>
                  <a:lnTo>
                    <a:pt x="17145" y="7230"/>
                  </a:lnTo>
                  <a:lnTo>
                    <a:pt x="17194" y="7157"/>
                  </a:lnTo>
                  <a:lnTo>
                    <a:pt x="17194" y="7059"/>
                  </a:lnTo>
                  <a:lnTo>
                    <a:pt x="17194" y="1"/>
                  </a:lnTo>
                  <a:lnTo>
                    <a:pt x="16974" y="172"/>
                  </a:lnTo>
                  <a:lnTo>
                    <a:pt x="16754" y="294"/>
                  </a:lnTo>
                  <a:lnTo>
                    <a:pt x="16486" y="367"/>
                  </a:lnTo>
                  <a:lnTo>
                    <a:pt x="16217" y="391"/>
                  </a:lnTo>
                  <a:lnTo>
                    <a:pt x="9452" y="391"/>
                  </a:lnTo>
                  <a:lnTo>
                    <a:pt x="9452" y="855"/>
                  </a:lnTo>
                  <a:lnTo>
                    <a:pt x="9427" y="953"/>
                  </a:lnTo>
                  <a:lnTo>
                    <a:pt x="9403" y="1051"/>
                  </a:lnTo>
                  <a:lnTo>
                    <a:pt x="9354" y="1148"/>
                  </a:lnTo>
                  <a:lnTo>
                    <a:pt x="9305" y="1197"/>
                  </a:lnTo>
                  <a:lnTo>
                    <a:pt x="9232" y="1271"/>
                  </a:lnTo>
                  <a:lnTo>
                    <a:pt x="9134" y="1319"/>
                  </a:lnTo>
                  <a:lnTo>
                    <a:pt x="9061" y="1344"/>
                  </a:lnTo>
                  <a:lnTo>
                    <a:pt x="8133" y="1344"/>
                  </a:lnTo>
                  <a:lnTo>
                    <a:pt x="8060" y="1319"/>
                  </a:lnTo>
                  <a:lnTo>
                    <a:pt x="7962" y="1271"/>
                  </a:lnTo>
                  <a:lnTo>
                    <a:pt x="7889" y="1197"/>
                  </a:lnTo>
                  <a:lnTo>
                    <a:pt x="7840" y="1148"/>
                  </a:lnTo>
                  <a:lnTo>
                    <a:pt x="7791" y="1051"/>
                  </a:lnTo>
                  <a:lnTo>
                    <a:pt x="7767" y="953"/>
                  </a:lnTo>
                  <a:lnTo>
                    <a:pt x="7742" y="855"/>
                  </a:lnTo>
                  <a:lnTo>
                    <a:pt x="7742" y="391"/>
                  </a:lnTo>
                  <a:lnTo>
                    <a:pt x="977" y="391"/>
                  </a:lnTo>
                  <a:lnTo>
                    <a:pt x="708" y="367"/>
                  </a:lnTo>
                  <a:lnTo>
                    <a:pt x="440" y="294"/>
                  </a:lnTo>
                  <a:lnTo>
                    <a:pt x="220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1" name="Google Shape;521;p40"/>
          <p:cNvGrpSpPr/>
          <p:nvPr/>
        </p:nvGrpSpPr>
        <p:grpSpPr>
          <a:xfrm>
            <a:off x="2624299" y="3196714"/>
            <a:ext cx="324661" cy="338956"/>
            <a:chOff x="3294650" y="3652450"/>
            <a:chExt cx="388350" cy="405450"/>
          </a:xfrm>
        </p:grpSpPr>
        <p:sp>
          <p:nvSpPr>
            <p:cNvPr id="522" name="Google Shape;522;p40"/>
            <p:cNvSpPr/>
            <p:nvPr/>
          </p:nvSpPr>
          <p:spPr>
            <a:xfrm>
              <a:off x="3294650" y="3681775"/>
              <a:ext cx="376150" cy="376125"/>
            </a:xfrm>
            <a:custGeom>
              <a:rect b="b" l="l" r="r" t="t"/>
              <a:pathLst>
                <a:path extrusionOk="0" h="15045" w="15046">
                  <a:moveTo>
                    <a:pt x="7132" y="0"/>
                  </a:moveTo>
                  <a:lnTo>
                    <a:pt x="6766" y="49"/>
                  </a:lnTo>
                  <a:lnTo>
                    <a:pt x="6375" y="98"/>
                  </a:lnTo>
                  <a:lnTo>
                    <a:pt x="6009" y="147"/>
                  </a:lnTo>
                  <a:lnTo>
                    <a:pt x="5642" y="244"/>
                  </a:lnTo>
                  <a:lnTo>
                    <a:pt x="5276" y="342"/>
                  </a:lnTo>
                  <a:lnTo>
                    <a:pt x="4934" y="464"/>
                  </a:lnTo>
                  <a:lnTo>
                    <a:pt x="4592" y="586"/>
                  </a:lnTo>
                  <a:lnTo>
                    <a:pt x="4250" y="733"/>
                  </a:lnTo>
                  <a:lnTo>
                    <a:pt x="3933" y="904"/>
                  </a:lnTo>
                  <a:lnTo>
                    <a:pt x="3615" y="1099"/>
                  </a:lnTo>
                  <a:lnTo>
                    <a:pt x="3322" y="1295"/>
                  </a:lnTo>
                  <a:lnTo>
                    <a:pt x="3029" y="1490"/>
                  </a:lnTo>
                  <a:lnTo>
                    <a:pt x="2736" y="1710"/>
                  </a:lnTo>
                  <a:lnTo>
                    <a:pt x="2467" y="1954"/>
                  </a:lnTo>
                  <a:lnTo>
                    <a:pt x="2199" y="2198"/>
                  </a:lnTo>
                  <a:lnTo>
                    <a:pt x="1954" y="2467"/>
                  </a:lnTo>
                  <a:lnTo>
                    <a:pt x="1710" y="2736"/>
                  </a:lnTo>
                  <a:lnTo>
                    <a:pt x="1490" y="3029"/>
                  </a:lnTo>
                  <a:lnTo>
                    <a:pt x="1295" y="3322"/>
                  </a:lnTo>
                  <a:lnTo>
                    <a:pt x="1100" y="3615"/>
                  </a:lnTo>
                  <a:lnTo>
                    <a:pt x="904" y="3932"/>
                  </a:lnTo>
                  <a:lnTo>
                    <a:pt x="733" y="4250"/>
                  </a:lnTo>
                  <a:lnTo>
                    <a:pt x="587" y="4592"/>
                  </a:lnTo>
                  <a:lnTo>
                    <a:pt x="465" y="4934"/>
                  </a:lnTo>
                  <a:lnTo>
                    <a:pt x="342" y="5276"/>
                  </a:lnTo>
                  <a:lnTo>
                    <a:pt x="245" y="5642"/>
                  </a:lnTo>
                  <a:lnTo>
                    <a:pt x="147" y="6008"/>
                  </a:lnTo>
                  <a:lnTo>
                    <a:pt x="98" y="6375"/>
                  </a:lnTo>
                  <a:lnTo>
                    <a:pt x="49" y="6765"/>
                  </a:lnTo>
                  <a:lnTo>
                    <a:pt x="0" y="7132"/>
                  </a:lnTo>
                  <a:lnTo>
                    <a:pt x="0" y="7522"/>
                  </a:lnTo>
                  <a:lnTo>
                    <a:pt x="0" y="7913"/>
                  </a:lnTo>
                  <a:lnTo>
                    <a:pt x="49" y="8280"/>
                  </a:lnTo>
                  <a:lnTo>
                    <a:pt x="98" y="8670"/>
                  </a:lnTo>
                  <a:lnTo>
                    <a:pt x="147" y="9037"/>
                  </a:lnTo>
                  <a:lnTo>
                    <a:pt x="245" y="9403"/>
                  </a:lnTo>
                  <a:lnTo>
                    <a:pt x="342" y="9769"/>
                  </a:lnTo>
                  <a:lnTo>
                    <a:pt x="465" y="10111"/>
                  </a:lnTo>
                  <a:lnTo>
                    <a:pt x="587" y="10453"/>
                  </a:lnTo>
                  <a:lnTo>
                    <a:pt x="733" y="10795"/>
                  </a:lnTo>
                  <a:lnTo>
                    <a:pt x="904" y="11113"/>
                  </a:lnTo>
                  <a:lnTo>
                    <a:pt x="1100" y="11430"/>
                  </a:lnTo>
                  <a:lnTo>
                    <a:pt x="1295" y="11723"/>
                  </a:lnTo>
                  <a:lnTo>
                    <a:pt x="1490" y="12016"/>
                  </a:lnTo>
                  <a:lnTo>
                    <a:pt x="1710" y="12309"/>
                  </a:lnTo>
                  <a:lnTo>
                    <a:pt x="1954" y="12578"/>
                  </a:lnTo>
                  <a:lnTo>
                    <a:pt x="2199" y="12847"/>
                  </a:lnTo>
                  <a:lnTo>
                    <a:pt x="2467" y="13091"/>
                  </a:lnTo>
                  <a:lnTo>
                    <a:pt x="2736" y="13335"/>
                  </a:lnTo>
                  <a:lnTo>
                    <a:pt x="3029" y="13555"/>
                  </a:lnTo>
                  <a:lnTo>
                    <a:pt x="3322" y="13750"/>
                  </a:lnTo>
                  <a:lnTo>
                    <a:pt x="3615" y="13946"/>
                  </a:lnTo>
                  <a:lnTo>
                    <a:pt x="3933" y="14141"/>
                  </a:lnTo>
                  <a:lnTo>
                    <a:pt x="4250" y="14312"/>
                  </a:lnTo>
                  <a:lnTo>
                    <a:pt x="4592" y="14459"/>
                  </a:lnTo>
                  <a:lnTo>
                    <a:pt x="4934" y="14581"/>
                  </a:lnTo>
                  <a:lnTo>
                    <a:pt x="5276" y="14703"/>
                  </a:lnTo>
                  <a:lnTo>
                    <a:pt x="5642" y="14801"/>
                  </a:lnTo>
                  <a:lnTo>
                    <a:pt x="6009" y="14898"/>
                  </a:lnTo>
                  <a:lnTo>
                    <a:pt x="6375" y="14947"/>
                  </a:lnTo>
                  <a:lnTo>
                    <a:pt x="6766" y="14996"/>
                  </a:lnTo>
                  <a:lnTo>
                    <a:pt x="7132" y="15045"/>
                  </a:lnTo>
                  <a:lnTo>
                    <a:pt x="7914" y="15045"/>
                  </a:lnTo>
                  <a:lnTo>
                    <a:pt x="8280" y="14996"/>
                  </a:lnTo>
                  <a:lnTo>
                    <a:pt x="8671" y="14947"/>
                  </a:lnTo>
                  <a:lnTo>
                    <a:pt x="9037" y="14898"/>
                  </a:lnTo>
                  <a:lnTo>
                    <a:pt x="9403" y="14801"/>
                  </a:lnTo>
                  <a:lnTo>
                    <a:pt x="9770" y="14703"/>
                  </a:lnTo>
                  <a:lnTo>
                    <a:pt x="10112" y="14581"/>
                  </a:lnTo>
                  <a:lnTo>
                    <a:pt x="10454" y="14459"/>
                  </a:lnTo>
                  <a:lnTo>
                    <a:pt x="10795" y="14312"/>
                  </a:lnTo>
                  <a:lnTo>
                    <a:pt x="11113" y="14141"/>
                  </a:lnTo>
                  <a:lnTo>
                    <a:pt x="11430" y="13946"/>
                  </a:lnTo>
                  <a:lnTo>
                    <a:pt x="11724" y="13750"/>
                  </a:lnTo>
                  <a:lnTo>
                    <a:pt x="12017" y="13555"/>
                  </a:lnTo>
                  <a:lnTo>
                    <a:pt x="12310" y="13335"/>
                  </a:lnTo>
                  <a:lnTo>
                    <a:pt x="12578" y="13091"/>
                  </a:lnTo>
                  <a:lnTo>
                    <a:pt x="12847" y="12847"/>
                  </a:lnTo>
                  <a:lnTo>
                    <a:pt x="13091" y="12578"/>
                  </a:lnTo>
                  <a:lnTo>
                    <a:pt x="13335" y="12309"/>
                  </a:lnTo>
                  <a:lnTo>
                    <a:pt x="13555" y="12016"/>
                  </a:lnTo>
                  <a:lnTo>
                    <a:pt x="13751" y="11723"/>
                  </a:lnTo>
                  <a:lnTo>
                    <a:pt x="13946" y="11430"/>
                  </a:lnTo>
                  <a:lnTo>
                    <a:pt x="14141" y="11113"/>
                  </a:lnTo>
                  <a:lnTo>
                    <a:pt x="14312" y="10795"/>
                  </a:lnTo>
                  <a:lnTo>
                    <a:pt x="14459" y="10453"/>
                  </a:lnTo>
                  <a:lnTo>
                    <a:pt x="14581" y="10111"/>
                  </a:lnTo>
                  <a:lnTo>
                    <a:pt x="14703" y="9769"/>
                  </a:lnTo>
                  <a:lnTo>
                    <a:pt x="14801" y="9403"/>
                  </a:lnTo>
                  <a:lnTo>
                    <a:pt x="14899" y="9037"/>
                  </a:lnTo>
                  <a:lnTo>
                    <a:pt x="14947" y="8670"/>
                  </a:lnTo>
                  <a:lnTo>
                    <a:pt x="14996" y="8280"/>
                  </a:lnTo>
                  <a:lnTo>
                    <a:pt x="15045" y="7913"/>
                  </a:lnTo>
                  <a:lnTo>
                    <a:pt x="15045" y="7522"/>
                  </a:lnTo>
                  <a:lnTo>
                    <a:pt x="7523" y="7522"/>
                  </a:lnTo>
                  <a:lnTo>
                    <a:pt x="7523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3" name="Google Shape;523;p40"/>
            <p:cNvSpPr/>
            <p:nvPr/>
          </p:nvSpPr>
          <p:spPr>
            <a:xfrm>
              <a:off x="3494925" y="3760525"/>
              <a:ext cx="188075" cy="97100"/>
            </a:xfrm>
            <a:custGeom>
              <a:rect b="b" l="l" r="r" t="t"/>
              <a:pathLst>
                <a:path extrusionOk="0" h="3884" w="7523">
                  <a:moveTo>
                    <a:pt x="2491" y="2956"/>
                  </a:moveTo>
                  <a:lnTo>
                    <a:pt x="2491" y="3396"/>
                  </a:lnTo>
                  <a:lnTo>
                    <a:pt x="1759" y="3396"/>
                  </a:lnTo>
                  <a:lnTo>
                    <a:pt x="2491" y="2956"/>
                  </a:lnTo>
                  <a:close/>
                  <a:moveTo>
                    <a:pt x="3346" y="2443"/>
                  </a:moveTo>
                  <a:lnTo>
                    <a:pt x="3346" y="3396"/>
                  </a:lnTo>
                  <a:lnTo>
                    <a:pt x="2980" y="3396"/>
                  </a:lnTo>
                  <a:lnTo>
                    <a:pt x="2980" y="2663"/>
                  </a:lnTo>
                  <a:lnTo>
                    <a:pt x="3346" y="2443"/>
                  </a:lnTo>
                  <a:close/>
                  <a:moveTo>
                    <a:pt x="4201" y="1930"/>
                  </a:moveTo>
                  <a:lnTo>
                    <a:pt x="4201" y="3396"/>
                  </a:lnTo>
                  <a:lnTo>
                    <a:pt x="3835" y="3396"/>
                  </a:lnTo>
                  <a:lnTo>
                    <a:pt x="3835" y="2150"/>
                  </a:lnTo>
                  <a:lnTo>
                    <a:pt x="3835" y="2150"/>
                  </a:lnTo>
                  <a:lnTo>
                    <a:pt x="4201" y="1930"/>
                  </a:lnTo>
                  <a:close/>
                  <a:moveTo>
                    <a:pt x="5056" y="1393"/>
                  </a:moveTo>
                  <a:lnTo>
                    <a:pt x="5056" y="3396"/>
                  </a:lnTo>
                  <a:lnTo>
                    <a:pt x="4689" y="3396"/>
                  </a:lnTo>
                  <a:lnTo>
                    <a:pt x="4689" y="1637"/>
                  </a:lnTo>
                  <a:lnTo>
                    <a:pt x="5056" y="1393"/>
                  </a:lnTo>
                  <a:close/>
                  <a:moveTo>
                    <a:pt x="5911" y="885"/>
                  </a:moveTo>
                  <a:lnTo>
                    <a:pt x="5911" y="3396"/>
                  </a:lnTo>
                  <a:lnTo>
                    <a:pt x="5544" y="3396"/>
                  </a:lnTo>
                  <a:lnTo>
                    <a:pt x="5544" y="1100"/>
                  </a:lnTo>
                  <a:lnTo>
                    <a:pt x="5911" y="885"/>
                  </a:lnTo>
                  <a:close/>
                  <a:moveTo>
                    <a:pt x="6399" y="978"/>
                  </a:moveTo>
                  <a:lnTo>
                    <a:pt x="6619" y="1539"/>
                  </a:lnTo>
                  <a:lnTo>
                    <a:pt x="6790" y="2031"/>
                  </a:lnTo>
                  <a:lnTo>
                    <a:pt x="6790" y="3396"/>
                  </a:lnTo>
                  <a:lnTo>
                    <a:pt x="6399" y="3396"/>
                  </a:lnTo>
                  <a:lnTo>
                    <a:pt x="6399" y="978"/>
                  </a:lnTo>
                  <a:close/>
                  <a:moveTo>
                    <a:pt x="6448" y="1"/>
                  </a:moveTo>
                  <a:lnTo>
                    <a:pt x="0" y="3884"/>
                  </a:lnTo>
                  <a:lnTo>
                    <a:pt x="7523" y="3884"/>
                  </a:lnTo>
                  <a:lnTo>
                    <a:pt x="7498" y="3347"/>
                  </a:lnTo>
                  <a:lnTo>
                    <a:pt x="7449" y="2834"/>
                  </a:lnTo>
                  <a:lnTo>
                    <a:pt x="7352" y="2321"/>
                  </a:lnTo>
                  <a:lnTo>
                    <a:pt x="7229" y="1832"/>
                  </a:lnTo>
                  <a:lnTo>
                    <a:pt x="7083" y="1344"/>
                  </a:lnTo>
                  <a:lnTo>
                    <a:pt x="6912" y="880"/>
                  </a:lnTo>
                  <a:lnTo>
                    <a:pt x="6692" y="440"/>
                  </a:lnTo>
                  <a:lnTo>
                    <a:pt x="6448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4" name="Google Shape;524;p40"/>
            <p:cNvSpPr/>
            <p:nvPr/>
          </p:nvSpPr>
          <p:spPr>
            <a:xfrm>
              <a:off x="3494925" y="3652450"/>
              <a:ext cx="161200" cy="188100"/>
            </a:xfrm>
            <a:custGeom>
              <a:rect b="b" l="l" r="r" t="t"/>
              <a:pathLst>
                <a:path extrusionOk="0" h="7524" w="6448">
                  <a:moveTo>
                    <a:pt x="489" y="514"/>
                  </a:moveTo>
                  <a:lnTo>
                    <a:pt x="879" y="538"/>
                  </a:lnTo>
                  <a:lnTo>
                    <a:pt x="1270" y="611"/>
                  </a:lnTo>
                  <a:lnTo>
                    <a:pt x="1661" y="685"/>
                  </a:lnTo>
                  <a:lnTo>
                    <a:pt x="2052" y="782"/>
                  </a:lnTo>
                  <a:lnTo>
                    <a:pt x="2418" y="929"/>
                  </a:lnTo>
                  <a:lnTo>
                    <a:pt x="2809" y="1075"/>
                  </a:lnTo>
                  <a:lnTo>
                    <a:pt x="3151" y="1246"/>
                  </a:lnTo>
                  <a:lnTo>
                    <a:pt x="3517" y="1417"/>
                  </a:lnTo>
                  <a:lnTo>
                    <a:pt x="3835" y="1637"/>
                  </a:lnTo>
                  <a:lnTo>
                    <a:pt x="4152" y="1857"/>
                  </a:lnTo>
                  <a:lnTo>
                    <a:pt x="4445" y="2077"/>
                  </a:lnTo>
                  <a:lnTo>
                    <a:pt x="4738" y="2321"/>
                  </a:lnTo>
                  <a:lnTo>
                    <a:pt x="5031" y="2590"/>
                  </a:lnTo>
                  <a:lnTo>
                    <a:pt x="5276" y="2883"/>
                  </a:lnTo>
                  <a:lnTo>
                    <a:pt x="5520" y="3176"/>
                  </a:lnTo>
                  <a:lnTo>
                    <a:pt x="5764" y="3493"/>
                  </a:lnTo>
                  <a:lnTo>
                    <a:pt x="489" y="6668"/>
                  </a:lnTo>
                  <a:lnTo>
                    <a:pt x="489" y="514"/>
                  </a:lnTo>
                  <a:close/>
                  <a:moveTo>
                    <a:pt x="0" y="1"/>
                  </a:moveTo>
                  <a:lnTo>
                    <a:pt x="0" y="7523"/>
                  </a:lnTo>
                  <a:lnTo>
                    <a:pt x="6448" y="3640"/>
                  </a:lnTo>
                  <a:lnTo>
                    <a:pt x="6179" y="3249"/>
                  </a:lnTo>
                  <a:lnTo>
                    <a:pt x="5911" y="2858"/>
                  </a:lnTo>
                  <a:lnTo>
                    <a:pt x="5593" y="2492"/>
                  </a:lnTo>
                  <a:lnTo>
                    <a:pt x="5276" y="2150"/>
                  </a:lnTo>
                  <a:lnTo>
                    <a:pt x="4909" y="1833"/>
                  </a:lnTo>
                  <a:lnTo>
                    <a:pt x="4543" y="1540"/>
                  </a:lnTo>
                  <a:lnTo>
                    <a:pt x="4152" y="1246"/>
                  </a:lnTo>
                  <a:lnTo>
                    <a:pt x="3761" y="1002"/>
                  </a:lnTo>
                  <a:lnTo>
                    <a:pt x="3322" y="782"/>
                  </a:lnTo>
                  <a:lnTo>
                    <a:pt x="2882" y="587"/>
                  </a:lnTo>
                  <a:lnTo>
                    <a:pt x="2443" y="416"/>
                  </a:lnTo>
                  <a:lnTo>
                    <a:pt x="1978" y="270"/>
                  </a:lnTo>
                  <a:lnTo>
                    <a:pt x="1490" y="147"/>
                  </a:lnTo>
                  <a:lnTo>
                    <a:pt x="1002" y="74"/>
                  </a:lnTo>
                  <a:lnTo>
                    <a:pt x="513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5" name="Google Shape;525;p40"/>
          <p:cNvGrpSpPr/>
          <p:nvPr/>
        </p:nvGrpSpPr>
        <p:grpSpPr>
          <a:xfrm>
            <a:off x="3160781" y="3239601"/>
            <a:ext cx="378750" cy="277698"/>
            <a:chOff x="3936375" y="3703750"/>
            <a:chExt cx="453050" cy="332175"/>
          </a:xfrm>
        </p:grpSpPr>
        <p:sp>
          <p:nvSpPr>
            <p:cNvPr id="526" name="Google Shape;526;p40"/>
            <p:cNvSpPr/>
            <p:nvPr/>
          </p:nvSpPr>
          <p:spPr>
            <a:xfrm>
              <a:off x="3936375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4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4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59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7" name="Google Shape;527;p40"/>
            <p:cNvSpPr/>
            <p:nvPr/>
          </p:nvSpPr>
          <p:spPr>
            <a:xfrm>
              <a:off x="3988875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1" y="25"/>
                  </a:lnTo>
                  <a:lnTo>
                    <a:pt x="294" y="50"/>
                  </a:lnTo>
                  <a:lnTo>
                    <a:pt x="196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25" y="294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5325"/>
                  </a:lnTo>
                  <a:lnTo>
                    <a:pt x="3102" y="5325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53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882" y="98"/>
                  </a:lnTo>
                  <a:lnTo>
                    <a:pt x="2809" y="50"/>
                  </a:lnTo>
                  <a:lnTo>
                    <a:pt x="2711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8" name="Google Shape;528;p40"/>
            <p:cNvSpPr/>
            <p:nvPr/>
          </p:nvSpPr>
          <p:spPr>
            <a:xfrm>
              <a:off x="4259350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4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5325"/>
                  </a:lnTo>
                  <a:lnTo>
                    <a:pt x="3103" y="5325"/>
                  </a:lnTo>
                  <a:lnTo>
                    <a:pt x="3103" y="489"/>
                  </a:lnTo>
                  <a:lnTo>
                    <a:pt x="3103" y="391"/>
                  </a:lnTo>
                  <a:lnTo>
                    <a:pt x="3078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10" y="50"/>
                  </a:lnTo>
                  <a:lnTo>
                    <a:pt x="2712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9" name="Google Shape;529;p40"/>
            <p:cNvSpPr/>
            <p:nvPr/>
          </p:nvSpPr>
          <p:spPr>
            <a:xfrm>
              <a:off x="4078625" y="3717800"/>
              <a:ext cx="77575" cy="279650"/>
            </a:xfrm>
            <a:custGeom>
              <a:rect b="b" l="l" r="r" t="t"/>
              <a:pathLst>
                <a:path extrusionOk="0" h="11186" w="3103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1186"/>
                  </a:lnTo>
                  <a:lnTo>
                    <a:pt x="3102" y="11186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12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0" name="Google Shape;530;p40"/>
            <p:cNvSpPr/>
            <p:nvPr/>
          </p:nvSpPr>
          <p:spPr>
            <a:xfrm>
              <a:off x="4168375" y="3788625"/>
              <a:ext cx="78175" cy="208825"/>
            </a:xfrm>
            <a:custGeom>
              <a:rect b="b" l="l" r="r" t="t"/>
              <a:pathLst>
                <a:path extrusionOk="0" h="8353" w="3127">
                  <a:moveTo>
                    <a:pt x="489" y="0"/>
                  </a:moveTo>
                  <a:lnTo>
                    <a:pt x="392" y="25"/>
                  </a:lnTo>
                  <a:lnTo>
                    <a:pt x="318" y="49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3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8353"/>
                  </a:lnTo>
                  <a:lnTo>
                    <a:pt x="3127" y="8353"/>
                  </a:lnTo>
                  <a:lnTo>
                    <a:pt x="3127" y="489"/>
                  </a:lnTo>
                  <a:lnTo>
                    <a:pt x="3103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80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36" y="25"/>
                  </a:lnTo>
                  <a:lnTo>
                    <a:pt x="2639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1" name="Google Shape;531;p40"/>
          <p:cNvGrpSpPr/>
          <p:nvPr/>
        </p:nvGrpSpPr>
        <p:grpSpPr>
          <a:xfrm>
            <a:off x="3724307" y="3239601"/>
            <a:ext cx="378750" cy="277698"/>
            <a:chOff x="4610450" y="3703750"/>
            <a:chExt cx="453050" cy="332175"/>
          </a:xfrm>
        </p:grpSpPr>
        <p:sp>
          <p:nvSpPr>
            <p:cNvPr id="532" name="Google Shape;532;p40"/>
            <p:cNvSpPr/>
            <p:nvPr/>
          </p:nvSpPr>
          <p:spPr>
            <a:xfrm>
              <a:off x="4610450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5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60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3" name="Google Shape;533;p40"/>
            <p:cNvSpPr/>
            <p:nvPr/>
          </p:nvSpPr>
          <p:spPr>
            <a:xfrm>
              <a:off x="4642200" y="3730000"/>
              <a:ext cx="389550" cy="249150"/>
            </a:xfrm>
            <a:custGeom>
              <a:rect b="b" l="l" r="r" t="t"/>
              <a:pathLst>
                <a:path extrusionOk="0" h="9966" w="15582">
                  <a:moveTo>
                    <a:pt x="14752" y="1"/>
                  </a:moveTo>
                  <a:lnTo>
                    <a:pt x="14629" y="49"/>
                  </a:lnTo>
                  <a:lnTo>
                    <a:pt x="14507" y="98"/>
                  </a:lnTo>
                  <a:lnTo>
                    <a:pt x="14410" y="196"/>
                  </a:lnTo>
                  <a:lnTo>
                    <a:pt x="14336" y="294"/>
                  </a:lnTo>
                  <a:lnTo>
                    <a:pt x="14263" y="416"/>
                  </a:lnTo>
                  <a:lnTo>
                    <a:pt x="14239" y="538"/>
                  </a:lnTo>
                  <a:lnTo>
                    <a:pt x="14214" y="684"/>
                  </a:lnTo>
                  <a:lnTo>
                    <a:pt x="14239" y="831"/>
                  </a:lnTo>
                  <a:lnTo>
                    <a:pt x="14288" y="1002"/>
                  </a:lnTo>
                  <a:lnTo>
                    <a:pt x="11308" y="4372"/>
                  </a:lnTo>
                  <a:lnTo>
                    <a:pt x="11161" y="4323"/>
                  </a:lnTo>
                  <a:lnTo>
                    <a:pt x="11015" y="4299"/>
                  </a:lnTo>
                  <a:lnTo>
                    <a:pt x="10844" y="4323"/>
                  </a:lnTo>
                  <a:lnTo>
                    <a:pt x="10087" y="3005"/>
                  </a:lnTo>
                  <a:lnTo>
                    <a:pt x="10160" y="2907"/>
                  </a:lnTo>
                  <a:lnTo>
                    <a:pt x="10209" y="2809"/>
                  </a:lnTo>
                  <a:lnTo>
                    <a:pt x="10233" y="2687"/>
                  </a:lnTo>
                  <a:lnTo>
                    <a:pt x="10233" y="2565"/>
                  </a:lnTo>
                  <a:lnTo>
                    <a:pt x="10233" y="2418"/>
                  </a:lnTo>
                  <a:lnTo>
                    <a:pt x="10184" y="2296"/>
                  </a:lnTo>
                  <a:lnTo>
                    <a:pt x="10136" y="2174"/>
                  </a:lnTo>
                  <a:lnTo>
                    <a:pt x="10038" y="2077"/>
                  </a:lnTo>
                  <a:lnTo>
                    <a:pt x="9940" y="2003"/>
                  </a:lnTo>
                  <a:lnTo>
                    <a:pt x="9818" y="1930"/>
                  </a:lnTo>
                  <a:lnTo>
                    <a:pt x="9696" y="1906"/>
                  </a:lnTo>
                  <a:lnTo>
                    <a:pt x="9549" y="1881"/>
                  </a:lnTo>
                  <a:lnTo>
                    <a:pt x="9427" y="1906"/>
                  </a:lnTo>
                  <a:lnTo>
                    <a:pt x="9281" y="1930"/>
                  </a:lnTo>
                  <a:lnTo>
                    <a:pt x="9183" y="2003"/>
                  </a:lnTo>
                  <a:lnTo>
                    <a:pt x="9085" y="2077"/>
                  </a:lnTo>
                  <a:lnTo>
                    <a:pt x="8988" y="2174"/>
                  </a:lnTo>
                  <a:lnTo>
                    <a:pt x="8939" y="2296"/>
                  </a:lnTo>
                  <a:lnTo>
                    <a:pt x="8890" y="2418"/>
                  </a:lnTo>
                  <a:lnTo>
                    <a:pt x="8866" y="2565"/>
                  </a:lnTo>
                  <a:lnTo>
                    <a:pt x="8890" y="2663"/>
                  </a:lnTo>
                  <a:lnTo>
                    <a:pt x="8914" y="2785"/>
                  </a:lnTo>
                  <a:lnTo>
                    <a:pt x="8939" y="2883"/>
                  </a:lnTo>
                  <a:lnTo>
                    <a:pt x="8988" y="2956"/>
                  </a:lnTo>
                  <a:lnTo>
                    <a:pt x="6521" y="6668"/>
                  </a:lnTo>
                  <a:lnTo>
                    <a:pt x="6399" y="6644"/>
                  </a:lnTo>
                  <a:lnTo>
                    <a:pt x="6130" y="6644"/>
                  </a:lnTo>
                  <a:lnTo>
                    <a:pt x="5959" y="6717"/>
                  </a:lnTo>
                  <a:lnTo>
                    <a:pt x="4714" y="5398"/>
                  </a:lnTo>
                  <a:lnTo>
                    <a:pt x="4763" y="5252"/>
                  </a:lnTo>
                  <a:lnTo>
                    <a:pt x="4763" y="5105"/>
                  </a:lnTo>
                  <a:lnTo>
                    <a:pt x="4763" y="4958"/>
                  </a:lnTo>
                  <a:lnTo>
                    <a:pt x="4714" y="4836"/>
                  </a:lnTo>
                  <a:lnTo>
                    <a:pt x="4665" y="4714"/>
                  </a:lnTo>
                  <a:lnTo>
                    <a:pt x="4567" y="4617"/>
                  </a:lnTo>
                  <a:lnTo>
                    <a:pt x="4470" y="4543"/>
                  </a:lnTo>
                  <a:lnTo>
                    <a:pt x="4347" y="4470"/>
                  </a:lnTo>
                  <a:lnTo>
                    <a:pt x="4225" y="4446"/>
                  </a:lnTo>
                  <a:lnTo>
                    <a:pt x="4079" y="4421"/>
                  </a:lnTo>
                  <a:lnTo>
                    <a:pt x="3957" y="4446"/>
                  </a:lnTo>
                  <a:lnTo>
                    <a:pt x="3810" y="4470"/>
                  </a:lnTo>
                  <a:lnTo>
                    <a:pt x="3712" y="4543"/>
                  </a:lnTo>
                  <a:lnTo>
                    <a:pt x="3615" y="4617"/>
                  </a:lnTo>
                  <a:lnTo>
                    <a:pt x="3517" y="4714"/>
                  </a:lnTo>
                  <a:lnTo>
                    <a:pt x="3468" y="4836"/>
                  </a:lnTo>
                  <a:lnTo>
                    <a:pt x="3419" y="4958"/>
                  </a:lnTo>
                  <a:lnTo>
                    <a:pt x="3395" y="5105"/>
                  </a:lnTo>
                  <a:lnTo>
                    <a:pt x="3419" y="5276"/>
                  </a:lnTo>
                  <a:lnTo>
                    <a:pt x="3493" y="5447"/>
                  </a:lnTo>
                  <a:lnTo>
                    <a:pt x="49" y="9574"/>
                  </a:lnTo>
                  <a:lnTo>
                    <a:pt x="0" y="9648"/>
                  </a:lnTo>
                  <a:lnTo>
                    <a:pt x="0" y="9745"/>
                  </a:lnTo>
                  <a:lnTo>
                    <a:pt x="25" y="9843"/>
                  </a:lnTo>
                  <a:lnTo>
                    <a:pt x="98" y="9916"/>
                  </a:lnTo>
                  <a:lnTo>
                    <a:pt x="171" y="9965"/>
                  </a:lnTo>
                  <a:lnTo>
                    <a:pt x="244" y="9965"/>
                  </a:lnTo>
                  <a:lnTo>
                    <a:pt x="342" y="9941"/>
                  </a:lnTo>
                  <a:lnTo>
                    <a:pt x="440" y="9892"/>
                  </a:lnTo>
                  <a:lnTo>
                    <a:pt x="3859" y="5740"/>
                  </a:lnTo>
                  <a:lnTo>
                    <a:pt x="3981" y="5789"/>
                  </a:lnTo>
                  <a:lnTo>
                    <a:pt x="4079" y="5789"/>
                  </a:lnTo>
                  <a:lnTo>
                    <a:pt x="4225" y="5764"/>
                  </a:lnTo>
                  <a:lnTo>
                    <a:pt x="4347" y="5740"/>
                  </a:lnTo>
                  <a:lnTo>
                    <a:pt x="5642" y="7083"/>
                  </a:lnTo>
                  <a:lnTo>
                    <a:pt x="5617" y="7205"/>
                  </a:lnTo>
                  <a:lnTo>
                    <a:pt x="5617" y="7328"/>
                  </a:lnTo>
                  <a:lnTo>
                    <a:pt x="5617" y="7450"/>
                  </a:lnTo>
                  <a:lnTo>
                    <a:pt x="5666" y="7572"/>
                  </a:lnTo>
                  <a:lnTo>
                    <a:pt x="5740" y="7694"/>
                  </a:lnTo>
                  <a:lnTo>
                    <a:pt x="5813" y="7792"/>
                  </a:lnTo>
                  <a:lnTo>
                    <a:pt x="5910" y="7889"/>
                  </a:lnTo>
                  <a:lnTo>
                    <a:pt x="6033" y="7938"/>
                  </a:lnTo>
                  <a:lnTo>
                    <a:pt x="6155" y="7987"/>
                  </a:lnTo>
                  <a:lnTo>
                    <a:pt x="6301" y="8011"/>
                  </a:lnTo>
                  <a:lnTo>
                    <a:pt x="6448" y="7987"/>
                  </a:lnTo>
                  <a:lnTo>
                    <a:pt x="6570" y="7938"/>
                  </a:lnTo>
                  <a:lnTo>
                    <a:pt x="6692" y="7889"/>
                  </a:lnTo>
                  <a:lnTo>
                    <a:pt x="6790" y="7792"/>
                  </a:lnTo>
                  <a:lnTo>
                    <a:pt x="6863" y="7694"/>
                  </a:lnTo>
                  <a:lnTo>
                    <a:pt x="6936" y="7572"/>
                  </a:lnTo>
                  <a:lnTo>
                    <a:pt x="6961" y="7450"/>
                  </a:lnTo>
                  <a:lnTo>
                    <a:pt x="6985" y="7328"/>
                  </a:lnTo>
                  <a:lnTo>
                    <a:pt x="6961" y="7132"/>
                  </a:lnTo>
                  <a:lnTo>
                    <a:pt x="6887" y="6986"/>
                  </a:lnTo>
                  <a:lnTo>
                    <a:pt x="9403" y="3224"/>
                  </a:lnTo>
                  <a:lnTo>
                    <a:pt x="9549" y="3249"/>
                  </a:lnTo>
                  <a:lnTo>
                    <a:pt x="9647" y="3249"/>
                  </a:lnTo>
                  <a:lnTo>
                    <a:pt x="10429" y="4617"/>
                  </a:lnTo>
                  <a:lnTo>
                    <a:pt x="10355" y="4788"/>
                  </a:lnTo>
                  <a:lnTo>
                    <a:pt x="10331" y="4885"/>
                  </a:lnTo>
                  <a:lnTo>
                    <a:pt x="10331" y="4983"/>
                  </a:lnTo>
                  <a:lnTo>
                    <a:pt x="10331" y="5129"/>
                  </a:lnTo>
                  <a:lnTo>
                    <a:pt x="10380" y="5252"/>
                  </a:lnTo>
                  <a:lnTo>
                    <a:pt x="10429" y="5374"/>
                  </a:lnTo>
                  <a:lnTo>
                    <a:pt x="10526" y="5471"/>
                  </a:lnTo>
                  <a:lnTo>
                    <a:pt x="10624" y="5569"/>
                  </a:lnTo>
                  <a:lnTo>
                    <a:pt x="10746" y="5618"/>
                  </a:lnTo>
                  <a:lnTo>
                    <a:pt x="10868" y="5667"/>
                  </a:lnTo>
                  <a:lnTo>
                    <a:pt x="11137" y="5667"/>
                  </a:lnTo>
                  <a:lnTo>
                    <a:pt x="11284" y="5618"/>
                  </a:lnTo>
                  <a:lnTo>
                    <a:pt x="11381" y="5569"/>
                  </a:lnTo>
                  <a:lnTo>
                    <a:pt x="11479" y="5471"/>
                  </a:lnTo>
                  <a:lnTo>
                    <a:pt x="11577" y="5374"/>
                  </a:lnTo>
                  <a:lnTo>
                    <a:pt x="11625" y="5252"/>
                  </a:lnTo>
                  <a:lnTo>
                    <a:pt x="11674" y="5129"/>
                  </a:lnTo>
                  <a:lnTo>
                    <a:pt x="11699" y="4983"/>
                  </a:lnTo>
                  <a:lnTo>
                    <a:pt x="11674" y="4861"/>
                  </a:lnTo>
                  <a:lnTo>
                    <a:pt x="11650" y="4739"/>
                  </a:lnTo>
                  <a:lnTo>
                    <a:pt x="14654" y="1319"/>
                  </a:lnTo>
                  <a:lnTo>
                    <a:pt x="14776" y="1344"/>
                  </a:lnTo>
                  <a:lnTo>
                    <a:pt x="14898" y="1368"/>
                  </a:lnTo>
                  <a:lnTo>
                    <a:pt x="15045" y="1344"/>
                  </a:lnTo>
                  <a:lnTo>
                    <a:pt x="15167" y="1295"/>
                  </a:lnTo>
                  <a:lnTo>
                    <a:pt x="15289" y="1246"/>
                  </a:lnTo>
                  <a:lnTo>
                    <a:pt x="15387" y="1148"/>
                  </a:lnTo>
                  <a:lnTo>
                    <a:pt x="15460" y="1051"/>
                  </a:lnTo>
                  <a:lnTo>
                    <a:pt x="15533" y="953"/>
                  </a:lnTo>
                  <a:lnTo>
                    <a:pt x="15558" y="807"/>
                  </a:lnTo>
                  <a:lnTo>
                    <a:pt x="15582" y="684"/>
                  </a:lnTo>
                  <a:lnTo>
                    <a:pt x="15558" y="538"/>
                  </a:lnTo>
                  <a:lnTo>
                    <a:pt x="15533" y="416"/>
                  </a:lnTo>
                  <a:lnTo>
                    <a:pt x="15460" y="294"/>
                  </a:lnTo>
                  <a:lnTo>
                    <a:pt x="15387" y="196"/>
                  </a:lnTo>
                  <a:lnTo>
                    <a:pt x="15289" y="98"/>
                  </a:lnTo>
                  <a:lnTo>
                    <a:pt x="15167" y="49"/>
                  </a:lnTo>
                  <a:lnTo>
                    <a:pt x="15045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4" name="Google Shape;534;p40"/>
          <p:cNvGrpSpPr/>
          <p:nvPr/>
        </p:nvGrpSpPr>
        <p:grpSpPr>
          <a:xfrm>
            <a:off x="4301106" y="3211532"/>
            <a:ext cx="352207" cy="333836"/>
            <a:chOff x="5300400" y="3670175"/>
            <a:chExt cx="421300" cy="399325"/>
          </a:xfrm>
        </p:grpSpPr>
        <p:sp>
          <p:nvSpPr>
            <p:cNvPr id="535" name="Google Shape;535;p40"/>
            <p:cNvSpPr/>
            <p:nvPr/>
          </p:nvSpPr>
          <p:spPr>
            <a:xfrm>
              <a:off x="5300400" y="3708025"/>
              <a:ext cx="421300" cy="267450"/>
            </a:xfrm>
            <a:custGeom>
              <a:rect b="b" l="l" r="r" t="t"/>
              <a:pathLst>
                <a:path extrusionOk="0" h="10698" w="16852">
                  <a:moveTo>
                    <a:pt x="16364" y="489"/>
                  </a:moveTo>
                  <a:lnTo>
                    <a:pt x="16364" y="10209"/>
                  </a:lnTo>
                  <a:lnTo>
                    <a:pt x="489" y="10209"/>
                  </a:lnTo>
                  <a:lnTo>
                    <a:pt x="489" y="489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196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0209"/>
                  </a:lnTo>
                  <a:lnTo>
                    <a:pt x="0" y="10307"/>
                  </a:lnTo>
                  <a:lnTo>
                    <a:pt x="25" y="10405"/>
                  </a:lnTo>
                  <a:lnTo>
                    <a:pt x="73" y="10478"/>
                  </a:lnTo>
                  <a:lnTo>
                    <a:pt x="122" y="10551"/>
                  </a:lnTo>
                  <a:lnTo>
                    <a:pt x="196" y="10600"/>
                  </a:lnTo>
                  <a:lnTo>
                    <a:pt x="293" y="10649"/>
                  </a:lnTo>
                  <a:lnTo>
                    <a:pt x="391" y="10673"/>
                  </a:lnTo>
                  <a:lnTo>
                    <a:pt x="489" y="10698"/>
                  </a:lnTo>
                  <a:lnTo>
                    <a:pt x="16364" y="10698"/>
                  </a:lnTo>
                  <a:lnTo>
                    <a:pt x="16461" y="10673"/>
                  </a:lnTo>
                  <a:lnTo>
                    <a:pt x="16559" y="10649"/>
                  </a:lnTo>
                  <a:lnTo>
                    <a:pt x="16657" y="10600"/>
                  </a:lnTo>
                  <a:lnTo>
                    <a:pt x="16730" y="10551"/>
                  </a:lnTo>
                  <a:lnTo>
                    <a:pt x="16779" y="10478"/>
                  </a:lnTo>
                  <a:lnTo>
                    <a:pt x="16828" y="10405"/>
                  </a:lnTo>
                  <a:lnTo>
                    <a:pt x="16852" y="10307"/>
                  </a:lnTo>
                  <a:lnTo>
                    <a:pt x="16852" y="10209"/>
                  </a:lnTo>
                  <a:lnTo>
                    <a:pt x="16852" y="489"/>
                  </a:lnTo>
                  <a:lnTo>
                    <a:pt x="16852" y="391"/>
                  </a:lnTo>
                  <a:lnTo>
                    <a:pt x="16828" y="293"/>
                  </a:lnTo>
                  <a:lnTo>
                    <a:pt x="16779" y="220"/>
                  </a:lnTo>
                  <a:lnTo>
                    <a:pt x="16730" y="147"/>
                  </a:lnTo>
                  <a:lnTo>
                    <a:pt x="16657" y="74"/>
                  </a:lnTo>
                  <a:lnTo>
                    <a:pt x="16559" y="25"/>
                  </a:lnTo>
                  <a:lnTo>
                    <a:pt x="16461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6" name="Google Shape;536;p40"/>
            <p:cNvSpPr/>
            <p:nvPr/>
          </p:nvSpPr>
          <p:spPr>
            <a:xfrm>
              <a:off x="5498825" y="3670175"/>
              <a:ext cx="24450" cy="25650"/>
            </a:xfrm>
            <a:custGeom>
              <a:rect b="b" l="l" r="r" t="t"/>
              <a:pathLst>
                <a:path extrusionOk="0" h="1026" w="978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318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026"/>
                  </a:lnTo>
                  <a:lnTo>
                    <a:pt x="978" y="1026"/>
                  </a:lnTo>
                  <a:lnTo>
                    <a:pt x="978" y="489"/>
                  </a:lnTo>
                  <a:lnTo>
                    <a:pt x="978" y="391"/>
                  </a:lnTo>
                  <a:lnTo>
                    <a:pt x="929" y="318"/>
                  </a:lnTo>
                  <a:lnTo>
                    <a:pt x="904" y="220"/>
                  </a:lnTo>
                  <a:lnTo>
                    <a:pt x="831" y="147"/>
                  </a:lnTo>
                  <a:lnTo>
                    <a:pt x="758" y="98"/>
                  </a:lnTo>
                  <a:lnTo>
                    <a:pt x="684" y="49"/>
                  </a:lnTo>
                  <a:lnTo>
                    <a:pt x="587" y="25"/>
                  </a:lnTo>
                  <a:lnTo>
                    <a:pt x="489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7" name="Google Shape;537;p40"/>
            <p:cNvSpPr/>
            <p:nvPr/>
          </p:nvSpPr>
          <p:spPr>
            <a:xfrm>
              <a:off x="5366325" y="3987675"/>
              <a:ext cx="61100" cy="81825"/>
            </a:xfrm>
            <a:custGeom>
              <a:rect b="b" l="l" r="r" t="t"/>
              <a:pathLst>
                <a:path extrusionOk="0" h="3273" w="2444">
                  <a:moveTo>
                    <a:pt x="1344" y="0"/>
                  </a:moveTo>
                  <a:lnTo>
                    <a:pt x="50" y="2565"/>
                  </a:lnTo>
                  <a:lnTo>
                    <a:pt x="25" y="2638"/>
                  </a:lnTo>
                  <a:lnTo>
                    <a:pt x="1" y="2736"/>
                  </a:lnTo>
                  <a:lnTo>
                    <a:pt x="1" y="2833"/>
                  </a:lnTo>
                  <a:lnTo>
                    <a:pt x="25" y="2931"/>
                  </a:lnTo>
                  <a:lnTo>
                    <a:pt x="74" y="3004"/>
                  </a:lnTo>
                  <a:lnTo>
                    <a:pt x="123" y="3102"/>
                  </a:lnTo>
                  <a:lnTo>
                    <a:pt x="196" y="3151"/>
                  </a:lnTo>
                  <a:lnTo>
                    <a:pt x="269" y="3224"/>
                  </a:lnTo>
                  <a:lnTo>
                    <a:pt x="392" y="3248"/>
                  </a:lnTo>
                  <a:lnTo>
                    <a:pt x="489" y="3273"/>
                  </a:lnTo>
                  <a:lnTo>
                    <a:pt x="636" y="3248"/>
                  </a:lnTo>
                  <a:lnTo>
                    <a:pt x="758" y="3200"/>
                  </a:lnTo>
                  <a:lnTo>
                    <a:pt x="856" y="3102"/>
                  </a:lnTo>
                  <a:lnTo>
                    <a:pt x="929" y="3004"/>
                  </a:lnTo>
                  <a:lnTo>
                    <a:pt x="2443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8" name="Google Shape;538;p40"/>
            <p:cNvSpPr/>
            <p:nvPr/>
          </p:nvSpPr>
          <p:spPr>
            <a:xfrm>
              <a:off x="5594700" y="3987675"/>
              <a:ext cx="61075" cy="81825"/>
            </a:xfrm>
            <a:custGeom>
              <a:rect b="b" l="l" r="r" t="t"/>
              <a:pathLst>
                <a:path extrusionOk="0" h="3273" w="2443">
                  <a:moveTo>
                    <a:pt x="0" y="0"/>
                  </a:moveTo>
                  <a:lnTo>
                    <a:pt x="1514" y="3004"/>
                  </a:lnTo>
                  <a:lnTo>
                    <a:pt x="1588" y="3102"/>
                  </a:lnTo>
                  <a:lnTo>
                    <a:pt x="1685" y="3200"/>
                  </a:lnTo>
                  <a:lnTo>
                    <a:pt x="1807" y="3248"/>
                  </a:lnTo>
                  <a:lnTo>
                    <a:pt x="1954" y="3273"/>
                  </a:lnTo>
                  <a:lnTo>
                    <a:pt x="2052" y="3248"/>
                  </a:lnTo>
                  <a:lnTo>
                    <a:pt x="2174" y="3224"/>
                  </a:lnTo>
                  <a:lnTo>
                    <a:pt x="2247" y="3151"/>
                  </a:lnTo>
                  <a:lnTo>
                    <a:pt x="2320" y="3102"/>
                  </a:lnTo>
                  <a:lnTo>
                    <a:pt x="2369" y="3004"/>
                  </a:lnTo>
                  <a:lnTo>
                    <a:pt x="2418" y="2931"/>
                  </a:lnTo>
                  <a:lnTo>
                    <a:pt x="2442" y="2833"/>
                  </a:lnTo>
                  <a:lnTo>
                    <a:pt x="2442" y="2736"/>
                  </a:lnTo>
                  <a:lnTo>
                    <a:pt x="2418" y="2638"/>
                  </a:lnTo>
                  <a:lnTo>
                    <a:pt x="2393" y="2565"/>
                  </a:lnTo>
                  <a:lnTo>
                    <a:pt x="1099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9" name="Google Shape;539;p40"/>
            <p:cNvSpPr/>
            <p:nvPr/>
          </p:nvSpPr>
          <p:spPr>
            <a:xfrm>
              <a:off x="5324825" y="3732450"/>
              <a:ext cx="372475" cy="218600"/>
            </a:xfrm>
            <a:custGeom>
              <a:rect b="b" l="l" r="r" t="t"/>
              <a:pathLst>
                <a:path extrusionOk="0" h="8744" w="14899">
                  <a:moveTo>
                    <a:pt x="12578" y="1319"/>
                  </a:moveTo>
                  <a:lnTo>
                    <a:pt x="12676" y="1344"/>
                  </a:lnTo>
                  <a:lnTo>
                    <a:pt x="12749" y="1392"/>
                  </a:lnTo>
                  <a:lnTo>
                    <a:pt x="12822" y="1441"/>
                  </a:lnTo>
                  <a:lnTo>
                    <a:pt x="12895" y="1515"/>
                  </a:lnTo>
                  <a:lnTo>
                    <a:pt x="12920" y="1612"/>
                  </a:lnTo>
                  <a:lnTo>
                    <a:pt x="12969" y="1710"/>
                  </a:lnTo>
                  <a:lnTo>
                    <a:pt x="12969" y="1808"/>
                  </a:lnTo>
                  <a:lnTo>
                    <a:pt x="12969" y="4079"/>
                  </a:lnTo>
                  <a:lnTo>
                    <a:pt x="12969" y="4177"/>
                  </a:lnTo>
                  <a:lnTo>
                    <a:pt x="12920" y="4274"/>
                  </a:lnTo>
                  <a:lnTo>
                    <a:pt x="12895" y="4348"/>
                  </a:lnTo>
                  <a:lnTo>
                    <a:pt x="12822" y="4421"/>
                  </a:lnTo>
                  <a:lnTo>
                    <a:pt x="12749" y="4470"/>
                  </a:lnTo>
                  <a:lnTo>
                    <a:pt x="12676" y="4519"/>
                  </a:lnTo>
                  <a:lnTo>
                    <a:pt x="12578" y="4543"/>
                  </a:lnTo>
                  <a:lnTo>
                    <a:pt x="12480" y="4567"/>
                  </a:lnTo>
                  <a:lnTo>
                    <a:pt x="12383" y="4543"/>
                  </a:lnTo>
                  <a:lnTo>
                    <a:pt x="12285" y="4519"/>
                  </a:lnTo>
                  <a:lnTo>
                    <a:pt x="12212" y="4470"/>
                  </a:lnTo>
                  <a:lnTo>
                    <a:pt x="12138" y="4421"/>
                  </a:lnTo>
                  <a:lnTo>
                    <a:pt x="12065" y="4348"/>
                  </a:lnTo>
                  <a:lnTo>
                    <a:pt x="12041" y="4274"/>
                  </a:lnTo>
                  <a:lnTo>
                    <a:pt x="11992" y="4177"/>
                  </a:lnTo>
                  <a:lnTo>
                    <a:pt x="11992" y="4079"/>
                  </a:lnTo>
                  <a:lnTo>
                    <a:pt x="11992" y="3004"/>
                  </a:lnTo>
                  <a:lnTo>
                    <a:pt x="7986" y="7010"/>
                  </a:lnTo>
                  <a:lnTo>
                    <a:pt x="7913" y="7059"/>
                  </a:lnTo>
                  <a:lnTo>
                    <a:pt x="7815" y="7107"/>
                  </a:lnTo>
                  <a:lnTo>
                    <a:pt x="7742" y="7132"/>
                  </a:lnTo>
                  <a:lnTo>
                    <a:pt x="7644" y="7156"/>
                  </a:lnTo>
                  <a:lnTo>
                    <a:pt x="7547" y="7132"/>
                  </a:lnTo>
                  <a:lnTo>
                    <a:pt x="7449" y="7107"/>
                  </a:lnTo>
                  <a:lnTo>
                    <a:pt x="7376" y="7059"/>
                  </a:lnTo>
                  <a:lnTo>
                    <a:pt x="7303" y="7010"/>
                  </a:lnTo>
                  <a:lnTo>
                    <a:pt x="5349" y="5056"/>
                  </a:lnTo>
                  <a:lnTo>
                    <a:pt x="2760" y="7620"/>
                  </a:lnTo>
                  <a:lnTo>
                    <a:pt x="2687" y="7694"/>
                  </a:lnTo>
                  <a:lnTo>
                    <a:pt x="2613" y="7742"/>
                  </a:lnTo>
                  <a:lnTo>
                    <a:pt x="2516" y="7767"/>
                  </a:lnTo>
                  <a:lnTo>
                    <a:pt x="2320" y="7767"/>
                  </a:lnTo>
                  <a:lnTo>
                    <a:pt x="2247" y="7742"/>
                  </a:lnTo>
                  <a:lnTo>
                    <a:pt x="2149" y="7694"/>
                  </a:lnTo>
                  <a:lnTo>
                    <a:pt x="2076" y="7620"/>
                  </a:lnTo>
                  <a:lnTo>
                    <a:pt x="2003" y="7547"/>
                  </a:lnTo>
                  <a:lnTo>
                    <a:pt x="1978" y="7474"/>
                  </a:lnTo>
                  <a:lnTo>
                    <a:pt x="1929" y="7376"/>
                  </a:lnTo>
                  <a:lnTo>
                    <a:pt x="1929" y="7278"/>
                  </a:lnTo>
                  <a:lnTo>
                    <a:pt x="1929" y="7205"/>
                  </a:lnTo>
                  <a:lnTo>
                    <a:pt x="1978" y="7107"/>
                  </a:lnTo>
                  <a:lnTo>
                    <a:pt x="2003" y="7010"/>
                  </a:lnTo>
                  <a:lnTo>
                    <a:pt x="2076" y="6936"/>
                  </a:lnTo>
                  <a:lnTo>
                    <a:pt x="5007" y="4006"/>
                  </a:lnTo>
                  <a:lnTo>
                    <a:pt x="5080" y="3957"/>
                  </a:lnTo>
                  <a:lnTo>
                    <a:pt x="5153" y="3908"/>
                  </a:lnTo>
                  <a:lnTo>
                    <a:pt x="5251" y="3884"/>
                  </a:lnTo>
                  <a:lnTo>
                    <a:pt x="5446" y="3884"/>
                  </a:lnTo>
                  <a:lnTo>
                    <a:pt x="5520" y="3908"/>
                  </a:lnTo>
                  <a:lnTo>
                    <a:pt x="5617" y="3957"/>
                  </a:lnTo>
                  <a:lnTo>
                    <a:pt x="5691" y="4006"/>
                  </a:lnTo>
                  <a:lnTo>
                    <a:pt x="7644" y="5960"/>
                  </a:lnTo>
                  <a:lnTo>
                    <a:pt x="11332" y="2296"/>
                  </a:lnTo>
                  <a:lnTo>
                    <a:pt x="10209" y="2296"/>
                  </a:lnTo>
                  <a:lnTo>
                    <a:pt x="10111" y="2272"/>
                  </a:lnTo>
                  <a:lnTo>
                    <a:pt x="10013" y="2247"/>
                  </a:lnTo>
                  <a:lnTo>
                    <a:pt x="9916" y="2198"/>
                  </a:lnTo>
                  <a:lnTo>
                    <a:pt x="9843" y="2150"/>
                  </a:lnTo>
                  <a:lnTo>
                    <a:pt x="9794" y="2076"/>
                  </a:lnTo>
                  <a:lnTo>
                    <a:pt x="9745" y="1979"/>
                  </a:lnTo>
                  <a:lnTo>
                    <a:pt x="9720" y="1905"/>
                  </a:lnTo>
                  <a:lnTo>
                    <a:pt x="9720" y="1808"/>
                  </a:lnTo>
                  <a:lnTo>
                    <a:pt x="9720" y="1710"/>
                  </a:lnTo>
                  <a:lnTo>
                    <a:pt x="9745" y="1612"/>
                  </a:lnTo>
                  <a:lnTo>
                    <a:pt x="9794" y="1515"/>
                  </a:lnTo>
                  <a:lnTo>
                    <a:pt x="9843" y="1441"/>
                  </a:lnTo>
                  <a:lnTo>
                    <a:pt x="9916" y="1392"/>
                  </a:lnTo>
                  <a:lnTo>
                    <a:pt x="10013" y="1344"/>
                  </a:lnTo>
                  <a:lnTo>
                    <a:pt x="10111" y="1319"/>
                  </a:lnTo>
                  <a:close/>
                  <a:moveTo>
                    <a:pt x="0" y="0"/>
                  </a:moveTo>
                  <a:lnTo>
                    <a:pt x="0" y="8744"/>
                  </a:lnTo>
                  <a:lnTo>
                    <a:pt x="14898" y="8744"/>
                  </a:lnTo>
                  <a:lnTo>
                    <a:pt x="14898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40" name="Google Shape;540;p40"/>
          <p:cNvSpPr/>
          <p:nvPr/>
        </p:nvSpPr>
        <p:spPr>
          <a:xfrm>
            <a:off x="4844905" y="3182557"/>
            <a:ext cx="392042" cy="392021"/>
          </a:xfrm>
          <a:custGeom>
            <a:rect b="b" l="l" r="r" t="t"/>
            <a:pathLst>
              <a:path extrusionOk="0" h="18757" w="18758">
                <a:moveTo>
                  <a:pt x="10039" y="2467"/>
                </a:moveTo>
                <a:lnTo>
                  <a:pt x="10380" y="2491"/>
                </a:lnTo>
                <a:lnTo>
                  <a:pt x="10674" y="2516"/>
                </a:lnTo>
                <a:lnTo>
                  <a:pt x="10869" y="2540"/>
                </a:lnTo>
                <a:lnTo>
                  <a:pt x="10967" y="2564"/>
                </a:lnTo>
                <a:lnTo>
                  <a:pt x="10991" y="2589"/>
                </a:lnTo>
                <a:lnTo>
                  <a:pt x="10967" y="2638"/>
                </a:lnTo>
                <a:lnTo>
                  <a:pt x="10893" y="2784"/>
                </a:lnTo>
                <a:lnTo>
                  <a:pt x="10771" y="2955"/>
                </a:lnTo>
                <a:lnTo>
                  <a:pt x="10600" y="3151"/>
                </a:lnTo>
                <a:lnTo>
                  <a:pt x="10405" y="3322"/>
                </a:lnTo>
                <a:lnTo>
                  <a:pt x="10209" y="3468"/>
                </a:lnTo>
                <a:lnTo>
                  <a:pt x="10039" y="3590"/>
                </a:lnTo>
                <a:lnTo>
                  <a:pt x="9941" y="3615"/>
                </a:lnTo>
                <a:lnTo>
                  <a:pt x="9843" y="3639"/>
                </a:lnTo>
                <a:lnTo>
                  <a:pt x="9745" y="3663"/>
                </a:lnTo>
                <a:lnTo>
                  <a:pt x="9648" y="3737"/>
                </a:lnTo>
                <a:lnTo>
                  <a:pt x="9550" y="3810"/>
                </a:lnTo>
                <a:lnTo>
                  <a:pt x="9452" y="3883"/>
                </a:lnTo>
                <a:lnTo>
                  <a:pt x="9355" y="3957"/>
                </a:lnTo>
                <a:lnTo>
                  <a:pt x="9257" y="3981"/>
                </a:lnTo>
                <a:lnTo>
                  <a:pt x="9159" y="4005"/>
                </a:lnTo>
                <a:lnTo>
                  <a:pt x="9086" y="4005"/>
                </a:lnTo>
                <a:lnTo>
                  <a:pt x="8988" y="4054"/>
                </a:lnTo>
                <a:lnTo>
                  <a:pt x="8866" y="4128"/>
                </a:lnTo>
                <a:lnTo>
                  <a:pt x="8793" y="4201"/>
                </a:lnTo>
                <a:lnTo>
                  <a:pt x="8695" y="4274"/>
                </a:lnTo>
                <a:lnTo>
                  <a:pt x="8598" y="4323"/>
                </a:lnTo>
                <a:lnTo>
                  <a:pt x="8500" y="4372"/>
                </a:lnTo>
                <a:lnTo>
                  <a:pt x="8304" y="4372"/>
                </a:lnTo>
                <a:lnTo>
                  <a:pt x="8207" y="4323"/>
                </a:lnTo>
                <a:lnTo>
                  <a:pt x="8109" y="4274"/>
                </a:lnTo>
                <a:lnTo>
                  <a:pt x="8036" y="4201"/>
                </a:lnTo>
                <a:lnTo>
                  <a:pt x="7963" y="4103"/>
                </a:lnTo>
                <a:lnTo>
                  <a:pt x="7938" y="4005"/>
                </a:lnTo>
                <a:lnTo>
                  <a:pt x="7963" y="3908"/>
                </a:lnTo>
                <a:lnTo>
                  <a:pt x="8036" y="3810"/>
                </a:lnTo>
                <a:lnTo>
                  <a:pt x="8109" y="3712"/>
                </a:lnTo>
                <a:lnTo>
                  <a:pt x="8158" y="3615"/>
                </a:lnTo>
                <a:lnTo>
                  <a:pt x="8207" y="3517"/>
                </a:lnTo>
                <a:lnTo>
                  <a:pt x="8207" y="3419"/>
                </a:lnTo>
                <a:lnTo>
                  <a:pt x="8182" y="3273"/>
                </a:lnTo>
                <a:lnTo>
                  <a:pt x="8158" y="3199"/>
                </a:lnTo>
                <a:lnTo>
                  <a:pt x="8109" y="3151"/>
                </a:lnTo>
                <a:lnTo>
                  <a:pt x="8060" y="3102"/>
                </a:lnTo>
                <a:lnTo>
                  <a:pt x="7987" y="3077"/>
                </a:lnTo>
                <a:lnTo>
                  <a:pt x="7840" y="3053"/>
                </a:lnTo>
                <a:lnTo>
                  <a:pt x="7669" y="3028"/>
                </a:lnTo>
                <a:lnTo>
                  <a:pt x="7596" y="2980"/>
                </a:lnTo>
                <a:lnTo>
                  <a:pt x="7547" y="2955"/>
                </a:lnTo>
                <a:lnTo>
                  <a:pt x="7523" y="2906"/>
                </a:lnTo>
                <a:lnTo>
                  <a:pt x="7547" y="2833"/>
                </a:lnTo>
                <a:lnTo>
                  <a:pt x="7572" y="2760"/>
                </a:lnTo>
                <a:lnTo>
                  <a:pt x="7645" y="2662"/>
                </a:lnTo>
                <a:lnTo>
                  <a:pt x="7694" y="2638"/>
                </a:lnTo>
                <a:lnTo>
                  <a:pt x="7792" y="2589"/>
                </a:lnTo>
                <a:lnTo>
                  <a:pt x="8036" y="2540"/>
                </a:lnTo>
                <a:lnTo>
                  <a:pt x="8329" y="2491"/>
                </a:lnTo>
                <a:lnTo>
                  <a:pt x="8671" y="2467"/>
                </a:lnTo>
                <a:close/>
                <a:moveTo>
                  <a:pt x="11455" y="4763"/>
                </a:moveTo>
                <a:lnTo>
                  <a:pt x="11528" y="4787"/>
                </a:lnTo>
                <a:lnTo>
                  <a:pt x="11577" y="4811"/>
                </a:lnTo>
                <a:lnTo>
                  <a:pt x="11626" y="4885"/>
                </a:lnTo>
                <a:lnTo>
                  <a:pt x="11650" y="4958"/>
                </a:lnTo>
                <a:lnTo>
                  <a:pt x="11626" y="5031"/>
                </a:lnTo>
                <a:lnTo>
                  <a:pt x="11577" y="5153"/>
                </a:lnTo>
                <a:lnTo>
                  <a:pt x="11528" y="5251"/>
                </a:lnTo>
                <a:lnTo>
                  <a:pt x="11455" y="5324"/>
                </a:lnTo>
                <a:lnTo>
                  <a:pt x="11357" y="5398"/>
                </a:lnTo>
                <a:lnTo>
                  <a:pt x="11260" y="5471"/>
                </a:lnTo>
                <a:lnTo>
                  <a:pt x="11162" y="5520"/>
                </a:lnTo>
                <a:lnTo>
                  <a:pt x="10991" y="5520"/>
                </a:lnTo>
                <a:lnTo>
                  <a:pt x="10942" y="5471"/>
                </a:lnTo>
                <a:lnTo>
                  <a:pt x="10893" y="5398"/>
                </a:lnTo>
                <a:lnTo>
                  <a:pt x="10869" y="5324"/>
                </a:lnTo>
                <a:lnTo>
                  <a:pt x="10893" y="5251"/>
                </a:lnTo>
                <a:lnTo>
                  <a:pt x="10942" y="5153"/>
                </a:lnTo>
                <a:lnTo>
                  <a:pt x="10991" y="5031"/>
                </a:lnTo>
                <a:lnTo>
                  <a:pt x="11064" y="4958"/>
                </a:lnTo>
                <a:lnTo>
                  <a:pt x="11162" y="4885"/>
                </a:lnTo>
                <a:lnTo>
                  <a:pt x="11260" y="4811"/>
                </a:lnTo>
                <a:lnTo>
                  <a:pt x="11357" y="4787"/>
                </a:lnTo>
                <a:lnTo>
                  <a:pt x="11455" y="4763"/>
                </a:lnTo>
                <a:close/>
                <a:moveTo>
                  <a:pt x="16437" y="12260"/>
                </a:moveTo>
                <a:lnTo>
                  <a:pt x="16511" y="12285"/>
                </a:lnTo>
                <a:lnTo>
                  <a:pt x="16535" y="12334"/>
                </a:lnTo>
                <a:lnTo>
                  <a:pt x="16559" y="12407"/>
                </a:lnTo>
                <a:lnTo>
                  <a:pt x="16584" y="12578"/>
                </a:lnTo>
                <a:lnTo>
                  <a:pt x="16584" y="12651"/>
                </a:lnTo>
                <a:lnTo>
                  <a:pt x="16535" y="12749"/>
                </a:lnTo>
                <a:lnTo>
                  <a:pt x="16486" y="12871"/>
                </a:lnTo>
                <a:lnTo>
                  <a:pt x="16413" y="12944"/>
                </a:lnTo>
                <a:lnTo>
                  <a:pt x="16340" y="13042"/>
                </a:lnTo>
                <a:lnTo>
                  <a:pt x="16266" y="13140"/>
                </a:lnTo>
                <a:lnTo>
                  <a:pt x="16218" y="13237"/>
                </a:lnTo>
                <a:lnTo>
                  <a:pt x="16218" y="13335"/>
                </a:lnTo>
                <a:lnTo>
                  <a:pt x="16193" y="13482"/>
                </a:lnTo>
                <a:lnTo>
                  <a:pt x="16144" y="13555"/>
                </a:lnTo>
                <a:lnTo>
                  <a:pt x="16120" y="13628"/>
                </a:lnTo>
                <a:lnTo>
                  <a:pt x="16071" y="13653"/>
                </a:lnTo>
                <a:lnTo>
                  <a:pt x="15973" y="13653"/>
                </a:lnTo>
                <a:lnTo>
                  <a:pt x="15924" y="13628"/>
                </a:lnTo>
                <a:lnTo>
                  <a:pt x="15900" y="13555"/>
                </a:lnTo>
                <a:lnTo>
                  <a:pt x="15851" y="13433"/>
                </a:lnTo>
                <a:lnTo>
                  <a:pt x="15851" y="13286"/>
                </a:lnTo>
                <a:lnTo>
                  <a:pt x="15827" y="13140"/>
                </a:lnTo>
                <a:lnTo>
                  <a:pt x="15851" y="12969"/>
                </a:lnTo>
                <a:lnTo>
                  <a:pt x="15924" y="12798"/>
                </a:lnTo>
                <a:lnTo>
                  <a:pt x="15998" y="12627"/>
                </a:lnTo>
                <a:lnTo>
                  <a:pt x="16120" y="12480"/>
                </a:lnTo>
                <a:lnTo>
                  <a:pt x="16242" y="12383"/>
                </a:lnTo>
                <a:lnTo>
                  <a:pt x="16340" y="12309"/>
                </a:lnTo>
                <a:lnTo>
                  <a:pt x="16437" y="12260"/>
                </a:lnTo>
                <a:close/>
                <a:moveTo>
                  <a:pt x="13922" y="3615"/>
                </a:moveTo>
                <a:lnTo>
                  <a:pt x="14239" y="3639"/>
                </a:lnTo>
                <a:lnTo>
                  <a:pt x="14483" y="3639"/>
                </a:lnTo>
                <a:lnTo>
                  <a:pt x="14679" y="3688"/>
                </a:lnTo>
                <a:lnTo>
                  <a:pt x="14777" y="3712"/>
                </a:lnTo>
                <a:lnTo>
                  <a:pt x="14825" y="3737"/>
                </a:lnTo>
                <a:lnTo>
                  <a:pt x="14874" y="3761"/>
                </a:lnTo>
                <a:lnTo>
                  <a:pt x="14923" y="3737"/>
                </a:lnTo>
                <a:lnTo>
                  <a:pt x="14972" y="3712"/>
                </a:lnTo>
                <a:lnTo>
                  <a:pt x="15045" y="3688"/>
                </a:lnTo>
                <a:lnTo>
                  <a:pt x="15143" y="3663"/>
                </a:lnTo>
                <a:lnTo>
                  <a:pt x="15485" y="3639"/>
                </a:lnTo>
                <a:lnTo>
                  <a:pt x="15900" y="4103"/>
                </a:lnTo>
                <a:lnTo>
                  <a:pt x="16291" y="4616"/>
                </a:lnTo>
                <a:lnTo>
                  <a:pt x="16633" y="5153"/>
                </a:lnTo>
                <a:lnTo>
                  <a:pt x="16926" y="5715"/>
                </a:lnTo>
                <a:lnTo>
                  <a:pt x="17194" y="6301"/>
                </a:lnTo>
                <a:lnTo>
                  <a:pt x="17390" y="6912"/>
                </a:lnTo>
                <a:lnTo>
                  <a:pt x="17561" y="7547"/>
                </a:lnTo>
                <a:lnTo>
                  <a:pt x="17683" y="8182"/>
                </a:lnTo>
                <a:lnTo>
                  <a:pt x="17414" y="8157"/>
                </a:lnTo>
                <a:lnTo>
                  <a:pt x="17317" y="8133"/>
                </a:lnTo>
                <a:lnTo>
                  <a:pt x="17268" y="8084"/>
                </a:lnTo>
                <a:lnTo>
                  <a:pt x="17219" y="8060"/>
                </a:lnTo>
                <a:lnTo>
                  <a:pt x="17146" y="8035"/>
                </a:lnTo>
                <a:lnTo>
                  <a:pt x="16975" y="8011"/>
                </a:lnTo>
                <a:lnTo>
                  <a:pt x="16877" y="7986"/>
                </a:lnTo>
                <a:lnTo>
                  <a:pt x="16779" y="7938"/>
                </a:lnTo>
                <a:lnTo>
                  <a:pt x="16682" y="7889"/>
                </a:lnTo>
                <a:lnTo>
                  <a:pt x="16584" y="7815"/>
                </a:lnTo>
                <a:lnTo>
                  <a:pt x="16511" y="7742"/>
                </a:lnTo>
                <a:lnTo>
                  <a:pt x="16437" y="7693"/>
                </a:lnTo>
                <a:lnTo>
                  <a:pt x="16364" y="7693"/>
                </a:lnTo>
                <a:lnTo>
                  <a:pt x="16315" y="7718"/>
                </a:lnTo>
                <a:lnTo>
                  <a:pt x="16291" y="7767"/>
                </a:lnTo>
                <a:lnTo>
                  <a:pt x="16291" y="7840"/>
                </a:lnTo>
                <a:lnTo>
                  <a:pt x="16340" y="7913"/>
                </a:lnTo>
                <a:lnTo>
                  <a:pt x="16413" y="8011"/>
                </a:lnTo>
                <a:lnTo>
                  <a:pt x="16486" y="8084"/>
                </a:lnTo>
                <a:lnTo>
                  <a:pt x="16584" y="8133"/>
                </a:lnTo>
                <a:lnTo>
                  <a:pt x="16706" y="8182"/>
                </a:lnTo>
                <a:lnTo>
                  <a:pt x="16779" y="8182"/>
                </a:lnTo>
                <a:lnTo>
                  <a:pt x="16877" y="8206"/>
                </a:lnTo>
                <a:lnTo>
                  <a:pt x="16975" y="8255"/>
                </a:lnTo>
                <a:lnTo>
                  <a:pt x="17072" y="8304"/>
                </a:lnTo>
                <a:lnTo>
                  <a:pt x="17170" y="8377"/>
                </a:lnTo>
                <a:lnTo>
                  <a:pt x="17194" y="8426"/>
                </a:lnTo>
                <a:lnTo>
                  <a:pt x="17219" y="8475"/>
                </a:lnTo>
                <a:lnTo>
                  <a:pt x="17194" y="8621"/>
                </a:lnTo>
                <a:lnTo>
                  <a:pt x="17097" y="8792"/>
                </a:lnTo>
                <a:lnTo>
                  <a:pt x="16975" y="8963"/>
                </a:lnTo>
                <a:lnTo>
                  <a:pt x="16804" y="9110"/>
                </a:lnTo>
                <a:lnTo>
                  <a:pt x="16657" y="9232"/>
                </a:lnTo>
                <a:lnTo>
                  <a:pt x="16511" y="9305"/>
                </a:lnTo>
                <a:lnTo>
                  <a:pt x="16413" y="9330"/>
                </a:lnTo>
                <a:lnTo>
                  <a:pt x="16242" y="9354"/>
                </a:lnTo>
                <a:lnTo>
                  <a:pt x="16169" y="9378"/>
                </a:lnTo>
                <a:lnTo>
                  <a:pt x="16120" y="9427"/>
                </a:lnTo>
                <a:lnTo>
                  <a:pt x="16071" y="9452"/>
                </a:lnTo>
                <a:lnTo>
                  <a:pt x="16022" y="9476"/>
                </a:lnTo>
                <a:lnTo>
                  <a:pt x="15973" y="9452"/>
                </a:lnTo>
                <a:lnTo>
                  <a:pt x="15924" y="9427"/>
                </a:lnTo>
                <a:lnTo>
                  <a:pt x="15900" y="9378"/>
                </a:lnTo>
                <a:lnTo>
                  <a:pt x="15851" y="9305"/>
                </a:lnTo>
                <a:lnTo>
                  <a:pt x="15827" y="9134"/>
                </a:lnTo>
                <a:lnTo>
                  <a:pt x="15802" y="9037"/>
                </a:lnTo>
                <a:lnTo>
                  <a:pt x="15729" y="8890"/>
                </a:lnTo>
                <a:lnTo>
                  <a:pt x="15607" y="8743"/>
                </a:lnTo>
                <a:lnTo>
                  <a:pt x="15460" y="8573"/>
                </a:lnTo>
                <a:lnTo>
                  <a:pt x="15314" y="8402"/>
                </a:lnTo>
                <a:lnTo>
                  <a:pt x="15192" y="8255"/>
                </a:lnTo>
                <a:lnTo>
                  <a:pt x="15094" y="8108"/>
                </a:lnTo>
                <a:lnTo>
                  <a:pt x="15070" y="8011"/>
                </a:lnTo>
                <a:lnTo>
                  <a:pt x="15070" y="7938"/>
                </a:lnTo>
                <a:lnTo>
                  <a:pt x="15045" y="7889"/>
                </a:lnTo>
                <a:lnTo>
                  <a:pt x="15021" y="7889"/>
                </a:lnTo>
                <a:lnTo>
                  <a:pt x="14972" y="7913"/>
                </a:lnTo>
                <a:lnTo>
                  <a:pt x="14948" y="7962"/>
                </a:lnTo>
                <a:lnTo>
                  <a:pt x="14899" y="8035"/>
                </a:lnTo>
                <a:lnTo>
                  <a:pt x="14874" y="8182"/>
                </a:lnTo>
                <a:lnTo>
                  <a:pt x="14899" y="8279"/>
                </a:lnTo>
                <a:lnTo>
                  <a:pt x="14972" y="8402"/>
                </a:lnTo>
                <a:lnTo>
                  <a:pt x="15045" y="8548"/>
                </a:lnTo>
                <a:lnTo>
                  <a:pt x="15167" y="8670"/>
                </a:lnTo>
                <a:lnTo>
                  <a:pt x="15265" y="8792"/>
                </a:lnTo>
                <a:lnTo>
                  <a:pt x="15363" y="8914"/>
                </a:lnTo>
                <a:lnTo>
                  <a:pt x="15436" y="9037"/>
                </a:lnTo>
                <a:lnTo>
                  <a:pt x="15460" y="9134"/>
                </a:lnTo>
                <a:lnTo>
                  <a:pt x="15460" y="9232"/>
                </a:lnTo>
                <a:lnTo>
                  <a:pt x="15509" y="9330"/>
                </a:lnTo>
                <a:lnTo>
                  <a:pt x="15558" y="9427"/>
                </a:lnTo>
                <a:lnTo>
                  <a:pt x="15631" y="9525"/>
                </a:lnTo>
                <a:lnTo>
                  <a:pt x="15753" y="9598"/>
                </a:lnTo>
                <a:lnTo>
                  <a:pt x="15900" y="9647"/>
                </a:lnTo>
                <a:lnTo>
                  <a:pt x="16047" y="9696"/>
                </a:lnTo>
                <a:lnTo>
                  <a:pt x="16218" y="9720"/>
                </a:lnTo>
                <a:lnTo>
                  <a:pt x="16364" y="9720"/>
                </a:lnTo>
                <a:lnTo>
                  <a:pt x="16486" y="9769"/>
                </a:lnTo>
                <a:lnTo>
                  <a:pt x="16559" y="9818"/>
                </a:lnTo>
                <a:lnTo>
                  <a:pt x="16584" y="9867"/>
                </a:lnTo>
                <a:lnTo>
                  <a:pt x="16584" y="9916"/>
                </a:lnTo>
                <a:lnTo>
                  <a:pt x="16559" y="10013"/>
                </a:lnTo>
                <a:lnTo>
                  <a:pt x="16437" y="10209"/>
                </a:lnTo>
                <a:lnTo>
                  <a:pt x="16242" y="10429"/>
                </a:lnTo>
                <a:lnTo>
                  <a:pt x="16022" y="10673"/>
                </a:lnTo>
                <a:lnTo>
                  <a:pt x="15802" y="10917"/>
                </a:lnTo>
                <a:lnTo>
                  <a:pt x="15631" y="11186"/>
                </a:lnTo>
                <a:lnTo>
                  <a:pt x="15485" y="11430"/>
                </a:lnTo>
                <a:lnTo>
                  <a:pt x="15460" y="11528"/>
                </a:lnTo>
                <a:lnTo>
                  <a:pt x="15460" y="11625"/>
                </a:lnTo>
                <a:lnTo>
                  <a:pt x="15460" y="11772"/>
                </a:lnTo>
                <a:lnTo>
                  <a:pt x="15485" y="11918"/>
                </a:lnTo>
                <a:lnTo>
                  <a:pt x="15509" y="12016"/>
                </a:lnTo>
                <a:lnTo>
                  <a:pt x="15558" y="12089"/>
                </a:lnTo>
                <a:lnTo>
                  <a:pt x="15583" y="12138"/>
                </a:lnTo>
                <a:lnTo>
                  <a:pt x="15607" y="12212"/>
                </a:lnTo>
                <a:lnTo>
                  <a:pt x="15631" y="12383"/>
                </a:lnTo>
                <a:lnTo>
                  <a:pt x="15607" y="12480"/>
                </a:lnTo>
                <a:lnTo>
                  <a:pt x="15509" y="12651"/>
                </a:lnTo>
                <a:lnTo>
                  <a:pt x="15363" y="12847"/>
                </a:lnTo>
                <a:lnTo>
                  <a:pt x="15167" y="13042"/>
                </a:lnTo>
                <a:lnTo>
                  <a:pt x="14972" y="13237"/>
                </a:lnTo>
                <a:lnTo>
                  <a:pt x="14825" y="13433"/>
                </a:lnTo>
                <a:lnTo>
                  <a:pt x="14728" y="13604"/>
                </a:lnTo>
                <a:lnTo>
                  <a:pt x="14679" y="13701"/>
                </a:lnTo>
                <a:lnTo>
                  <a:pt x="14654" y="13823"/>
                </a:lnTo>
                <a:lnTo>
                  <a:pt x="14581" y="13970"/>
                </a:lnTo>
                <a:lnTo>
                  <a:pt x="14459" y="14117"/>
                </a:lnTo>
                <a:lnTo>
                  <a:pt x="14313" y="14288"/>
                </a:lnTo>
                <a:lnTo>
                  <a:pt x="14142" y="14434"/>
                </a:lnTo>
                <a:lnTo>
                  <a:pt x="13995" y="14556"/>
                </a:lnTo>
                <a:lnTo>
                  <a:pt x="13848" y="14629"/>
                </a:lnTo>
                <a:lnTo>
                  <a:pt x="13726" y="14654"/>
                </a:lnTo>
                <a:lnTo>
                  <a:pt x="13653" y="14654"/>
                </a:lnTo>
                <a:lnTo>
                  <a:pt x="13555" y="14605"/>
                </a:lnTo>
                <a:lnTo>
                  <a:pt x="13458" y="14556"/>
                </a:lnTo>
                <a:lnTo>
                  <a:pt x="13360" y="14483"/>
                </a:lnTo>
                <a:lnTo>
                  <a:pt x="13287" y="14385"/>
                </a:lnTo>
                <a:lnTo>
                  <a:pt x="13213" y="14288"/>
                </a:lnTo>
                <a:lnTo>
                  <a:pt x="13189" y="14190"/>
                </a:lnTo>
                <a:lnTo>
                  <a:pt x="13165" y="14092"/>
                </a:lnTo>
                <a:lnTo>
                  <a:pt x="13140" y="13921"/>
                </a:lnTo>
                <a:lnTo>
                  <a:pt x="13116" y="13848"/>
                </a:lnTo>
                <a:lnTo>
                  <a:pt x="13067" y="13799"/>
                </a:lnTo>
                <a:lnTo>
                  <a:pt x="13043" y="13750"/>
                </a:lnTo>
                <a:lnTo>
                  <a:pt x="12994" y="13677"/>
                </a:lnTo>
                <a:lnTo>
                  <a:pt x="12969" y="13530"/>
                </a:lnTo>
                <a:lnTo>
                  <a:pt x="12945" y="13359"/>
                </a:lnTo>
                <a:lnTo>
                  <a:pt x="12920" y="13286"/>
                </a:lnTo>
                <a:lnTo>
                  <a:pt x="12872" y="13237"/>
                </a:lnTo>
                <a:lnTo>
                  <a:pt x="12847" y="13164"/>
                </a:lnTo>
                <a:lnTo>
                  <a:pt x="12823" y="13066"/>
                </a:lnTo>
                <a:lnTo>
                  <a:pt x="12798" y="12920"/>
                </a:lnTo>
                <a:lnTo>
                  <a:pt x="12774" y="12749"/>
                </a:lnTo>
                <a:lnTo>
                  <a:pt x="12798" y="12602"/>
                </a:lnTo>
                <a:lnTo>
                  <a:pt x="12823" y="12456"/>
                </a:lnTo>
                <a:lnTo>
                  <a:pt x="12847" y="12358"/>
                </a:lnTo>
                <a:lnTo>
                  <a:pt x="12872" y="12285"/>
                </a:lnTo>
                <a:lnTo>
                  <a:pt x="12920" y="12236"/>
                </a:lnTo>
                <a:lnTo>
                  <a:pt x="12945" y="12163"/>
                </a:lnTo>
                <a:lnTo>
                  <a:pt x="12969" y="11992"/>
                </a:lnTo>
                <a:lnTo>
                  <a:pt x="12945" y="11894"/>
                </a:lnTo>
                <a:lnTo>
                  <a:pt x="12896" y="11772"/>
                </a:lnTo>
                <a:lnTo>
                  <a:pt x="12798" y="11650"/>
                </a:lnTo>
                <a:lnTo>
                  <a:pt x="12701" y="11528"/>
                </a:lnTo>
                <a:lnTo>
                  <a:pt x="12578" y="11381"/>
                </a:lnTo>
                <a:lnTo>
                  <a:pt x="12481" y="11210"/>
                </a:lnTo>
                <a:lnTo>
                  <a:pt x="12432" y="11015"/>
                </a:lnTo>
                <a:lnTo>
                  <a:pt x="12408" y="10844"/>
                </a:lnTo>
                <a:lnTo>
                  <a:pt x="12408" y="10697"/>
                </a:lnTo>
                <a:lnTo>
                  <a:pt x="12383" y="10551"/>
                </a:lnTo>
                <a:lnTo>
                  <a:pt x="12334" y="10453"/>
                </a:lnTo>
                <a:lnTo>
                  <a:pt x="12310" y="10380"/>
                </a:lnTo>
                <a:lnTo>
                  <a:pt x="12261" y="10331"/>
                </a:lnTo>
                <a:lnTo>
                  <a:pt x="12188" y="10307"/>
                </a:lnTo>
                <a:lnTo>
                  <a:pt x="12017" y="10282"/>
                </a:lnTo>
                <a:lnTo>
                  <a:pt x="11870" y="10307"/>
                </a:lnTo>
                <a:lnTo>
                  <a:pt x="11797" y="10331"/>
                </a:lnTo>
                <a:lnTo>
                  <a:pt x="11748" y="10380"/>
                </a:lnTo>
                <a:lnTo>
                  <a:pt x="11675" y="10429"/>
                </a:lnTo>
                <a:lnTo>
                  <a:pt x="11553" y="10453"/>
                </a:lnTo>
                <a:lnTo>
                  <a:pt x="11406" y="10478"/>
                </a:lnTo>
                <a:lnTo>
                  <a:pt x="11260" y="10478"/>
                </a:lnTo>
                <a:lnTo>
                  <a:pt x="11089" y="10453"/>
                </a:lnTo>
                <a:lnTo>
                  <a:pt x="10893" y="10355"/>
                </a:lnTo>
                <a:lnTo>
                  <a:pt x="10674" y="10233"/>
                </a:lnTo>
                <a:lnTo>
                  <a:pt x="10503" y="10087"/>
                </a:lnTo>
                <a:lnTo>
                  <a:pt x="10429" y="10013"/>
                </a:lnTo>
                <a:lnTo>
                  <a:pt x="10356" y="9891"/>
                </a:lnTo>
                <a:lnTo>
                  <a:pt x="10234" y="9598"/>
                </a:lnTo>
                <a:lnTo>
                  <a:pt x="10161" y="9281"/>
                </a:lnTo>
                <a:lnTo>
                  <a:pt x="10112" y="8963"/>
                </a:lnTo>
                <a:lnTo>
                  <a:pt x="10136" y="8792"/>
                </a:lnTo>
                <a:lnTo>
                  <a:pt x="10161" y="8621"/>
                </a:lnTo>
                <a:lnTo>
                  <a:pt x="10258" y="8279"/>
                </a:lnTo>
                <a:lnTo>
                  <a:pt x="10332" y="8108"/>
                </a:lnTo>
                <a:lnTo>
                  <a:pt x="10405" y="7962"/>
                </a:lnTo>
                <a:lnTo>
                  <a:pt x="10503" y="7815"/>
                </a:lnTo>
                <a:lnTo>
                  <a:pt x="10600" y="7718"/>
                </a:lnTo>
                <a:lnTo>
                  <a:pt x="10796" y="7522"/>
                </a:lnTo>
                <a:lnTo>
                  <a:pt x="10991" y="7376"/>
                </a:lnTo>
                <a:lnTo>
                  <a:pt x="11162" y="7278"/>
                </a:lnTo>
                <a:lnTo>
                  <a:pt x="11260" y="7229"/>
                </a:lnTo>
                <a:lnTo>
                  <a:pt x="11431" y="7205"/>
                </a:lnTo>
                <a:lnTo>
                  <a:pt x="11504" y="7180"/>
                </a:lnTo>
                <a:lnTo>
                  <a:pt x="11553" y="7132"/>
                </a:lnTo>
                <a:lnTo>
                  <a:pt x="11626" y="7107"/>
                </a:lnTo>
                <a:lnTo>
                  <a:pt x="11724" y="7083"/>
                </a:lnTo>
                <a:lnTo>
                  <a:pt x="11870" y="7058"/>
                </a:lnTo>
                <a:lnTo>
                  <a:pt x="12188" y="7058"/>
                </a:lnTo>
                <a:lnTo>
                  <a:pt x="12359" y="7107"/>
                </a:lnTo>
                <a:lnTo>
                  <a:pt x="12481" y="7156"/>
                </a:lnTo>
                <a:lnTo>
                  <a:pt x="12603" y="7229"/>
                </a:lnTo>
                <a:lnTo>
                  <a:pt x="12676" y="7303"/>
                </a:lnTo>
                <a:lnTo>
                  <a:pt x="12774" y="7376"/>
                </a:lnTo>
                <a:lnTo>
                  <a:pt x="12896" y="7425"/>
                </a:lnTo>
                <a:lnTo>
                  <a:pt x="12969" y="7425"/>
                </a:lnTo>
                <a:lnTo>
                  <a:pt x="13140" y="7449"/>
                </a:lnTo>
                <a:lnTo>
                  <a:pt x="13213" y="7498"/>
                </a:lnTo>
                <a:lnTo>
                  <a:pt x="13262" y="7522"/>
                </a:lnTo>
                <a:lnTo>
                  <a:pt x="13311" y="7547"/>
                </a:lnTo>
                <a:lnTo>
                  <a:pt x="13360" y="7571"/>
                </a:lnTo>
                <a:lnTo>
                  <a:pt x="13409" y="7547"/>
                </a:lnTo>
                <a:lnTo>
                  <a:pt x="13458" y="7522"/>
                </a:lnTo>
                <a:lnTo>
                  <a:pt x="13507" y="7498"/>
                </a:lnTo>
                <a:lnTo>
                  <a:pt x="13580" y="7449"/>
                </a:lnTo>
                <a:lnTo>
                  <a:pt x="13726" y="7425"/>
                </a:lnTo>
                <a:lnTo>
                  <a:pt x="13897" y="7449"/>
                </a:lnTo>
                <a:lnTo>
                  <a:pt x="13971" y="7498"/>
                </a:lnTo>
                <a:lnTo>
                  <a:pt x="14019" y="7522"/>
                </a:lnTo>
                <a:lnTo>
                  <a:pt x="14093" y="7571"/>
                </a:lnTo>
                <a:lnTo>
                  <a:pt x="14190" y="7596"/>
                </a:lnTo>
                <a:lnTo>
                  <a:pt x="14337" y="7620"/>
                </a:lnTo>
                <a:lnTo>
                  <a:pt x="14654" y="7620"/>
                </a:lnTo>
                <a:lnTo>
                  <a:pt x="14801" y="7596"/>
                </a:lnTo>
                <a:lnTo>
                  <a:pt x="14899" y="7571"/>
                </a:lnTo>
                <a:lnTo>
                  <a:pt x="14972" y="7522"/>
                </a:lnTo>
                <a:lnTo>
                  <a:pt x="15021" y="7473"/>
                </a:lnTo>
                <a:lnTo>
                  <a:pt x="15045" y="7400"/>
                </a:lnTo>
                <a:lnTo>
                  <a:pt x="15070" y="7229"/>
                </a:lnTo>
                <a:lnTo>
                  <a:pt x="15070" y="7205"/>
                </a:lnTo>
                <a:lnTo>
                  <a:pt x="15045" y="7156"/>
                </a:lnTo>
                <a:lnTo>
                  <a:pt x="14948" y="7107"/>
                </a:lnTo>
                <a:lnTo>
                  <a:pt x="14825" y="7058"/>
                </a:lnTo>
                <a:lnTo>
                  <a:pt x="14679" y="7058"/>
                </a:lnTo>
                <a:lnTo>
                  <a:pt x="14532" y="7034"/>
                </a:lnTo>
                <a:lnTo>
                  <a:pt x="14361" y="6985"/>
                </a:lnTo>
                <a:lnTo>
                  <a:pt x="14215" y="6936"/>
                </a:lnTo>
                <a:lnTo>
                  <a:pt x="14117" y="6863"/>
                </a:lnTo>
                <a:lnTo>
                  <a:pt x="14019" y="6790"/>
                </a:lnTo>
                <a:lnTo>
                  <a:pt x="13922" y="6716"/>
                </a:lnTo>
                <a:lnTo>
                  <a:pt x="13824" y="6692"/>
                </a:lnTo>
                <a:lnTo>
                  <a:pt x="13726" y="6668"/>
                </a:lnTo>
                <a:lnTo>
                  <a:pt x="13653" y="6643"/>
                </a:lnTo>
                <a:lnTo>
                  <a:pt x="13555" y="6619"/>
                </a:lnTo>
                <a:lnTo>
                  <a:pt x="13458" y="6545"/>
                </a:lnTo>
                <a:lnTo>
                  <a:pt x="13360" y="6472"/>
                </a:lnTo>
                <a:lnTo>
                  <a:pt x="13287" y="6399"/>
                </a:lnTo>
                <a:lnTo>
                  <a:pt x="13189" y="6374"/>
                </a:lnTo>
                <a:lnTo>
                  <a:pt x="13116" y="6350"/>
                </a:lnTo>
                <a:lnTo>
                  <a:pt x="13067" y="6374"/>
                </a:lnTo>
                <a:lnTo>
                  <a:pt x="13018" y="6399"/>
                </a:lnTo>
                <a:lnTo>
                  <a:pt x="12945" y="6399"/>
                </a:lnTo>
                <a:lnTo>
                  <a:pt x="12872" y="6350"/>
                </a:lnTo>
                <a:lnTo>
                  <a:pt x="12774" y="6277"/>
                </a:lnTo>
                <a:lnTo>
                  <a:pt x="12701" y="6228"/>
                </a:lnTo>
                <a:lnTo>
                  <a:pt x="12627" y="6179"/>
                </a:lnTo>
                <a:lnTo>
                  <a:pt x="12505" y="6179"/>
                </a:lnTo>
                <a:lnTo>
                  <a:pt x="12456" y="6228"/>
                </a:lnTo>
                <a:lnTo>
                  <a:pt x="12383" y="6252"/>
                </a:lnTo>
                <a:lnTo>
                  <a:pt x="12212" y="6277"/>
                </a:lnTo>
                <a:lnTo>
                  <a:pt x="12114" y="6326"/>
                </a:lnTo>
                <a:lnTo>
                  <a:pt x="11968" y="6399"/>
                </a:lnTo>
                <a:lnTo>
                  <a:pt x="11797" y="6521"/>
                </a:lnTo>
                <a:lnTo>
                  <a:pt x="11650" y="6668"/>
                </a:lnTo>
                <a:lnTo>
                  <a:pt x="11479" y="6814"/>
                </a:lnTo>
                <a:lnTo>
                  <a:pt x="11309" y="6936"/>
                </a:lnTo>
                <a:lnTo>
                  <a:pt x="11186" y="7009"/>
                </a:lnTo>
                <a:lnTo>
                  <a:pt x="11064" y="7058"/>
                </a:lnTo>
                <a:lnTo>
                  <a:pt x="10918" y="7009"/>
                </a:lnTo>
                <a:lnTo>
                  <a:pt x="10844" y="6985"/>
                </a:lnTo>
                <a:lnTo>
                  <a:pt x="10796" y="6961"/>
                </a:lnTo>
                <a:lnTo>
                  <a:pt x="10747" y="6912"/>
                </a:lnTo>
                <a:lnTo>
                  <a:pt x="10722" y="6838"/>
                </a:lnTo>
                <a:lnTo>
                  <a:pt x="10698" y="6668"/>
                </a:lnTo>
                <a:lnTo>
                  <a:pt x="10722" y="6497"/>
                </a:lnTo>
                <a:lnTo>
                  <a:pt x="10747" y="6423"/>
                </a:lnTo>
                <a:lnTo>
                  <a:pt x="10796" y="6374"/>
                </a:lnTo>
                <a:lnTo>
                  <a:pt x="10844" y="6350"/>
                </a:lnTo>
                <a:lnTo>
                  <a:pt x="10967" y="6326"/>
                </a:lnTo>
                <a:lnTo>
                  <a:pt x="11113" y="6301"/>
                </a:lnTo>
                <a:lnTo>
                  <a:pt x="11260" y="6277"/>
                </a:lnTo>
                <a:lnTo>
                  <a:pt x="11406" y="6277"/>
                </a:lnTo>
                <a:lnTo>
                  <a:pt x="11528" y="6228"/>
                </a:lnTo>
                <a:lnTo>
                  <a:pt x="11602" y="6179"/>
                </a:lnTo>
                <a:lnTo>
                  <a:pt x="11626" y="6130"/>
                </a:lnTo>
                <a:lnTo>
                  <a:pt x="11650" y="6106"/>
                </a:lnTo>
                <a:lnTo>
                  <a:pt x="11602" y="5935"/>
                </a:lnTo>
                <a:lnTo>
                  <a:pt x="11577" y="5862"/>
                </a:lnTo>
                <a:lnTo>
                  <a:pt x="11553" y="5813"/>
                </a:lnTo>
                <a:lnTo>
                  <a:pt x="11504" y="5764"/>
                </a:lnTo>
                <a:lnTo>
                  <a:pt x="11504" y="5715"/>
                </a:lnTo>
                <a:lnTo>
                  <a:pt x="11504" y="5666"/>
                </a:lnTo>
                <a:lnTo>
                  <a:pt x="11553" y="5617"/>
                </a:lnTo>
                <a:lnTo>
                  <a:pt x="11602" y="5593"/>
                </a:lnTo>
                <a:lnTo>
                  <a:pt x="11675" y="5544"/>
                </a:lnTo>
                <a:lnTo>
                  <a:pt x="11821" y="5520"/>
                </a:lnTo>
                <a:lnTo>
                  <a:pt x="11919" y="5520"/>
                </a:lnTo>
                <a:lnTo>
                  <a:pt x="12017" y="5471"/>
                </a:lnTo>
                <a:lnTo>
                  <a:pt x="12114" y="5398"/>
                </a:lnTo>
                <a:lnTo>
                  <a:pt x="12212" y="5324"/>
                </a:lnTo>
                <a:lnTo>
                  <a:pt x="12285" y="5251"/>
                </a:lnTo>
                <a:lnTo>
                  <a:pt x="12359" y="5153"/>
                </a:lnTo>
                <a:lnTo>
                  <a:pt x="12383" y="5031"/>
                </a:lnTo>
                <a:lnTo>
                  <a:pt x="12408" y="4958"/>
                </a:lnTo>
                <a:lnTo>
                  <a:pt x="12383" y="4787"/>
                </a:lnTo>
                <a:lnTo>
                  <a:pt x="12334" y="4714"/>
                </a:lnTo>
                <a:lnTo>
                  <a:pt x="12310" y="4665"/>
                </a:lnTo>
                <a:lnTo>
                  <a:pt x="12310" y="4640"/>
                </a:lnTo>
                <a:lnTo>
                  <a:pt x="12310" y="4592"/>
                </a:lnTo>
                <a:lnTo>
                  <a:pt x="12383" y="4469"/>
                </a:lnTo>
                <a:lnTo>
                  <a:pt x="12505" y="4298"/>
                </a:lnTo>
                <a:lnTo>
                  <a:pt x="12701" y="4103"/>
                </a:lnTo>
                <a:lnTo>
                  <a:pt x="12798" y="4005"/>
                </a:lnTo>
                <a:lnTo>
                  <a:pt x="12945" y="3908"/>
                </a:lnTo>
                <a:lnTo>
                  <a:pt x="13091" y="3834"/>
                </a:lnTo>
                <a:lnTo>
                  <a:pt x="13262" y="3761"/>
                </a:lnTo>
                <a:lnTo>
                  <a:pt x="13604" y="3663"/>
                </a:lnTo>
                <a:lnTo>
                  <a:pt x="13775" y="3639"/>
                </a:lnTo>
                <a:lnTo>
                  <a:pt x="13922" y="3615"/>
                </a:lnTo>
                <a:close/>
                <a:moveTo>
                  <a:pt x="6888" y="2467"/>
                </a:moveTo>
                <a:lnTo>
                  <a:pt x="6986" y="2491"/>
                </a:lnTo>
                <a:lnTo>
                  <a:pt x="7083" y="2516"/>
                </a:lnTo>
                <a:lnTo>
                  <a:pt x="7132" y="2540"/>
                </a:lnTo>
                <a:lnTo>
                  <a:pt x="7181" y="2589"/>
                </a:lnTo>
                <a:lnTo>
                  <a:pt x="7181" y="2638"/>
                </a:lnTo>
                <a:lnTo>
                  <a:pt x="7181" y="2711"/>
                </a:lnTo>
                <a:lnTo>
                  <a:pt x="7132" y="2784"/>
                </a:lnTo>
                <a:lnTo>
                  <a:pt x="7083" y="2858"/>
                </a:lnTo>
                <a:lnTo>
                  <a:pt x="6937" y="3028"/>
                </a:lnTo>
                <a:lnTo>
                  <a:pt x="6864" y="3175"/>
                </a:lnTo>
                <a:lnTo>
                  <a:pt x="6839" y="3322"/>
                </a:lnTo>
                <a:lnTo>
                  <a:pt x="6864" y="3395"/>
                </a:lnTo>
                <a:lnTo>
                  <a:pt x="6888" y="3419"/>
                </a:lnTo>
                <a:lnTo>
                  <a:pt x="6961" y="3517"/>
                </a:lnTo>
                <a:lnTo>
                  <a:pt x="7010" y="3615"/>
                </a:lnTo>
                <a:lnTo>
                  <a:pt x="7059" y="3712"/>
                </a:lnTo>
                <a:lnTo>
                  <a:pt x="7083" y="3810"/>
                </a:lnTo>
                <a:lnTo>
                  <a:pt x="7059" y="3908"/>
                </a:lnTo>
                <a:lnTo>
                  <a:pt x="7010" y="4005"/>
                </a:lnTo>
                <a:lnTo>
                  <a:pt x="6961" y="4103"/>
                </a:lnTo>
                <a:lnTo>
                  <a:pt x="6888" y="4201"/>
                </a:lnTo>
                <a:lnTo>
                  <a:pt x="6839" y="4225"/>
                </a:lnTo>
                <a:lnTo>
                  <a:pt x="6644" y="4225"/>
                </a:lnTo>
                <a:lnTo>
                  <a:pt x="6473" y="4128"/>
                </a:lnTo>
                <a:lnTo>
                  <a:pt x="6302" y="4005"/>
                </a:lnTo>
                <a:lnTo>
                  <a:pt x="6155" y="3859"/>
                </a:lnTo>
                <a:lnTo>
                  <a:pt x="5984" y="3786"/>
                </a:lnTo>
                <a:lnTo>
                  <a:pt x="5838" y="3761"/>
                </a:lnTo>
                <a:lnTo>
                  <a:pt x="5789" y="3786"/>
                </a:lnTo>
                <a:lnTo>
                  <a:pt x="5740" y="3810"/>
                </a:lnTo>
                <a:lnTo>
                  <a:pt x="5642" y="3883"/>
                </a:lnTo>
                <a:lnTo>
                  <a:pt x="5545" y="3957"/>
                </a:lnTo>
                <a:lnTo>
                  <a:pt x="5447" y="3981"/>
                </a:lnTo>
                <a:lnTo>
                  <a:pt x="5349" y="4005"/>
                </a:lnTo>
                <a:lnTo>
                  <a:pt x="5203" y="4030"/>
                </a:lnTo>
                <a:lnTo>
                  <a:pt x="5129" y="4054"/>
                </a:lnTo>
                <a:lnTo>
                  <a:pt x="5081" y="4103"/>
                </a:lnTo>
                <a:lnTo>
                  <a:pt x="5032" y="4128"/>
                </a:lnTo>
                <a:lnTo>
                  <a:pt x="4959" y="4152"/>
                </a:lnTo>
                <a:lnTo>
                  <a:pt x="4788" y="4201"/>
                </a:lnTo>
                <a:lnTo>
                  <a:pt x="4690" y="4201"/>
                </a:lnTo>
                <a:lnTo>
                  <a:pt x="4592" y="4250"/>
                </a:lnTo>
                <a:lnTo>
                  <a:pt x="4494" y="4298"/>
                </a:lnTo>
                <a:lnTo>
                  <a:pt x="4397" y="4372"/>
                </a:lnTo>
                <a:lnTo>
                  <a:pt x="4372" y="4421"/>
                </a:lnTo>
                <a:lnTo>
                  <a:pt x="4372" y="4494"/>
                </a:lnTo>
                <a:lnTo>
                  <a:pt x="4372" y="4616"/>
                </a:lnTo>
                <a:lnTo>
                  <a:pt x="4470" y="4787"/>
                </a:lnTo>
                <a:lnTo>
                  <a:pt x="4592" y="4958"/>
                </a:lnTo>
                <a:lnTo>
                  <a:pt x="4690" y="5031"/>
                </a:lnTo>
                <a:lnTo>
                  <a:pt x="4788" y="5056"/>
                </a:lnTo>
                <a:lnTo>
                  <a:pt x="4885" y="5080"/>
                </a:lnTo>
                <a:lnTo>
                  <a:pt x="5007" y="5080"/>
                </a:lnTo>
                <a:lnTo>
                  <a:pt x="5129" y="5056"/>
                </a:lnTo>
                <a:lnTo>
                  <a:pt x="5227" y="5007"/>
                </a:lnTo>
                <a:lnTo>
                  <a:pt x="5349" y="4933"/>
                </a:lnTo>
                <a:lnTo>
                  <a:pt x="5447" y="4860"/>
                </a:lnTo>
                <a:lnTo>
                  <a:pt x="5642" y="4665"/>
                </a:lnTo>
                <a:lnTo>
                  <a:pt x="5838" y="4518"/>
                </a:lnTo>
                <a:lnTo>
                  <a:pt x="6009" y="4421"/>
                </a:lnTo>
                <a:lnTo>
                  <a:pt x="6131" y="4372"/>
                </a:lnTo>
                <a:lnTo>
                  <a:pt x="6204" y="4396"/>
                </a:lnTo>
                <a:lnTo>
                  <a:pt x="6253" y="4445"/>
                </a:lnTo>
                <a:lnTo>
                  <a:pt x="6302" y="4494"/>
                </a:lnTo>
                <a:lnTo>
                  <a:pt x="6302" y="4567"/>
                </a:lnTo>
                <a:lnTo>
                  <a:pt x="6326" y="4640"/>
                </a:lnTo>
                <a:lnTo>
                  <a:pt x="6375" y="4714"/>
                </a:lnTo>
                <a:lnTo>
                  <a:pt x="6424" y="4738"/>
                </a:lnTo>
                <a:lnTo>
                  <a:pt x="6497" y="4763"/>
                </a:lnTo>
                <a:lnTo>
                  <a:pt x="6595" y="4787"/>
                </a:lnTo>
                <a:lnTo>
                  <a:pt x="6693" y="4811"/>
                </a:lnTo>
                <a:lnTo>
                  <a:pt x="6790" y="4885"/>
                </a:lnTo>
                <a:lnTo>
                  <a:pt x="6888" y="4958"/>
                </a:lnTo>
                <a:lnTo>
                  <a:pt x="6937" y="5031"/>
                </a:lnTo>
                <a:lnTo>
                  <a:pt x="6961" y="5153"/>
                </a:lnTo>
                <a:lnTo>
                  <a:pt x="6937" y="5251"/>
                </a:lnTo>
                <a:lnTo>
                  <a:pt x="6888" y="5324"/>
                </a:lnTo>
                <a:lnTo>
                  <a:pt x="6790" y="5398"/>
                </a:lnTo>
                <a:lnTo>
                  <a:pt x="6693" y="5471"/>
                </a:lnTo>
                <a:lnTo>
                  <a:pt x="6595" y="5520"/>
                </a:lnTo>
                <a:lnTo>
                  <a:pt x="6497" y="5520"/>
                </a:lnTo>
                <a:lnTo>
                  <a:pt x="6399" y="5544"/>
                </a:lnTo>
                <a:lnTo>
                  <a:pt x="6253" y="5642"/>
                </a:lnTo>
                <a:lnTo>
                  <a:pt x="6082" y="5764"/>
                </a:lnTo>
                <a:lnTo>
                  <a:pt x="5935" y="5910"/>
                </a:lnTo>
                <a:lnTo>
                  <a:pt x="5764" y="6057"/>
                </a:lnTo>
                <a:lnTo>
                  <a:pt x="5594" y="6179"/>
                </a:lnTo>
                <a:lnTo>
                  <a:pt x="5471" y="6252"/>
                </a:lnTo>
                <a:lnTo>
                  <a:pt x="5349" y="6277"/>
                </a:lnTo>
                <a:lnTo>
                  <a:pt x="5227" y="6326"/>
                </a:lnTo>
                <a:lnTo>
                  <a:pt x="5056" y="6448"/>
                </a:lnTo>
                <a:lnTo>
                  <a:pt x="4812" y="6643"/>
                </a:lnTo>
                <a:lnTo>
                  <a:pt x="4568" y="6887"/>
                </a:lnTo>
                <a:lnTo>
                  <a:pt x="4226" y="7229"/>
                </a:lnTo>
                <a:lnTo>
                  <a:pt x="4104" y="7327"/>
                </a:lnTo>
                <a:lnTo>
                  <a:pt x="3957" y="7449"/>
                </a:lnTo>
                <a:lnTo>
                  <a:pt x="3640" y="7644"/>
                </a:lnTo>
                <a:lnTo>
                  <a:pt x="3347" y="7767"/>
                </a:lnTo>
                <a:lnTo>
                  <a:pt x="3200" y="7791"/>
                </a:lnTo>
                <a:lnTo>
                  <a:pt x="3078" y="7815"/>
                </a:lnTo>
                <a:lnTo>
                  <a:pt x="2834" y="7815"/>
                </a:lnTo>
                <a:lnTo>
                  <a:pt x="2614" y="7864"/>
                </a:lnTo>
                <a:lnTo>
                  <a:pt x="2443" y="7938"/>
                </a:lnTo>
                <a:lnTo>
                  <a:pt x="2321" y="8011"/>
                </a:lnTo>
                <a:lnTo>
                  <a:pt x="2248" y="8084"/>
                </a:lnTo>
                <a:lnTo>
                  <a:pt x="2174" y="8182"/>
                </a:lnTo>
                <a:lnTo>
                  <a:pt x="2125" y="8279"/>
                </a:lnTo>
                <a:lnTo>
                  <a:pt x="2125" y="8377"/>
                </a:lnTo>
                <a:lnTo>
                  <a:pt x="2125" y="8475"/>
                </a:lnTo>
                <a:lnTo>
                  <a:pt x="2174" y="8573"/>
                </a:lnTo>
                <a:lnTo>
                  <a:pt x="2248" y="8670"/>
                </a:lnTo>
                <a:lnTo>
                  <a:pt x="2321" y="8768"/>
                </a:lnTo>
                <a:lnTo>
                  <a:pt x="2394" y="8841"/>
                </a:lnTo>
                <a:lnTo>
                  <a:pt x="2492" y="8890"/>
                </a:lnTo>
                <a:lnTo>
                  <a:pt x="2614" y="8939"/>
                </a:lnTo>
                <a:lnTo>
                  <a:pt x="2687" y="8939"/>
                </a:lnTo>
                <a:lnTo>
                  <a:pt x="2809" y="8988"/>
                </a:lnTo>
                <a:lnTo>
                  <a:pt x="2956" y="9085"/>
                </a:lnTo>
                <a:lnTo>
                  <a:pt x="3151" y="9232"/>
                </a:lnTo>
                <a:lnTo>
                  <a:pt x="3371" y="9427"/>
                </a:lnTo>
                <a:lnTo>
                  <a:pt x="3566" y="9623"/>
                </a:lnTo>
                <a:lnTo>
                  <a:pt x="3762" y="9769"/>
                </a:lnTo>
                <a:lnTo>
                  <a:pt x="3908" y="9867"/>
                </a:lnTo>
                <a:lnTo>
                  <a:pt x="4030" y="9891"/>
                </a:lnTo>
                <a:lnTo>
                  <a:pt x="4177" y="9867"/>
                </a:lnTo>
                <a:lnTo>
                  <a:pt x="4250" y="9843"/>
                </a:lnTo>
                <a:lnTo>
                  <a:pt x="4324" y="9818"/>
                </a:lnTo>
                <a:lnTo>
                  <a:pt x="4372" y="9769"/>
                </a:lnTo>
                <a:lnTo>
                  <a:pt x="4494" y="9745"/>
                </a:lnTo>
                <a:lnTo>
                  <a:pt x="4641" y="9720"/>
                </a:lnTo>
                <a:lnTo>
                  <a:pt x="4959" y="9720"/>
                </a:lnTo>
                <a:lnTo>
                  <a:pt x="5105" y="9769"/>
                </a:lnTo>
                <a:lnTo>
                  <a:pt x="5252" y="9818"/>
                </a:lnTo>
                <a:lnTo>
                  <a:pt x="5349" y="9916"/>
                </a:lnTo>
                <a:lnTo>
                  <a:pt x="5447" y="9989"/>
                </a:lnTo>
                <a:lnTo>
                  <a:pt x="5545" y="10038"/>
                </a:lnTo>
                <a:lnTo>
                  <a:pt x="5642" y="10087"/>
                </a:lnTo>
                <a:lnTo>
                  <a:pt x="5740" y="10087"/>
                </a:lnTo>
                <a:lnTo>
                  <a:pt x="5838" y="10136"/>
                </a:lnTo>
                <a:lnTo>
                  <a:pt x="5984" y="10209"/>
                </a:lnTo>
                <a:lnTo>
                  <a:pt x="6155" y="10331"/>
                </a:lnTo>
                <a:lnTo>
                  <a:pt x="6302" y="10478"/>
                </a:lnTo>
                <a:lnTo>
                  <a:pt x="6473" y="10624"/>
                </a:lnTo>
                <a:lnTo>
                  <a:pt x="6644" y="10746"/>
                </a:lnTo>
                <a:lnTo>
                  <a:pt x="6790" y="10819"/>
                </a:lnTo>
                <a:lnTo>
                  <a:pt x="6888" y="10844"/>
                </a:lnTo>
                <a:lnTo>
                  <a:pt x="6961" y="10868"/>
                </a:lnTo>
                <a:lnTo>
                  <a:pt x="7083" y="10917"/>
                </a:lnTo>
                <a:lnTo>
                  <a:pt x="7181" y="10966"/>
                </a:lnTo>
                <a:lnTo>
                  <a:pt x="7254" y="11039"/>
                </a:lnTo>
                <a:lnTo>
                  <a:pt x="7352" y="11113"/>
                </a:lnTo>
                <a:lnTo>
                  <a:pt x="7450" y="11186"/>
                </a:lnTo>
                <a:lnTo>
                  <a:pt x="7547" y="11210"/>
                </a:lnTo>
                <a:lnTo>
                  <a:pt x="7645" y="11235"/>
                </a:lnTo>
                <a:lnTo>
                  <a:pt x="7743" y="11259"/>
                </a:lnTo>
                <a:lnTo>
                  <a:pt x="7840" y="11283"/>
                </a:lnTo>
                <a:lnTo>
                  <a:pt x="7938" y="11357"/>
                </a:lnTo>
                <a:lnTo>
                  <a:pt x="8036" y="11430"/>
                </a:lnTo>
                <a:lnTo>
                  <a:pt x="8109" y="11528"/>
                </a:lnTo>
                <a:lnTo>
                  <a:pt x="8158" y="11625"/>
                </a:lnTo>
                <a:lnTo>
                  <a:pt x="8207" y="11723"/>
                </a:lnTo>
                <a:lnTo>
                  <a:pt x="8207" y="11796"/>
                </a:lnTo>
                <a:lnTo>
                  <a:pt x="8207" y="11894"/>
                </a:lnTo>
                <a:lnTo>
                  <a:pt x="8158" y="11992"/>
                </a:lnTo>
                <a:lnTo>
                  <a:pt x="8109" y="12089"/>
                </a:lnTo>
                <a:lnTo>
                  <a:pt x="8036" y="12187"/>
                </a:lnTo>
                <a:lnTo>
                  <a:pt x="7963" y="12285"/>
                </a:lnTo>
                <a:lnTo>
                  <a:pt x="7889" y="12383"/>
                </a:lnTo>
                <a:lnTo>
                  <a:pt x="7840" y="12480"/>
                </a:lnTo>
                <a:lnTo>
                  <a:pt x="7840" y="12578"/>
                </a:lnTo>
                <a:lnTo>
                  <a:pt x="7816" y="12676"/>
                </a:lnTo>
                <a:lnTo>
                  <a:pt x="7718" y="12822"/>
                </a:lnTo>
                <a:lnTo>
                  <a:pt x="7596" y="12969"/>
                </a:lnTo>
                <a:lnTo>
                  <a:pt x="7450" y="13140"/>
                </a:lnTo>
                <a:lnTo>
                  <a:pt x="7303" y="13311"/>
                </a:lnTo>
                <a:lnTo>
                  <a:pt x="7181" y="13457"/>
                </a:lnTo>
                <a:lnTo>
                  <a:pt x="7108" y="13604"/>
                </a:lnTo>
                <a:lnTo>
                  <a:pt x="7083" y="13701"/>
                </a:lnTo>
                <a:lnTo>
                  <a:pt x="7034" y="13823"/>
                </a:lnTo>
                <a:lnTo>
                  <a:pt x="6961" y="13970"/>
                </a:lnTo>
                <a:lnTo>
                  <a:pt x="6839" y="14117"/>
                </a:lnTo>
                <a:lnTo>
                  <a:pt x="6693" y="14288"/>
                </a:lnTo>
                <a:lnTo>
                  <a:pt x="6546" y="14434"/>
                </a:lnTo>
                <a:lnTo>
                  <a:pt x="6424" y="14605"/>
                </a:lnTo>
                <a:lnTo>
                  <a:pt x="6351" y="14752"/>
                </a:lnTo>
                <a:lnTo>
                  <a:pt x="6302" y="14849"/>
                </a:lnTo>
                <a:lnTo>
                  <a:pt x="6277" y="14947"/>
                </a:lnTo>
                <a:lnTo>
                  <a:pt x="6229" y="15069"/>
                </a:lnTo>
                <a:lnTo>
                  <a:pt x="6131" y="15216"/>
                </a:lnTo>
                <a:lnTo>
                  <a:pt x="6033" y="15338"/>
                </a:lnTo>
                <a:lnTo>
                  <a:pt x="5911" y="15460"/>
                </a:lnTo>
                <a:lnTo>
                  <a:pt x="5813" y="15582"/>
                </a:lnTo>
                <a:lnTo>
                  <a:pt x="5764" y="15704"/>
                </a:lnTo>
                <a:lnTo>
                  <a:pt x="5740" y="15802"/>
                </a:lnTo>
                <a:lnTo>
                  <a:pt x="5764" y="15973"/>
                </a:lnTo>
                <a:lnTo>
                  <a:pt x="5789" y="16046"/>
                </a:lnTo>
                <a:lnTo>
                  <a:pt x="5838" y="16095"/>
                </a:lnTo>
                <a:lnTo>
                  <a:pt x="5862" y="16144"/>
                </a:lnTo>
                <a:lnTo>
                  <a:pt x="5911" y="16217"/>
                </a:lnTo>
                <a:lnTo>
                  <a:pt x="5935" y="16388"/>
                </a:lnTo>
                <a:lnTo>
                  <a:pt x="5911" y="16461"/>
                </a:lnTo>
                <a:lnTo>
                  <a:pt x="5862" y="16510"/>
                </a:lnTo>
                <a:lnTo>
                  <a:pt x="5813" y="16559"/>
                </a:lnTo>
                <a:lnTo>
                  <a:pt x="5642" y="16559"/>
                </a:lnTo>
                <a:lnTo>
                  <a:pt x="5545" y="16510"/>
                </a:lnTo>
                <a:lnTo>
                  <a:pt x="5447" y="16461"/>
                </a:lnTo>
                <a:lnTo>
                  <a:pt x="5349" y="16388"/>
                </a:lnTo>
                <a:lnTo>
                  <a:pt x="5276" y="16266"/>
                </a:lnTo>
                <a:lnTo>
                  <a:pt x="5227" y="16119"/>
                </a:lnTo>
                <a:lnTo>
                  <a:pt x="5178" y="15973"/>
                </a:lnTo>
                <a:lnTo>
                  <a:pt x="5178" y="15802"/>
                </a:lnTo>
                <a:lnTo>
                  <a:pt x="5154" y="15655"/>
                </a:lnTo>
                <a:lnTo>
                  <a:pt x="5105" y="15484"/>
                </a:lnTo>
                <a:lnTo>
                  <a:pt x="5056" y="15338"/>
                </a:lnTo>
                <a:lnTo>
                  <a:pt x="4983" y="15240"/>
                </a:lnTo>
                <a:lnTo>
                  <a:pt x="4934" y="15191"/>
                </a:lnTo>
                <a:lnTo>
                  <a:pt x="4910" y="15093"/>
                </a:lnTo>
                <a:lnTo>
                  <a:pt x="4836" y="14849"/>
                </a:lnTo>
                <a:lnTo>
                  <a:pt x="4812" y="14556"/>
                </a:lnTo>
                <a:lnTo>
                  <a:pt x="4788" y="14214"/>
                </a:lnTo>
                <a:lnTo>
                  <a:pt x="4788" y="13970"/>
                </a:lnTo>
                <a:lnTo>
                  <a:pt x="4788" y="13799"/>
                </a:lnTo>
                <a:lnTo>
                  <a:pt x="4739" y="13604"/>
                </a:lnTo>
                <a:lnTo>
                  <a:pt x="4714" y="13433"/>
                </a:lnTo>
                <a:lnTo>
                  <a:pt x="4641" y="13237"/>
                </a:lnTo>
                <a:lnTo>
                  <a:pt x="4568" y="13066"/>
                </a:lnTo>
                <a:lnTo>
                  <a:pt x="4494" y="12920"/>
                </a:lnTo>
                <a:lnTo>
                  <a:pt x="4397" y="12773"/>
                </a:lnTo>
                <a:lnTo>
                  <a:pt x="4324" y="12676"/>
                </a:lnTo>
                <a:lnTo>
                  <a:pt x="4128" y="12456"/>
                </a:lnTo>
                <a:lnTo>
                  <a:pt x="3982" y="12260"/>
                </a:lnTo>
                <a:lnTo>
                  <a:pt x="3884" y="12114"/>
                </a:lnTo>
                <a:lnTo>
                  <a:pt x="3835" y="11992"/>
                </a:lnTo>
                <a:lnTo>
                  <a:pt x="3811" y="11845"/>
                </a:lnTo>
                <a:lnTo>
                  <a:pt x="3786" y="11772"/>
                </a:lnTo>
                <a:lnTo>
                  <a:pt x="3737" y="11723"/>
                </a:lnTo>
                <a:lnTo>
                  <a:pt x="3713" y="11650"/>
                </a:lnTo>
                <a:lnTo>
                  <a:pt x="3664" y="11528"/>
                </a:lnTo>
                <a:lnTo>
                  <a:pt x="3664" y="11381"/>
                </a:lnTo>
                <a:lnTo>
                  <a:pt x="3640" y="11235"/>
                </a:lnTo>
                <a:lnTo>
                  <a:pt x="3664" y="11088"/>
                </a:lnTo>
                <a:lnTo>
                  <a:pt x="3664" y="10942"/>
                </a:lnTo>
                <a:lnTo>
                  <a:pt x="3713" y="10819"/>
                </a:lnTo>
                <a:lnTo>
                  <a:pt x="3737" y="10771"/>
                </a:lnTo>
                <a:lnTo>
                  <a:pt x="3786" y="10697"/>
                </a:lnTo>
                <a:lnTo>
                  <a:pt x="3811" y="10648"/>
                </a:lnTo>
                <a:lnTo>
                  <a:pt x="3835" y="10478"/>
                </a:lnTo>
                <a:lnTo>
                  <a:pt x="3811" y="10307"/>
                </a:lnTo>
                <a:lnTo>
                  <a:pt x="3786" y="10233"/>
                </a:lnTo>
                <a:lnTo>
                  <a:pt x="3737" y="10184"/>
                </a:lnTo>
                <a:lnTo>
                  <a:pt x="3689" y="10160"/>
                </a:lnTo>
                <a:lnTo>
                  <a:pt x="3615" y="10111"/>
                </a:lnTo>
                <a:lnTo>
                  <a:pt x="3444" y="10087"/>
                </a:lnTo>
                <a:lnTo>
                  <a:pt x="3347" y="10062"/>
                </a:lnTo>
                <a:lnTo>
                  <a:pt x="3200" y="9989"/>
                </a:lnTo>
                <a:lnTo>
                  <a:pt x="3054" y="9867"/>
                </a:lnTo>
                <a:lnTo>
                  <a:pt x="2883" y="9720"/>
                </a:lnTo>
                <a:lnTo>
                  <a:pt x="2712" y="9574"/>
                </a:lnTo>
                <a:lnTo>
                  <a:pt x="2565" y="9452"/>
                </a:lnTo>
                <a:lnTo>
                  <a:pt x="2419" y="9354"/>
                </a:lnTo>
                <a:lnTo>
                  <a:pt x="2321" y="9330"/>
                </a:lnTo>
                <a:lnTo>
                  <a:pt x="2199" y="9281"/>
                </a:lnTo>
                <a:lnTo>
                  <a:pt x="2003" y="9159"/>
                </a:lnTo>
                <a:lnTo>
                  <a:pt x="1784" y="8988"/>
                </a:lnTo>
                <a:lnTo>
                  <a:pt x="1539" y="8768"/>
                </a:lnTo>
                <a:lnTo>
                  <a:pt x="1246" y="8402"/>
                </a:lnTo>
                <a:lnTo>
                  <a:pt x="1078" y="8185"/>
                </a:lnTo>
                <a:lnTo>
                  <a:pt x="1124" y="7840"/>
                </a:lnTo>
                <a:lnTo>
                  <a:pt x="1197" y="7473"/>
                </a:lnTo>
                <a:lnTo>
                  <a:pt x="1295" y="7132"/>
                </a:lnTo>
                <a:lnTo>
                  <a:pt x="1393" y="6790"/>
                </a:lnTo>
                <a:lnTo>
                  <a:pt x="1515" y="6448"/>
                </a:lnTo>
                <a:lnTo>
                  <a:pt x="1637" y="6106"/>
                </a:lnTo>
                <a:lnTo>
                  <a:pt x="1784" y="5788"/>
                </a:lnTo>
                <a:lnTo>
                  <a:pt x="1954" y="5471"/>
                </a:lnTo>
                <a:lnTo>
                  <a:pt x="2125" y="5153"/>
                </a:lnTo>
                <a:lnTo>
                  <a:pt x="2296" y="4860"/>
                </a:lnTo>
                <a:lnTo>
                  <a:pt x="2516" y="4567"/>
                </a:lnTo>
                <a:lnTo>
                  <a:pt x="2712" y="4298"/>
                </a:lnTo>
                <a:lnTo>
                  <a:pt x="3151" y="3737"/>
                </a:lnTo>
                <a:lnTo>
                  <a:pt x="3664" y="3248"/>
                </a:lnTo>
                <a:lnTo>
                  <a:pt x="4079" y="3248"/>
                </a:lnTo>
                <a:lnTo>
                  <a:pt x="4299" y="3297"/>
                </a:lnTo>
                <a:lnTo>
                  <a:pt x="4470" y="3346"/>
                </a:lnTo>
                <a:lnTo>
                  <a:pt x="4592" y="3419"/>
                </a:lnTo>
                <a:lnTo>
                  <a:pt x="4690" y="3493"/>
                </a:lnTo>
                <a:lnTo>
                  <a:pt x="4788" y="3517"/>
                </a:lnTo>
                <a:lnTo>
                  <a:pt x="4885" y="3493"/>
                </a:lnTo>
                <a:lnTo>
                  <a:pt x="4983" y="3419"/>
                </a:lnTo>
                <a:lnTo>
                  <a:pt x="5056" y="3346"/>
                </a:lnTo>
                <a:lnTo>
                  <a:pt x="5178" y="3297"/>
                </a:lnTo>
                <a:lnTo>
                  <a:pt x="5276" y="3248"/>
                </a:lnTo>
                <a:lnTo>
                  <a:pt x="5349" y="3248"/>
                </a:lnTo>
                <a:lnTo>
                  <a:pt x="5471" y="3199"/>
                </a:lnTo>
                <a:lnTo>
                  <a:pt x="5594" y="3126"/>
                </a:lnTo>
                <a:lnTo>
                  <a:pt x="5764" y="3004"/>
                </a:lnTo>
                <a:lnTo>
                  <a:pt x="5935" y="2858"/>
                </a:lnTo>
                <a:lnTo>
                  <a:pt x="6131" y="2711"/>
                </a:lnTo>
                <a:lnTo>
                  <a:pt x="6375" y="2589"/>
                </a:lnTo>
                <a:lnTo>
                  <a:pt x="6619" y="2516"/>
                </a:lnTo>
                <a:lnTo>
                  <a:pt x="6888" y="2467"/>
                </a:lnTo>
                <a:close/>
                <a:moveTo>
                  <a:pt x="9379" y="0"/>
                </a:moveTo>
                <a:lnTo>
                  <a:pt x="8891" y="24"/>
                </a:lnTo>
                <a:lnTo>
                  <a:pt x="8427" y="49"/>
                </a:lnTo>
                <a:lnTo>
                  <a:pt x="7963" y="122"/>
                </a:lnTo>
                <a:lnTo>
                  <a:pt x="7499" y="195"/>
                </a:lnTo>
                <a:lnTo>
                  <a:pt x="7034" y="293"/>
                </a:lnTo>
                <a:lnTo>
                  <a:pt x="6595" y="440"/>
                </a:lnTo>
                <a:lnTo>
                  <a:pt x="6155" y="586"/>
                </a:lnTo>
                <a:lnTo>
                  <a:pt x="5740" y="733"/>
                </a:lnTo>
                <a:lnTo>
                  <a:pt x="5325" y="928"/>
                </a:lnTo>
                <a:lnTo>
                  <a:pt x="4910" y="1148"/>
                </a:lnTo>
                <a:lnTo>
                  <a:pt x="4519" y="1368"/>
                </a:lnTo>
                <a:lnTo>
                  <a:pt x="4128" y="1612"/>
                </a:lnTo>
                <a:lnTo>
                  <a:pt x="3762" y="1881"/>
                </a:lnTo>
                <a:lnTo>
                  <a:pt x="3420" y="2149"/>
                </a:lnTo>
                <a:lnTo>
                  <a:pt x="3078" y="2442"/>
                </a:lnTo>
                <a:lnTo>
                  <a:pt x="2760" y="2760"/>
                </a:lnTo>
                <a:lnTo>
                  <a:pt x="2443" y="3077"/>
                </a:lnTo>
                <a:lnTo>
                  <a:pt x="2150" y="3419"/>
                </a:lnTo>
                <a:lnTo>
                  <a:pt x="1881" y="3761"/>
                </a:lnTo>
                <a:lnTo>
                  <a:pt x="1613" y="4128"/>
                </a:lnTo>
                <a:lnTo>
                  <a:pt x="1368" y="4518"/>
                </a:lnTo>
                <a:lnTo>
                  <a:pt x="1149" y="4909"/>
                </a:lnTo>
                <a:lnTo>
                  <a:pt x="929" y="5324"/>
                </a:lnTo>
                <a:lnTo>
                  <a:pt x="733" y="5739"/>
                </a:lnTo>
                <a:lnTo>
                  <a:pt x="587" y="6155"/>
                </a:lnTo>
                <a:lnTo>
                  <a:pt x="440" y="6594"/>
                </a:lnTo>
                <a:lnTo>
                  <a:pt x="294" y="7034"/>
                </a:lnTo>
                <a:lnTo>
                  <a:pt x="196" y="7498"/>
                </a:lnTo>
                <a:lnTo>
                  <a:pt x="123" y="7962"/>
                </a:lnTo>
                <a:lnTo>
                  <a:pt x="49" y="8426"/>
                </a:lnTo>
                <a:lnTo>
                  <a:pt x="25" y="8890"/>
                </a:lnTo>
                <a:lnTo>
                  <a:pt x="1" y="9378"/>
                </a:lnTo>
                <a:lnTo>
                  <a:pt x="25" y="9867"/>
                </a:lnTo>
                <a:lnTo>
                  <a:pt x="49" y="10331"/>
                </a:lnTo>
                <a:lnTo>
                  <a:pt x="123" y="10795"/>
                </a:lnTo>
                <a:lnTo>
                  <a:pt x="196" y="11259"/>
                </a:lnTo>
                <a:lnTo>
                  <a:pt x="294" y="11723"/>
                </a:lnTo>
                <a:lnTo>
                  <a:pt x="440" y="12163"/>
                </a:lnTo>
                <a:lnTo>
                  <a:pt x="587" y="12602"/>
                </a:lnTo>
                <a:lnTo>
                  <a:pt x="733" y="13018"/>
                </a:lnTo>
                <a:lnTo>
                  <a:pt x="929" y="13433"/>
                </a:lnTo>
                <a:lnTo>
                  <a:pt x="1149" y="13848"/>
                </a:lnTo>
                <a:lnTo>
                  <a:pt x="1368" y="14239"/>
                </a:lnTo>
                <a:lnTo>
                  <a:pt x="1613" y="14629"/>
                </a:lnTo>
                <a:lnTo>
                  <a:pt x="1881" y="14996"/>
                </a:lnTo>
                <a:lnTo>
                  <a:pt x="2150" y="15338"/>
                </a:lnTo>
                <a:lnTo>
                  <a:pt x="2443" y="15680"/>
                </a:lnTo>
                <a:lnTo>
                  <a:pt x="2760" y="15997"/>
                </a:lnTo>
                <a:lnTo>
                  <a:pt x="3078" y="16315"/>
                </a:lnTo>
                <a:lnTo>
                  <a:pt x="3420" y="16608"/>
                </a:lnTo>
                <a:lnTo>
                  <a:pt x="3762" y="16876"/>
                </a:lnTo>
                <a:lnTo>
                  <a:pt x="4128" y="17145"/>
                </a:lnTo>
                <a:lnTo>
                  <a:pt x="4519" y="17389"/>
                </a:lnTo>
                <a:lnTo>
                  <a:pt x="4910" y="17609"/>
                </a:lnTo>
                <a:lnTo>
                  <a:pt x="5325" y="17829"/>
                </a:lnTo>
                <a:lnTo>
                  <a:pt x="5740" y="18024"/>
                </a:lnTo>
                <a:lnTo>
                  <a:pt x="6155" y="18171"/>
                </a:lnTo>
                <a:lnTo>
                  <a:pt x="6595" y="18317"/>
                </a:lnTo>
                <a:lnTo>
                  <a:pt x="7034" y="18464"/>
                </a:lnTo>
                <a:lnTo>
                  <a:pt x="7499" y="18562"/>
                </a:lnTo>
                <a:lnTo>
                  <a:pt x="7963" y="18635"/>
                </a:lnTo>
                <a:lnTo>
                  <a:pt x="8427" y="18708"/>
                </a:lnTo>
                <a:lnTo>
                  <a:pt x="8891" y="18733"/>
                </a:lnTo>
                <a:lnTo>
                  <a:pt x="9379" y="18757"/>
                </a:lnTo>
                <a:lnTo>
                  <a:pt x="9868" y="18733"/>
                </a:lnTo>
                <a:lnTo>
                  <a:pt x="10332" y="18708"/>
                </a:lnTo>
                <a:lnTo>
                  <a:pt x="10796" y="18635"/>
                </a:lnTo>
                <a:lnTo>
                  <a:pt x="11260" y="18562"/>
                </a:lnTo>
                <a:lnTo>
                  <a:pt x="11724" y="18464"/>
                </a:lnTo>
                <a:lnTo>
                  <a:pt x="12163" y="18317"/>
                </a:lnTo>
                <a:lnTo>
                  <a:pt x="12603" y="18171"/>
                </a:lnTo>
                <a:lnTo>
                  <a:pt x="13018" y="18024"/>
                </a:lnTo>
                <a:lnTo>
                  <a:pt x="13433" y="17829"/>
                </a:lnTo>
                <a:lnTo>
                  <a:pt x="13848" y="17609"/>
                </a:lnTo>
                <a:lnTo>
                  <a:pt x="14239" y="17389"/>
                </a:lnTo>
                <a:lnTo>
                  <a:pt x="14630" y="17145"/>
                </a:lnTo>
                <a:lnTo>
                  <a:pt x="14996" y="16876"/>
                </a:lnTo>
                <a:lnTo>
                  <a:pt x="15338" y="16608"/>
                </a:lnTo>
                <a:lnTo>
                  <a:pt x="15680" y="16315"/>
                </a:lnTo>
                <a:lnTo>
                  <a:pt x="15998" y="15997"/>
                </a:lnTo>
                <a:lnTo>
                  <a:pt x="16315" y="15680"/>
                </a:lnTo>
                <a:lnTo>
                  <a:pt x="16608" y="15338"/>
                </a:lnTo>
                <a:lnTo>
                  <a:pt x="16877" y="14996"/>
                </a:lnTo>
                <a:lnTo>
                  <a:pt x="17146" y="14629"/>
                </a:lnTo>
                <a:lnTo>
                  <a:pt x="17390" y="14239"/>
                </a:lnTo>
                <a:lnTo>
                  <a:pt x="17610" y="13848"/>
                </a:lnTo>
                <a:lnTo>
                  <a:pt x="17829" y="13433"/>
                </a:lnTo>
                <a:lnTo>
                  <a:pt x="18025" y="13018"/>
                </a:lnTo>
                <a:lnTo>
                  <a:pt x="18171" y="12602"/>
                </a:lnTo>
                <a:lnTo>
                  <a:pt x="18318" y="12163"/>
                </a:lnTo>
                <a:lnTo>
                  <a:pt x="18464" y="11723"/>
                </a:lnTo>
                <a:lnTo>
                  <a:pt x="18562" y="11259"/>
                </a:lnTo>
                <a:lnTo>
                  <a:pt x="18635" y="10795"/>
                </a:lnTo>
                <a:lnTo>
                  <a:pt x="18709" y="10331"/>
                </a:lnTo>
                <a:lnTo>
                  <a:pt x="18733" y="9867"/>
                </a:lnTo>
                <a:lnTo>
                  <a:pt x="18758" y="9378"/>
                </a:lnTo>
                <a:lnTo>
                  <a:pt x="18733" y="8890"/>
                </a:lnTo>
                <a:lnTo>
                  <a:pt x="18709" y="8426"/>
                </a:lnTo>
                <a:lnTo>
                  <a:pt x="18635" y="7962"/>
                </a:lnTo>
                <a:lnTo>
                  <a:pt x="18562" y="7498"/>
                </a:lnTo>
                <a:lnTo>
                  <a:pt x="18464" y="7034"/>
                </a:lnTo>
                <a:lnTo>
                  <a:pt x="18318" y="6594"/>
                </a:lnTo>
                <a:lnTo>
                  <a:pt x="18171" y="6155"/>
                </a:lnTo>
                <a:lnTo>
                  <a:pt x="18025" y="5739"/>
                </a:lnTo>
                <a:lnTo>
                  <a:pt x="17829" y="5324"/>
                </a:lnTo>
                <a:lnTo>
                  <a:pt x="17610" y="4909"/>
                </a:lnTo>
                <a:lnTo>
                  <a:pt x="17390" y="4518"/>
                </a:lnTo>
                <a:lnTo>
                  <a:pt x="17146" y="4128"/>
                </a:lnTo>
                <a:lnTo>
                  <a:pt x="16877" y="3761"/>
                </a:lnTo>
                <a:lnTo>
                  <a:pt x="16608" y="3419"/>
                </a:lnTo>
                <a:lnTo>
                  <a:pt x="16315" y="3077"/>
                </a:lnTo>
                <a:lnTo>
                  <a:pt x="15998" y="2760"/>
                </a:lnTo>
                <a:lnTo>
                  <a:pt x="15680" y="2442"/>
                </a:lnTo>
                <a:lnTo>
                  <a:pt x="15338" y="2149"/>
                </a:lnTo>
                <a:lnTo>
                  <a:pt x="14996" y="1881"/>
                </a:lnTo>
                <a:lnTo>
                  <a:pt x="14630" y="1612"/>
                </a:lnTo>
                <a:lnTo>
                  <a:pt x="14239" y="1368"/>
                </a:lnTo>
                <a:lnTo>
                  <a:pt x="13848" y="1148"/>
                </a:lnTo>
                <a:lnTo>
                  <a:pt x="13433" y="928"/>
                </a:lnTo>
                <a:lnTo>
                  <a:pt x="13018" y="733"/>
                </a:lnTo>
                <a:lnTo>
                  <a:pt x="12603" y="586"/>
                </a:lnTo>
                <a:lnTo>
                  <a:pt x="12163" y="440"/>
                </a:lnTo>
                <a:lnTo>
                  <a:pt x="11724" y="293"/>
                </a:lnTo>
                <a:lnTo>
                  <a:pt x="11260" y="195"/>
                </a:lnTo>
                <a:lnTo>
                  <a:pt x="10796" y="122"/>
                </a:lnTo>
                <a:lnTo>
                  <a:pt x="10332" y="49"/>
                </a:lnTo>
                <a:lnTo>
                  <a:pt x="9868" y="24"/>
                </a:lnTo>
                <a:lnTo>
                  <a:pt x="9379" y="0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41" name="Google Shape;541;p40"/>
          <p:cNvGrpSpPr/>
          <p:nvPr/>
        </p:nvGrpSpPr>
        <p:grpSpPr>
          <a:xfrm>
            <a:off x="5433259" y="3207435"/>
            <a:ext cx="342008" cy="342029"/>
            <a:chOff x="6654650" y="3665275"/>
            <a:chExt cx="409100" cy="409125"/>
          </a:xfrm>
        </p:grpSpPr>
        <p:sp>
          <p:nvSpPr>
            <p:cNvPr id="542" name="Google Shape;542;p40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3" name="Google Shape;543;p40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4" name="Google Shape;544;p40"/>
          <p:cNvGrpSpPr/>
          <p:nvPr/>
        </p:nvGrpSpPr>
        <p:grpSpPr>
          <a:xfrm>
            <a:off x="347223" y="3756667"/>
            <a:ext cx="370599" cy="370620"/>
            <a:chOff x="570875" y="4322250"/>
            <a:chExt cx="443300" cy="443325"/>
          </a:xfrm>
        </p:grpSpPr>
        <p:sp>
          <p:nvSpPr>
            <p:cNvPr id="545" name="Google Shape;545;p40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6" name="Google Shape;546;p40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7" name="Google Shape;547;p40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8" name="Google Shape;548;p40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49" name="Google Shape;549;p40"/>
          <p:cNvSpPr/>
          <p:nvPr/>
        </p:nvSpPr>
        <p:spPr>
          <a:xfrm>
            <a:off x="895469" y="3828789"/>
            <a:ext cx="401238" cy="226661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50" name="Google Shape;550;p40"/>
          <p:cNvGrpSpPr/>
          <p:nvPr/>
        </p:nvGrpSpPr>
        <p:grpSpPr>
          <a:xfrm>
            <a:off x="1524812" y="3729120"/>
            <a:ext cx="269526" cy="425712"/>
            <a:chOff x="1979475" y="4289300"/>
            <a:chExt cx="322400" cy="509225"/>
          </a:xfrm>
        </p:grpSpPr>
        <p:sp>
          <p:nvSpPr>
            <p:cNvPr id="551" name="Google Shape;551;p40"/>
            <p:cNvSpPr/>
            <p:nvPr/>
          </p:nvSpPr>
          <p:spPr>
            <a:xfrm>
              <a:off x="2187075" y="4509100"/>
              <a:ext cx="114800" cy="114800"/>
            </a:xfrm>
            <a:custGeom>
              <a:rect b="b" l="l" r="r" t="t"/>
              <a:pathLst>
                <a:path extrusionOk="0" h="4592" w="4592">
                  <a:moveTo>
                    <a:pt x="4396" y="0"/>
                  </a:moveTo>
                  <a:lnTo>
                    <a:pt x="3981" y="49"/>
                  </a:lnTo>
                  <a:lnTo>
                    <a:pt x="3419" y="171"/>
                  </a:lnTo>
                  <a:lnTo>
                    <a:pt x="2784" y="367"/>
                  </a:lnTo>
                  <a:lnTo>
                    <a:pt x="2100" y="587"/>
                  </a:lnTo>
                  <a:lnTo>
                    <a:pt x="1465" y="831"/>
                  </a:lnTo>
                  <a:lnTo>
                    <a:pt x="1172" y="953"/>
                  </a:lnTo>
                  <a:lnTo>
                    <a:pt x="928" y="1099"/>
                  </a:lnTo>
                  <a:lnTo>
                    <a:pt x="708" y="1246"/>
                  </a:lnTo>
                  <a:lnTo>
                    <a:pt x="562" y="1368"/>
                  </a:lnTo>
                  <a:lnTo>
                    <a:pt x="440" y="1515"/>
                  </a:lnTo>
                  <a:lnTo>
                    <a:pt x="318" y="1637"/>
                  </a:lnTo>
                  <a:lnTo>
                    <a:pt x="244" y="1808"/>
                  </a:lnTo>
                  <a:lnTo>
                    <a:pt x="171" y="1954"/>
                  </a:lnTo>
                  <a:lnTo>
                    <a:pt x="98" y="2101"/>
                  </a:lnTo>
                  <a:lnTo>
                    <a:pt x="49" y="2272"/>
                  </a:lnTo>
                  <a:lnTo>
                    <a:pt x="25" y="2443"/>
                  </a:lnTo>
                  <a:lnTo>
                    <a:pt x="0" y="2589"/>
                  </a:lnTo>
                  <a:lnTo>
                    <a:pt x="0" y="2760"/>
                  </a:lnTo>
                  <a:lnTo>
                    <a:pt x="25" y="2931"/>
                  </a:lnTo>
                  <a:lnTo>
                    <a:pt x="49" y="3102"/>
                  </a:lnTo>
                  <a:lnTo>
                    <a:pt x="98" y="3273"/>
                  </a:lnTo>
                  <a:lnTo>
                    <a:pt x="147" y="3420"/>
                  </a:lnTo>
                  <a:lnTo>
                    <a:pt x="220" y="3566"/>
                  </a:lnTo>
                  <a:lnTo>
                    <a:pt x="318" y="3737"/>
                  </a:lnTo>
                  <a:lnTo>
                    <a:pt x="415" y="3859"/>
                  </a:lnTo>
                  <a:lnTo>
                    <a:pt x="2418" y="1857"/>
                  </a:lnTo>
                  <a:lnTo>
                    <a:pt x="2491" y="1808"/>
                  </a:lnTo>
                  <a:lnTo>
                    <a:pt x="2638" y="1808"/>
                  </a:lnTo>
                  <a:lnTo>
                    <a:pt x="2711" y="1857"/>
                  </a:lnTo>
                  <a:lnTo>
                    <a:pt x="2760" y="1930"/>
                  </a:lnTo>
                  <a:lnTo>
                    <a:pt x="2784" y="2028"/>
                  </a:lnTo>
                  <a:lnTo>
                    <a:pt x="2760" y="2101"/>
                  </a:lnTo>
                  <a:lnTo>
                    <a:pt x="2711" y="2174"/>
                  </a:lnTo>
                  <a:lnTo>
                    <a:pt x="708" y="4177"/>
                  </a:lnTo>
                  <a:lnTo>
                    <a:pt x="855" y="4274"/>
                  </a:lnTo>
                  <a:lnTo>
                    <a:pt x="1001" y="4372"/>
                  </a:lnTo>
                  <a:lnTo>
                    <a:pt x="1172" y="4445"/>
                  </a:lnTo>
                  <a:lnTo>
                    <a:pt x="1319" y="4494"/>
                  </a:lnTo>
                  <a:lnTo>
                    <a:pt x="1490" y="4543"/>
                  </a:lnTo>
                  <a:lnTo>
                    <a:pt x="1661" y="4568"/>
                  </a:lnTo>
                  <a:lnTo>
                    <a:pt x="1807" y="4592"/>
                  </a:lnTo>
                  <a:lnTo>
                    <a:pt x="1978" y="4568"/>
                  </a:lnTo>
                  <a:lnTo>
                    <a:pt x="2149" y="4568"/>
                  </a:lnTo>
                  <a:lnTo>
                    <a:pt x="2320" y="4543"/>
                  </a:lnTo>
                  <a:lnTo>
                    <a:pt x="2491" y="4494"/>
                  </a:lnTo>
                  <a:lnTo>
                    <a:pt x="2638" y="4421"/>
                  </a:lnTo>
                  <a:lnTo>
                    <a:pt x="2784" y="4348"/>
                  </a:lnTo>
                  <a:lnTo>
                    <a:pt x="2931" y="4250"/>
                  </a:lnTo>
                  <a:lnTo>
                    <a:pt x="3077" y="4152"/>
                  </a:lnTo>
                  <a:lnTo>
                    <a:pt x="3200" y="4030"/>
                  </a:lnTo>
                  <a:lnTo>
                    <a:pt x="3346" y="3859"/>
                  </a:lnTo>
                  <a:lnTo>
                    <a:pt x="3493" y="3664"/>
                  </a:lnTo>
                  <a:lnTo>
                    <a:pt x="3615" y="3395"/>
                  </a:lnTo>
                  <a:lnTo>
                    <a:pt x="3761" y="3127"/>
                  </a:lnTo>
                  <a:lnTo>
                    <a:pt x="4005" y="2467"/>
                  </a:lnTo>
                  <a:lnTo>
                    <a:pt x="4225" y="1808"/>
                  </a:lnTo>
                  <a:lnTo>
                    <a:pt x="4421" y="1148"/>
                  </a:lnTo>
                  <a:lnTo>
                    <a:pt x="4543" y="611"/>
                  </a:lnTo>
                  <a:lnTo>
                    <a:pt x="4592" y="196"/>
                  </a:lnTo>
                  <a:lnTo>
                    <a:pt x="4592" y="74"/>
                  </a:lnTo>
                  <a:lnTo>
                    <a:pt x="4567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2" name="Google Shape;552;p40"/>
            <p:cNvSpPr/>
            <p:nvPr/>
          </p:nvSpPr>
          <p:spPr>
            <a:xfrm>
              <a:off x="1979475" y="4542675"/>
              <a:ext cx="156925" cy="156950"/>
            </a:xfrm>
            <a:custGeom>
              <a:rect b="b" l="l" r="r" t="t"/>
              <a:pathLst>
                <a:path extrusionOk="0" h="6278" w="6277">
                  <a:moveTo>
                    <a:pt x="122" y="1"/>
                  </a:moveTo>
                  <a:lnTo>
                    <a:pt x="25" y="25"/>
                  </a:lnTo>
                  <a:lnTo>
                    <a:pt x="0" y="123"/>
                  </a:lnTo>
                  <a:lnTo>
                    <a:pt x="0" y="294"/>
                  </a:lnTo>
                  <a:lnTo>
                    <a:pt x="25" y="538"/>
                  </a:lnTo>
                  <a:lnTo>
                    <a:pt x="74" y="856"/>
                  </a:lnTo>
                  <a:lnTo>
                    <a:pt x="244" y="1613"/>
                  </a:lnTo>
                  <a:lnTo>
                    <a:pt x="489" y="2492"/>
                  </a:lnTo>
                  <a:lnTo>
                    <a:pt x="806" y="3420"/>
                  </a:lnTo>
                  <a:lnTo>
                    <a:pt x="977" y="3860"/>
                  </a:lnTo>
                  <a:lnTo>
                    <a:pt x="1148" y="4275"/>
                  </a:lnTo>
                  <a:lnTo>
                    <a:pt x="1319" y="4666"/>
                  </a:lnTo>
                  <a:lnTo>
                    <a:pt x="1514" y="5007"/>
                  </a:lnTo>
                  <a:lnTo>
                    <a:pt x="1710" y="5301"/>
                  </a:lnTo>
                  <a:lnTo>
                    <a:pt x="1905" y="5520"/>
                  </a:lnTo>
                  <a:lnTo>
                    <a:pt x="2076" y="5691"/>
                  </a:lnTo>
                  <a:lnTo>
                    <a:pt x="2272" y="5838"/>
                  </a:lnTo>
                  <a:lnTo>
                    <a:pt x="2467" y="5960"/>
                  </a:lnTo>
                  <a:lnTo>
                    <a:pt x="2687" y="6058"/>
                  </a:lnTo>
                  <a:lnTo>
                    <a:pt x="2907" y="6155"/>
                  </a:lnTo>
                  <a:lnTo>
                    <a:pt x="3126" y="6204"/>
                  </a:lnTo>
                  <a:lnTo>
                    <a:pt x="3371" y="6253"/>
                  </a:lnTo>
                  <a:lnTo>
                    <a:pt x="3590" y="6277"/>
                  </a:lnTo>
                  <a:lnTo>
                    <a:pt x="3835" y="6277"/>
                  </a:lnTo>
                  <a:lnTo>
                    <a:pt x="4054" y="6253"/>
                  </a:lnTo>
                  <a:lnTo>
                    <a:pt x="4299" y="6204"/>
                  </a:lnTo>
                  <a:lnTo>
                    <a:pt x="4519" y="6155"/>
                  </a:lnTo>
                  <a:lnTo>
                    <a:pt x="4738" y="6058"/>
                  </a:lnTo>
                  <a:lnTo>
                    <a:pt x="4958" y="5960"/>
                  </a:lnTo>
                  <a:lnTo>
                    <a:pt x="5154" y="5838"/>
                  </a:lnTo>
                  <a:lnTo>
                    <a:pt x="5349" y="5691"/>
                  </a:lnTo>
                  <a:lnTo>
                    <a:pt x="2003" y="2345"/>
                  </a:lnTo>
                  <a:lnTo>
                    <a:pt x="1954" y="2272"/>
                  </a:lnTo>
                  <a:lnTo>
                    <a:pt x="1954" y="2174"/>
                  </a:lnTo>
                  <a:lnTo>
                    <a:pt x="1954" y="2101"/>
                  </a:lnTo>
                  <a:lnTo>
                    <a:pt x="2003" y="2003"/>
                  </a:lnTo>
                  <a:lnTo>
                    <a:pt x="2101" y="1955"/>
                  </a:lnTo>
                  <a:lnTo>
                    <a:pt x="2272" y="1955"/>
                  </a:lnTo>
                  <a:lnTo>
                    <a:pt x="2345" y="2003"/>
                  </a:lnTo>
                  <a:lnTo>
                    <a:pt x="5691" y="5349"/>
                  </a:lnTo>
                  <a:lnTo>
                    <a:pt x="5837" y="5154"/>
                  </a:lnTo>
                  <a:lnTo>
                    <a:pt x="5959" y="4959"/>
                  </a:lnTo>
                  <a:lnTo>
                    <a:pt x="6057" y="4739"/>
                  </a:lnTo>
                  <a:lnTo>
                    <a:pt x="6155" y="4519"/>
                  </a:lnTo>
                  <a:lnTo>
                    <a:pt x="6204" y="4299"/>
                  </a:lnTo>
                  <a:lnTo>
                    <a:pt x="6253" y="4055"/>
                  </a:lnTo>
                  <a:lnTo>
                    <a:pt x="6277" y="3835"/>
                  </a:lnTo>
                  <a:lnTo>
                    <a:pt x="6277" y="3591"/>
                  </a:lnTo>
                  <a:lnTo>
                    <a:pt x="6253" y="3371"/>
                  </a:lnTo>
                  <a:lnTo>
                    <a:pt x="6204" y="3127"/>
                  </a:lnTo>
                  <a:lnTo>
                    <a:pt x="6155" y="2907"/>
                  </a:lnTo>
                  <a:lnTo>
                    <a:pt x="6057" y="2687"/>
                  </a:lnTo>
                  <a:lnTo>
                    <a:pt x="5959" y="2467"/>
                  </a:lnTo>
                  <a:lnTo>
                    <a:pt x="5837" y="2272"/>
                  </a:lnTo>
                  <a:lnTo>
                    <a:pt x="5691" y="2077"/>
                  </a:lnTo>
                  <a:lnTo>
                    <a:pt x="5520" y="1906"/>
                  </a:lnTo>
                  <a:lnTo>
                    <a:pt x="5300" y="1710"/>
                  </a:lnTo>
                  <a:lnTo>
                    <a:pt x="5007" y="1515"/>
                  </a:lnTo>
                  <a:lnTo>
                    <a:pt x="4665" y="1320"/>
                  </a:lnTo>
                  <a:lnTo>
                    <a:pt x="4274" y="1149"/>
                  </a:lnTo>
                  <a:lnTo>
                    <a:pt x="3859" y="978"/>
                  </a:lnTo>
                  <a:lnTo>
                    <a:pt x="3419" y="807"/>
                  </a:lnTo>
                  <a:lnTo>
                    <a:pt x="2491" y="489"/>
                  </a:lnTo>
                  <a:lnTo>
                    <a:pt x="1612" y="245"/>
                  </a:lnTo>
                  <a:lnTo>
                    <a:pt x="855" y="74"/>
                  </a:lnTo>
                  <a:lnTo>
                    <a:pt x="538" y="25"/>
                  </a:lnTo>
                  <a:lnTo>
                    <a:pt x="293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3" name="Google Shape;553;p40"/>
            <p:cNvSpPr/>
            <p:nvPr/>
          </p:nvSpPr>
          <p:spPr>
            <a:xfrm>
              <a:off x="2041125" y="4289300"/>
              <a:ext cx="240000" cy="509225"/>
            </a:xfrm>
            <a:custGeom>
              <a:rect b="b" l="l" r="r" t="t"/>
              <a:pathLst>
                <a:path extrusionOk="0" h="20369" w="9600">
                  <a:moveTo>
                    <a:pt x="4788" y="3664"/>
                  </a:moveTo>
                  <a:lnTo>
                    <a:pt x="5032" y="3688"/>
                  </a:lnTo>
                  <a:lnTo>
                    <a:pt x="5228" y="3761"/>
                  </a:lnTo>
                  <a:lnTo>
                    <a:pt x="5423" y="3859"/>
                  </a:lnTo>
                  <a:lnTo>
                    <a:pt x="5594" y="3981"/>
                  </a:lnTo>
                  <a:lnTo>
                    <a:pt x="5716" y="4152"/>
                  </a:lnTo>
                  <a:lnTo>
                    <a:pt x="5838" y="4347"/>
                  </a:lnTo>
                  <a:lnTo>
                    <a:pt x="5887" y="4567"/>
                  </a:lnTo>
                  <a:lnTo>
                    <a:pt x="5911" y="4787"/>
                  </a:lnTo>
                  <a:lnTo>
                    <a:pt x="5887" y="5007"/>
                  </a:lnTo>
                  <a:lnTo>
                    <a:pt x="5838" y="5227"/>
                  </a:lnTo>
                  <a:lnTo>
                    <a:pt x="5716" y="5422"/>
                  </a:lnTo>
                  <a:lnTo>
                    <a:pt x="5594" y="5569"/>
                  </a:lnTo>
                  <a:lnTo>
                    <a:pt x="5423" y="5715"/>
                  </a:lnTo>
                  <a:lnTo>
                    <a:pt x="5228" y="5813"/>
                  </a:lnTo>
                  <a:lnTo>
                    <a:pt x="5032" y="5886"/>
                  </a:lnTo>
                  <a:lnTo>
                    <a:pt x="4788" y="5911"/>
                  </a:lnTo>
                  <a:lnTo>
                    <a:pt x="4568" y="5886"/>
                  </a:lnTo>
                  <a:lnTo>
                    <a:pt x="4348" y="5813"/>
                  </a:lnTo>
                  <a:lnTo>
                    <a:pt x="4177" y="5715"/>
                  </a:lnTo>
                  <a:lnTo>
                    <a:pt x="4006" y="5569"/>
                  </a:lnTo>
                  <a:lnTo>
                    <a:pt x="3860" y="5422"/>
                  </a:lnTo>
                  <a:lnTo>
                    <a:pt x="3762" y="5227"/>
                  </a:lnTo>
                  <a:lnTo>
                    <a:pt x="3689" y="5007"/>
                  </a:lnTo>
                  <a:lnTo>
                    <a:pt x="3664" y="4787"/>
                  </a:lnTo>
                  <a:lnTo>
                    <a:pt x="3689" y="4567"/>
                  </a:lnTo>
                  <a:lnTo>
                    <a:pt x="3762" y="4347"/>
                  </a:lnTo>
                  <a:lnTo>
                    <a:pt x="3860" y="4152"/>
                  </a:lnTo>
                  <a:lnTo>
                    <a:pt x="4006" y="3981"/>
                  </a:lnTo>
                  <a:lnTo>
                    <a:pt x="4177" y="3859"/>
                  </a:lnTo>
                  <a:lnTo>
                    <a:pt x="4348" y="3761"/>
                  </a:lnTo>
                  <a:lnTo>
                    <a:pt x="4568" y="3688"/>
                  </a:lnTo>
                  <a:lnTo>
                    <a:pt x="4788" y="3664"/>
                  </a:lnTo>
                  <a:close/>
                  <a:moveTo>
                    <a:pt x="4568" y="0"/>
                  </a:moveTo>
                  <a:lnTo>
                    <a:pt x="4348" y="49"/>
                  </a:lnTo>
                  <a:lnTo>
                    <a:pt x="4153" y="122"/>
                  </a:lnTo>
                  <a:lnTo>
                    <a:pt x="3933" y="220"/>
                  </a:lnTo>
                  <a:lnTo>
                    <a:pt x="3738" y="342"/>
                  </a:lnTo>
                  <a:lnTo>
                    <a:pt x="3542" y="489"/>
                  </a:lnTo>
                  <a:lnTo>
                    <a:pt x="3347" y="684"/>
                  </a:lnTo>
                  <a:lnTo>
                    <a:pt x="3176" y="904"/>
                  </a:lnTo>
                  <a:lnTo>
                    <a:pt x="2907" y="855"/>
                  </a:lnTo>
                  <a:lnTo>
                    <a:pt x="2663" y="855"/>
                  </a:lnTo>
                  <a:lnTo>
                    <a:pt x="2394" y="904"/>
                  </a:lnTo>
                  <a:lnTo>
                    <a:pt x="2175" y="953"/>
                  </a:lnTo>
                  <a:lnTo>
                    <a:pt x="1955" y="1026"/>
                  </a:lnTo>
                  <a:lnTo>
                    <a:pt x="1759" y="1124"/>
                  </a:lnTo>
                  <a:lnTo>
                    <a:pt x="1564" y="1246"/>
                  </a:lnTo>
                  <a:lnTo>
                    <a:pt x="1393" y="1392"/>
                  </a:lnTo>
                  <a:lnTo>
                    <a:pt x="1271" y="1563"/>
                  </a:lnTo>
                  <a:lnTo>
                    <a:pt x="1124" y="1734"/>
                  </a:lnTo>
                  <a:lnTo>
                    <a:pt x="1027" y="1930"/>
                  </a:lnTo>
                  <a:lnTo>
                    <a:pt x="953" y="2149"/>
                  </a:lnTo>
                  <a:lnTo>
                    <a:pt x="905" y="2394"/>
                  </a:lnTo>
                  <a:lnTo>
                    <a:pt x="880" y="2638"/>
                  </a:lnTo>
                  <a:lnTo>
                    <a:pt x="880" y="2906"/>
                  </a:lnTo>
                  <a:lnTo>
                    <a:pt x="905" y="3175"/>
                  </a:lnTo>
                  <a:lnTo>
                    <a:pt x="685" y="3346"/>
                  </a:lnTo>
                  <a:lnTo>
                    <a:pt x="514" y="3517"/>
                  </a:lnTo>
                  <a:lnTo>
                    <a:pt x="343" y="3712"/>
                  </a:lnTo>
                  <a:lnTo>
                    <a:pt x="221" y="3932"/>
                  </a:lnTo>
                  <a:lnTo>
                    <a:pt x="123" y="4128"/>
                  </a:lnTo>
                  <a:lnTo>
                    <a:pt x="50" y="4347"/>
                  </a:lnTo>
                  <a:lnTo>
                    <a:pt x="25" y="4567"/>
                  </a:lnTo>
                  <a:lnTo>
                    <a:pt x="1" y="4787"/>
                  </a:lnTo>
                  <a:lnTo>
                    <a:pt x="25" y="5007"/>
                  </a:lnTo>
                  <a:lnTo>
                    <a:pt x="50" y="5227"/>
                  </a:lnTo>
                  <a:lnTo>
                    <a:pt x="123" y="5422"/>
                  </a:lnTo>
                  <a:lnTo>
                    <a:pt x="221" y="5642"/>
                  </a:lnTo>
                  <a:lnTo>
                    <a:pt x="343" y="5837"/>
                  </a:lnTo>
                  <a:lnTo>
                    <a:pt x="514" y="6033"/>
                  </a:lnTo>
                  <a:lnTo>
                    <a:pt x="685" y="6228"/>
                  </a:lnTo>
                  <a:lnTo>
                    <a:pt x="905" y="6399"/>
                  </a:lnTo>
                  <a:lnTo>
                    <a:pt x="880" y="6668"/>
                  </a:lnTo>
                  <a:lnTo>
                    <a:pt x="880" y="6936"/>
                  </a:lnTo>
                  <a:lnTo>
                    <a:pt x="905" y="7181"/>
                  </a:lnTo>
                  <a:lnTo>
                    <a:pt x="953" y="7400"/>
                  </a:lnTo>
                  <a:lnTo>
                    <a:pt x="1027" y="7620"/>
                  </a:lnTo>
                  <a:lnTo>
                    <a:pt x="1124" y="7816"/>
                  </a:lnTo>
                  <a:lnTo>
                    <a:pt x="1271" y="8011"/>
                  </a:lnTo>
                  <a:lnTo>
                    <a:pt x="1393" y="8182"/>
                  </a:lnTo>
                  <a:lnTo>
                    <a:pt x="1564" y="8328"/>
                  </a:lnTo>
                  <a:lnTo>
                    <a:pt x="1759" y="8451"/>
                  </a:lnTo>
                  <a:lnTo>
                    <a:pt x="1955" y="8548"/>
                  </a:lnTo>
                  <a:lnTo>
                    <a:pt x="2175" y="8621"/>
                  </a:lnTo>
                  <a:lnTo>
                    <a:pt x="2394" y="8670"/>
                  </a:lnTo>
                  <a:lnTo>
                    <a:pt x="2663" y="8695"/>
                  </a:lnTo>
                  <a:lnTo>
                    <a:pt x="2907" y="8695"/>
                  </a:lnTo>
                  <a:lnTo>
                    <a:pt x="3176" y="8670"/>
                  </a:lnTo>
                  <a:lnTo>
                    <a:pt x="3420" y="8939"/>
                  </a:lnTo>
                  <a:lnTo>
                    <a:pt x="3664" y="9159"/>
                  </a:lnTo>
                  <a:lnTo>
                    <a:pt x="3933" y="9354"/>
                  </a:lnTo>
                  <a:lnTo>
                    <a:pt x="4202" y="9476"/>
                  </a:lnTo>
                  <a:lnTo>
                    <a:pt x="4202" y="19783"/>
                  </a:lnTo>
                  <a:lnTo>
                    <a:pt x="4226" y="19905"/>
                  </a:lnTo>
                  <a:lnTo>
                    <a:pt x="4251" y="20027"/>
                  </a:lnTo>
                  <a:lnTo>
                    <a:pt x="4299" y="20125"/>
                  </a:lnTo>
                  <a:lnTo>
                    <a:pt x="4373" y="20198"/>
                  </a:lnTo>
                  <a:lnTo>
                    <a:pt x="4470" y="20271"/>
                  </a:lnTo>
                  <a:lnTo>
                    <a:pt x="4568" y="20345"/>
                  </a:lnTo>
                  <a:lnTo>
                    <a:pt x="4666" y="20369"/>
                  </a:lnTo>
                  <a:lnTo>
                    <a:pt x="4910" y="20369"/>
                  </a:lnTo>
                  <a:lnTo>
                    <a:pt x="5032" y="20345"/>
                  </a:lnTo>
                  <a:lnTo>
                    <a:pt x="5130" y="20271"/>
                  </a:lnTo>
                  <a:lnTo>
                    <a:pt x="5203" y="20198"/>
                  </a:lnTo>
                  <a:lnTo>
                    <a:pt x="5276" y="20125"/>
                  </a:lnTo>
                  <a:lnTo>
                    <a:pt x="5350" y="20027"/>
                  </a:lnTo>
                  <a:lnTo>
                    <a:pt x="5374" y="19905"/>
                  </a:lnTo>
                  <a:lnTo>
                    <a:pt x="5374" y="19783"/>
                  </a:lnTo>
                  <a:lnTo>
                    <a:pt x="5374" y="9476"/>
                  </a:lnTo>
                  <a:lnTo>
                    <a:pt x="5667" y="9354"/>
                  </a:lnTo>
                  <a:lnTo>
                    <a:pt x="5936" y="9159"/>
                  </a:lnTo>
                  <a:lnTo>
                    <a:pt x="6180" y="8939"/>
                  </a:lnTo>
                  <a:lnTo>
                    <a:pt x="6400" y="8670"/>
                  </a:lnTo>
                  <a:lnTo>
                    <a:pt x="6668" y="8695"/>
                  </a:lnTo>
                  <a:lnTo>
                    <a:pt x="6937" y="8695"/>
                  </a:lnTo>
                  <a:lnTo>
                    <a:pt x="7181" y="8670"/>
                  </a:lnTo>
                  <a:lnTo>
                    <a:pt x="7426" y="8621"/>
                  </a:lnTo>
                  <a:lnTo>
                    <a:pt x="7645" y="8548"/>
                  </a:lnTo>
                  <a:lnTo>
                    <a:pt x="7841" y="8451"/>
                  </a:lnTo>
                  <a:lnTo>
                    <a:pt x="8012" y="8328"/>
                  </a:lnTo>
                  <a:lnTo>
                    <a:pt x="8183" y="8182"/>
                  </a:lnTo>
                  <a:lnTo>
                    <a:pt x="8329" y="8011"/>
                  </a:lnTo>
                  <a:lnTo>
                    <a:pt x="8451" y="7816"/>
                  </a:lnTo>
                  <a:lnTo>
                    <a:pt x="8549" y="7620"/>
                  </a:lnTo>
                  <a:lnTo>
                    <a:pt x="8622" y="7400"/>
                  </a:lnTo>
                  <a:lnTo>
                    <a:pt x="8696" y="7181"/>
                  </a:lnTo>
                  <a:lnTo>
                    <a:pt x="8720" y="6936"/>
                  </a:lnTo>
                  <a:lnTo>
                    <a:pt x="8720" y="6668"/>
                  </a:lnTo>
                  <a:lnTo>
                    <a:pt x="8696" y="6399"/>
                  </a:lnTo>
                  <a:lnTo>
                    <a:pt x="8891" y="6228"/>
                  </a:lnTo>
                  <a:lnTo>
                    <a:pt x="9086" y="6033"/>
                  </a:lnTo>
                  <a:lnTo>
                    <a:pt x="9233" y="5837"/>
                  </a:lnTo>
                  <a:lnTo>
                    <a:pt x="9355" y="5642"/>
                  </a:lnTo>
                  <a:lnTo>
                    <a:pt x="9453" y="5422"/>
                  </a:lnTo>
                  <a:lnTo>
                    <a:pt x="9526" y="5227"/>
                  </a:lnTo>
                  <a:lnTo>
                    <a:pt x="9575" y="5007"/>
                  </a:lnTo>
                  <a:lnTo>
                    <a:pt x="9599" y="4787"/>
                  </a:lnTo>
                  <a:lnTo>
                    <a:pt x="9575" y="4567"/>
                  </a:lnTo>
                  <a:lnTo>
                    <a:pt x="9526" y="4347"/>
                  </a:lnTo>
                  <a:lnTo>
                    <a:pt x="9453" y="4128"/>
                  </a:lnTo>
                  <a:lnTo>
                    <a:pt x="9355" y="3932"/>
                  </a:lnTo>
                  <a:lnTo>
                    <a:pt x="9233" y="3712"/>
                  </a:lnTo>
                  <a:lnTo>
                    <a:pt x="9086" y="3517"/>
                  </a:lnTo>
                  <a:lnTo>
                    <a:pt x="8891" y="3346"/>
                  </a:lnTo>
                  <a:lnTo>
                    <a:pt x="8696" y="3175"/>
                  </a:lnTo>
                  <a:lnTo>
                    <a:pt x="8720" y="2906"/>
                  </a:lnTo>
                  <a:lnTo>
                    <a:pt x="8720" y="2638"/>
                  </a:lnTo>
                  <a:lnTo>
                    <a:pt x="8696" y="2394"/>
                  </a:lnTo>
                  <a:lnTo>
                    <a:pt x="8622" y="2149"/>
                  </a:lnTo>
                  <a:lnTo>
                    <a:pt x="8549" y="1930"/>
                  </a:lnTo>
                  <a:lnTo>
                    <a:pt x="8451" y="1734"/>
                  </a:lnTo>
                  <a:lnTo>
                    <a:pt x="8329" y="1563"/>
                  </a:lnTo>
                  <a:lnTo>
                    <a:pt x="8183" y="1392"/>
                  </a:lnTo>
                  <a:lnTo>
                    <a:pt x="8012" y="1246"/>
                  </a:lnTo>
                  <a:lnTo>
                    <a:pt x="7841" y="1124"/>
                  </a:lnTo>
                  <a:lnTo>
                    <a:pt x="7645" y="1026"/>
                  </a:lnTo>
                  <a:lnTo>
                    <a:pt x="7426" y="953"/>
                  </a:lnTo>
                  <a:lnTo>
                    <a:pt x="7181" y="904"/>
                  </a:lnTo>
                  <a:lnTo>
                    <a:pt x="6937" y="855"/>
                  </a:lnTo>
                  <a:lnTo>
                    <a:pt x="6668" y="855"/>
                  </a:lnTo>
                  <a:lnTo>
                    <a:pt x="6400" y="904"/>
                  </a:lnTo>
                  <a:lnTo>
                    <a:pt x="6229" y="684"/>
                  </a:lnTo>
                  <a:lnTo>
                    <a:pt x="6058" y="489"/>
                  </a:lnTo>
                  <a:lnTo>
                    <a:pt x="5863" y="342"/>
                  </a:lnTo>
                  <a:lnTo>
                    <a:pt x="5643" y="220"/>
                  </a:lnTo>
                  <a:lnTo>
                    <a:pt x="5447" y="122"/>
                  </a:lnTo>
                  <a:lnTo>
                    <a:pt x="5228" y="49"/>
                  </a:lnTo>
                  <a:lnTo>
                    <a:pt x="5008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4" name="Google Shape;554;p40"/>
          <p:cNvGrpSpPr/>
          <p:nvPr/>
        </p:nvGrpSpPr>
        <p:grpSpPr>
          <a:xfrm>
            <a:off x="2064346" y="3734722"/>
            <a:ext cx="318014" cy="414510"/>
            <a:chOff x="2624850" y="4296000"/>
            <a:chExt cx="380400" cy="495825"/>
          </a:xfrm>
        </p:grpSpPr>
        <p:sp>
          <p:nvSpPr>
            <p:cNvPr id="555" name="Google Shape;555;p40"/>
            <p:cNvSpPr/>
            <p:nvPr/>
          </p:nvSpPr>
          <p:spPr>
            <a:xfrm>
              <a:off x="2845875" y="4296000"/>
              <a:ext cx="126425" cy="125800"/>
            </a:xfrm>
            <a:custGeom>
              <a:rect b="b" l="l" r="r" t="t"/>
              <a:pathLst>
                <a:path extrusionOk="0" h="5032" w="5057">
                  <a:moveTo>
                    <a:pt x="4812" y="1"/>
                  </a:moveTo>
                  <a:lnTo>
                    <a:pt x="4372" y="74"/>
                  </a:lnTo>
                  <a:lnTo>
                    <a:pt x="3762" y="196"/>
                  </a:lnTo>
                  <a:lnTo>
                    <a:pt x="3053" y="392"/>
                  </a:lnTo>
                  <a:lnTo>
                    <a:pt x="2321" y="636"/>
                  </a:lnTo>
                  <a:lnTo>
                    <a:pt x="1612" y="929"/>
                  </a:lnTo>
                  <a:lnTo>
                    <a:pt x="1295" y="1075"/>
                  </a:lnTo>
                  <a:lnTo>
                    <a:pt x="1026" y="1222"/>
                  </a:lnTo>
                  <a:lnTo>
                    <a:pt x="782" y="1368"/>
                  </a:lnTo>
                  <a:lnTo>
                    <a:pt x="611" y="1515"/>
                  </a:lnTo>
                  <a:lnTo>
                    <a:pt x="489" y="1662"/>
                  </a:lnTo>
                  <a:lnTo>
                    <a:pt x="367" y="1808"/>
                  </a:lnTo>
                  <a:lnTo>
                    <a:pt x="269" y="1979"/>
                  </a:lnTo>
                  <a:lnTo>
                    <a:pt x="172" y="2150"/>
                  </a:lnTo>
                  <a:lnTo>
                    <a:pt x="123" y="2321"/>
                  </a:lnTo>
                  <a:lnTo>
                    <a:pt x="74" y="2492"/>
                  </a:lnTo>
                  <a:lnTo>
                    <a:pt x="25" y="2687"/>
                  </a:lnTo>
                  <a:lnTo>
                    <a:pt x="1" y="2858"/>
                  </a:lnTo>
                  <a:lnTo>
                    <a:pt x="1" y="3054"/>
                  </a:lnTo>
                  <a:lnTo>
                    <a:pt x="25" y="3225"/>
                  </a:lnTo>
                  <a:lnTo>
                    <a:pt x="49" y="3420"/>
                  </a:lnTo>
                  <a:lnTo>
                    <a:pt x="98" y="3591"/>
                  </a:lnTo>
                  <a:lnTo>
                    <a:pt x="172" y="3762"/>
                  </a:lnTo>
                  <a:lnTo>
                    <a:pt x="245" y="3933"/>
                  </a:lnTo>
                  <a:lnTo>
                    <a:pt x="342" y="4104"/>
                  </a:lnTo>
                  <a:lnTo>
                    <a:pt x="440" y="4250"/>
                  </a:lnTo>
                  <a:lnTo>
                    <a:pt x="2638" y="2052"/>
                  </a:lnTo>
                  <a:lnTo>
                    <a:pt x="2736" y="2003"/>
                  </a:lnTo>
                  <a:lnTo>
                    <a:pt x="2809" y="1979"/>
                  </a:lnTo>
                  <a:lnTo>
                    <a:pt x="2907" y="2003"/>
                  </a:lnTo>
                  <a:lnTo>
                    <a:pt x="2980" y="2052"/>
                  </a:lnTo>
                  <a:lnTo>
                    <a:pt x="3029" y="2126"/>
                  </a:lnTo>
                  <a:lnTo>
                    <a:pt x="3053" y="2223"/>
                  </a:lnTo>
                  <a:lnTo>
                    <a:pt x="3029" y="2321"/>
                  </a:lnTo>
                  <a:lnTo>
                    <a:pt x="2980" y="2394"/>
                  </a:lnTo>
                  <a:lnTo>
                    <a:pt x="782" y="4592"/>
                  </a:lnTo>
                  <a:lnTo>
                    <a:pt x="953" y="4690"/>
                  </a:lnTo>
                  <a:lnTo>
                    <a:pt x="1100" y="4788"/>
                  </a:lnTo>
                  <a:lnTo>
                    <a:pt x="1271" y="4885"/>
                  </a:lnTo>
                  <a:lnTo>
                    <a:pt x="1466" y="4934"/>
                  </a:lnTo>
                  <a:lnTo>
                    <a:pt x="1637" y="4983"/>
                  </a:lnTo>
                  <a:lnTo>
                    <a:pt x="1808" y="5008"/>
                  </a:lnTo>
                  <a:lnTo>
                    <a:pt x="2003" y="5032"/>
                  </a:lnTo>
                  <a:lnTo>
                    <a:pt x="2174" y="5032"/>
                  </a:lnTo>
                  <a:lnTo>
                    <a:pt x="2370" y="5008"/>
                  </a:lnTo>
                  <a:lnTo>
                    <a:pt x="2541" y="4983"/>
                  </a:lnTo>
                  <a:lnTo>
                    <a:pt x="2712" y="4934"/>
                  </a:lnTo>
                  <a:lnTo>
                    <a:pt x="2907" y="4861"/>
                  </a:lnTo>
                  <a:lnTo>
                    <a:pt x="3053" y="4788"/>
                  </a:lnTo>
                  <a:lnTo>
                    <a:pt x="3224" y="4690"/>
                  </a:lnTo>
                  <a:lnTo>
                    <a:pt x="3371" y="4568"/>
                  </a:lnTo>
                  <a:lnTo>
                    <a:pt x="3517" y="4421"/>
                  </a:lnTo>
                  <a:lnTo>
                    <a:pt x="3664" y="4250"/>
                  </a:lnTo>
                  <a:lnTo>
                    <a:pt x="3835" y="4006"/>
                  </a:lnTo>
                  <a:lnTo>
                    <a:pt x="3981" y="3738"/>
                  </a:lnTo>
                  <a:lnTo>
                    <a:pt x="4128" y="3420"/>
                  </a:lnTo>
                  <a:lnTo>
                    <a:pt x="4397" y="2736"/>
                  </a:lnTo>
                  <a:lnTo>
                    <a:pt x="4641" y="1979"/>
                  </a:lnTo>
                  <a:lnTo>
                    <a:pt x="4836" y="1271"/>
                  </a:lnTo>
                  <a:lnTo>
                    <a:pt x="4983" y="660"/>
                  </a:lnTo>
                  <a:lnTo>
                    <a:pt x="5032" y="221"/>
                  </a:lnTo>
                  <a:lnTo>
                    <a:pt x="5056" y="98"/>
                  </a:lnTo>
                  <a:lnTo>
                    <a:pt x="5032" y="25"/>
                  </a:lnTo>
                  <a:lnTo>
                    <a:pt x="4958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6" name="Google Shape;556;p40"/>
            <p:cNvSpPr/>
            <p:nvPr/>
          </p:nvSpPr>
          <p:spPr>
            <a:xfrm>
              <a:off x="2635850" y="4316150"/>
              <a:ext cx="369400" cy="475675"/>
            </a:xfrm>
            <a:custGeom>
              <a:rect b="b" l="l" r="r" t="t"/>
              <a:pathLst>
                <a:path extrusionOk="0" h="19027" w="14776">
                  <a:moveTo>
                    <a:pt x="7400" y="1"/>
                  </a:moveTo>
                  <a:lnTo>
                    <a:pt x="7254" y="25"/>
                  </a:lnTo>
                  <a:lnTo>
                    <a:pt x="7132" y="50"/>
                  </a:lnTo>
                  <a:lnTo>
                    <a:pt x="7034" y="123"/>
                  </a:lnTo>
                  <a:lnTo>
                    <a:pt x="6936" y="196"/>
                  </a:lnTo>
                  <a:lnTo>
                    <a:pt x="6863" y="294"/>
                  </a:lnTo>
                  <a:lnTo>
                    <a:pt x="6790" y="392"/>
                  </a:lnTo>
                  <a:lnTo>
                    <a:pt x="6765" y="514"/>
                  </a:lnTo>
                  <a:lnTo>
                    <a:pt x="6741" y="636"/>
                  </a:lnTo>
                  <a:lnTo>
                    <a:pt x="6741" y="4226"/>
                  </a:lnTo>
                  <a:lnTo>
                    <a:pt x="6887" y="4592"/>
                  </a:lnTo>
                  <a:lnTo>
                    <a:pt x="7009" y="4959"/>
                  </a:lnTo>
                  <a:lnTo>
                    <a:pt x="7058" y="5325"/>
                  </a:lnTo>
                  <a:lnTo>
                    <a:pt x="7083" y="5716"/>
                  </a:lnTo>
                  <a:lnTo>
                    <a:pt x="7058" y="6107"/>
                  </a:lnTo>
                  <a:lnTo>
                    <a:pt x="7009" y="6473"/>
                  </a:lnTo>
                  <a:lnTo>
                    <a:pt x="6887" y="6864"/>
                  </a:lnTo>
                  <a:lnTo>
                    <a:pt x="6741" y="7230"/>
                  </a:lnTo>
                  <a:lnTo>
                    <a:pt x="6741" y="13629"/>
                  </a:lnTo>
                  <a:lnTo>
                    <a:pt x="6203" y="13678"/>
                  </a:lnTo>
                  <a:lnTo>
                    <a:pt x="5666" y="13775"/>
                  </a:lnTo>
                  <a:lnTo>
                    <a:pt x="5153" y="13897"/>
                  </a:lnTo>
                  <a:lnTo>
                    <a:pt x="4640" y="14044"/>
                  </a:lnTo>
                  <a:lnTo>
                    <a:pt x="4152" y="14239"/>
                  </a:lnTo>
                  <a:lnTo>
                    <a:pt x="3688" y="14459"/>
                  </a:lnTo>
                  <a:lnTo>
                    <a:pt x="3224" y="14703"/>
                  </a:lnTo>
                  <a:lnTo>
                    <a:pt x="2784" y="14972"/>
                  </a:lnTo>
                  <a:lnTo>
                    <a:pt x="2369" y="15265"/>
                  </a:lnTo>
                  <a:lnTo>
                    <a:pt x="1954" y="15583"/>
                  </a:lnTo>
                  <a:lnTo>
                    <a:pt x="1588" y="15925"/>
                  </a:lnTo>
                  <a:lnTo>
                    <a:pt x="1221" y="16291"/>
                  </a:lnTo>
                  <a:lnTo>
                    <a:pt x="879" y="16682"/>
                  </a:lnTo>
                  <a:lnTo>
                    <a:pt x="562" y="17097"/>
                  </a:lnTo>
                  <a:lnTo>
                    <a:pt x="269" y="17512"/>
                  </a:lnTo>
                  <a:lnTo>
                    <a:pt x="0" y="17952"/>
                  </a:lnTo>
                  <a:lnTo>
                    <a:pt x="293" y="18074"/>
                  </a:lnTo>
                  <a:lnTo>
                    <a:pt x="611" y="18196"/>
                  </a:lnTo>
                  <a:lnTo>
                    <a:pt x="1319" y="18391"/>
                  </a:lnTo>
                  <a:lnTo>
                    <a:pt x="2125" y="18587"/>
                  </a:lnTo>
                  <a:lnTo>
                    <a:pt x="3053" y="18733"/>
                  </a:lnTo>
                  <a:lnTo>
                    <a:pt x="4030" y="18855"/>
                  </a:lnTo>
                  <a:lnTo>
                    <a:pt x="5104" y="18953"/>
                  </a:lnTo>
                  <a:lnTo>
                    <a:pt x="6228" y="19002"/>
                  </a:lnTo>
                  <a:lnTo>
                    <a:pt x="7376" y="19026"/>
                  </a:lnTo>
                  <a:lnTo>
                    <a:pt x="8548" y="19002"/>
                  </a:lnTo>
                  <a:lnTo>
                    <a:pt x="9672" y="18953"/>
                  </a:lnTo>
                  <a:lnTo>
                    <a:pt x="10746" y="18855"/>
                  </a:lnTo>
                  <a:lnTo>
                    <a:pt x="11723" y="18733"/>
                  </a:lnTo>
                  <a:lnTo>
                    <a:pt x="12651" y="18587"/>
                  </a:lnTo>
                  <a:lnTo>
                    <a:pt x="13457" y="18391"/>
                  </a:lnTo>
                  <a:lnTo>
                    <a:pt x="14165" y="18196"/>
                  </a:lnTo>
                  <a:lnTo>
                    <a:pt x="14483" y="18074"/>
                  </a:lnTo>
                  <a:lnTo>
                    <a:pt x="14776" y="17952"/>
                  </a:lnTo>
                  <a:lnTo>
                    <a:pt x="14507" y="17512"/>
                  </a:lnTo>
                  <a:lnTo>
                    <a:pt x="14214" y="17097"/>
                  </a:lnTo>
                  <a:lnTo>
                    <a:pt x="13897" y="16682"/>
                  </a:lnTo>
                  <a:lnTo>
                    <a:pt x="13555" y="16291"/>
                  </a:lnTo>
                  <a:lnTo>
                    <a:pt x="13188" y="15925"/>
                  </a:lnTo>
                  <a:lnTo>
                    <a:pt x="12822" y="15583"/>
                  </a:lnTo>
                  <a:lnTo>
                    <a:pt x="12407" y="15265"/>
                  </a:lnTo>
                  <a:lnTo>
                    <a:pt x="11992" y="14972"/>
                  </a:lnTo>
                  <a:lnTo>
                    <a:pt x="11552" y="14703"/>
                  </a:lnTo>
                  <a:lnTo>
                    <a:pt x="11088" y="14459"/>
                  </a:lnTo>
                  <a:lnTo>
                    <a:pt x="10624" y="14239"/>
                  </a:lnTo>
                  <a:lnTo>
                    <a:pt x="10136" y="14044"/>
                  </a:lnTo>
                  <a:lnTo>
                    <a:pt x="9623" y="13897"/>
                  </a:lnTo>
                  <a:lnTo>
                    <a:pt x="9110" y="13775"/>
                  </a:lnTo>
                  <a:lnTo>
                    <a:pt x="8573" y="13678"/>
                  </a:lnTo>
                  <a:lnTo>
                    <a:pt x="8035" y="13629"/>
                  </a:lnTo>
                  <a:lnTo>
                    <a:pt x="8035" y="3347"/>
                  </a:lnTo>
                  <a:lnTo>
                    <a:pt x="7913" y="3054"/>
                  </a:lnTo>
                  <a:lnTo>
                    <a:pt x="7840" y="2761"/>
                  </a:lnTo>
                  <a:lnTo>
                    <a:pt x="7791" y="2467"/>
                  </a:lnTo>
                  <a:lnTo>
                    <a:pt x="7767" y="2174"/>
                  </a:lnTo>
                  <a:lnTo>
                    <a:pt x="7791" y="1857"/>
                  </a:lnTo>
                  <a:lnTo>
                    <a:pt x="7840" y="1564"/>
                  </a:lnTo>
                  <a:lnTo>
                    <a:pt x="7913" y="1271"/>
                  </a:lnTo>
                  <a:lnTo>
                    <a:pt x="8035" y="978"/>
                  </a:lnTo>
                  <a:lnTo>
                    <a:pt x="8035" y="636"/>
                  </a:lnTo>
                  <a:lnTo>
                    <a:pt x="8011" y="514"/>
                  </a:lnTo>
                  <a:lnTo>
                    <a:pt x="7986" y="392"/>
                  </a:lnTo>
                  <a:lnTo>
                    <a:pt x="7913" y="294"/>
                  </a:lnTo>
                  <a:lnTo>
                    <a:pt x="7840" y="196"/>
                  </a:lnTo>
                  <a:lnTo>
                    <a:pt x="7742" y="123"/>
                  </a:lnTo>
                  <a:lnTo>
                    <a:pt x="7644" y="50"/>
                  </a:lnTo>
                  <a:lnTo>
                    <a:pt x="7522" y="25"/>
                  </a:lnTo>
                  <a:lnTo>
                    <a:pt x="7400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7" name="Google Shape;557;p40"/>
            <p:cNvSpPr/>
            <p:nvPr/>
          </p:nvSpPr>
          <p:spPr>
            <a:xfrm>
              <a:off x="2624850" y="4357675"/>
              <a:ext cx="171600" cy="171600"/>
            </a:xfrm>
            <a:custGeom>
              <a:rect b="b" l="l" r="r" t="t"/>
              <a:pathLst>
                <a:path extrusionOk="0" h="6864" w="6864">
                  <a:moveTo>
                    <a:pt x="74" y="1"/>
                  </a:moveTo>
                  <a:lnTo>
                    <a:pt x="25" y="25"/>
                  </a:lnTo>
                  <a:lnTo>
                    <a:pt x="0" y="74"/>
                  </a:lnTo>
                  <a:lnTo>
                    <a:pt x="0" y="123"/>
                  </a:lnTo>
                  <a:lnTo>
                    <a:pt x="0" y="318"/>
                  </a:lnTo>
                  <a:lnTo>
                    <a:pt x="25" y="587"/>
                  </a:lnTo>
                  <a:lnTo>
                    <a:pt x="74" y="929"/>
                  </a:lnTo>
                  <a:lnTo>
                    <a:pt x="269" y="1759"/>
                  </a:lnTo>
                  <a:lnTo>
                    <a:pt x="538" y="2736"/>
                  </a:lnTo>
                  <a:lnTo>
                    <a:pt x="880" y="3737"/>
                  </a:lnTo>
                  <a:lnTo>
                    <a:pt x="1051" y="4226"/>
                  </a:lnTo>
                  <a:lnTo>
                    <a:pt x="1246" y="4690"/>
                  </a:lnTo>
                  <a:lnTo>
                    <a:pt x="1441" y="5105"/>
                  </a:lnTo>
                  <a:lnTo>
                    <a:pt x="1661" y="5496"/>
                  </a:lnTo>
                  <a:lnTo>
                    <a:pt x="1857" y="5813"/>
                  </a:lnTo>
                  <a:lnTo>
                    <a:pt x="2076" y="6057"/>
                  </a:lnTo>
                  <a:lnTo>
                    <a:pt x="2272" y="6228"/>
                  </a:lnTo>
                  <a:lnTo>
                    <a:pt x="2492" y="6399"/>
                  </a:lnTo>
                  <a:lnTo>
                    <a:pt x="2711" y="6521"/>
                  </a:lnTo>
                  <a:lnTo>
                    <a:pt x="2956" y="6644"/>
                  </a:lnTo>
                  <a:lnTo>
                    <a:pt x="3200" y="6741"/>
                  </a:lnTo>
                  <a:lnTo>
                    <a:pt x="3444" y="6815"/>
                  </a:lnTo>
                  <a:lnTo>
                    <a:pt x="3688" y="6863"/>
                  </a:lnTo>
                  <a:lnTo>
                    <a:pt x="4201" y="6863"/>
                  </a:lnTo>
                  <a:lnTo>
                    <a:pt x="4445" y="6839"/>
                  </a:lnTo>
                  <a:lnTo>
                    <a:pt x="4690" y="6815"/>
                  </a:lnTo>
                  <a:lnTo>
                    <a:pt x="4958" y="6741"/>
                  </a:lnTo>
                  <a:lnTo>
                    <a:pt x="5178" y="6644"/>
                  </a:lnTo>
                  <a:lnTo>
                    <a:pt x="5422" y="6521"/>
                  </a:lnTo>
                  <a:lnTo>
                    <a:pt x="5642" y="6399"/>
                  </a:lnTo>
                  <a:lnTo>
                    <a:pt x="5862" y="6228"/>
                  </a:lnTo>
                  <a:lnTo>
                    <a:pt x="2198" y="2565"/>
                  </a:lnTo>
                  <a:lnTo>
                    <a:pt x="2150" y="2492"/>
                  </a:lnTo>
                  <a:lnTo>
                    <a:pt x="2125" y="2394"/>
                  </a:lnTo>
                  <a:lnTo>
                    <a:pt x="2150" y="2296"/>
                  </a:lnTo>
                  <a:lnTo>
                    <a:pt x="2198" y="2199"/>
                  </a:lnTo>
                  <a:lnTo>
                    <a:pt x="2296" y="2150"/>
                  </a:lnTo>
                  <a:lnTo>
                    <a:pt x="2394" y="2125"/>
                  </a:lnTo>
                  <a:lnTo>
                    <a:pt x="2492" y="2150"/>
                  </a:lnTo>
                  <a:lnTo>
                    <a:pt x="2565" y="2199"/>
                  </a:lnTo>
                  <a:lnTo>
                    <a:pt x="6228" y="5862"/>
                  </a:lnTo>
                  <a:lnTo>
                    <a:pt x="6375" y="5642"/>
                  </a:lnTo>
                  <a:lnTo>
                    <a:pt x="6521" y="5422"/>
                  </a:lnTo>
                  <a:lnTo>
                    <a:pt x="6643" y="5203"/>
                  </a:lnTo>
                  <a:lnTo>
                    <a:pt x="6741" y="4958"/>
                  </a:lnTo>
                  <a:lnTo>
                    <a:pt x="6814" y="4714"/>
                  </a:lnTo>
                  <a:lnTo>
                    <a:pt x="6839" y="4446"/>
                  </a:lnTo>
                  <a:lnTo>
                    <a:pt x="6863" y="4201"/>
                  </a:lnTo>
                  <a:lnTo>
                    <a:pt x="6863" y="3933"/>
                  </a:lnTo>
                  <a:lnTo>
                    <a:pt x="6839" y="3688"/>
                  </a:lnTo>
                  <a:lnTo>
                    <a:pt x="6814" y="3444"/>
                  </a:lnTo>
                  <a:lnTo>
                    <a:pt x="6741" y="3200"/>
                  </a:lnTo>
                  <a:lnTo>
                    <a:pt x="6643" y="2956"/>
                  </a:lnTo>
                  <a:lnTo>
                    <a:pt x="6521" y="2711"/>
                  </a:lnTo>
                  <a:lnTo>
                    <a:pt x="6399" y="2492"/>
                  </a:lnTo>
                  <a:lnTo>
                    <a:pt x="6228" y="2272"/>
                  </a:lnTo>
                  <a:lnTo>
                    <a:pt x="6057" y="2076"/>
                  </a:lnTo>
                  <a:lnTo>
                    <a:pt x="5813" y="1857"/>
                  </a:lnTo>
                  <a:lnTo>
                    <a:pt x="5496" y="1661"/>
                  </a:lnTo>
                  <a:lnTo>
                    <a:pt x="5105" y="1466"/>
                  </a:lnTo>
                  <a:lnTo>
                    <a:pt x="4690" y="1246"/>
                  </a:lnTo>
                  <a:lnTo>
                    <a:pt x="4226" y="1051"/>
                  </a:lnTo>
                  <a:lnTo>
                    <a:pt x="3737" y="880"/>
                  </a:lnTo>
                  <a:lnTo>
                    <a:pt x="2736" y="538"/>
                  </a:lnTo>
                  <a:lnTo>
                    <a:pt x="1759" y="269"/>
                  </a:lnTo>
                  <a:lnTo>
                    <a:pt x="928" y="74"/>
                  </a:lnTo>
                  <a:lnTo>
                    <a:pt x="587" y="25"/>
                  </a:lnTo>
                  <a:lnTo>
                    <a:pt x="318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58" name="Google Shape;558;p40"/>
          <p:cNvSpPr/>
          <p:nvPr/>
        </p:nvSpPr>
        <p:spPr>
          <a:xfrm>
            <a:off x="3180303" y="3772127"/>
            <a:ext cx="339959" cy="339980"/>
          </a:xfrm>
          <a:custGeom>
            <a:rect b="b" l="l" r="r" t="t"/>
            <a:pathLst>
              <a:path extrusionOk="0" h="16267" w="16266">
                <a:moveTo>
                  <a:pt x="11503" y="5349"/>
                </a:moveTo>
                <a:lnTo>
                  <a:pt x="11650" y="5398"/>
                </a:lnTo>
                <a:lnTo>
                  <a:pt x="11796" y="5447"/>
                </a:lnTo>
                <a:lnTo>
                  <a:pt x="11919" y="5545"/>
                </a:lnTo>
                <a:lnTo>
                  <a:pt x="12065" y="5691"/>
                </a:lnTo>
                <a:lnTo>
                  <a:pt x="12163" y="5838"/>
                </a:lnTo>
                <a:lnTo>
                  <a:pt x="12212" y="6033"/>
                </a:lnTo>
                <a:lnTo>
                  <a:pt x="12236" y="6229"/>
                </a:lnTo>
                <a:lnTo>
                  <a:pt x="12236" y="6375"/>
                </a:lnTo>
                <a:lnTo>
                  <a:pt x="12187" y="6522"/>
                </a:lnTo>
                <a:lnTo>
                  <a:pt x="12138" y="6644"/>
                </a:lnTo>
                <a:lnTo>
                  <a:pt x="12041" y="6766"/>
                </a:lnTo>
                <a:lnTo>
                  <a:pt x="7938" y="10893"/>
                </a:lnTo>
                <a:lnTo>
                  <a:pt x="7816" y="11015"/>
                </a:lnTo>
                <a:lnTo>
                  <a:pt x="7645" y="11113"/>
                </a:lnTo>
                <a:lnTo>
                  <a:pt x="7474" y="11186"/>
                </a:lnTo>
                <a:lnTo>
                  <a:pt x="7303" y="11211"/>
                </a:lnTo>
                <a:lnTo>
                  <a:pt x="7083" y="11211"/>
                </a:lnTo>
                <a:lnTo>
                  <a:pt x="6912" y="11162"/>
                </a:lnTo>
                <a:lnTo>
                  <a:pt x="6765" y="11064"/>
                </a:lnTo>
                <a:lnTo>
                  <a:pt x="6619" y="10967"/>
                </a:lnTo>
                <a:lnTo>
                  <a:pt x="4567" y="8915"/>
                </a:lnTo>
                <a:lnTo>
                  <a:pt x="4470" y="8769"/>
                </a:lnTo>
                <a:lnTo>
                  <a:pt x="4372" y="8622"/>
                </a:lnTo>
                <a:lnTo>
                  <a:pt x="4323" y="8451"/>
                </a:lnTo>
                <a:lnTo>
                  <a:pt x="4323" y="8280"/>
                </a:lnTo>
                <a:lnTo>
                  <a:pt x="4323" y="8109"/>
                </a:lnTo>
                <a:lnTo>
                  <a:pt x="4372" y="7938"/>
                </a:lnTo>
                <a:lnTo>
                  <a:pt x="4470" y="7792"/>
                </a:lnTo>
                <a:lnTo>
                  <a:pt x="4567" y="7670"/>
                </a:lnTo>
                <a:lnTo>
                  <a:pt x="4714" y="7547"/>
                </a:lnTo>
                <a:lnTo>
                  <a:pt x="4860" y="7474"/>
                </a:lnTo>
                <a:lnTo>
                  <a:pt x="5031" y="7425"/>
                </a:lnTo>
                <a:lnTo>
                  <a:pt x="5202" y="7401"/>
                </a:lnTo>
                <a:lnTo>
                  <a:pt x="5373" y="7425"/>
                </a:lnTo>
                <a:lnTo>
                  <a:pt x="5520" y="7474"/>
                </a:lnTo>
                <a:lnTo>
                  <a:pt x="5691" y="7547"/>
                </a:lnTo>
                <a:lnTo>
                  <a:pt x="5813" y="7670"/>
                </a:lnTo>
                <a:lnTo>
                  <a:pt x="7181" y="9013"/>
                </a:lnTo>
                <a:lnTo>
                  <a:pt x="10673" y="5667"/>
                </a:lnTo>
                <a:lnTo>
                  <a:pt x="10820" y="5520"/>
                </a:lnTo>
                <a:lnTo>
                  <a:pt x="10991" y="5423"/>
                </a:lnTo>
                <a:lnTo>
                  <a:pt x="11161" y="5374"/>
                </a:lnTo>
                <a:lnTo>
                  <a:pt x="11357" y="5349"/>
                </a:lnTo>
                <a:close/>
                <a:moveTo>
                  <a:pt x="7718" y="1"/>
                </a:moveTo>
                <a:lnTo>
                  <a:pt x="7303" y="50"/>
                </a:lnTo>
                <a:lnTo>
                  <a:pt x="6887" y="98"/>
                </a:lnTo>
                <a:lnTo>
                  <a:pt x="6497" y="172"/>
                </a:lnTo>
                <a:lnTo>
                  <a:pt x="6106" y="245"/>
                </a:lnTo>
                <a:lnTo>
                  <a:pt x="5715" y="367"/>
                </a:lnTo>
                <a:lnTo>
                  <a:pt x="5349" y="489"/>
                </a:lnTo>
                <a:lnTo>
                  <a:pt x="4958" y="636"/>
                </a:lnTo>
                <a:lnTo>
                  <a:pt x="4616" y="807"/>
                </a:lnTo>
                <a:lnTo>
                  <a:pt x="4250" y="978"/>
                </a:lnTo>
                <a:lnTo>
                  <a:pt x="3908" y="1173"/>
                </a:lnTo>
                <a:lnTo>
                  <a:pt x="3590" y="1393"/>
                </a:lnTo>
                <a:lnTo>
                  <a:pt x="3273" y="1613"/>
                </a:lnTo>
                <a:lnTo>
                  <a:pt x="2955" y="1857"/>
                </a:lnTo>
                <a:lnTo>
                  <a:pt x="2662" y="2125"/>
                </a:lnTo>
                <a:lnTo>
                  <a:pt x="2394" y="2394"/>
                </a:lnTo>
                <a:lnTo>
                  <a:pt x="2125" y="2663"/>
                </a:lnTo>
                <a:lnTo>
                  <a:pt x="1856" y="2956"/>
                </a:lnTo>
                <a:lnTo>
                  <a:pt x="1612" y="3273"/>
                </a:lnTo>
                <a:lnTo>
                  <a:pt x="1392" y="3591"/>
                </a:lnTo>
                <a:lnTo>
                  <a:pt x="1172" y="3908"/>
                </a:lnTo>
                <a:lnTo>
                  <a:pt x="977" y="4250"/>
                </a:lnTo>
                <a:lnTo>
                  <a:pt x="806" y="4617"/>
                </a:lnTo>
                <a:lnTo>
                  <a:pt x="635" y="4959"/>
                </a:lnTo>
                <a:lnTo>
                  <a:pt x="489" y="5349"/>
                </a:lnTo>
                <a:lnTo>
                  <a:pt x="366" y="5716"/>
                </a:lnTo>
                <a:lnTo>
                  <a:pt x="244" y="6106"/>
                </a:lnTo>
                <a:lnTo>
                  <a:pt x="171" y="6497"/>
                </a:lnTo>
                <a:lnTo>
                  <a:pt x="98" y="6888"/>
                </a:lnTo>
                <a:lnTo>
                  <a:pt x="49" y="7303"/>
                </a:lnTo>
                <a:lnTo>
                  <a:pt x="0" y="7718"/>
                </a:lnTo>
                <a:lnTo>
                  <a:pt x="0" y="8134"/>
                </a:lnTo>
                <a:lnTo>
                  <a:pt x="0" y="8549"/>
                </a:lnTo>
                <a:lnTo>
                  <a:pt x="49" y="8964"/>
                </a:lnTo>
                <a:lnTo>
                  <a:pt x="98" y="9379"/>
                </a:lnTo>
                <a:lnTo>
                  <a:pt x="171" y="9770"/>
                </a:lnTo>
                <a:lnTo>
                  <a:pt x="244" y="10161"/>
                </a:lnTo>
                <a:lnTo>
                  <a:pt x="366" y="10551"/>
                </a:lnTo>
                <a:lnTo>
                  <a:pt x="489" y="10918"/>
                </a:lnTo>
                <a:lnTo>
                  <a:pt x="635" y="11309"/>
                </a:lnTo>
                <a:lnTo>
                  <a:pt x="806" y="11650"/>
                </a:lnTo>
                <a:lnTo>
                  <a:pt x="977" y="12017"/>
                </a:lnTo>
                <a:lnTo>
                  <a:pt x="1172" y="12359"/>
                </a:lnTo>
                <a:lnTo>
                  <a:pt x="1392" y="12676"/>
                </a:lnTo>
                <a:lnTo>
                  <a:pt x="1612" y="12994"/>
                </a:lnTo>
                <a:lnTo>
                  <a:pt x="1856" y="13311"/>
                </a:lnTo>
                <a:lnTo>
                  <a:pt x="2125" y="13604"/>
                </a:lnTo>
                <a:lnTo>
                  <a:pt x="2394" y="13873"/>
                </a:lnTo>
                <a:lnTo>
                  <a:pt x="2662" y="14142"/>
                </a:lnTo>
                <a:lnTo>
                  <a:pt x="2955" y="14410"/>
                </a:lnTo>
                <a:lnTo>
                  <a:pt x="3273" y="14655"/>
                </a:lnTo>
                <a:lnTo>
                  <a:pt x="3590" y="14874"/>
                </a:lnTo>
                <a:lnTo>
                  <a:pt x="3908" y="15094"/>
                </a:lnTo>
                <a:lnTo>
                  <a:pt x="4250" y="15290"/>
                </a:lnTo>
                <a:lnTo>
                  <a:pt x="4616" y="15460"/>
                </a:lnTo>
                <a:lnTo>
                  <a:pt x="4958" y="15631"/>
                </a:lnTo>
                <a:lnTo>
                  <a:pt x="5349" y="15778"/>
                </a:lnTo>
                <a:lnTo>
                  <a:pt x="5715" y="15900"/>
                </a:lnTo>
                <a:lnTo>
                  <a:pt x="6106" y="16022"/>
                </a:lnTo>
                <a:lnTo>
                  <a:pt x="6497" y="16095"/>
                </a:lnTo>
                <a:lnTo>
                  <a:pt x="6887" y="16169"/>
                </a:lnTo>
                <a:lnTo>
                  <a:pt x="7303" y="16218"/>
                </a:lnTo>
                <a:lnTo>
                  <a:pt x="7718" y="16266"/>
                </a:lnTo>
                <a:lnTo>
                  <a:pt x="8548" y="16266"/>
                </a:lnTo>
                <a:lnTo>
                  <a:pt x="8963" y="16218"/>
                </a:lnTo>
                <a:lnTo>
                  <a:pt x="9379" y="16169"/>
                </a:lnTo>
                <a:lnTo>
                  <a:pt x="9769" y="16095"/>
                </a:lnTo>
                <a:lnTo>
                  <a:pt x="10160" y="16022"/>
                </a:lnTo>
                <a:lnTo>
                  <a:pt x="10551" y="15900"/>
                </a:lnTo>
                <a:lnTo>
                  <a:pt x="10942" y="15778"/>
                </a:lnTo>
                <a:lnTo>
                  <a:pt x="11308" y="15631"/>
                </a:lnTo>
                <a:lnTo>
                  <a:pt x="11650" y="15460"/>
                </a:lnTo>
                <a:lnTo>
                  <a:pt x="12016" y="15290"/>
                </a:lnTo>
                <a:lnTo>
                  <a:pt x="12358" y="15094"/>
                </a:lnTo>
                <a:lnTo>
                  <a:pt x="12676" y="14874"/>
                </a:lnTo>
                <a:lnTo>
                  <a:pt x="12993" y="14655"/>
                </a:lnTo>
                <a:lnTo>
                  <a:pt x="13311" y="14410"/>
                </a:lnTo>
                <a:lnTo>
                  <a:pt x="13604" y="14142"/>
                </a:lnTo>
                <a:lnTo>
                  <a:pt x="13872" y="13873"/>
                </a:lnTo>
                <a:lnTo>
                  <a:pt x="14166" y="13604"/>
                </a:lnTo>
                <a:lnTo>
                  <a:pt x="14410" y="13311"/>
                </a:lnTo>
                <a:lnTo>
                  <a:pt x="14654" y="12994"/>
                </a:lnTo>
                <a:lnTo>
                  <a:pt x="14874" y="12676"/>
                </a:lnTo>
                <a:lnTo>
                  <a:pt x="15094" y="12359"/>
                </a:lnTo>
                <a:lnTo>
                  <a:pt x="15289" y="12017"/>
                </a:lnTo>
                <a:lnTo>
                  <a:pt x="15460" y="11650"/>
                </a:lnTo>
                <a:lnTo>
                  <a:pt x="15631" y="11309"/>
                </a:lnTo>
                <a:lnTo>
                  <a:pt x="15777" y="10918"/>
                </a:lnTo>
                <a:lnTo>
                  <a:pt x="15900" y="10551"/>
                </a:lnTo>
                <a:lnTo>
                  <a:pt x="16022" y="10161"/>
                </a:lnTo>
                <a:lnTo>
                  <a:pt x="16095" y="9770"/>
                </a:lnTo>
                <a:lnTo>
                  <a:pt x="16168" y="9379"/>
                </a:lnTo>
                <a:lnTo>
                  <a:pt x="16217" y="8964"/>
                </a:lnTo>
                <a:lnTo>
                  <a:pt x="16266" y="8549"/>
                </a:lnTo>
                <a:lnTo>
                  <a:pt x="16266" y="8134"/>
                </a:lnTo>
                <a:lnTo>
                  <a:pt x="16266" y="7718"/>
                </a:lnTo>
                <a:lnTo>
                  <a:pt x="16217" y="7303"/>
                </a:lnTo>
                <a:lnTo>
                  <a:pt x="16168" y="6888"/>
                </a:lnTo>
                <a:lnTo>
                  <a:pt x="16095" y="6497"/>
                </a:lnTo>
                <a:lnTo>
                  <a:pt x="16022" y="6106"/>
                </a:lnTo>
                <a:lnTo>
                  <a:pt x="15900" y="5716"/>
                </a:lnTo>
                <a:lnTo>
                  <a:pt x="15777" y="5349"/>
                </a:lnTo>
                <a:lnTo>
                  <a:pt x="15631" y="4959"/>
                </a:lnTo>
                <a:lnTo>
                  <a:pt x="15460" y="4617"/>
                </a:lnTo>
                <a:lnTo>
                  <a:pt x="15289" y="4250"/>
                </a:lnTo>
                <a:lnTo>
                  <a:pt x="15094" y="3908"/>
                </a:lnTo>
                <a:lnTo>
                  <a:pt x="14874" y="3591"/>
                </a:lnTo>
                <a:lnTo>
                  <a:pt x="14654" y="3273"/>
                </a:lnTo>
                <a:lnTo>
                  <a:pt x="14410" y="2956"/>
                </a:lnTo>
                <a:lnTo>
                  <a:pt x="14166" y="2663"/>
                </a:lnTo>
                <a:lnTo>
                  <a:pt x="13872" y="2394"/>
                </a:lnTo>
                <a:lnTo>
                  <a:pt x="13604" y="2125"/>
                </a:lnTo>
                <a:lnTo>
                  <a:pt x="13311" y="1857"/>
                </a:lnTo>
                <a:lnTo>
                  <a:pt x="12993" y="1613"/>
                </a:lnTo>
                <a:lnTo>
                  <a:pt x="12676" y="1393"/>
                </a:lnTo>
                <a:lnTo>
                  <a:pt x="12358" y="1173"/>
                </a:lnTo>
                <a:lnTo>
                  <a:pt x="12016" y="978"/>
                </a:lnTo>
                <a:lnTo>
                  <a:pt x="11650" y="807"/>
                </a:lnTo>
                <a:lnTo>
                  <a:pt x="11308" y="636"/>
                </a:lnTo>
                <a:lnTo>
                  <a:pt x="10942" y="489"/>
                </a:lnTo>
                <a:lnTo>
                  <a:pt x="10551" y="367"/>
                </a:lnTo>
                <a:lnTo>
                  <a:pt x="10160" y="245"/>
                </a:lnTo>
                <a:lnTo>
                  <a:pt x="9769" y="172"/>
                </a:lnTo>
                <a:lnTo>
                  <a:pt x="9379" y="98"/>
                </a:lnTo>
                <a:lnTo>
                  <a:pt x="8963" y="50"/>
                </a:lnTo>
                <a:lnTo>
                  <a:pt x="8548" y="1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9" name="Google Shape;559;p40"/>
          <p:cNvSpPr/>
          <p:nvPr/>
        </p:nvSpPr>
        <p:spPr>
          <a:xfrm>
            <a:off x="2616754" y="3793571"/>
            <a:ext cx="339959" cy="297094"/>
          </a:xfrm>
          <a:custGeom>
            <a:rect b="b" l="l" r="r" t="t"/>
            <a:pathLst>
              <a:path extrusionOk="0" h="14215" w="16266">
                <a:moveTo>
                  <a:pt x="8597" y="4397"/>
                </a:moveTo>
                <a:lnTo>
                  <a:pt x="8719" y="4421"/>
                </a:lnTo>
                <a:lnTo>
                  <a:pt x="8866" y="4445"/>
                </a:lnTo>
                <a:lnTo>
                  <a:pt x="8988" y="4519"/>
                </a:lnTo>
                <a:lnTo>
                  <a:pt x="9085" y="4616"/>
                </a:lnTo>
                <a:lnTo>
                  <a:pt x="9159" y="4714"/>
                </a:lnTo>
                <a:lnTo>
                  <a:pt x="9208" y="4836"/>
                </a:lnTo>
                <a:lnTo>
                  <a:pt x="9232" y="4958"/>
                </a:lnTo>
                <a:lnTo>
                  <a:pt x="9256" y="5105"/>
                </a:lnTo>
                <a:lnTo>
                  <a:pt x="8963" y="8939"/>
                </a:lnTo>
                <a:lnTo>
                  <a:pt x="8939" y="9086"/>
                </a:lnTo>
                <a:lnTo>
                  <a:pt x="8890" y="9232"/>
                </a:lnTo>
                <a:lnTo>
                  <a:pt x="8817" y="9330"/>
                </a:lnTo>
                <a:lnTo>
                  <a:pt x="8719" y="9452"/>
                </a:lnTo>
                <a:lnTo>
                  <a:pt x="8597" y="9525"/>
                </a:lnTo>
                <a:lnTo>
                  <a:pt x="8475" y="9599"/>
                </a:lnTo>
                <a:lnTo>
                  <a:pt x="8353" y="9648"/>
                </a:lnTo>
                <a:lnTo>
                  <a:pt x="7913" y="9648"/>
                </a:lnTo>
                <a:lnTo>
                  <a:pt x="7791" y="9599"/>
                </a:lnTo>
                <a:lnTo>
                  <a:pt x="7669" y="9525"/>
                </a:lnTo>
                <a:lnTo>
                  <a:pt x="7547" y="9452"/>
                </a:lnTo>
                <a:lnTo>
                  <a:pt x="7449" y="9330"/>
                </a:lnTo>
                <a:lnTo>
                  <a:pt x="7376" y="9232"/>
                </a:lnTo>
                <a:lnTo>
                  <a:pt x="7327" y="9086"/>
                </a:lnTo>
                <a:lnTo>
                  <a:pt x="7303" y="8939"/>
                </a:lnTo>
                <a:lnTo>
                  <a:pt x="7010" y="5105"/>
                </a:lnTo>
                <a:lnTo>
                  <a:pt x="7034" y="4958"/>
                </a:lnTo>
                <a:lnTo>
                  <a:pt x="7058" y="4836"/>
                </a:lnTo>
                <a:lnTo>
                  <a:pt x="7107" y="4714"/>
                </a:lnTo>
                <a:lnTo>
                  <a:pt x="7180" y="4616"/>
                </a:lnTo>
                <a:lnTo>
                  <a:pt x="7278" y="4519"/>
                </a:lnTo>
                <a:lnTo>
                  <a:pt x="7400" y="4445"/>
                </a:lnTo>
                <a:lnTo>
                  <a:pt x="7547" y="4421"/>
                </a:lnTo>
                <a:lnTo>
                  <a:pt x="7669" y="4397"/>
                </a:lnTo>
                <a:close/>
                <a:moveTo>
                  <a:pt x="8133" y="10429"/>
                </a:moveTo>
                <a:lnTo>
                  <a:pt x="8328" y="10454"/>
                </a:lnTo>
                <a:lnTo>
                  <a:pt x="8499" y="10502"/>
                </a:lnTo>
                <a:lnTo>
                  <a:pt x="8670" y="10600"/>
                </a:lnTo>
                <a:lnTo>
                  <a:pt x="8817" y="10722"/>
                </a:lnTo>
                <a:lnTo>
                  <a:pt x="8939" y="10869"/>
                </a:lnTo>
                <a:lnTo>
                  <a:pt x="9037" y="11040"/>
                </a:lnTo>
                <a:lnTo>
                  <a:pt x="9085" y="11211"/>
                </a:lnTo>
                <a:lnTo>
                  <a:pt x="9110" y="11406"/>
                </a:lnTo>
                <a:lnTo>
                  <a:pt x="9085" y="11601"/>
                </a:lnTo>
                <a:lnTo>
                  <a:pt x="9037" y="11797"/>
                </a:lnTo>
                <a:lnTo>
                  <a:pt x="8939" y="11943"/>
                </a:lnTo>
                <a:lnTo>
                  <a:pt x="8817" y="12090"/>
                </a:lnTo>
                <a:lnTo>
                  <a:pt x="8670" y="12212"/>
                </a:lnTo>
                <a:lnTo>
                  <a:pt x="8499" y="12310"/>
                </a:lnTo>
                <a:lnTo>
                  <a:pt x="8328" y="12359"/>
                </a:lnTo>
                <a:lnTo>
                  <a:pt x="8133" y="12383"/>
                </a:lnTo>
                <a:lnTo>
                  <a:pt x="7938" y="12359"/>
                </a:lnTo>
                <a:lnTo>
                  <a:pt x="7742" y="12310"/>
                </a:lnTo>
                <a:lnTo>
                  <a:pt x="7596" y="12212"/>
                </a:lnTo>
                <a:lnTo>
                  <a:pt x="7449" y="12090"/>
                </a:lnTo>
                <a:lnTo>
                  <a:pt x="7327" y="11943"/>
                </a:lnTo>
                <a:lnTo>
                  <a:pt x="7229" y="11797"/>
                </a:lnTo>
                <a:lnTo>
                  <a:pt x="7180" y="11601"/>
                </a:lnTo>
                <a:lnTo>
                  <a:pt x="7156" y="11406"/>
                </a:lnTo>
                <a:lnTo>
                  <a:pt x="7180" y="11211"/>
                </a:lnTo>
                <a:lnTo>
                  <a:pt x="7229" y="11040"/>
                </a:lnTo>
                <a:lnTo>
                  <a:pt x="7327" y="10869"/>
                </a:lnTo>
                <a:lnTo>
                  <a:pt x="7449" y="10722"/>
                </a:lnTo>
                <a:lnTo>
                  <a:pt x="7596" y="10600"/>
                </a:lnTo>
                <a:lnTo>
                  <a:pt x="7742" y="10502"/>
                </a:lnTo>
                <a:lnTo>
                  <a:pt x="7938" y="10454"/>
                </a:lnTo>
                <a:lnTo>
                  <a:pt x="8133" y="10429"/>
                </a:lnTo>
                <a:close/>
                <a:moveTo>
                  <a:pt x="7986" y="0"/>
                </a:moveTo>
                <a:lnTo>
                  <a:pt x="7864" y="25"/>
                </a:lnTo>
                <a:lnTo>
                  <a:pt x="7742" y="74"/>
                </a:lnTo>
                <a:lnTo>
                  <a:pt x="7620" y="123"/>
                </a:lnTo>
                <a:lnTo>
                  <a:pt x="7522" y="196"/>
                </a:lnTo>
                <a:lnTo>
                  <a:pt x="7425" y="294"/>
                </a:lnTo>
                <a:lnTo>
                  <a:pt x="7327" y="391"/>
                </a:lnTo>
                <a:lnTo>
                  <a:pt x="7254" y="489"/>
                </a:lnTo>
                <a:lnTo>
                  <a:pt x="147" y="12700"/>
                </a:lnTo>
                <a:lnTo>
                  <a:pt x="73" y="12823"/>
                </a:lnTo>
                <a:lnTo>
                  <a:pt x="25" y="12945"/>
                </a:lnTo>
                <a:lnTo>
                  <a:pt x="0" y="13067"/>
                </a:lnTo>
                <a:lnTo>
                  <a:pt x="0" y="13213"/>
                </a:lnTo>
                <a:lnTo>
                  <a:pt x="0" y="13335"/>
                </a:lnTo>
                <a:lnTo>
                  <a:pt x="25" y="13458"/>
                </a:lnTo>
                <a:lnTo>
                  <a:pt x="73" y="13604"/>
                </a:lnTo>
                <a:lnTo>
                  <a:pt x="147" y="13726"/>
                </a:lnTo>
                <a:lnTo>
                  <a:pt x="220" y="13824"/>
                </a:lnTo>
                <a:lnTo>
                  <a:pt x="293" y="13922"/>
                </a:lnTo>
                <a:lnTo>
                  <a:pt x="391" y="14019"/>
                </a:lnTo>
                <a:lnTo>
                  <a:pt x="513" y="14093"/>
                </a:lnTo>
                <a:lnTo>
                  <a:pt x="635" y="14141"/>
                </a:lnTo>
                <a:lnTo>
                  <a:pt x="757" y="14190"/>
                </a:lnTo>
                <a:lnTo>
                  <a:pt x="879" y="14215"/>
                </a:lnTo>
                <a:lnTo>
                  <a:pt x="15387" y="14215"/>
                </a:lnTo>
                <a:lnTo>
                  <a:pt x="15509" y="14190"/>
                </a:lnTo>
                <a:lnTo>
                  <a:pt x="15631" y="14141"/>
                </a:lnTo>
                <a:lnTo>
                  <a:pt x="15753" y="14093"/>
                </a:lnTo>
                <a:lnTo>
                  <a:pt x="15875" y="14019"/>
                </a:lnTo>
                <a:lnTo>
                  <a:pt x="15973" y="13922"/>
                </a:lnTo>
                <a:lnTo>
                  <a:pt x="16046" y="13824"/>
                </a:lnTo>
                <a:lnTo>
                  <a:pt x="16119" y="13726"/>
                </a:lnTo>
                <a:lnTo>
                  <a:pt x="16193" y="13604"/>
                </a:lnTo>
                <a:lnTo>
                  <a:pt x="16241" y="13458"/>
                </a:lnTo>
                <a:lnTo>
                  <a:pt x="16266" y="13335"/>
                </a:lnTo>
                <a:lnTo>
                  <a:pt x="16266" y="13213"/>
                </a:lnTo>
                <a:lnTo>
                  <a:pt x="16266" y="13067"/>
                </a:lnTo>
                <a:lnTo>
                  <a:pt x="16241" y="12945"/>
                </a:lnTo>
                <a:lnTo>
                  <a:pt x="16193" y="12823"/>
                </a:lnTo>
                <a:lnTo>
                  <a:pt x="16119" y="12700"/>
                </a:lnTo>
                <a:lnTo>
                  <a:pt x="9012" y="489"/>
                </a:lnTo>
                <a:lnTo>
                  <a:pt x="8939" y="391"/>
                </a:lnTo>
                <a:lnTo>
                  <a:pt x="8841" y="294"/>
                </a:lnTo>
                <a:lnTo>
                  <a:pt x="8744" y="196"/>
                </a:lnTo>
                <a:lnTo>
                  <a:pt x="8646" y="123"/>
                </a:lnTo>
                <a:lnTo>
                  <a:pt x="8524" y="74"/>
                </a:lnTo>
                <a:lnTo>
                  <a:pt x="8402" y="25"/>
                </a:lnTo>
                <a:lnTo>
                  <a:pt x="8255" y="0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0" name="Google Shape;560;p40"/>
          <p:cNvSpPr/>
          <p:nvPr/>
        </p:nvSpPr>
        <p:spPr>
          <a:xfrm>
            <a:off x="3742304" y="3770601"/>
            <a:ext cx="343053" cy="343032"/>
          </a:xfrm>
          <a:custGeom>
            <a:rect b="b" l="l" r="r" t="t"/>
            <a:pathLst>
              <a:path extrusionOk="0" h="16413" w="16414">
                <a:moveTo>
                  <a:pt x="10088" y="5080"/>
                </a:moveTo>
                <a:lnTo>
                  <a:pt x="10234" y="5105"/>
                </a:lnTo>
                <a:lnTo>
                  <a:pt x="10307" y="5129"/>
                </a:lnTo>
                <a:lnTo>
                  <a:pt x="10356" y="5178"/>
                </a:lnTo>
                <a:lnTo>
                  <a:pt x="11235" y="6057"/>
                </a:lnTo>
                <a:lnTo>
                  <a:pt x="11284" y="6106"/>
                </a:lnTo>
                <a:lnTo>
                  <a:pt x="11309" y="6179"/>
                </a:lnTo>
                <a:lnTo>
                  <a:pt x="11333" y="6326"/>
                </a:lnTo>
                <a:lnTo>
                  <a:pt x="11309" y="6473"/>
                </a:lnTo>
                <a:lnTo>
                  <a:pt x="11284" y="6546"/>
                </a:lnTo>
                <a:lnTo>
                  <a:pt x="11235" y="6595"/>
                </a:lnTo>
                <a:lnTo>
                  <a:pt x="9892" y="7938"/>
                </a:lnTo>
                <a:lnTo>
                  <a:pt x="9843" y="7987"/>
                </a:lnTo>
                <a:lnTo>
                  <a:pt x="9819" y="8060"/>
                </a:lnTo>
                <a:lnTo>
                  <a:pt x="9795" y="8207"/>
                </a:lnTo>
                <a:lnTo>
                  <a:pt x="9819" y="8353"/>
                </a:lnTo>
                <a:lnTo>
                  <a:pt x="9843" y="8426"/>
                </a:lnTo>
                <a:lnTo>
                  <a:pt x="9892" y="8475"/>
                </a:lnTo>
                <a:lnTo>
                  <a:pt x="11235" y="9818"/>
                </a:lnTo>
                <a:lnTo>
                  <a:pt x="11284" y="9867"/>
                </a:lnTo>
                <a:lnTo>
                  <a:pt x="11309" y="9941"/>
                </a:lnTo>
                <a:lnTo>
                  <a:pt x="11333" y="10087"/>
                </a:lnTo>
                <a:lnTo>
                  <a:pt x="11309" y="10234"/>
                </a:lnTo>
                <a:lnTo>
                  <a:pt x="11284" y="10307"/>
                </a:lnTo>
                <a:lnTo>
                  <a:pt x="11235" y="10356"/>
                </a:lnTo>
                <a:lnTo>
                  <a:pt x="10356" y="11235"/>
                </a:lnTo>
                <a:lnTo>
                  <a:pt x="10307" y="11284"/>
                </a:lnTo>
                <a:lnTo>
                  <a:pt x="10234" y="11308"/>
                </a:lnTo>
                <a:lnTo>
                  <a:pt x="10088" y="11333"/>
                </a:lnTo>
                <a:lnTo>
                  <a:pt x="9941" y="11308"/>
                </a:lnTo>
                <a:lnTo>
                  <a:pt x="9868" y="11284"/>
                </a:lnTo>
                <a:lnTo>
                  <a:pt x="9819" y="11235"/>
                </a:lnTo>
                <a:lnTo>
                  <a:pt x="8476" y="9892"/>
                </a:lnTo>
                <a:lnTo>
                  <a:pt x="8427" y="9843"/>
                </a:lnTo>
                <a:lnTo>
                  <a:pt x="8354" y="9818"/>
                </a:lnTo>
                <a:lnTo>
                  <a:pt x="8207" y="9794"/>
                </a:lnTo>
                <a:lnTo>
                  <a:pt x="8061" y="9818"/>
                </a:lnTo>
                <a:lnTo>
                  <a:pt x="7987" y="9843"/>
                </a:lnTo>
                <a:lnTo>
                  <a:pt x="7938" y="9892"/>
                </a:lnTo>
                <a:lnTo>
                  <a:pt x="6595" y="11235"/>
                </a:lnTo>
                <a:lnTo>
                  <a:pt x="6546" y="11284"/>
                </a:lnTo>
                <a:lnTo>
                  <a:pt x="6473" y="11308"/>
                </a:lnTo>
                <a:lnTo>
                  <a:pt x="6326" y="11333"/>
                </a:lnTo>
                <a:lnTo>
                  <a:pt x="6180" y="11308"/>
                </a:lnTo>
                <a:lnTo>
                  <a:pt x="6107" y="11284"/>
                </a:lnTo>
                <a:lnTo>
                  <a:pt x="6058" y="11235"/>
                </a:lnTo>
                <a:lnTo>
                  <a:pt x="5179" y="10356"/>
                </a:lnTo>
                <a:lnTo>
                  <a:pt x="5130" y="10307"/>
                </a:lnTo>
                <a:lnTo>
                  <a:pt x="5105" y="10234"/>
                </a:lnTo>
                <a:lnTo>
                  <a:pt x="5081" y="10087"/>
                </a:lnTo>
                <a:lnTo>
                  <a:pt x="5105" y="9941"/>
                </a:lnTo>
                <a:lnTo>
                  <a:pt x="5130" y="9867"/>
                </a:lnTo>
                <a:lnTo>
                  <a:pt x="5179" y="9818"/>
                </a:lnTo>
                <a:lnTo>
                  <a:pt x="6522" y="8475"/>
                </a:lnTo>
                <a:lnTo>
                  <a:pt x="6571" y="8426"/>
                </a:lnTo>
                <a:lnTo>
                  <a:pt x="6595" y="8353"/>
                </a:lnTo>
                <a:lnTo>
                  <a:pt x="6620" y="8207"/>
                </a:lnTo>
                <a:lnTo>
                  <a:pt x="6595" y="8060"/>
                </a:lnTo>
                <a:lnTo>
                  <a:pt x="6571" y="7987"/>
                </a:lnTo>
                <a:lnTo>
                  <a:pt x="6522" y="7938"/>
                </a:lnTo>
                <a:lnTo>
                  <a:pt x="5179" y="6595"/>
                </a:lnTo>
                <a:lnTo>
                  <a:pt x="5130" y="6546"/>
                </a:lnTo>
                <a:lnTo>
                  <a:pt x="5105" y="6473"/>
                </a:lnTo>
                <a:lnTo>
                  <a:pt x="5081" y="6326"/>
                </a:lnTo>
                <a:lnTo>
                  <a:pt x="5105" y="6179"/>
                </a:lnTo>
                <a:lnTo>
                  <a:pt x="5130" y="6106"/>
                </a:lnTo>
                <a:lnTo>
                  <a:pt x="5179" y="6057"/>
                </a:lnTo>
                <a:lnTo>
                  <a:pt x="6058" y="5178"/>
                </a:lnTo>
                <a:lnTo>
                  <a:pt x="6107" y="5129"/>
                </a:lnTo>
                <a:lnTo>
                  <a:pt x="6180" y="5105"/>
                </a:lnTo>
                <a:lnTo>
                  <a:pt x="6326" y="5080"/>
                </a:lnTo>
                <a:lnTo>
                  <a:pt x="6473" y="5105"/>
                </a:lnTo>
                <a:lnTo>
                  <a:pt x="6546" y="5129"/>
                </a:lnTo>
                <a:lnTo>
                  <a:pt x="6595" y="5178"/>
                </a:lnTo>
                <a:lnTo>
                  <a:pt x="7938" y="6521"/>
                </a:lnTo>
                <a:lnTo>
                  <a:pt x="7987" y="6570"/>
                </a:lnTo>
                <a:lnTo>
                  <a:pt x="8061" y="6595"/>
                </a:lnTo>
                <a:lnTo>
                  <a:pt x="8207" y="6619"/>
                </a:lnTo>
                <a:lnTo>
                  <a:pt x="8354" y="6595"/>
                </a:lnTo>
                <a:lnTo>
                  <a:pt x="8427" y="6570"/>
                </a:lnTo>
                <a:lnTo>
                  <a:pt x="8476" y="6521"/>
                </a:lnTo>
                <a:lnTo>
                  <a:pt x="9819" y="5178"/>
                </a:lnTo>
                <a:lnTo>
                  <a:pt x="9868" y="5129"/>
                </a:lnTo>
                <a:lnTo>
                  <a:pt x="9941" y="5105"/>
                </a:lnTo>
                <a:lnTo>
                  <a:pt x="10088" y="5080"/>
                </a:lnTo>
                <a:close/>
                <a:moveTo>
                  <a:pt x="5130" y="0"/>
                </a:moveTo>
                <a:lnTo>
                  <a:pt x="4934" y="25"/>
                </a:lnTo>
                <a:lnTo>
                  <a:pt x="4739" y="74"/>
                </a:lnTo>
                <a:lnTo>
                  <a:pt x="4568" y="171"/>
                </a:lnTo>
                <a:lnTo>
                  <a:pt x="4397" y="293"/>
                </a:lnTo>
                <a:lnTo>
                  <a:pt x="294" y="4397"/>
                </a:lnTo>
                <a:lnTo>
                  <a:pt x="172" y="4568"/>
                </a:lnTo>
                <a:lnTo>
                  <a:pt x="74" y="4738"/>
                </a:lnTo>
                <a:lnTo>
                  <a:pt x="25" y="4934"/>
                </a:lnTo>
                <a:lnTo>
                  <a:pt x="1" y="5129"/>
                </a:lnTo>
                <a:lnTo>
                  <a:pt x="1" y="11284"/>
                </a:lnTo>
                <a:lnTo>
                  <a:pt x="25" y="11479"/>
                </a:lnTo>
                <a:lnTo>
                  <a:pt x="74" y="11675"/>
                </a:lnTo>
                <a:lnTo>
                  <a:pt x="172" y="11846"/>
                </a:lnTo>
                <a:lnTo>
                  <a:pt x="294" y="12017"/>
                </a:lnTo>
                <a:lnTo>
                  <a:pt x="4397" y="16120"/>
                </a:lnTo>
                <a:lnTo>
                  <a:pt x="4568" y="16242"/>
                </a:lnTo>
                <a:lnTo>
                  <a:pt x="4739" y="16339"/>
                </a:lnTo>
                <a:lnTo>
                  <a:pt x="4934" y="16388"/>
                </a:lnTo>
                <a:lnTo>
                  <a:pt x="5130" y="16413"/>
                </a:lnTo>
                <a:lnTo>
                  <a:pt x="11284" y="16413"/>
                </a:lnTo>
                <a:lnTo>
                  <a:pt x="11480" y="16388"/>
                </a:lnTo>
                <a:lnTo>
                  <a:pt x="11675" y="16339"/>
                </a:lnTo>
                <a:lnTo>
                  <a:pt x="11846" y="16242"/>
                </a:lnTo>
                <a:lnTo>
                  <a:pt x="12017" y="16120"/>
                </a:lnTo>
                <a:lnTo>
                  <a:pt x="16120" y="12017"/>
                </a:lnTo>
                <a:lnTo>
                  <a:pt x="16242" y="11846"/>
                </a:lnTo>
                <a:lnTo>
                  <a:pt x="16340" y="11675"/>
                </a:lnTo>
                <a:lnTo>
                  <a:pt x="16389" y="11479"/>
                </a:lnTo>
                <a:lnTo>
                  <a:pt x="16413" y="11284"/>
                </a:lnTo>
                <a:lnTo>
                  <a:pt x="16413" y="5129"/>
                </a:lnTo>
                <a:lnTo>
                  <a:pt x="16389" y="4934"/>
                </a:lnTo>
                <a:lnTo>
                  <a:pt x="16340" y="4738"/>
                </a:lnTo>
                <a:lnTo>
                  <a:pt x="16242" y="4568"/>
                </a:lnTo>
                <a:lnTo>
                  <a:pt x="16120" y="4397"/>
                </a:lnTo>
                <a:lnTo>
                  <a:pt x="12017" y="293"/>
                </a:lnTo>
                <a:lnTo>
                  <a:pt x="11846" y="171"/>
                </a:lnTo>
                <a:lnTo>
                  <a:pt x="11675" y="74"/>
                </a:lnTo>
                <a:lnTo>
                  <a:pt x="11480" y="25"/>
                </a:lnTo>
                <a:lnTo>
                  <a:pt x="11284" y="0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61" name="Google Shape;561;p40"/>
          <p:cNvGrpSpPr/>
          <p:nvPr/>
        </p:nvGrpSpPr>
        <p:grpSpPr>
          <a:xfrm>
            <a:off x="4280686" y="3775560"/>
            <a:ext cx="393045" cy="332833"/>
            <a:chOff x="5275975" y="4344850"/>
            <a:chExt cx="470150" cy="398125"/>
          </a:xfrm>
        </p:grpSpPr>
        <p:sp>
          <p:nvSpPr>
            <p:cNvPr id="562" name="Google Shape;562;p40"/>
            <p:cNvSpPr/>
            <p:nvPr/>
          </p:nvSpPr>
          <p:spPr>
            <a:xfrm>
              <a:off x="566125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122" y="1295"/>
                  </a:lnTo>
                  <a:lnTo>
                    <a:pt x="244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418" y="1514"/>
                  </a:lnTo>
                  <a:lnTo>
                    <a:pt x="2540" y="1295"/>
                  </a:lnTo>
                  <a:lnTo>
                    <a:pt x="2613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3" name="Google Shape;563;p40"/>
            <p:cNvSpPr/>
            <p:nvPr/>
          </p:nvSpPr>
          <p:spPr>
            <a:xfrm>
              <a:off x="529490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98" y="1295"/>
                  </a:lnTo>
                  <a:lnTo>
                    <a:pt x="220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394" y="1514"/>
                  </a:lnTo>
                  <a:lnTo>
                    <a:pt x="2516" y="1295"/>
                  </a:lnTo>
                  <a:lnTo>
                    <a:pt x="2614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4" name="Google Shape;564;p40"/>
            <p:cNvSpPr/>
            <p:nvPr/>
          </p:nvSpPr>
          <p:spPr>
            <a:xfrm>
              <a:off x="5275975" y="4344850"/>
              <a:ext cx="470150" cy="334025"/>
            </a:xfrm>
            <a:custGeom>
              <a:rect b="b" l="l" r="r" t="t"/>
              <a:pathLst>
                <a:path extrusionOk="0" h="13361" w="18806">
                  <a:moveTo>
                    <a:pt x="10062" y="1344"/>
                  </a:moveTo>
                  <a:lnTo>
                    <a:pt x="10673" y="1368"/>
                  </a:lnTo>
                  <a:lnTo>
                    <a:pt x="11699" y="1442"/>
                  </a:lnTo>
                  <a:lnTo>
                    <a:pt x="12529" y="1564"/>
                  </a:lnTo>
                  <a:lnTo>
                    <a:pt x="13164" y="1686"/>
                  </a:lnTo>
                  <a:lnTo>
                    <a:pt x="13628" y="1808"/>
                  </a:lnTo>
                  <a:lnTo>
                    <a:pt x="13946" y="1906"/>
                  </a:lnTo>
                  <a:lnTo>
                    <a:pt x="14166" y="2003"/>
                  </a:lnTo>
                  <a:lnTo>
                    <a:pt x="14214" y="2052"/>
                  </a:lnTo>
                  <a:lnTo>
                    <a:pt x="14288" y="2174"/>
                  </a:lnTo>
                  <a:lnTo>
                    <a:pt x="14459" y="2638"/>
                  </a:lnTo>
                  <a:lnTo>
                    <a:pt x="14678" y="3273"/>
                  </a:lnTo>
                  <a:lnTo>
                    <a:pt x="14898" y="4006"/>
                  </a:lnTo>
                  <a:lnTo>
                    <a:pt x="15313" y="5374"/>
                  </a:lnTo>
                  <a:lnTo>
                    <a:pt x="15484" y="5984"/>
                  </a:lnTo>
                  <a:lnTo>
                    <a:pt x="15460" y="6033"/>
                  </a:lnTo>
                  <a:lnTo>
                    <a:pt x="15411" y="6106"/>
                  </a:lnTo>
                  <a:lnTo>
                    <a:pt x="15313" y="6180"/>
                  </a:lnTo>
                  <a:lnTo>
                    <a:pt x="15167" y="6277"/>
                  </a:lnTo>
                  <a:lnTo>
                    <a:pt x="14972" y="6399"/>
                  </a:lnTo>
                  <a:lnTo>
                    <a:pt x="14727" y="6522"/>
                  </a:lnTo>
                  <a:lnTo>
                    <a:pt x="14410" y="6619"/>
                  </a:lnTo>
                  <a:lnTo>
                    <a:pt x="14068" y="6741"/>
                  </a:lnTo>
                  <a:lnTo>
                    <a:pt x="13677" y="6864"/>
                  </a:lnTo>
                  <a:lnTo>
                    <a:pt x="13213" y="6986"/>
                  </a:lnTo>
                  <a:lnTo>
                    <a:pt x="12725" y="7083"/>
                  </a:lnTo>
                  <a:lnTo>
                    <a:pt x="12163" y="7181"/>
                  </a:lnTo>
                  <a:lnTo>
                    <a:pt x="11552" y="7254"/>
                  </a:lnTo>
                  <a:lnTo>
                    <a:pt x="10893" y="7303"/>
                  </a:lnTo>
                  <a:lnTo>
                    <a:pt x="10185" y="7352"/>
                  </a:lnTo>
                  <a:lnTo>
                    <a:pt x="8622" y="7352"/>
                  </a:lnTo>
                  <a:lnTo>
                    <a:pt x="7913" y="7303"/>
                  </a:lnTo>
                  <a:lnTo>
                    <a:pt x="7254" y="7254"/>
                  </a:lnTo>
                  <a:lnTo>
                    <a:pt x="6643" y="7181"/>
                  </a:lnTo>
                  <a:lnTo>
                    <a:pt x="6082" y="7083"/>
                  </a:lnTo>
                  <a:lnTo>
                    <a:pt x="5593" y="6986"/>
                  </a:lnTo>
                  <a:lnTo>
                    <a:pt x="5129" y="6864"/>
                  </a:lnTo>
                  <a:lnTo>
                    <a:pt x="4738" y="6741"/>
                  </a:lnTo>
                  <a:lnTo>
                    <a:pt x="4396" y="6619"/>
                  </a:lnTo>
                  <a:lnTo>
                    <a:pt x="4079" y="6522"/>
                  </a:lnTo>
                  <a:lnTo>
                    <a:pt x="3835" y="6399"/>
                  </a:lnTo>
                  <a:lnTo>
                    <a:pt x="3639" y="6277"/>
                  </a:lnTo>
                  <a:lnTo>
                    <a:pt x="3493" y="6180"/>
                  </a:lnTo>
                  <a:lnTo>
                    <a:pt x="3395" y="6106"/>
                  </a:lnTo>
                  <a:lnTo>
                    <a:pt x="3346" y="6033"/>
                  </a:lnTo>
                  <a:lnTo>
                    <a:pt x="3322" y="5984"/>
                  </a:lnTo>
                  <a:lnTo>
                    <a:pt x="3493" y="5374"/>
                  </a:lnTo>
                  <a:lnTo>
                    <a:pt x="3908" y="4006"/>
                  </a:lnTo>
                  <a:lnTo>
                    <a:pt x="4128" y="3273"/>
                  </a:lnTo>
                  <a:lnTo>
                    <a:pt x="4347" y="2638"/>
                  </a:lnTo>
                  <a:lnTo>
                    <a:pt x="4518" y="2174"/>
                  </a:lnTo>
                  <a:lnTo>
                    <a:pt x="4592" y="2052"/>
                  </a:lnTo>
                  <a:lnTo>
                    <a:pt x="4641" y="2003"/>
                  </a:lnTo>
                  <a:lnTo>
                    <a:pt x="4860" y="1906"/>
                  </a:lnTo>
                  <a:lnTo>
                    <a:pt x="5178" y="1808"/>
                  </a:lnTo>
                  <a:lnTo>
                    <a:pt x="5642" y="1686"/>
                  </a:lnTo>
                  <a:lnTo>
                    <a:pt x="6277" y="1564"/>
                  </a:lnTo>
                  <a:lnTo>
                    <a:pt x="7107" y="1442"/>
                  </a:lnTo>
                  <a:lnTo>
                    <a:pt x="8133" y="1368"/>
                  </a:lnTo>
                  <a:lnTo>
                    <a:pt x="8744" y="1344"/>
                  </a:lnTo>
                  <a:close/>
                  <a:moveTo>
                    <a:pt x="11919" y="9916"/>
                  </a:moveTo>
                  <a:lnTo>
                    <a:pt x="12016" y="9941"/>
                  </a:lnTo>
                  <a:lnTo>
                    <a:pt x="12090" y="9990"/>
                  </a:lnTo>
                  <a:lnTo>
                    <a:pt x="12138" y="10063"/>
                  </a:lnTo>
                  <a:lnTo>
                    <a:pt x="12163" y="10161"/>
                  </a:lnTo>
                  <a:lnTo>
                    <a:pt x="12138" y="10258"/>
                  </a:lnTo>
                  <a:lnTo>
                    <a:pt x="12090" y="10332"/>
                  </a:lnTo>
                  <a:lnTo>
                    <a:pt x="12016" y="10380"/>
                  </a:lnTo>
                  <a:lnTo>
                    <a:pt x="11919" y="10405"/>
                  </a:lnTo>
                  <a:lnTo>
                    <a:pt x="6887" y="10405"/>
                  </a:lnTo>
                  <a:lnTo>
                    <a:pt x="6790" y="10380"/>
                  </a:lnTo>
                  <a:lnTo>
                    <a:pt x="6717" y="10332"/>
                  </a:lnTo>
                  <a:lnTo>
                    <a:pt x="6668" y="10258"/>
                  </a:lnTo>
                  <a:lnTo>
                    <a:pt x="6643" y="10161"/>
                  </a:lnTo>
                  <a:lnTo>
                    <a:pt x="6668" y="10063"/>
                  </a:lnTo>
                  <a:lnTo>
                    <a:pt x="6717" y="9990"/>
                  </a:lnTo>
                  <a:lnTo>
                    <a:pt x="6790" y="9941"/>
                  </a:lnTo>
                  <a:lnTo>
                    <a:pt x="6887" y="9916"/>
                  </a:lnTo>
                  <a:close/>
                  <a:moveTo>
                    <a:pt x="11626" y="10991"/>
                  </a:moveTo>
                  <a:lnTo>
                    <a:pt x="11723" y="11015"/>
                  </a:lnTo>
                  <a:lnTo>
                    <a:pt x="11797" y="11064"/>
                  </a:lnTo>
                  <a:lnTo>
                    <a:pt x="11845" y="11138"/>
                  </a:lnTo>
                  <a:lnTo>
                    <a:pt x="11870" y="11235"/>
                  </a:lnTo>
                  <a:lnTo>
                    <a:pt x="11845" y="11333"/>
                  </a:lnTo>
                  <a:lnTo>
                    <a:pt x="11797" y="11406"/>
                  </a:lnTo>
                  <a:lnTo>
                    <a:pt x="11723" y="11455"/>
                  </a:lnTo>
                  <a:lnTo>
                    <a:pt x="11626" y="11479"/>
                  </a:lnTo>
                  <a:lnTo>
                    <a:pt x="7181" y="11479"/>
                  </a:lnTo>
                  <a:lnTo>
                    <a:pt x="7083" y="11455"/>
                  </a:lnTo>
                  <a:lnTo>
                    <a:pt x="7010" y="11406"/>
                  </a:lnTo>
                  <a:lnTo>
                    <a:pt x="6961" y="11333"/>
                  </a:lnTo>
                  <a:lnTo>
                    <a:pt x="6936" y="11235"/>
                  </a:lnTo>
                  <a:lnTo>
                    <a:pt x="6961" y="11138"/>
                  </a:lnTo>
                  <a:lnTo>
                    <a:pt x="7010" y="11064"/>
                  </a:lnTo>
                  <a:lnTo>
                    <a:pt x="7083" y="11015"/>
                  </a:lnTo>
                  <a:lnTo>
                    <a:pt x="7181" y="10991"/>
                  </a:lnTo>
                  <a:close/>
                  <a:moveTo>
                    <a:pt x="4152" y="9110"/>
                  </a:moveTo>
                  <a:lnTo>
                    <a:pt x="4299" y="9159"/>
                  </a:lnTo>
                  <a:lnTo>
                    <a:pt x="4470" y="9208"/>
                  </a:lnTo>
                  <a:lnTo>
                    <a:pt x="4616" y="9281"/>
                  </a:lnTo>
                  <a:lnTo>
                    <a:pt x="4763" y="9379"/>
                  </a:lnTo>
                  <a:lnTo>
                    <a:pt x="4885" y="9501"/>
                  </a:lnTo>
                  <a:lnTo>
                    <a:pt x="5129" y="9745"/>
                  </a:lnTo>
                  <a:lnTo>
                    <a:pt x="5324" y="10039"/>
                  </a:lnTo>
                  <a:lnTo>
                    <a:pt x="5471" y="10332"/>
                  </a:lnTo>
                  <a:lnTo>
                    <a:pt x="5569" y="10649"/>
                  </a:lnTo>
                  <a:lnTo>
                    <a:pt x="5593" y="10796"/>
                  </a:lnTo>
                  <a:lnTo>
                    <a:pt x="5593" y="10918"/>
                  </a:lnTo>
                  <a:lnTo>
                    <a:pt x="5593" y="11064"/>
                  </a:lnTo>
                  <a:lnTo>
                    <a:pt x="5569" y="11162"/>
                  </a:lnTo>
                  <a:lnTo>
                    <a:pt x="5520" y="11260"/>
                  </a:lnTo>
                  <a:lnTo>
                    <a:pt x="5471" y="11357"/>
                  </a:lnTo>
                  <a:lnTo>
                    <a:pt x="5398" y="11431"/>
                  </a:lnTo>
                  <a:lnTo>
                    <a:pt x="5324" y="11504"/>
                  </a:lnTo>
                  <a:lnTo>
                    <a:pt x="5129" y="11602"/>
                  </a:lnTo>
                  <a:lnTo>
                    <a:pt x="4885" y="11675"/>
                  </a:lnTo>
                  <a:lnTo>
                    <a:pt x="4616" y="11699"/>
                  </a:lnTo>
                  <a:lnTo>
                    <a:pt x="4299" y="11724"/>
                  </a:lnTo>
                  <a:lnTo>
                    <a:pt x="3981" y="11724"/>
                  </a:lnTo>
                  <a:lnTo>
                    <a:pt x="3639" y="11699"/>
                  </a:lnTo>
                  <a:lnTo>
                    <a:pt x="3346" y="11626"/>
                  </a:lnTo>
                  <a:lnTo>
                    <a:pt x="3077" y="11504"/>
                  </a:lnTo>
                  <a:lnTo>
                    <a:pt x="2833" y="11333"/>
                  </a:lnTo>
                  <a:lnTo>
                    <a:pt x="2638" y="11162"/>
                  </a:lnTo>
                  <a:lnTo>
                    <a:pt x="2467" y="10918"/>
                  </a:lnTo>
                  <a:lnTo>
                    <a:pt x="2418" y="10820"/>
                  </a:lnTo>
                  <a:lnTo>
                    <a:pt x="2394" y="10674"/>
                  </a:lnTo>
                  <a:lnTo>
                    <a:pt x="2369" y="10551"/>
                  </a:lnTo>
                  <a:lnTo>
                    <a:pt x="2345" y="10429"/>
                  </a:lnTo>
                  <a:lnTo>
                    <a:pt x="2369" y="10283"/>
                  </a:lnTo>
                  <a:lnTo>
                    <a:pt x="2394" y="10161"/>
                  </a:lnTo>
                  <a:lnTo>
                    <a:pt x="2418" y="10039"/>
                  </a:lnTo>
                  <a:lnTo>
                    <a:pt x="2467" y="9916"/>
                  </a:lnTo>
                  <a:lnTo>
                    <a:pt x="2638" y="9697"/>
                  </a:lnTo>
                  <a:lnTo>
                    <a:pt x="2833" y="9501"/>
                  </a:lnTo>
                  <a:lnTo>
                    <a:pt x="3077" y="9330"/>
                  </a:lnTo>
                  <a:lnTo>
                    <a:pt x="3346" y="9208"/>
                  </a:lnTo>
                  <a:lnTo>
                    <a:pt x="3639" y="9135"/>
                  </a:lnTo>
                  <a:lnTo>
                    <a:pt x="3981" y="9110"/>
                  </a:lnTo>
                  <a:close/>
                  <a:moveTo>
                    <a:pt x="14825" y="9110"/>
                  </a:moveTo>
                  <a:lnTo>
                    <a:pt x="15167" y="9135"/>
                  </a:lnTo>
                  <a:lnTo>
                    <a:pt x="15460" y="9208"/>
                  </a:lnTo>
                  <a:lnTo>
                    <a:pt x="15729" y="9330"/>
                  </a:lnTo>
                  <a:lnTo>
                    <a:pt x="15973" y="9501"/>
                  </a:lnTo>
                  <a:lnTo>
                    <a:pt x="16168" y="9697"/>
                  </a:lnTo>
                  <a:lnTo>
                    <a:pt x="16339" y="9916"/>
                  </a:lnTo>
                  <a:lnTo>
                    <a:pt x="16388" y="10039"/>
                  </a:lnTo>
                  <a:lnTo>
                    <a:pt x="16412" y="10161"/>
                  </a:lnTo>
                  <a:lnTo>
                    <a:pt x="16437" y="10283"/>
                  </a:lnTo>
                  <a:lnTo>
                    <a:pt x="16461" y="10429"/>
                  </a:lnTo>
                  <a:lnTo>
                    <a:pt x="16437" y="10551"/>
                  </a:lnTo>
                  <a:lnTo>
                    <a:pt x="16412" y="10674"/>
                  </a:lnTo>
                  <a:lnTo>
                    <a:pt x="16388" y="10820"/>
                  </a:lnTo>
                  <a:lnTo>
                    <a:pt x="16339" y="10918"/>
                  </a:lnTo>
                  <a:lnTo>
                    <a:pt x="16168" y="11162"/>
                  </a:lnTo>
                  <a:lnTo>
                    <a:pt x="15973" y="11333"/>
                  </a:lnTo>
                  <a:lnTo>
                    <a:pt x="15729" y="11504"/>
                  </a:lnTo>
                  <a:lnTo>
                    <a:pt x="15460" y="11626"/>
                  </a:lnTo>
                  <a:lnTo>
                    <a:pt x="15167" y="11699"/>
                  </a:lnTo>
                  <a:lnTo>
                    <a:pt x="14825" y="11724"/>
                  </a:lnTo>
                  <a:lnTo>
                    <a:pt x="14507" y="11724"/>
                  </a:lnTo>
                  <a:lnTo>
                    <a:pt x="14190" y="11699"/>
                  </a:lnTo>
                  <a:lnTo>
                    <a:pt x="13921" y="11675"/>
                  </a:lnTo>
                  <a:lnTo>
                    <a:pt x="13677" y="11602"/>
                  </a:lnTo>
                  <a:lnTo>
                    <a:pt x="13482" y="11504"/>
                  </a:lnTo>
                  <a:lnTo>
                    <a:pt x="13408" y="11431"/>
                  </a:lnTo>
                  <a:lnTo>
                    <a:pt x="13335" y="11357"/>
                  </a:lnTo>
                  <a:lnTo>
                    <a:pt x="13286" y="11260"/>
                  </a:lnTo>
                  <a:lnTo>
                    <a:pt x="13237" y="11162"/>
                  </a:lnTo>
                  <a:lnTo>
                    <a:pt x="13213" y="11064"/>
                  </a:lnTo>
                  <a:lnTo>
                    <a:pt x="13213" y="10918"/>
                  </a:lnTo>
                  <a:lnTo>
                    <a:pt x="13213" y="10796"/>
                  </a:lnTo>
                  <a:lnTo>
                    <a:pt x="13237" y="10649"/>
                  </a:lnTo>
                  <a:lnTo>
                    <a:pt x="13335" y="10332"/>
                  </a:lnTo>
                  <a:lnTo>
                    <a:pt x="13482" y="10039"/>
                  </a:lnTo>
                  <a:lnTo>
                    <a:pt x="13677" y="9745"/>
                  </a:lnTo>
                  <a:lnTo>
                    <a:pt x="13921" y="9501"/>
                  </a:lnTo>
                  <a:lnTo>
                    <a:pt x="14043" y="9379"/>
                  </a:lnTo>
                  <a:lnTo>
                    <a:pt x="14190" y="9281"/>
                  </a:lnTo>
                  <a:lnTo>
                    <a:pt x="14337" y="9208"/>
                  </a:lnTo>
                  <a:lnTo>
                    <a:pt x="14507" y="9159"/>
                  </a:lnTo>
                  <a:lnTo>
                    <a:pt x="14654" y="9110"/>
                  </a:lnTo>
                  <a:close/>
                  <a:moveTo>
                    <a:pt x="9403" y="1"/>
                  </a:moveTo>
                  <a:lnTo>
                    <a:pt x="8280" y="25"/>
                  </a:lnTo>
                  <a:lnTo>
                    <a:pt x="7303" y="74"/>
                  </a:lnTo>
                  <a:lnTo>
                    <a:pt x="6497" y="147"/>
                  </a:lnTo>
                  <a:lnTo>
                    <a:pt x="5837" y="220"/>
                  </a:lnTo>
                  <a:lnTo>
                    <a:pt x="5324" y="318"/>
                  </a:lnTo>
                  <a:lnTo>
                    <a:pt x="4958" y="391"/>
                  </a:lnTo>
                  <a:lnTo>
                    <a:pt x="4665" y="440"/>
                  </a:lnTo>
                  <a:lnTo>
                    <a:pt x="4421" y="538"/>
                  </a:lnTo>
                  <a:lnTo>
                    <a:pt x="4201" y="660"/>
                  </a:lnTo>
                  <a:lnTo>
                    <a:pt x="3981" y="807"/>
                  </a:lnTo>
                  <a:lnTo>
                    <a:pt x="3761" y="978"/>
                  </a:lnTo>
                  <a:lnTo>
                    <a:pt x="3590" y="1173"/>
                  </a:lnTo>
                  <a:lnTo>
                    <a:pt x="3419" y="1368"/>
                  </a:lnTo>
                  <a:lnTo>
                    <a:pt x="3273" y="1588"/>
                  </a:lnTo>
                  <a:lnTo>
                    <a:pt x="3175" y="1808"/>
                  </a:lnTo>
                  <a:lnTo>
                    <a:pt x="2272" y="4153"/>
                  </a:lnTo>
                  <a:lnTo>
                    <a:pt x="928" y="4153"/>
                  </a:lnTo>
                  <a:lnTo>
                    <a:pt x="831" y="4177"/>
                  </a:lnTo>
                  <a:lnTo>
                    <a:pt x="733" y="4226"/>
                  </a:lnTo>
                  <a:lnTo>
                    <a:pt x="635" y="4299"/>
                  </a:lnTo>
                  <a:lnTo>
                    <a:pt x="464" y="4446"/>
                  </a:lnTo>
                  <a:lnTo>
                    <a:pt x="293" y="4641"/>
                  </a:lnTo>
                  <a:lnTo>
                    <a:pt x="171" y="4861"/>
                  </a:lnTo>
                  <a:lnTo>
                    <a:pt x="73" y="5105"/>
                  </a:lnTo>
                  <a:lnTo>
                    <a:pt x="25" y="5349"/>
                  </a:lnTo>
                  <a:lnTo>
                    <a:pt x="0" y="5569"/>
                  </a:lnTo>
                  <a:lnTo>
                    <a:pt x="25" y="5764"/>
                  </a:lnTo>
                  <a:lnTo>
                    <a:pt x="73" y="5911"/>
                  </a:lnTo>
                  <a:lnTo>
                    <a:pt x="171" y="6033"/>
                  </a:lnTo>
                  <a:lnTo>
                    <a:pt x="293" y="6106"/>
                  </a:lnTo>
                  <a:lnTo>
                    <a:pt x="464" y="6155"/>
                  </a:lnTo>
                  <a:lnTo>
                    <a:pt x="635" y="6204"/>
                  </a:lnTo>
                  <a:lnTo>
                    <a:pt x="1466" y="6204"/>
                  </a:lnTo>
                  <a:lnTo>
                    <a:pt x="1148" y="7034"/>
                  </a:lnTo>
                  <a:lnTo>
                    <a:pt x="1002" y="7547"/>
                  </a:lnTo>
                  <a:lnTo>
                    <a:pt x="879" y="8109"/>
                  </a:lnTo>
                  <a:lnTo>
                    <a:pt x="782" y="8695"/>
                  </a:lnTo>
                  <a:lnTo>
                    <a:pt x="757" y="9233"/>
                  </a:lnTo>
                  <a:lnTo>
                    <a:pt x="757" y="13360"/>
                  </a:lnTo>
                  <a:lnTo>
                    <a:pt x="18049" y="13360"/>
                  </a:lnTo>
                  <a:lnTo>
                    <a:pt x="18049" y="9233"/>
                  </a:lnTo>
                  <a:lnTo>
                    <a:pt x="18024" y="8695"/>
                  </a:lnTo>
                  <a:lnTo>
                    <a:pt x="17927" y="8109"/>
                  </a:lnTo>
                  <a:lnTo>
                    <a:pt x="17805" y="7547"/>
                  </a:lnTo>
                  <a:lnTo>
                    <a:pt x="17658" y="7034"/>
                  </a:lnTo>
                  <a:lnTo>
                    <a:pt x="17341" y="6204"/>
                  </a:lnTo>
                  <a:lnTo>
                    <a:pt x="18171" y="6204"/>
                  </a:lnTo>
                  <a:lnTo>
                    <a:pt x="18342" y="6155"/>
                  </a:lnTo>
                  <a:lnTo>
                    <a:pt x="18513" y="6106"/>
                  </a:lnTo>
                  <a:lnTo>
                    <a:pt x="18635" y="6033"/>
                  </a:lnTo>
                  <a:lnTo>
                    <a:pt x="18733" y="5911"/>
                  </a:lnTo>
                  <a:lnTo>
                    <a:pt x="18782" y="5764"/>
                  </a:lnTo>
                  <a:lnTo>
                    <a:pt x="18806" y="5569"/>
                  </a:lnTo>
                  <a:lnTo>
                    <a:pt x="18782" y="5349"/>
                  </a:lnTo>
                  <a:lnTo>
                    <a:pt x="18733" y="5105"/>
                  </a:lnTo>
                  <a:lnTo>
                    <a:pt x="18635" y="4861"/>
                  </a:lnTo>
                  <a:lnTo>
                    <a:pt x="18513" y="4641"/>
                  </a:lnTo>
                  <a:lnTo>
                    <a:pt x="18342" y="4446"/>
                  </a:lnTo>
                  <a:lnTo>
                    <a:pt x="18171" y="4299"/>
                  </a:lnTo>
                  <a:lnTo>
                    <a:pt x="18073" y="4226"/>
                  </a:lnTo>
                  <a:lnTo>
                    <a:pt x="17976" y="4177"/>
                  </a:lnTo>
                  <a:lnTo>
                    <a:pt x="17878" y="4153"/>
                  </a:lnTo>
                  <a:lnTo>
                    <a:pt x="16535" y="4153"/>
                  </a:lnTo>
                  <a:lnTo>
                    <a:pt x="15631" y="1808"/>
                  </a:lnTo>
                  <a:lnTo>
                    <a:pt x="15533" y="1588"/>
                  </a:lnTo>
                  <a:lnTo>
                    <a:pt x="15387" y="1368"/>
                  </a:lnTo>
                  <a:lnTo>
                    <a:pt x="15216" y="1173"/>
                  </a:lnTo>
                  <a:lnTo>
                    <a:pt x="15045" y="978"/>
                  </a:lnTo>
                  <a:lnTo>
                    <a:pt x="14825" y="807"/>
                  </a:lnTo>
                  <a:lnTo>
                    <a:pt x="14605" y="660"/>
                  </a:lnTo>
                  <a:lnTo>
                    <a:pt x="14385" y="538"/>
                  </a:lnTo>
                  <a:lnTo>
                    <a:pt x="14141" y="440"/>
                  </a:lnTo>
                  <a:lnTo>
                    <a:pt x="13848" y="391"/>
                  </a:lnTo>
                  <a:lnTo>
                    <a:pt x="13482" y="318"/>
                  </a:lnTo>
                  <a:lnTo>
                    <a:pt x="12969" y="220"/>
                  </a:lnTo>
                  <a:lnTo>
                    <a:pt x="12309" y="147"/>
                  </a:lnTo>
                  <a:lnTo>
                    <a:pt x="11503" y="74"/>
                  </a:lnTo>
                  <a:lnTo>
                    <a:pt x="10527" y="25"/>
                  </a:lnTo>
                  <a:lnTo>
                    <a:pt x="9403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65" name="Google Shape;565;p40"/>
          <p:cNvSpPr/>
          <p:nvPr/>
        </p:nvSpPr>
        <p:spPr>
          <a:xfrm>
            <a:off x="4864301" y="3765502"/>
            <a:ext cx="353252" cy="353231"/>
          </a:xfrm>
          <a:custGeom>
            <a:rect b="b" l="l" r="r" t="t"/>
            <a:pathLst>
              <a:path extrusionOk="0" h="16901" w="16902">
                <a:moveTo>
                  <a:pt x="14386" y="757"/>
                </a:moveTo>
                <a:lnTo>
                  <a:pt x="14557" y="782"/>
                </a:lnTo>
                <a:lnTo>
                  <a:pt x="14728" y="806"/>
                </a:lnTo>
                <a:lnTo>
                  <a:pt x="14899" y="831"/>
                </a:lnTo>
                <a:lnTo>
                  <a:pt x="15070" y="904"/>
                </a:lnTo>
                <a:lnTo>
                  <a:pt x="15216" y="977"/>
                </a:lnTo>
                <a:lnTo>
                  <a:pt x="15363" y="1050"/>
                </a:lnTo>
                <a:lnTo>
                  <a:pt x="15509" y="1148"/>
                </a:lnTo>
                <a:lnTo>
                  <a:pt x="15631" y="1270"/>
                </a:lnTo>
                <a:lnTo>
                  <a:pt x="15729" y="1392"/>
                </a:lnTo>
                <a:lnTo>
                  <a:pt x="15827" y="1539"/>
                </a:lnTo>
                <a:lnTo>
                  <a:pt x="15925" y="1661"/>
                </a:lnTo>
                <a:lnTo>
                  <a:pt x="15998" y="1807"/>
                </a:lnTo>
                <a:lnTo>
                  <a:pt x="16047" y="1978"/>
                </a:lnTo>
                <a:lnTo>
                  <a:pt x="16095" y="2125"/>
                </a:lnTo>
                <a:lnTo>
                  <a:pt x="16120" y="2296"/>
                </a:lnTo>
                <a:lnTo>
                  <a:pt x="16144" y="2467"/>
                </a:lnTo>
                <a:lnTo>
                  <a:pt x="16120" y="2565"/>
                </a:lnTo>
                <a:lnTo>
                  <a:pt x="16071" y="2638"/>
                </a:lnTo>
                <a:lnTo>
                  <a:pt x="15998" y="2687"/>
                </a:lnTo>
                <a:lnTo>
                  <a:pt x="15900" y="2711"/>
                </a:lnTo>
                <a:lnTo>
                  <a:pt x="15802" y="2687"/>
                </a:lnTo>
                <a:lnTo>
                  <a:pt x="15729" y="2638"/>
                </a:lnTo>
                <a:lnTo>
                  <a:pt x="15680" y="2565"/>
                </a:lnTo>
                <a:lnTo>
                  <a:pt x="15656" y="2467"/>
                </a:lnTo>
                <a:lnTo>
                  <a:pt x="15631" y="2247"/>
                </a:lnTo>
                <a:lnTo>
                  <a:pt x="15558" y="2003"/>
                </a:lnTo>
                <a:lnTo>
                  <a:pt x="15436" y="1807"/>
                </a:lnTo>
                <a:lnTo>
                  <a:pt x="15290" y="1612"/>
                </a:lnTo>
                <a:lnTo>
                  <a:pt x="15094" y="1466"/>
                </a:lnTo>
                <a:lnTo>
                  <a:pt x="14874" y="1343"/>
                </a:lnTo>
                <a:lnTo>
                  <a:pt x="14630" y="1270"/>
                </a:lnTo>
                <a:lnTo>
                  <a:pt x="14386" y="1246"/>
                </a:lnTo>
                <a:lnTo>
                  <a:pt x="14288" y="1246"/>
                </a:lnTo>
                <a:lnTo>
                  <a:pt x="14215" y="1172"/>
                </a:lnTo>
                <a:lnTo>
                  <a:pt x="14166" y="1099"/>
                </a:lnTo>
                <a:lnTo>
                  <a:pt x="14142" y="1002"/>
                </a:lnTo>
                <a:lnTo>
                  <a:pt x="14166" y="904"/>
                </a:lnTo>
                <a:lnTo>
                  <a:pt x="14215" y="831"/>
                </a:lnTo>
                <a:lnTo>
                  <a:pt x="14288" y="782"/>
                </a:lnTo>
                <a:lnTo>
                  <a:pt x="14386" y="757"/>
                </a:lnTo>
                <a:close/>
                <a:moveTo>
                  <a:pt x="15460" y="0"/>
                </a:moveTo>
                <a:lnTo>
                  <a:pt x="15167" y="25"/>
                </a:lnTo>
                <a:lnTo>
                  <a:pt x="14850" y="49"/>
                </a:lnTo>
                <a:lnTo>
                  <a:pt x="14557" y="122"/>
                </a:lnTo>
                <a:lnTo>
                  <a:pt x="14117" y="244"/>
                </a:lnTo>
                <a:lnTo>
                  <a:pt x="13873" y="318"/>
                </a:lnTo>
                <a:lnTo>
                  <a:pt x="13653" y="415"/>
                </a:lnTo>
                <a:lnTo>
                  <a:pt x="13458" y="537"/>
                </a:lnTo>
                <a:lnTo>
                  <a:pt x="13287" y="660"/>
                </a:lnTo>
                <a:lnTo>
                  <a:pt x="10625" y="3346"/>
                </a:lnTo>
                <a:lnTo>
                  <a:pt x="2858" y="1221"/>
                </a:lnTo>
                <a:lnTo>
                  <a:pt x="2712" y="1197"/>
                </a:lnTo>
                <a:lnTo>
                  <a:pt x="2590" y="1221"/>
                </a:lnTo>
                <a:lnTo>
                  <a:pt x="2467" y="1270"/>
                </a:lnTo>
                <a:lnTo>
                  <a:pt x="2345" y="1343"/>
                </a:lnTo>
                <a:lnTo>
                  <a:pt x="1613" y="2101"/>
                </a:lnTo>
                <a:lnTo>
                  <a:pt x="1539" y="2198"/>
                </a:lnTo>
                <a:lnTo>
                  <a:pt x="1491" y="2296"/>
                </a:lnTo>
                <a:lnTo>
                  <a:pt x="1466" y="2418"/>
                </a:lnTo>
                <a:lnTo>
                  <a:pt x="1466" y="2516"/>
                </a:lnTo>
                <a:lnTo>
                  <a:pt x="1491" y="2613"/>
                </a:lnTo>
                <a:lnTo>
                  <a:pt x="1515" y="2687"/>
                </a:lnTo>
                <a:lnTo>
                  <a:pt x="1613" y="2833"/>
                </a:lnTo>
                <a:lnTo>
                  <a:pt x="1710" y="2907"/>
                </a:lnTo>
                <a:lnTo>
                  <a:pt x="7425" y="6619"/>
                </a:lnTo>
                <a:lnTo>
                  <a:pt x="4177" y="10893"/>
                </a:lnTo>
                <a:lnTo>
                  <a:pt x="929" y="10331"/>
                </a:lnTo>
                <a:lnTo>
                  <a:pt x="831" y="10331"/>
                </a:lnTo>
                <a:lnTo>
                  <a:pt x="709" y="10356"/>
                </a:lnTo>
                <a:lnTo>
                  <a:pt x="611" y="10404"/>
                </a:lnTo>
                <a:lnTo>
                  <a:pt x="514" y="10478"/>
                </a:lnTo>
                <a:lnTo>
                  <a:pt x="147" y="10844"/>
                </a:lnTo>
                <a:lnTo>
                  <a:pt x="74" y="10942"/>
                </a:lnTo>
                <a:lnTo>
                  <a:pt x="25" y="11064"/>
                </a:lnTo>
                <a:lnTo>
                  <a:pt x="1" y="11186"/>
                </a:lnTo>
                <a:lnTo>
                  <a:pt x="1" y="11308"/>
                </a:lnTo>
                <a:lnTo>
                  <a:pt x="50" y="11455"/>
                </a:lnTo>
                <a:lnTo>
                  <a:pt x="147" y="11601"/>
                </a:lnTo>
                <a:lnTo>
                  <a:pt x="245" y="11674"/>
                </a:lnTo>
                <a:lnTo>
                  <a:pt x="3444" y="13457"/>
                </a:lnTo>
                <a:lnTo>
                  <a:pt x="5227" y="16657"/>
                </a:lnTo>
                <a:lnTo>
                  <a:pt x="5301" y="16754"/>
                </a:lnTo>
                <a:lnTo>
                  <a:pt x="5447" y="16852"/>
                </a:lnTo>
                <a:lnTo>
                  <a:pt x="5594" y="16901"/>
                </a:lnTo>
                <a:lnTo>
                  <a:pt x="5716" y="16901"/>
                </a:lnTo>
                <a:lnTo>
                  <a:pt x="5838" y="16877"/>
                </a:lnTo>
                <a:lnTo>
                  <a:pt x="5960" y="16828"/>
                </a:lnTo>
                <a:lnTo>
                  <a:pt x="6058" y="16754"/>
                </a:lnTo>
                <a:lnTo>
                  <a:pt x="6424" y="16388"/>
                </a:lnTo>
                <a:lnTo>
                  <a:pt x="6497" y="16290"/>
                </a:lnTo>
                <a:lnTo>
                  <a:pt x="6546" y="16193"/>
                </a:lnTo>
                <a:lnTo>
                  <a:pt x="6571" y="16071"/>
                </a:lnTo>
                <a:lnTo>
                  <a:pt x="6571" y="15973"/>
                </a:lnTo>
                <a:lnTo>
                  <a:pt x="6009" y="12725"/>
                </a:lnTo>
                <a:lnTo>
                  <a:pt x="10283" y="9476"/>
                </a:lnTo>
                <a:lnTo>
                  <a:pt x="13995" y="15191"/>
                </a:lnTo>
                <a:lnTo>
                  <a:pt x="14068" y="15289"/>
                </a:lnTo>
                <a:lnTo>
                  <a:pt x="14215" y="15387"/>
                </a:lnTo>
                <a:lnTo>
                  <a:pt x="14288" y="15411"/>
                </a:lnTo>
                <a:lnTo>
                  <a:pt x="14386" y="15436"/>
                </a:lnTo>
                <a:lnTo>
                  <a:pt x="14484" y="15436"/>
                </a:lnTo>
                <a:lnTo>
                  <a:pt x="14606" y="15411"/>
                </a:lnTo>
                <a:lnTo>
                  <a:pt x="14703" y="15362"/>
                </a:lnTo>
                <a:lnTo>
                  <a:pt x="14801" y="15289"/>
                </a:lnTo>
                <a:lnTo>
                  <a:pt x="15558" y="14556"/>
                </a:lnTo>
                <a:lnTo>
                  <a:pt x="15631" y="14434"/>
                </a:lnTo>
                <a:lnTo>
                  <a:pt x="15680" y="14312"/>
                </a:lnTo>
                <a:lnTo>
                  <a:pt x="15705" y="14190"/>
                </a:lnTo>
                <a:lnTo>
                  <a:pt x="15680" y="14043"/>
                </a:lnTo>
                <a:lnTo>
                  <a:pt x="13555" y="6277"/>
                </a:lnTo>
                <a:lnTo>
                  <a:pt x="16242" y="3615"/>
                </a:lnTo>
                <a:lnTo>
                  <a:pt x="16364" y="3444"/>
                </a:lnTo>
                <a:lnTo>
                  <a:pt x="16486" y="3248"/>
                </a:lnTo>
                <a:lnTo>
                  <a:pt x="16584" y="3029"/>
                </a:lnTo>
                <a:lnTo>
                  <a:pt x="16657" y="2784"/>
                </a:lnTo>
                <a:lnTo>
                  <a:pt x="16779" y="2345"/>
                </a:lnTo>
                <a:lnTo>
                  <a:pt x="16853" y="2052"/>
                </a:lnTo>
                <a:lnTo>
                  <a:pt x="16877" y="1734"/>
                </a:lnTo>
                <a:lnTo>
                  <a:pt x="16901" y="1441"/>
                </a:lnTo>
                <a:lnTo>
                  <a:pt x="16901" y="1197"/>
                </a:lnTo>
                <a:lnTo>
                  <a:pt x="16901" y="953"/>
                </a:lnTo>
                <a:lnTo>
                  <a:pt x="16853" y="757"/>
                </a:lnTo>
                <a:lnTo>
                  <a:pt x="16779" y="586"/>
                </a:lnTo>
                <a:lnTo>
                  <a:pt x="16706" y="415"/>
                </a:lnTo>
                <a:lnTo>
                  <a:pt x="16608" y="293"/>
                </a:lnTo>
                <a:lnTo>
                  <a:pt x="16486" y="196"/>
                </a:lnTo>
                <a:lnTo>
                  <a:pt x="16315" y="122"/>
                </a:lnTo>
                <a:lnTo>
                  <a:pt x="16144" y="49"/>
                </a:lnTo>
                <a:lnTo>
                  <a:pt x="15949" y="0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66" name="Google Shape;566;p40"/>
          <p:cNvGrpSpPr/>
          <p:nvPr/>
        </p:nvGrpSpPr>
        <p:grpSpPr>
          <a:xfrm>
            <a:off x="5423039" y="3748516"/>
            <a:ext cx="362448" cy="386922"/>
            <a:chOff x="6642425" y="4312500"/>
            <a:chExt cx="433550" cy="462825"/>
          </a:xfrm>
        </p:grpSpPr>
        <p:sp>
          <p:nvSpPr>
            <p:cNvPr id="567" name="Google Shape;567;p40"/>
            <p:cNvSpPr/>
            <p:nvPr/>
          </p:nvSpPr>
          <p:spPr>
            <a:xfrm>
              <a:off x="6642425" y="4687375"/>
              <a:ext cx="433550" cy="39125"/>
            </a:xfrm>
            <a:custGeom>
              <a:rect b="b" l="l" r="r" t="t"/>
              <a:pathLst>
                <a:path extrusionOk="0" h="1565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8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2"/>
                  </a:lnTo>
                  <a:lnTo>
                    <a:pt x="25" y="685"/>
                  </a:lnTo>
                  <a:lnTo>
                    <a:pt x="74" y="783"/>
                  </a:lnTo>
                  <a:lnTo>
                    <a:pt x="147" y="856"/>
                  </a:lnTo>
                  <a:lnTo>
                    <a:pt x="221" y="905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40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40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40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40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40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40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40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40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5"/>
                  </a:lnTo>
                  <a:lnTo>
                    <a:pt x="17195" y="856"/>
                  </a:lnTo>
                  <a:lnTo>
                    <a:pt x="17268" y="783"/>
                  </a:lnTo>
                  <a:lnTo>
                    <a:pt x="17317" y="685"/>
                  </a:lnTo>
                  <a:lnTo>
                    <a:pt x="17341" y="612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8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8" name="Google Shape;568;p40"/>
            <p:cNvSpPr/>
            <p:nvPr/>
          </p:nvSpPr>
          <p:spPr>
            <a:xfrm>
              <a:off x="6642425" y="4736225"/>
              <a:ext cx="433550" cy="39100"/>
            </a:xfrm>
            <a:custGeom>
              <a:rect b="b" l="l" r="r" t="t"/>
              <a:pathLst>
                <a:path extrusionOk="0" h="1564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1"/>
                  </a:lnTo>
                  <a:lnTo>
                    <a:pt x="25" y="685"/>
                  </a:lnTo>
                  <a:lnTo>
                    <a:pt x="74" y="782"/>
                  </a:lnTo>
                  <a:lnTo>
                    <a:pt x="147" y="856"/>
                  </a:lnTo>
                  <a:lnTo>
                    <a:pt x="221" y="904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39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39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39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39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39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39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39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39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4"/>
                  </a:lnTo>
                  <a:lnTo>
                    <a:pt x="17195" y="856"/>
                  </a:lnTo>
                  <a:lnTo>
                    <a:pt x="17268" y="782"/>
                  </a:lnTo>
                  <a:lnTo>
                    <a:pt x="17317" y="685"/>
                  </a:lnTo>
                  <a:lnTo>
                    <a:pt x="17341" y="611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7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9" name="Google Shape;569;p40"/>
            <p:cNvSpPr/>
            <p:nvPr/>
          </p:nvSpPr>
          <p:spPr>
            <a:xfrm>
              <a:off x="6684575" y="4312500"/>
              <a:ext cx="349875" cy="377350"/>
            </a:xfrm>
            <a:custGeom>
              <a:rect b="b" l="l" r="r" t="t"/>
              <a:pathLst>
                <a:path extrusionOk="0" h="15094" w="13995">
                  <a:moveTo>
                    <a:pt x="5691" y="5740"/>
                  </a:moveTo>
                  <a:lnTo>
                    <a:pt x="5764" y="5764"/>
                  </a:lnTo>
                  <a:lnTo>
                    <a:pt x="5813" y="5837"/>
                  </a:lnTo>
                  <a:lnTo>
                    <a:pt x="5862" y="5886"/>
                  </a:lnTo>
                  <a:lnTo>
                    <a:pt x="5935" y="6082"/>
                  </a:lnTo>
                  <a:lnTo>
                    <a:pt x="5959" y="6301"/>
                  </a:lnTo>
                  <a:lnTo>
                    <a:pt x="5935" y="6521"/>
                  </a:lnTo>
                  <a:lnTo>
                    <a:pt x="5862" y="6692"/>
                  </a:lnTo>
                  <a:lnTo>
                    <a:pt x="5813" y="6765"/>
                  </a:lnTo>
                  <a:lnTo>
                    <a:pt x="5764" y="6814"/>
                  </a:lnTo>
                  <a:lnTo>
                    <a:pt x="5691" y="6839"/>
                  </a:lnTo>
                  <a:lnTo>
                    <a:pt x="5642" y="6863"/>
                  </a:lnTo>
                  <a:lnTo>
                    <a:pt x="5569" y="6839"/>
                  </a:lnTo>
                  <a:lnTo>
                    <a:pt x="5520" y="6814"/>
                  </a:lnTo>
                  <a:lnTo>
                    <a:pt x="5446" y="6765"/>
                  </a:lnTo>
                  <a:lnTo>
                    <a:pt x="5398" y="6692"/>
                  </a:lnTo>
                  <a:lnTo>
                    <a:pt x="5349" y="6521"/>
                  </a:lnTo>
                  <a:lnTo>
                    <a:pt x="5324" y="6301"/>
                  </a:lnTo>
                  <a:lnTo>
                    <a:pt x="5349" y="6082"/>
                  </a:lnTo>
                  <a:lnTo>
                    <a:pt x="5398" y="5886"/>
                  </a:lnTo>
                  <a:lnTo>
                    <a:pt x="5446" y="5837"/>
                  </a:lnTo>
                  <a:lnTo>
                    <a:pt x="5520" y="5764"/>
                  </a:lnTo>
                  <a:lnTo>
                    <a:pt x="5569" y="5740"/>
                  </a:lnTo>
                  <a:close/>
                  <a:moveTo>
                    <a:pt x="8402" y="5740"/>
                  </a:moveTo>
                  <a:lnTo>
                    <a:pt x="8475" y="5764"/>
                  </a:lnTo>
                  <a:lnTo>
                    <a:pt x="8524" y="5837"/>
                  </a:lnTo>
                  <a:lnTo>
                    <a:pt x="8573" y="5886"/>
                  </a:lnTo>
                  <a:lnTo>
                    <a:pt x="8621" y="6082"/>
                  </a:lnTo>
                  <a:lnTo>
                    <a:pt x="8646" y="6301"/>
                  </a:lnTo>
                  <a:lnTo>
                    <a:pt x="8621" y="6521"/>
                  </a:lnTo>
                  <a:lnTo>
                    <a:pt x="8573" y="6692"/>
                  </a:lnTo>
                  <a:lnTo>
                    <a:pt x="8524" y="6765"/>
                  </a:lnTo>
                  <a:lnTo>
                    <a:pt x="8475" y="6814"/>
                  </a:lnTo>
                  <a:lnTo>
                    <a:pt x="8402" y="6839"/>
                  </a:lnTo>
                  <a:lnTo>
                    <a:pt x="8328" y="6863"/>
                  </a:lnTo>
                  <a:lnTo>
                    <a:pt x="8280" y="6839"/>
                  </a:lnTo>
                  <a:lnTo>
                    <a:pt x="8206" y="6814"/>
                  </a:lnTo>
                  <a:lnTo>
                    <a:pt x="8157" y="6765"/>
                  </a:lnTo>
                  <a:lnTo>
                    <a:pt x="8109" y="6692"/>
                  </a:lnTo>
                  <a:lnTo>
                    <a:pt x="8035" y="6521"/>
                  </a:lnTo>
                  <a:lnTo>
                    <a:pt x="8011" y="6301"/>
                  </a:lnTo>
                  <a:lnTo>
                    <a:pt x="8035" y="6082"/>
                  </a:lnTo>
                  <a:lnTo>
                    <a:pt x="8109" y="5886"/>
                  </a:lnTo>
                  <a:lnTo>
                    <a:pt x="8157" y="5837"/>
                  </a:lnTo>
                  <a:lnTo>
                    <a:pt x="8206" y="5764"/>
                  </a:lnTo>
                  <a:lnTo>
                    <a:pt x="8280" y="5740"/>
                  </a:lnTo>
                  <a:close/>
                  <a:moveTo>
                    <a:pt x="9867" y="2931"/>
                  </a:moveTo>
                  <a:lnTo>
                    <a:pt x="9867" y="4421"/>
                  </a:lnTo>
                  <a:lnTo>
                    <a:pt x="11552" y="4421"/>
                  </a:lnTo>
                  <a:lnTo>
                    <a:pt x="11552" y="6033"/>
                  </a:lnTo>
                  <a:lnTo>
                    <a:pt x="7229" y="4225"/>
                  </a:lnTo>
                  <a:lnTo>
                    <a:pt x="7229" y="9867"/>
                  </a:lnTo>
                  <a:lnTo>
                    <a:pt x="7205" y="9965"/>
                  </a:lnTo>
                  <a:lnTo>
                    <a:pt x="7156" y="10063"/>
                  </a:lnTo>
                  <a:lnTo>
                    <a:pt x="7083" y="10111"/>
                  </a:lnTo>
                  <a:lnTo>
                    <a:pt x="6887" y="10111"/>
                  </a:lnTo>
                  <a:lnTo>
                    <a:pt x="6814" y="10063"/>
                  </a:lnTo>
                  <a:lnTo>
                    <a:pt x="6765" y="9965"/>
                  </a:lnTo>
                  <a:lnTo>
                    <a:pt x="6741" y="9867"/>
                  </a:lnTo>
                  <a:lnTo>
                    <a:pt x="6741" y="4225"/>
                  </a:lnTo>
                  <a:lnTo>
                    <a:pt x="2418" y="6033"/>
                  </a:lnTo>
                  <a:lnTo>
                    <a:pt x="2418" y="4421"/>
                  </a:lnTo>
                  <a:lnTo>
                    <a:pt x="4103" y="4421"/>
                  </a:lnTo>
                  <a:lnTo>
                    <a:pt x="4103" y="2931"/>
                  </a:lnTo>
                  <a:close/>
                  <a:moveTo>
                    <a:pt x="5520" y="0"/>
                  </a:moveTo>
                  <a:lnTo>
                    <a:pt x="5520" y="2027"/>
                  </a:lnTo>
                  <a:lnTo>
                    <a:pt x="3151" y="2027"/>
                  </a:lnTo>
                  <a:lnTo>
                    <a:pt x="3151" y="3542"/>
                  </a:lnTo>
                  <a:lnTo>
                    <a:pt x="1466" y="3542"/>
                  </a:lnTo>
                  <a:lnTo>
                    <a:pt x="1466" y="6423"/>
                  </a:lnTo>
                  <a:lnTo>
                    <a:pt x="586" y="6765"/>
                  </a:lnTo>
                  <a:lnTo>
                    <a:pt x="415" y="6863"/>
                  </a:lnTo>
                  <a:lnTo>
                    <a:pt x="269" y="6985"/>
                  </a:lnTo>
                  <a:lnTo>
                    <a:pt x="147" y="7132"/>
                  </a:lnTo>
                  <a:lnTo>
                    <a:pt x="49" y="7278"/>
                  </a:lnTo>
                  <a:lnTo>
                    <a:pt x="0" y="7425"/>
                  </a:lnTo>
                  <a:lnTo>
                    <a:pt x="0" y="7596"/>
                  </a:lnTo>
                  <a:lnTo>
                    <a:pt x="0" y="7791"/>
                  </a:lnTo>
                  <a:lnTo>
                    <a:pt x="73" y="7987"/>
                  </a:lnTo>
                  <a:lnTo>
                    <a:pt x="1514" y="11308"/>
                  </a:lnTo>
                  <a:lnTo>
                    <a:pt x="1514" y="14874"/>
                  </a:lnTo>
                  <a:lnTo>
                    <a:pt x="1759" y="14752"/>
                  </a:lnTo>
                  <a:lnTo>
                    <a:pt x="2052" y="14630"/>
                  </a:lnTo>
                  <a:lnTo>
                    <a:pt x="2247" y="14581"/>
                  </a:lnTo>
                  <a:lnTo>
                    <a:pt x="2442" y="14556"/>
                  </a:lnTo>
                  <a:lnTo>
                    <a:pt x="2662" y="14532"/>
                  </a:lnTo>
                  <a:lnTo>
                    <a:pt x="2882" y="14508"/>
                  </a:lnTo>
                  <a:lnTo>
                    <a:pt x="3175" y="14532"/>
                  </a:lnTo>
                  <a:lnTo>
                    <a:pt x="3419" y="14556"/>
                  </a:lnTo>
                  <a:lnTo>
                    <a:pt x="3639" y="14605"/>
                  </a:lnTo>
                  <a:lnTo>
                    <a:pt x="3835" y="14678"/>
                  </a:lnTo>
                  <a:lnTo>
                    <a:pt x="4152" y="14801"/>
                  </a:lnTo>
                  <a:lnTo>
                    <a:pt x="4396" y="14947"/>
                  </a:lnTo>
                  <a:lnTo>
                    <a:pt x="4543" y="15020"/>
                  </a:lnTo>
                  <a:lnTo>
                    <a:pt x="4641" y="15069"/>
                  </a:lnTo>
                  <a:lnTo>
                    <a:pt x="4787" y="15094"/>
                  </a:lnTo>
                  <a:lnTo>
                    <a:pt x="5105" y="15094"/>
                  </a:lnTo>
                  <a:lnTo>
                    <a:pt x="5227" y="15069"/>
                  </a:lnTo>
                  <a:lnTo>
                    <a:pt x="5349" y="15020"/>
                  </a:lnTo>
                  <a:lnTo>
                    <a:pt x="5471" y="14947"/>
                  </a:lnTo>
                  <a:lnTo>
                    <a:pt x="5740" y="14801"/>
                  </a:lnTo>
                  <a:lnTo>
                    <a:pt x="6057" y="14678"/>
                  </a:lnTo>
                  <a:lnTo>
                    <a:pt x="6252" y="14605"/>
                  </a:lnTo>
                  <a:lnTo>
                    <a:pt x="6472" y="14556"/>
                  </a:lnTo>
                  <a:lnTo>
                    <a:pt x="6716" y="14532"/>
                  </a:lnTo>
                  <a:lnTo>
                    <a:pt x="6985" y="14508"/>
                  </a:lnTo>
                  <a:lnTo>
                    <a:pt x="7254" y="14532"/>
                  </a:lnTo>
                  <a:lnTo>
                    <a:pt x="7498" y="14556"/>
                  </a:lnTo>
                  <a:lnTo>
                    <a:pt x="7718" y="14605"/>
                  </a:lnTo>
                  <a:lnTo>
                    <a:pt x="7913" y="14678"/>
                  </a:lnTo>
                  <a:lnTo>
                    <a:pt x="8255" y="14801"/>
                  </a:lnTo>
                  <a:lnTo>
                    <a:pt x="8499" y="14947"/>
                  </a:lnTo>
                  <a:lnTo>
                    <a:pt x="8621" y="15020"/>
                  </a:lnTo>
                  <a:lnTo>
                    <a:pt x="8744" y="15069"/>
                  </a:lnTo>
                  <a:lnTo>
                    <a:pt x="8866" y="15094"/>
                  </a:lnTo>
                  <a:lnTo>
                    <a:pt x="9183" y="15094"/>
                  </a:lnTo>
                  <a:lnTo>
                    <a:pt x="9330" y="15069"/>
                  </a:lnTo>
                  <a:lnTo>
                    <a:pt x="9427" y="15020"/>
                  </a:lnTo>
                  <a:lnTo>
                    <a:pt x="9574" y="14947"/>
                  </a:lnTo>
                  <a:lnTo>
                    <a:pt x="9818" y="14801"/>
                  </a:lnTo>
                  <a:lnTo>
                    <a:pt x="10136" y="14678"/>
                  </a:lnTo>
                  <a:lnTo>
                    <a:pt x="10331" y="14605"/>
                  </a:lnTo>
                  <a:lnTo>
                    <a:pt x="10551" y="14556"/>
                  </a:lnTo>
                  <a:lnTo>
                    <a:pt x="10795" y="14532"/>
                  </a:lnTo>
                  <a:lnTo>
                    <a:pt x="11088" y="14508"/>
                  </a:lnTo>
                  <a:lnTo>
                    <a:pt x="11308" y="14532"/>
                  </a:lnTo>
                  <a:lnTo>
                    <a:pt x="11528" y="14556"/>
                  </a:lnTo>
                  <a:lnTo>
                    <a:pt x="11723" y="14581"/>
                  </a:lnTo>
                  <a:lnTo>
                    <a:pt x="11919" y="14630"/>
                  </a:lnTo>
                  <a:lnTo>
                    <a:pt x="12212" y="14752"/>
                  </a:lnTo>
                  <a:lnTo>
                    <a:pt x="12456" y="14874"/>
                  </a:lnTo>
                  <a:lnTo>
                    <a:pt x="12456" y="11308"/>
                  </a:lnTo>
                  <a:lnTo>
                    <a:pt x="13897" y="7987"/>
                  </a:lnTo>
                  <a:lnTo>
                    <a:pt x="13970" y="7791"/>
                  </a:lnTo>
                  <a:lnTo>
                    <a:pt x="13995" y="7596"/>
                  </a:lnTo>
                  <a:lnTo>
                    <a:pt x="13970" y="7425"/>
                  </a:lnTo>
                  <a:lnTo>
                    <a:pt x="13921" y="7278"/>
                  </a:lnTo>
                  <a:lnTo>
                    <a:pt x="13824" y="7132"/>
                  </a:lnTo>
                  <a:lnTo>
                    <a:pt x="13701" y="6985"/>
                  </a:lnTo>
                  <a:lnTo>
                    <a:pt x="13555" y="6863"/>
                  </a:lnTo>
                  <a:lnTo>
                    <a:pt x="13384" y="6765"/>
                  </a:lnTo>
                  <a:lnTo>
                    <a:pt x="12505" y="6423"/>
                  </a:lnTo>
                  <a:lnTo>
                    <a:pt x="12505" y="3542"/>
                  </a:lnTo>
                  <a:lnTo>
                    <a:pt x="10820" y="3542"/>
                  </a:lnTo>
                  <a:lnTo>
                    <a:pt x="10820" y="2027"/>
                  </a:lnTo>
                  <a:lnTo>
                    <a:pt x="8450" y="2027"/>
                  </a:lnTo>
                  <a:lnTo>
                    <a:pt x="845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70" name="Google Shape;570;p40"/>
          <p:cNvSpPr/>
          <p:nvPr/>
        </p:nvSpPr>
        <p:spPr>
          <a:xfrm>
            <a:off x="299775" y="4368343"/>
            <a:ext cx="465527" cy="274647"/>
          </a:xfrm>
          <a:custGeom>
            <a:rect b="b" l="l" r="r" t="t"/>
            <a:pathLst>
              <a:path extrusionOk="0" h="13141" w="22274">
                <a:moveTo>
                  <a:pt x="14532" y="3786"/>
                </a:moveTo>
                <a:lnTo>
                  <a:pt x="11747" y="7084"/>
                </a:lnTo>
                <a:lnTo>
                  <a:pt x="11577" y="7035"/>
                </a:lnTo>
                <a:lnTo>
                  <a:pt x="11406" y="6986"/>
                </a:lnTo>
                <a:lnTo>
                  <a:pt x="11235" y="6937"/>
                </a:lnTo>
                <a:lnTo>
                  <a:pt x="10893" y="6937"/>
                </a:lnTo>
                <a:lnTo>
                  <a:pt x="10746" y="6961"/>
                </a:lnTo>
                <a:lnTo>
                  <a:pt x="9207" y="3786"/>
                </a:lnTo>
                <a:close/>
                <a:moveTo>
                  <a:pt x="7034" y="6082"/>
                </a:moveTo>
                <a:lnTo>
                  <a:pt x="7229" y="6302"/>
                </a:lnTo>
                <a:lnTo>
                  <a:pt x="7400" y="6522"/>
                </a:lnTo>
                <a:lnTo>
                  <a:pt x="7571" y="6766"/>
                </a:lnTo>
                <a:lnTo>
                  <a:pt x="7718" y="7010"/>
                </a:lnTo>
                <a:lnTo>
                  <a:pt x="7840" y="7279"/>
                </a:lnTo>
                <a:lnTo>
                  <a:pt x="7937" y="7572"/>
                </a:lnTo>
                <a:lnTo>
                  <a:pt x="8011" y="7841"/>
                </a:lnTo>
                <a:lnTo>
                  <a:pt x="8060" y="8134"/>
                </a:lnTo>
                <a:lnTo>
                  <a:pt x="5422" y="8134"/>
                </a:lnTo>
                <a:lnTo>
                  <a:pt x="7034" y="6082"/>
                </a:lnTo>
                <a:close/>
                <a:moveTo>
                  <a:pt x="8475" y="4275"/>
                </a:moveTo>
                <a:lnTo>
                  <a:pt x="9965" y="7352"/>
                </a:lnTo>
                <a:lnTo>
                  <a:pt x="9769" y="7523"/>
                </a:lnTo>
                <a:lnTo>
                  <a:pt x="9623" y="7743"/>
                </a:lnTo>
                <a:lnTo>
                  <a:pt x="9525" y="7963"/>
                </a:lnTo>
                <a:lnTo>
                  <a:pt x="9427" y="8183"/>
                </a:lnTo>
                <a:lnTo>
                  <a:pt x="9061" y="8183"/>
                </a:lnTo>
                <a:lnTo>
                  <a:pt x="8988" y="7767"/>
                </a:lnTo>
                <a:lnTo>
                  <a:pt x="8890" y="7377"/>
                </a:lnTo>
                <a:lnTo>
                  <a:pt x="8768" y="6986"/>
                </a:lnTo>
                <a:lnTo>
                  <a:pt x="8597" y="6619"/>
                </a:lnTo>
                <a:lnTo>
                  <a:pt x="8402" y="6253"/>
                </a:lnTo>
                <a:lnTo>
                  <a:pt x="8182" y="5936"/>
                </a:lnTo>
                <a:lnTo>
                  <a:pt x="7937" y="5618"/>
                </a:lnTo>
                <a:lnTo>
                  <a:pt x="7644" y="5325"/>
                </a:lnTo>
                <a:lnTo>
                  <a:pt x="8475" y="4275"/>
                </a:lnTo>
                <a:close/>
                <a:moveTo>
                  <a:pt x="11161" y="8012"/>
                </a:moveTo>
                <a:lnTo>
                  <a:pt x="11259" y="8060"/>
                </a:lnTo>
                <a:lnTo>
                  <a:pt x="11381" y="8109"/>
                </a:lnTo>
                <a:lnTo>
                  <a:pt x="11454" y="8183"/>
                </a:lnTo>
                <a:lnTo>
                  <a:pt x="11528" y="8280"/>
                </a:lnTo>
                <a:lnTo>
                  <a:pt x="11577" y="8378"/>
                </a:lnTo>
                <a:lnTo>
                  <a:pt x="11625" y="8476"/>
                </a:lnTo>
                <a:lnTo>
                  <a:pt x="11625" y="8598"/>
                </a:lnTo>
                <a:lnTo>
                  <a:pt x="11625" y="8695"/>
                </a:lnTo>
                <a:lnTo>
                  <a:pt x="11577" y="8818"/>
                </a:lnTo>
                <a:lnTo>
                  <a:pt x="11528" y="8915"/>
                </a:lnTo>
                <a:lnTo>
                  <a:pt x="11454" y="9013"/>
                </a:lnTo>
                <a:lnTo>
                  <a:pt x="11381" y="9062"/>
                </a:lnTo>
                <a:lnTo>
                  <a:pt x="11259" y="9135"/>
                </a:lnTo>
                <a:lnTo>
                  <a:pt x="11161" y="9159"/>
                </a:lnTo>
                <a:lnTo>
                  <a:pt x="11039" y="9184"/>
                </a:lnTo>
                <a:lnTo>
                  <a:pt x="10942" y="9159"/>
                </a:lnTo>
                <a:lnTo>
                  <a:pt x="10819" y="9135"/>
                </a:lnTo>
                <a:lnTo>
                  <a:pt x="10722" y="9062"/>
                </a:lnTo>
                <a:lnTo>
                  <a:pt x="10624" y="9013"/>
                </a:lnTo>
                <a:lnTo>
                  <a:pt x="10575" y="8915"/>
                </a:lnTo>
                <a:lnTo>
                  <a:pt x="10502" y="8818"/>
                </a:lnTo>
                <a:lnTo>
                  <a:pt x="10477" y="8695"/>
                </a:lnTo>
                <a:lnTo>
                  <a:pt x="10453" y="8598"/>
                </a:lnTo>
                <a:lnTo>
                  <a:pt x="10477" y="8476"/>
                </a:lnTo>
                <a:lnTo>
                  <a:pt x="10502" y="8378"/>
                </a:lnTo>
                <a:lnTo>
                  <a:pt x="10575" y="8280"/>
                </a:lnTo>
                <a:lnTo>
                  <a:pt x="10624" y="8183"/>
                </a:lnTo>
                <a:lnTo>
                  <a:pt x="10722" y="8109"/>
                </a:lnTo>
                <a:lnTo>
                  <a:pt x="10819" y="8060"/>
                </a:lnTo>
                <a:lnTo>
                  <a:pt x="10942" y="8012"/>
                </a:lnTo>
                <a:close/>
                <a:moveTo>
                  <a:pt x="4811" y="5081"/>
                </a:moveTo>
                <a:lnTo>
                  <a:pt x="5056" y="5105"/>
                </a:lnTo>
                <a:lnTo>
                  <a:pt x="5275" y="5154"/>
                </a:lnTo>
                <a:lnTo>
                  <a:pt x="5520" y="5203"/>
                </a:lnTo>
                <a:lnTo>
                  <a:pt x="5739" y="5276"/>
                </a:lnTo>
                <a:lnTo>
                  <a:pt x="5959" y="5374"/>
                </a:lnTo>
                <a:lnTo>
                  <a:pt x="6179" y="5472"/>
                </a:lnTo>
                <a:lnTo>
                  <a:pt x="6374" y="5569"/>
                </a:lnTo>
                <a:lnTo>
                  <a:pt x="4640" y="7816"/>
                </a:lnTo>
                <a:lnTo>
                  <a:pt x="4396" y="7816"/>
                </a:lnTo>
                <a:lnTo>
                  <a:pt x="4250" y="7865"/>
                </a:lnTo>
                <a:lnTo>
                  <a:pt x="4127" y="7938"/>
                </a:lnTo>
                <a:lnTo>
                  <a:pt x="4005" y="8036"/>
                </a:lnTo>
                <a:lnTo>
                  <a:pt x="3908" y="8158"/>
                </a:lnTo>
                <a:lnTo>
                  <a:pt x="3834" y="8280"/>
                </a:lnTo>
                <a:lnTo>
                  <a:pt x="3786" y="8427"/>
                </a:lnTo>
                <a:lnTo>
                  <a:pt x="3761" y="8598"/>
                </a:lnTo>
                <a:lnTo>
                  <a:pt x="3786" y="8744"/>
                </a:lnTo>
                <a:lnTo>
                  <a:pt x="3834" y="8891"/>
                </a:lnTo>
                <a:lnTo>
                  <a:pt x="3908" y="9037"/>
                </a:lnTo>
                <a:lnTo>
                  <a:pt x="4005" y="9135"/>
                </a:lnTo>
                <a:lnTo>
                  <a:pt x="4127" y="9233"/>
                </a:lnTo>
                <a:lnTo>
                  <a:pt x="4250" y="9306"/>
                </a:lnTo>
                <a:lnTo>
                  <a:pt x="4396" y="9355"/>
                </a:lnTo>
                <a:lnTo>
                  <a:pt x="4543" y="9379"/>
                </a:lnTo>
                <a:lnTo>
                  <a:pt x="4738" y="9355"/>
                </a:lnTo>
                <a:lnTo>
                  <a:pt x="4933" y="9282"/>
                </a:lnTo>
                <a:lnTo>
                  <a:pt x="5080" y="9159"/>
                </a:lnTo>
                <a:lnTo>
                  <a:pt x="5227" y="9013"/>
                </a:lnTo>
                <a:lnTo>
                  <a:pt x="8060" y="9013"/>
                </a:lnTo>
                <a:lnTo>
                  <a:pt x="8011" y="9330"/>
                </a:lnTo>
                <a:lnTo>
                  <a:pt x="7937" y="9648"/>
                </a:lnTo>
                <a:lnTo>
                  <a:pt x="7815" y="9965"/>
                </a:lnTo>
                <a:lnTo>
                  <a:pt x="7693" y="10259"/>
                </a:lnTo>
                <a:lnTo>
                  <a:pt x="7522" y="10527"/>
                </a:lnTo>
                <a:lnTo>
                  <a:pt x="7351" y="10771"/>
                </a:lnTo>
                <a:lnTo>
                  <a:pt x="7156" y="11016"/>
                </a:lnTo>
                <a:lnTo>
                  <a:pt x="6912" y="11235"/>
                </a:lnTo>
                <a:lnTo>
                  <a:pt x="6667" y="11431"/>
                </a:lnTo>
                <a:lnTo>
                  <a:pt x="6423" y="11626"/>
                </a:lnTo>
                <a:lnTo>
                  <a:pt x="6130" y="11773"/>
                </a:lnTo>
                <a:lnTo>
                  <a:pt x="5837" y="11895"/>
                </a:lnTo>
                <a:lnTo>
                  <a:pt x="5544" y="12017"/>
                </a:lnTo>
                <a:lnTo>
                  <a:pt x="5227" y="12090"/>
                </a:lnTo>
                <a:lnTo>
                  <a:pt x="4885" y="12139"/>
                </a:lnTo>
                <a:lnTo>
                  <a:pt x="4201" y="12139"/>
                </a:lnTo>
                <a:lnTo>
                  <a:pt x="3834" y="12066"/>
                </a:lnTo>
                <a:lnTo>
                  <a:pt x="3517" y="11993"/>
                </a:lnTo>
                <a:lnTo>
                  <a:pt x="3175" y="11870"/>
                </a:lnTo>
                <a:lnTo>
                  <a:pt x="2882" y="11724"/>
                </a:lnTo>
                <a:lnTo>
                  <a:pt x="2589" y="11553"/>
                </a:lnTo>
                <a:lnTo>
                  <a:pt x="2320" y="11333"/>
                </a:lnTo>
                <a:lnTo>
                  <a:pt x="2052" y="11113"/>
                </a:lnTo>
                <a:lnTo>
                  <a:pt x="1832" y="10869"/>
                </a:lnTo>
                <a:lnTo>
                  <a:pt x="1636" y="10576"/>
                </a:lnTo>
                <a:lnTo>
                  <a:pt x="1441" y="10283"/>
                </a:lnTo>
                <a:lnTo>
                  <a:pt x="1294" y="9990"/>
                </a:lnTo>
                <a:lnTo>
                  <a:pt x="1172" y="9672"/>
                </a:lnTo>
                <a:lnTo>
                  <a:pt x="1099" y="9330"/>
                </a:lnTo>
                <a:lnTo>
                  <a:pt x="1050" y="8964"/>
                </a:lnTo>
                <a:lnTo>
                  <a:pt x="1026" y="8598"/>
                </a:lnTo>
                <a:lnTo>
                  <a:pt x="1050" y="8256"/>
                </a:lnTo>
                <a:lnTo>
                  <a:pt x="1099" y="7889"/>
                </a:lnTo>
                <a:lnTo>
                  <a:pt x="1172" y="7548"/>
                </a:lnTo>
                <a:lnTo>
                  <a:pt x="1294" y="7230"/>
                </a:lnTo>
                <a:lnTo>
                  <a:pt x="1441" y="6913"/>
                </a:lnTo>
                <a:lnTo>
                  <a:pt x="1636" y="6644"/>
                </a:lnTo>
                <a:lnTo>
                  <a:pt x="1832" y="6351"/>
                </a:lnTo>
                <a:lnTo>
                  <a:pt x="2052" y="6107"/>
                </a:lnTo>
                <a:lnTo>
                  <a:pt x="2320" y="5887"/>
                </a:lnTo>
                <a:lnTo>
                  <a:pt x="2589" y="5667"/>
                </a:lnTo>
                <a:lnTo>
                  <a:pt x="2882" y="5496"/>
                </a:lnTo>
                <a:lnTo>
                  <a:pt x="3175" y="5349"/>
                </a:lnTo>
                <a:lnTo>
                  <a:pt x="3517" y="5227"/>
                </a:lnTo>
                <a:lnTo>
                  <a:pt x="3834" y="5154"/>
                </a:lnTo>
                <a:lnTo>
                  <a:pt x="4201" y="5081"/>
                </a:lnTo>
                <a:close/>
                <a:moveTo>
                  <a:pt x="18097" y="5081"/>
                </a:moveTo>
                <a:lnTo>
                  <a:pt x="18464" y="5154"/>
                </a:lnTo>
                <a:lnTo>
                  <a:pt x="18806" y="5227"/>
                </a:lnTo>
                <a:lnTo>
                  <a:pt x="19123" y="5349"/>
                </a:lnTo>
                <a:lnTo>
                  <a:pt x="19441" y="5496"/>
                </a:lnTo>
                <a:lnTo>
                  <a:pt x="19734" y="5667"/>
                </a:lnTo>
                <a:lnTo>
                  <a:pt x="20002" y="5887"/>
                </a:lnTo>
                <a:lnTo>
                  <a:pt x="20247" y="6107"/>
                </a:lnTo>
                <a:lnTo>
                  <a:pt x="20466" y="6351"/>
                </a:lnTo>
                <a:lnTo>
                  <a:pt x="20686" y="6644"/>
                </a:lnTo>
                <a:lnTo>
                  <a:pt x="20857" y="6913"/>
                </a:lnTo>
                <a:lnTo>
                  <a:pt x="21004" y="7230"/>
                </a:lnTo>
                <a:lnTo>
                  <a:pt x="21126" y="7548"/>
                </a:lnTo>
                <a:lnTo>
                  <a:pt x="21199" y="7889"/>
                </a:lnTo>
                <a:lnTo>
                  <a:pt x="21272" y="8256"/>
                </a:lnTo>
                <a:lnTo>
                  <a:pt x="21272" y="8598"/>
                </a:lnTo>
                <a:lnTo>
                  <a:pt x="21272" y="8964"/>
                </a:lnTo>
                <a:lnTo>
                  <a:pt x="21199" y="9330"/>
                </a:lnTo>
                <a:lnTo>
                  <a:pt x="21126" y="9672"/>
                </a:lnTo>
                <a:lnTo>
                  <a:pt x="21004" y="9990"/>
                </a:lnTo>
                <a:lnTo>
                  <a:pt x="20857" y="10283"/>
                </a:lnTo>
                <a:lnTo>
                  <a:pt x="20686" y="10576"/>
                </a:lnTo>
                <a:lnTo>
                  <a:pt x="20466" y="10869"/>
                </a:lnTo>
                <a:lnTo>
                  <a:pt x="20247" y="11113"/>
                </a:lnTo>
                <a:lnTo>
                  <a:pt x="20002" y="11333"/>
                </a:lnTo>
                <a:lnTo>
                  <a:pt x="19734" y="11553"/>
                </a:lnTo>
                <a:lnTo>
                  <a:pt x="19441" y="11724"/>
                </a:lnTo>
                <a:lnTo>
                  <a:pt x="19123" y="11870"/>
                </a:lnTo>
                <a:lnTo>
                  <a:pt x="18806" y="11993"/>
                </a:lnTo>
                <a:lnTo>
                  <a:pt x="18464" y="12066"/>
                </a:lnTo>
                <a:lnTo>
                  <a:pt x="18097" y="12139"/>
                </a:lnTo>
                <a:lnTo>
                  <a:pt x="17389" y="12139"/>
                </a:lnTo>
                <a:lnTo>
                  <a:pt x="17023" y="12066"/>
                </a:lnTo>
                <a:lnTo>
                  <a:pt x="16705" y="11993"/>
                </a:lnTo>
                <a:lnTo>
                  <a:pt x="16363" y="11870"/>
                </a:lnTo>
                <a:lnTo>
                  <a:pt x="16070" y="11724"/>
                </a:lnTo>
                <a:lnTo>
                  <a:pt x="15777" y="11553"/>
                </a:lnTo>
                <a:lnTo>
                  <a:pt x="15509" y="11333"/>
                </a:lnTo>
                <a:lnTo>
                  <a:pt x="15240" y="11113"/>
                </a:lnTo>
                <a:lnTo>
                  <a:pt x="15020" y="10869"/>
                </a:lnTo>
                <a:lnTo>
                  <a:pt x="14825" y="10576"/>
                </a:lnTo>
                <a:lnTo>
                  <a:pt x="14629" y="10283"/>
                </a:lnTo>
                <a:lnTo>
                  <a:pt x="14483" y="9990"/>
                </a:lnTo>
                <a:lnTo>
                  <a:pt x="14361" y="9672"/>
                </a:lnTo>
                <a:lnTo>
                  <a:pt x="14287" y="9330"/>
                </a:lnTo>
                <a:lnTo>
                  <a:pt x="14239" y="8964"/>
                </a:lnTo>
                <a:lnTo>
                  <a:pt x="14214" y="8598"/>
                </a:lnTo>
                <a:lnTo>
                  <a:pt x="14214" y="8354"/>
                </a:lnTo>
                <a:lnTo>
                  <a:pt x="14239" y="8109"/>
                </a:lnTo>
                <a:lnTo>
                  <a:pt x="14287" y="7889"/>
                </a:lnTo>
                <a:lnTo>
                  <a:pt x="14336" y="7645"/>
                </a:lnTo>
                <a:lnTo>
                  <a:pt x="14410" y="7425"/>
                </a:lnTo>
                <a:lnTo>
                  <a:pt x="14507" y="7206"/>
                </a:lnTo>
                <a:lnTo>
                  <a:pt x="14605" y="6986"/>
                </a:lnTo>
                <a:lnTo>
                  <a:pt x="14703" y="6790"/>
                </a:lnTo>
                <a:lnTo>
                  <a:pt x="14849" y="6595"/>
                </a:lnTo>
                <a:lnTo>
                  <a:pt x="14971" y="6424"/>
                </a:lnTo>
                <a:lnTo>
                  <a:pt x="15118" y="6229"/>
                </a:lnTo>
                <a:lnTo>
                  <a:pt x="15289" y="6082"/>
                </a:lnTo>
                <a:lnTo>
                  <a:pt x="15460" y="5911"/>
                </a:lnTo>
                <a:lnTo>
                  <a:pt x="15631" y="5765"/>
                </a:lnTo>
                <a:lnTo>
                  <a:pt x="15826" y="5643"/>
                </a:lnTo>
                <a:lnTo>
                  <a:pt x="16022" y="5520"/>
                </a:lnTo>
                <a:lnTo>
                  <a:pt x="17096" y="8134"/>
                </a:lnTo>
                <a:lnTo>
                  <a:pt x="17023" y="8231"/>
                </a:lnTo>
                <a:lnTo>
                  <a:pt x="16974" y="8354"/>
                </a:lnTo>
                <a:lnTo>
                  <a:pt x="16950" y="8476"/>
                </a:lnTo>
                <a:lnTo>
                  <a:pt x="16925" y="8598"/>
                </a:lnTo>
                <a:lnTo>
                  <a:pt x="16950" y="8744"/>
                </a:lnTo>
                <a:lnTo>
                  <a:pt x="16998" y="8891"/>
                </a:lnTo>
                <a:lnTo>
                  <a:pt x="17072" y="9037"/>
                </a:lnTo>
                <a:lnTo>
                  <a:pt x="17169" y="9135"/>
                </a:lnTo>
                <a:lnTo>
                  <a:pt x="17292" y="9233"/>
                </a:lnTo>
                <a:lnTo>
                  <a:pt x="17414" y="9306"/>
                </a:lnTo>
                <a:lnTo>
                  <a:pt x="17560" y="9355"/>
                </a:lnTo>
                <a:lnTo>
                  <a:pt x="17731" y="9379"/>
                </a:lnTo>
                <a:lnTo>
                  <a:pt x="17878" y="9355"/>
                </a:lnTo>
                <a:lnTo>
                  <a:pt x="18024" y="9306"/>
                </a:lnTo>
                <a:lnTo>
                  <a:pt x="18146" y="9233"/>
                </a:lnTo>
                <a:lnTo>
                  <a:pt x="18268" y="9135"/>
                </a:lnTo>
                <a:lnTo>
                  <a:pt x="18366" y="9037"/>
                </a:lnTo>
                <a:lnTo>
                  <a:pt x="18439" y="8891"/>
                </a:lnTo>
                <a:lnTo>
                  <a:pt x="18488" y="8744"/>
                </a:lnTo>
                <a:lnTo>
                  <a:pt x="18513" y="8598"/>
                </a:lnTo>
                <a:lnTo>
                  <a:pt x="18488" y="8451"/>
                </a:lnTo>
                <a:lnTo>
                  <a:pt x="18464" y="8329"/>
                </a:lnTo>
                <a:lnTo>
                  <a:pt x="18391" y="8207"/>
                </a:lnTo>
                <a:lnTo>
                  <a:pt x="18317" y="8085"/>
                </a:lnTo>
                <a:lnTo>
                  <a:pt x="18220" y="7987"/>
                </a:lnTo>
                <a:lnTo>
                  <a:pt x="18122" y="7914"/>
                </a:lnTo>
                <a:lnTo>
                  <a:pt x="18000" y="7865"/>
                </a:lnTo>
                <a:lnTo>
                  <a:pt x="17853" y="7816"/>
                </a:lnTo>
                <a:lnTo>
                  <a:pt x="16803" y="5203"/>
                </a:lnTo>
                <a:lnTo>
                  <a:pt x="17023" y="5154"/>
                </a:lnTo>
                <a:lnTo>
                  <a:pt x="17267" y="5105"/>
                </a:lnTo>
                <a:lnTo>
                  <a:pt x="17511" y="5081"/>
                </a:lnTo>
                <a:close/>
                <a:moveTo>
                  <a:pt x="6252" y="1"/>
                </a:moveTo>
                <a:lnTo>
                  <a:pt x="6179" y="25"/>
                </a:lnTo>
                <a:lnTo>
                  <a:pt x="6106" y="74"/>
                </a:lnTo>
                <a:lnTo>
                  <a:pt x="6057" y="123"/>
                </a:lnTo>
                <a:lnTo>
                  <a:pt x="6008" y="196"/>
                </a:lnTo>
                <a:lnTo>
                  <a:pt x="5959" y="245"/>
                </a:lnTo>
                <a:lnTo>
                  <a:pt x="5935" y="343"/>
                </a:lnTo>
                <a:lnTo>
                  <a:pt x="5935" y="416"/>
                </a:lnTo>
                <a:lnTo>
                  <a:pt x="5959" y="660"/>
                </a:lnTo>
                <a:lnTo>
                  <a:pt x="6057" y="978"/>
                </a:lnTo>
                <a:lnTo>
                  <a:pt x="6106" y="1124"/>
                </a:lnTo>
                <a:lnTo>
                  <a:pt x="6179" y="1222"/>
                </a:lnTo>
                <a:lnTo>
                  <a:pt x="6252" y="1320"/>
                </a:lnTo>
                <a:lnTo>
                  <a:pt x="6350" y="1344"/>
                </a:lnTo>
                <a:lnTo>
                  <a:pt x="7107" y="1344"/>
                </a:lnTo>
                <a:lnTo>
                  <a:pt x="8084" y="3396"/>
                </a:lnTo>
                <a:lnTo>
                  <a:pt x="6985" y="4788"/>
                </a:lnTo>
                <a:lnTo>
                  <a:pt x="6716" y="4617"/>
                </a:lnTo>
                <a:lnTo>
                  <a:pt x="6423" y="4470"/>
                </a:lnTo>
                <a:lnTo>
                  <a:pt x="6130" y="4348"/>
                </a:lnTo>
                <a:lnTo>
                  <a:pt x="5813" y="4250"/>
                </a:lnTo>
                <a:lnTo>
                  <a:pt x="5495" y="4177"/>
                </a:lnTo>
                <a:lnTo>
                  <a:pt x="5178" y="4104"/>
                </a:lnTo>
                <a:lnTo>
                  <a:pt x="4860" y="4079"/>
                </a:lnTo>
                <a:lnTo>
                  <a:pt x="4030" y="4079"/>
                </a:lnTo>
                <a:lnTo>
                  <a:pt x="3590" y="4153"/>
                </a:lnTo>
                <a:lnTo>
                  <a:pt x="3151" y="4275"/>
                </a:lnTo>
                <a:lnTo>
                  <a:pt x="2735" y="4421"/>
                </a:lnTo>
                <a:lnTo>
                  <a:pt x="2345" y="4617"/>
                </a:lnTo>
                <a:lnTo>
                  <a:pt x="1978" y="4837"/>
                </a:lnTo>
                <a:lnTo>
                  <a:pt x="1636" y="5105"/>
                </a:lnTo>
                <a:lnTo>
                  <a:pt x="1319" y="5398"/>
                </a:lnTo>
                <a:lnTo>
                  <a:pt x="1026" y="5716"/>
                </a:lnTo>
                <a:lnTo>
                  <a:pt x="782" y="6058"/>
                </a:lnTo>
                <a:lnTo>
                  <a:pt x="537" y="6449"/>
                </a:lnTo>
                <a:lnTo>
                  <a:pt x="366" y="6839"/>
                </a:lnTo>
                <a:lnTo>
                  <a:pt x="220" y="7254"/>
                </a:lnTo>
                <a:lnTo>
                  <a:pt x="98" y="7670"/>
                </a:lnTo>
                <a:lnTo>
                  <a:pt x="24" y="8134"/>
                </a:lnTo>
                <a:lnTo>
                  <a:pt x="0" y="8598"/>
                </a:lnTo>
                <a:lnTo>
                  <a:pt x="24" y="9062"/>
                </a:lnTo>
                <a:lnTo>
                  <a:pt x="98" y="9501"/>
                </a:lnTo>
                <a:lnTo>
                  <a:pt x="220" y="9941"/>
                </a:lnTo>
                <a:lnTo>
                  <a:pt x="366" y="10356"/>
                </a:lnTo>
                <a:lnTo>
                  <a:pt x="562" y="10747"/>
                </a:lnTo>
                <a:lnTo>
                  <a:pt x="782" y="11138"/>
                </a:lnTo>
                <a:lnTo>
                  <a:pt x="1050" y="11480"/>
                </a:lnTo>
                <a:lnTo>
                  <a:pt x="1343" y="11797"/>
                </a:lnTo>
                <a:lnTo>
                  <a:pt x="1661" y="12090"/>
                </a:lnTo>
                <a:lnTo>
                  <a:pt x="2003" y="12359"/>
                </a:lnTo>
                <a:lnTo>
                  <a:pt x="2369" y="12579"/>
                </a:lnTo>
                <a:lnTo>
                  <a:pt x="2760" y="12774"/>
                </a:lnTo>
                <a:lnTo>
                  <a:pt x="3175" y="12945"/>
                </a:lnTo>
                <a:lnTo>
                  <a:pt x="3615" y="13043"/>
                </a:lnTo>
                <a:lnTo>
                  <a:pt x="4079" y="13116"/>
                </a:lnTo>
                <a:lnTo>
                  <a:pt x="4518" y="13140"/>
                </a:lnTo>
                <a:lnTo>
                  <a:pt x="4982" y="13116"/>
                </a:lnTo>
                <a:lnTo>
                  <a:pt x="5397" y="13043"/>
                </a:lnTo>
                <a:lnTo>
                  <a:pt x="5813" y="12945"/>
                </a:lnTo>
                <a:lnTo>
                  <a:pt x="6228" y="12823"/>
                </a:lnTo>
                <a:lnTo>
                  <a:pt x="6594" y="12628"/>
                </a:lnTo>
                <a:lnTo>
                  <a:pt x="6961" y="12432"/>
                </a:lnTo>
                <a:lnTo>
                  <a:pt x="7302" y="12188"/>
                </a:lnTo>
                <a:lnTo>
                  <a:pt x="7620" y="11919"/>
                </a:lnTo>
                <a:lnTo>
                  <a:pt x="7913" y="11626"/>
                </a:lnTo>
                <a:lnTo>
                  <a:pt x="8182" y="11309"/>
                </a:lnTo>
                <a:lnTo>
                  <a:pt x="8402" y="10967"/>
                </a:lnTo>
                <a:lnTo>
                  <a:pt x="8597" y="10625"/>
                </a:lnTo>
                <a:lnTo>
                  <a:pt x="8768" y="10234"/>
                </a:lnTo>
                <a:lnTo>
                  <a:pt x="8890" y="9843"/>
                </a:lnTo>
                <a:lnTo>
                  <a:pt x="8988" y="9428"/>
                </a:lnTo>
                <a:lnTo>
                  <a:pt x="9061" y="9013"/>
                </a:lnTo>
                <a:lnTo>
                  <a:pt x="9427" y="9013"/>
                </a:lnTo>
                <a:lnTo>
                  <a:pt x="9525" y="9282"/>
                </a:lnTo>
                <a:lnTo>
                  <a:pt x="9647" y="9501"/>
                </a:lnTo>
                <a:lnTo>
                  <a:pt x="9818" y="9721"/>
                </a:lnTo>
                <a:lnTo>
                  <a:pt x="10013" y="9892"/>
                </a:lnTo>
                <a:lnTo>
                  <a:pt x="10233" y="10039"/>
                </a:lnTo>
                <a:lnTo>
                  <a:pt x="10477" y="10161"/>
                </a:lnTo>
                <a:lnTo>
                  <a:pt x="10746" y="10234"/>
                </a:lnTo>
                <a:lnTo>
                  <a:pt x="11186" y="10234"/>
                </a:lnTo>
                <a:lnTo>
                  <a:pt x="11357" y="10210"/>
                </a:lnTo>
                <a:lnTo>
                  <a:pt x="11503" y="10161"/>
                </a:lnTo>
                <a:lnTo>
                  <a:pt x="11674" y="10112"/>
                </a:lnTo>
                <a:lnTo>
                  <a:pt x="11821" y="10039"/>
                </a:lnTo>
                <a:lnTo>
                  <a:pt x="11943" y="9965"/>
                </a:lnTo>
                <a:lnTo>
                  <a:pt x="12065" y="9868"/>
                </a:lnTo>
                <a:lnTo>
                  <a:pt x="12187" y="9770"/>
                </a:lnTo>
                <a:lnTo>
                  <a:pt x="12309" y="9648"/>
                </a:lnTo>
                <a:lnTo>
                  <a:pt x="12382" y="9526"/>
                </a:lnTo>
                <a:lnTo>
                  <a:pt x="12480" y="9379"/>
                </a:lnTo>
                <a:lnTo>
                  <a:pt x="12553" y="9233"/>
                </a:lnTo>
                <a:lnTo>
                  <a:pt x="12602" y="9086"/>
                </a:lnTo>
                <a:lnTo>
                  <a:pt x="12651" y="8915"/>
                </a:lnTo>
                <a:lnTo>
                  <a:pt x="12676" y="8769"/>
                </a:lnTo>
                <a:lnTo>
                  <a:pt x="12676" y="8598"/>
                </a:lnTo>
                <a:lnTo>
                  <a:pt x="12651" y="8329"/>
                </a:lnTo>
                <a:lnTo>
                  <a:pt x="12602" y="8085"/>
                </a:lnTo>
                <a:lnTo>
                  <a:pt x="12505" y="7865"/>
                </a:lnTo>
                <a:lnTo>
                  <a:pt x="12358" y="7645"/>
                </a:lnTo>
                <a:lnTo>
                  <a:pt x="15411" y="4055"/>
                </a:lnTo>
                <a:lnTo>
                  <a:pt x="15631" y="4592"/>
                </a:lnTo>
                <a:lnTo>
                  <a:pt x="15362" y="4739"/>
                </a:lnTo>
                <a:lnTo>
                  <a:pt x="15093" y="4910"/>
                </a:lnTo>
                <a:lnTo>
                  <a:pt x="14849" y="5105"/>
                </a:lnTo>
                <a:lnTo>
                  <a:pt x="14605" y="5301"/>
                </a:lnTo>
                <a:lnTo>
                  <a:pt x="14385" y="5520"/>
                </a:lnTo>
                <a:lnTo>
                  <a:pt x="14190" y="5765"/>
                </a:lnTo>
                <a:lnTo>
                  <a:pt x="14019" y="6009"/>
                </a:lnTo>
                <a:lnTo>
                  <a:pt x="13848" y="6253"/>
                </a:lnTo>
                <a:lnTo>
                  <a:pt x="13701" y="6522"/>
                </a:lnTo>
                <a:lnTo>
                  <a:pt x="13579" y="6790"/>
                </a:lnTo>
                <a:lnTo>
                  <a:pt x="13457" y="7084"/>
                </a:lnTo>
                <a:lnTo>
                  <a:pt x="13359" y="7377"/>
                </a:lnTo>
                <a:lnTo>
                  <a:pt x="13286" y="7670"/>
                </a:lnTo>
                <a:lnTo>
                  <a:pt x="13237" y="7963"/>
                </a:lnTo>
                <a:lnTo>
                  <a:pt x="13213" y="8280"/>
                </a:lnTo>
                <a:lnTo>
                  <a:pt x="13188" y="8598"/>
                </a:lnTo>
                <a:lnTo>
                  <a:pt x="13213" y="9062"/>
                </a:lnTo>
                <a:lnTo>
                  <a:pt x="13286" y="9501"/>
                </a:lnTo>
                <a:lnTo>
                  <a:pt x="13408" y="9941"/>
                </a:lnTo>
                <a:lnTo>
                  <a:pt x="13555" y="10356"/>
                </a:lnTo>
                <a:lnTo>
                  <a:pt x="13750" y="10747"/>
                </a:lnTo>
                <a:lnTo>
                  <a:pt x="13970" y="11138"/>
                </a:lnTo>
                <a:lnTo>
                  <a:pt x="14239" y="11480"/>
                </a:lnTo>
                <a:lnTo>
                  <a:pt x="14532" y="11797"/>
                </a:lnTo>
                <a:lnTo>
                  <a:pt x="14849" y="12090"/>
                </a:lnTo>
                <a:lnTo>
                  <a:pt x="15191" y="12359"/>
                </a:lnTo>
                <a:lnTo>
                  <a:pt x="15582" y="12579"/>
                </a:lnTo>
                <a:lnTo>
                  <a:pt x="15973" y="12774"/>
                </a:lnTo>
                <a:lnTo>
                  <a:pt x="16388" y="12945"/>
                </a:lnTo>
                <a:lnTo>
                  <a:pt x="16827" y="13043"/>
                </a:lnTo>
                <a:lnTo>
                  <a:pt x="17267" y="13116"/>
                </a:lnTo>
                <a:lnTo>
                  <a:pt x="17756" y="13140"/>
                </a:lnTo>
                <a:lnTo>
                  <a:pt x="18195" y="13116"/>
                </a:lnTo>
                <a:lnTo>
                  <a:pt x="18659" y="13043"/>
                </a:lnTo>
                <a:lnTo>
                  <a:pt x="19099" y="12945"/>
                </a:lnTo>
                <a:lnTo>
                  <a:pt x="19514" y="12774"/>
                </a:lnTo>
                <a:lnTo>
                  <a:pt x="19905" y="12579"/>
                </a:lnTo>
                <a:lnTo>
                  <a:pt x="20271" y="12359"/>
                </a:lnTo>
                <a:lnTo>
                  <a:pt x="20613" y="12090"/>
                </a:lnTo>
                <a:lnTo>
                  <a:pt x="20931" y="11797"/>
                </a:lnTo>
                <a:lnTo>
                  <a:pt x="21224" y="11480"/>
                </a:lnTo>
                <a:lnTo>
                  <a:pt x="21492" y="11138"/>
                </a:lnTo>
                <a:lnTo>
                  <a:pt x="21712" y="10747"/>
                </a:lnTo>
                <a:lnTo>
                  <a:pt x="21907" y="10356"/>
                </a:lnTo>
                <a:lnTo>
                  <a:pt x="22054" y="9941"/>
                </a:lnTo>
                <a:lnTo>
                  <a:pt x="22176" y="9501"/>
                </a:lnTo>
                <a:lnTo>
                  <a:pt x="22249" y="9062"/>
                </a:lnTo>
                <a:lnTo>
                  <a:pt x="22274" y="8598"/>
                </a:lnTo>
                <a:lnTo>
                  <a:pt x="22249" y="8134"/>
                </a:lnTo>
                <a:lnTo>
                  <a:pt x="22176" y="7670"/>
                </a:lnTo>
                <a:lnTo>
                  <a:pt x="22054" y="7230"/>
                </a:lnTo>
                <a:lnTo>
                  <a:pt x="21907" y="6815"/>
                </a:lnTo>
                <a:lnTo>
                  <a:pt x="21712" y="6424"/>
                </a:lnTo>
                <a:lnTo>
                  <a:pt x="21492" y="6058"/>
                </a:lnTo>
                <a:lnTo>
                  <a:pt x="21224" y="5691"/>
                </a:lnTo>
                <a:lnTo>
                  <a:pt x="20931" y="5374"/>
                </a:lnTo>
                <a:lnTo>
                  <a:pt x="20613" y="5081"/>
                </a:lnTo>
                <a:lnTo>
                  <a:pt x="20271" y="4812"/>
                </a:lnTo>
                <a:lnTo>
                  <a:pt x="19905" y="4592"/>
                </a:lnTo>
                <a:lnTo>
                  <a:pt x="19514" y="4397"/>
                </a:lnTo>
                <a:lnTo>
                  <a:pt x="19099" y="4250"/>
                </a:lnTo>
                <a:lnTo>
                  <a:pt x="18659" y="4128"/>
                </a:lnTo>
                <a:lnTo>
                  <a:pt x="18195" y="4079"/>
                </a:lnTo>
                <a:lnTo>
                  <a:pt x="17756" y="4055"/>
                </a:lnTo>
                <a:lnTo>
                  <a:pt x="17414" y="4055"/>
                </a:lnTo>
                <a:lnTo>
                  <a:pt x="17072" y="4104"/>
                </a:lnTo>
                <a:lnTo>
                  <a:pt x="16754" y="4153"/>
                </a:lnTo>
                <a:lnTo>
                  <a:pt x="16412" y="4250"/>
                </a:lnTo>
                <a:lnTo>
                  <a:pt x="15240" y="1344"/>
                </a:lnTo>
                <a:lnTo>
                  <a:pt x="16144" y="1344"/>
                </a:lnTo>
                <a:lnTo>
                  <a:pt x="15997" y="1515"/>
                </a:lnTo>
                <a:lnTo>
                  <a:pt x="15924" y="1564"/>
                </a:lnTo>
                <a:lnTo>
                  <a:pt x="15899" y="1637"/>
                </a:lnTo>
                <a:lnTo>
                  <a:pt x="15875" y="1735"/>
                </a:lnTo>
                <a:lnTo>
                  <a:pt x="15875" y="1808"/>
                </a:lnTo>
                <a:lnTo>
                  <a:pt x="15875" y="1881"/>
                </a:lnTo>
                <a:lnTo>
                  <a:pt x="15899" y="1955"/>
                </a:lnTo>
                <a:lnTo>
                  <a:pt x="15924" y="2028"/>
                </a:lnTo>
                <a:lnTo>
                  <a:pt x="15997" y="2101"/>
                </a:lnTo>
                <a:lnTo>
                  <a:pt x="16046" y="2150"/>
                </a:lnTo>
                <a:lnTo>
                  <a:pt x="16119" y="2199"/>
                </a:lnTo>
                <a:lnTo>
                  <a:pt x="16192" y="2223"/>
                </a:lnTo>
                <a:lnTo>
                  <a:pt x="16363" y="2223"/>
                </a:lnTo>
                <a:lnTo>
                  <a:pt x="16437" y="2199"/>
                </a:lnTo>
                <a:lnTo>
                  <a:pt x="16510" y="2150"/>
                </a:lnTo>
                <a:lnTo>
                  <a:pt x="16583" y="2101"/>
                </a:lnTo>
                <a:lnTo>
                  <a:pt x="16754" y="1930"/>
                </a:lnTo>
                <a:lnTo>
                  <a:pt x="16852" y="1808"/>
                </a:lnTo>
                <a:lnTo>
                  <a:pt x="16925" y="1662"/>
                </a:lnTo>
                <a:lnTo>
                  <a:pt x="16998" y="1491"/>
                </a:lnTo>
                <a:lnTo>
                  <a:pt x="17047" y="1320"/>
                </a:lnTo>
                <a:lnTo>
                  <a:pt x="17047" y="1124"/>
                </a:lnTo>
                <a:lnTo>
                  <a:pt x="16998" y="953"/>
                </a:lnTo>
                <a:lnTo>
                  <a:pt x="16901" y="807"/>
                </a:lnTo>
                <a:lnTo>
                  <a:pt x="16779" y="685"/>
                </a:lnTo>
                <a:lnTo>
                  <a:pt x="16657" y="587"/>
                </a:lnTo>
                <a:lnTo>
                  <a:pt x="16486" y="538"/>
                </a:lnTo>
                <a:lnTo>
                  <a:pt x="16339" y="489"/>
                </a:lnTo>
                <a:lnTo>
                  <a:pt x="16192" y="465"/>
                </a:lnTo>
                <a:lnTo>
                  <a:pt x="14629" y="465"/>
                </a:lnTo>
                <a:lnTo>
                  <a:pt x="14507" y="489"/>
                </a:lnTo>
                <a:lnTo>
                  <a:pt x="14434" y="514"/>
                </a:lnTo>
                <a:lnTo>
                  <a:pt x="14312" y="611"/>
                </a:lnTo>
                <a:lnTo>
                  <a:pt x="14239" y="709"/>
                </a:lnTo>
                <a:lnTo>
                  <a:pt x="14214" y="807"/>
                </a:lnTo>
                <a:lnTo>
                  <a:pt x="14214" y="929"/>
                </a:lnTo>
                <a:lnTo>
                  <a:pt x="14239" y="1027"/>
                </a:lnTo>
                <a:lnTo>
                  <a:pt x="14996" y="2883"/>
                </a:lnTo>
                <a:lnTo>
                  <a:pt x="8792" y="2883"/>
                </a:lnTo>
                <a:lnTo>
                  <a:pt x="8035" y="1344"/>
                </a:lnTo>
                <a:lnTo>
                  <a:pt x="9427" y="1344"/>
                </a:lnTo>
                <a:lnTo>
                  <a:pt x="9525" y="1320"/>
                </a:lnTo>
                <a:lnTo>
                  <a:pt x="9598" y="1295"/>
                </a:lnTo>
                <a:lnTo>
                  <a:pt x="9672" y="1271"/>
                </a:lnTo>
                <a:lnTo>
                  <a:pt x="9720" y="1222"/>
                </a:lnTo>
                <a:lnTo>
                  <a:pt x="9794" y="1149"/>
                </a:lnTo>
                <a:lnTo>
                  <a:pt x="9818" y="1075"/>
                </a:lnTo>
                <a:lnTo>
                  <a:pt x="9842" y="1002"/>
                </a:lnTo>
                <a:lnTo>
                  <a:pt x="9842" y="904"/>
                </a:lnTo>
                <a:lnTo>
                  <a:pt x="9842" y="831"/>
                </a:lnTo>
                <a:lnTo>
                  <a:pt x="9818" y="734"/>
                </a:lnTo>
                <a:lnTo>
                  <a:pt x="9794" y="685"/>
                </a:lnTo>
                <a:lnTo>
                  <a:pt x="9720" y="611"/>
                </a:lnTo>
                <a:lnTo>
                  <a:pt x="9672" y="563"/>
                </a:lnTo>
                <a:lnTo>
                  <a:pt x="9598" y="514"/>
                </a:lnTo>
                <a:lnTo>
                  <a:pt x="9525" y="489"/>
                </a:lnTo>
                <a:lnTo>
                  <a:pt x="9427" y="489"/>
                </a:lnTo>
                <a:lnTo>
                  <a:pt x="6350" y="1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71" name="Google Shape;571;p40"/>
          <p:cNvGrpSpPr/>
          <p:nvPr/>
        </p:nvGrpSpPr>
        <p:grpSpPr>
          <a:xfrm>
            <a:off x="910227" y="4322764"/>
            <a:ext cx="371623" cy="365499"/>
            <a:chOff x="1244325" y="4999400"/>
            <a:chExt cx="444525" cy="437200"/>
          </a:xfrm>
        </p:grpSpPr>
        <p:sp>
          <p:nvSpPr>
            <p:cNvPr id="572" name="Google Shape;572;p40"/>
            <p:cNvSpPr/>
            <p:nvPr/>
          </p:nvSpPr>
          <p:spPr>
            <a:xfrm>
              <a:off x="1244325" y="5161200"/>
              <a:ext cx="374925" cy="222275"/>
            </a:xfrm>
            <a:custGeom>
              <a:rect b="b" l="l" r="r" t="t"/>
              <a:pathLst>
                <a:path extrusionOk="0" h="8891" w="14997">
                  <a:moveTo>
                    <a:pt x="2077" y="1661"/>
                  </a:moveTo>
                  <a:lnTo>
                    <a:pt x="2199" y="1685"/>
                  </a:lnTo>
                  <a:lnTo>
                    <a:pt x="2468" y="1783"/>
                  </a:lnTo>
                  <a:lnTo>
                    <a:pt x="2687" y="1930"/>
                  </a:lnTo>
                  <a:lnTo>
                    <a:pt x="2883" y="2076"/>
                  </a:lnTo>
                  <a:lnTo>
                    <a:pt x="2932" y="2443"/>
                  </a:lnTo>
                  <a:lnTo>
                    <a:pt x="3005" y="2833"/>
                  </a:lnTo>
                  <a:lnTo>
                    <a:pt x="3176" y="3664"/>
                  </a:lnTo>
                  <a:lnTo>
                    <a:pt x="3396" y="4470"/>
                  </a:lnTo>
                  <a:lnTo>
                    <a:pt x="3567" y="5154"/>
                  </a:lnTo>
                  <a:lnTo>
                    <a:pt x="3371" y="5105"/>
                  </a:lnTo>
                  <a:lnTo>
                    <a:pt x="3152" y="5031"/>
                  </a:lnTo>
                  <a:lnTo>
                    <a:pt x="2956" y="4934"/>
                  </a:lnTo>
                  <a:lnTo>
                    <a:pt x="2736" y="4812"/>
                  </a:lnTo>
                  <a:lnTo>
                    <a:pt x="2541" y="4690"/>
                  </a:lnTo>
                  <a:lnTo>
                    <a:pt x="2321" y="4543"/>
                  </a:lnTo>
                  <a:lnTo>
                    <a:pt x="2126" y="4372"/>
                  </a:lnTo>
                  <a:lnTo>
                    <a:pt x="1930" y="4201"/>
                  </a:lnTo>
                  <a:lnTo>
                    <a:pt x="1759" y="4006"/>
                  </a:lnTo>
                  <a:lnTo>
                    <a:pt x="1613" y="3810"/>
                  </a:lnTo>
                  <a:lnTo>
                    <a:pt x="1466" y="3590"/>
                  </a:lnTo>
                  <a:lnTo>
                    <a:pt x="1344" y="3395"/>
                  </a:lnTo>
                  <a:lnTo>
                    <a:pt x="1247" y="3175"/>
                  </a:lnTo>
                  <a:lnTo>
                    <a:pt x="1173" y="2931"/>
                  </a:lnTo>
                  <a:lnTo>
                    <a:pt x="1124" y="2711"/>
                  </a:lnTo>
                  <a:lnTo>
                    <a:pt x="1124" y="2491"/>
                  </a:lnTo>
                  <a:lnTo>
                    <a:pt x="1124" y="2320"/>
                  </a:lnTo>
                  <a:lnTo>
                    <a:pt x="1173" y="2174"/>
                  </a:lnTo>
                  <a:lnTo>
                    <a:pt x="1247" y="2027"/>
                  </a:lnTo>
                  <a:lnTo>
                    <a:pt x="1369" y="1905"/>
                  </a:lnTo>
                  <a:lnTo>
                    <a:pt x="1491" y="1808"/>
                  </a:lnTo>
                  <a:lnTo>
                    <a:pt x="1613" y="1734"/>
                  </a:lnTo>
                  <a:lnTo>
                    <a:pt x="1784" y="1685"/>
                  </a:lnTo>
                  <a:lnTo>
                    <a:pt x="1955" y="1661"/>
                  </a:lnTo>
                  <a:close/>
                  <a:moveTo>
                    <a:pt x="3225" y="0"/>
                  </a:moveTo>
                  <a:lnTo>
                    <a:pt x="3127" y="25"/>
                  </a:lnTo>
                  <a:lnTo>
                    <a:pt x="3029" y="98"/>
                  </a:lnTo>
                  <a:lnTo>
                    <a:pt x="2932" y="147"/>
                  </a:lnTo>
                  <a:lnTo>
                    <a:pt x="2883" y="245"/>
                  </a:lnTo>
                  <a:lnTo>
                    <a:pt x="2834" y="342"/>
                  </a:lnTo>
                  <a:lnTo>
                    <a:pt x="2785" y="440"/>
                  </a:lnTo>
                  <a:lnTo>
                    <a:pt x="2785" y="538"/>
                  </a:lnTo>
                  <a:lnTo>
                    <a:pt x="2785" y="709"/>
                  </a:lnTo>
                  <a:lnTo>
                    <a:pt x="2565" y="635"/>
                  </a:lnTo>
                  <a:lnTo>
                    <a:pt x="2370" y="586"/>
                  </a:lnTo>
                  <a:lnTo>
                    <a:pt x="2150" y="562"/>
                  </a:lnTo>
                  <a:lnTo>
                    <a:pt x="1955" y="538"/>
                  </a:lnTo>
                  <a:lnTo>
                    <a:pt x="1759" y="562"/>
                  </a:lnTo>
                  <a:lnTo>
                    <a:pt x="1564" y="586"/>
                  </a:lnTo>
                  <a:lnTo>
                    <a:pt x="1369" y="635"/>
                  </a:lnTo>
                  <a:lnTo>
                    <a:pt x="1198" y="709"/>
                  </a:lnTo>
                  <a:lnTo>
                    <a:pt x="1027" y="782"/>
                  </a:lnTo>
                  <a:lnTo>
                    <a:pt x="856" y="880"/>
                  </a:lnTo>
                  <a:lnTo>
                    <a:pt x="709" y="1002"/>
                  </a:lnTo>
                  <a:lnTo>
                    <a:pt x="563" y="1124"/>
                  </a:lnTo>
                  <a:lnTo>
                    <a:pt x="441" y="1246"/>
                  </a:lnTo>
                  <a:lnTo>
                    <a:pt x="343" y="1417"/>
                  </a:lnTo>
                  <a:lnTo>
                    <a:pt x="245" y="1563"/>
                  </a:lnTo>
                  <a:lnTo>
                    <a:pt x="147" y="1734"/>
                  </a:lnTo>
                  <a:lnTo>
                    <a:pt x="99" y="1905"/>
                  </a:lnTo>
                  <a:lnTo>
                    <a:pt x="50" y="2101"/>
                  </a:lnTo>
                  <a:lnTo>
                    <a:pt x="1" y="2296"/>
                  </a:lnTo>
                  <a:lnTo>
                    <a:pt x="1" y="2491"/>
                  </a:lnTo>
                  <a:lnTo>
                    <a:pt x="25" y="2858"/>
                  </a:lnTo>
                  <a:lnTo>
                    <a:pt x="99" y="3200"/>
                  </a:lnTo>
                  <a:lnTo>
                    <a:pt x="221" y="3566"/>
                  </a:lnTo>
                  <a:lnTo>
                    <a:pt x="367" y="3884"/>
                  </a:lnTo>
                  <a:lnTo>
                    <a:pt x="563" y="4225"/>
                  </a:lnTo>
                  <a:lnTo>
                    <a:pt x="782" y="4543"/>
                  </a:lnTo>
                  <a:lnTo>
                    <a:pt x="1027" y="4836"/>
                  </a:lnTo>
                  <a:lnTo>
                    <a:pt x="1295" y="5105"/>
                  </a:lnTo>
                  <a:lnTo>
                    <a:pt x="1588" y="5349"/>
                  </a:lnTo>
                  <a:lnTo>
                    <a:pt x="1906" y="5593"/>
                  </a:lnTo>
                  <a:lnTo>
                    <a:pt x="2248" y="5789"/>
                  </a:lnTo>
                  <a:lnTo>
                    <a:pt x="2590" y="5960"/>
                  </a:lnTo>
                  <a:lnTo>
                    <a:pt x="2932" y="6106"/>
                  </a:lnTo>
                  <a:lnTo>
                    <a:pt x="3274" y="6204"/>
                  </a:lnTo>
                  <a:lnTo>
                    <a:pt x="3616" y="6277"/>
                  </a:lnTo>
                  <a:lnTo>
                    <a:pt x="3957" y="6301"/>
                  </a:lnTo>
                  <a:lnTo>
                    <a:pt x="4080" y="6643"/>
                  </a:lnTo>
                  <a:lnTo>
                    <a:pt x="4226" y="6961"/>
                  </a:lnTo>
                  <a:lnTo>
                    <a:pt x="4519" y="7596"/>
                  </a:lnTo>
                  <a:lnTo>
                    <a:pt x="4812" y="8133"/>
                  </a:lnTo>
                  <a:lnTo>
                    <a:pt x="5081" y="8597"/>
                  </a:lnTo>
                  <a:lnTo>
                    <a:pt x="5154" y="8719"/>
                  </a:lnTo>
                  <a:lnTo>
                    <a:pt x="5276" y="8817"/>
                  </a:lnTo>
                  <a:lnTo>
                    <a:pt x="5423" y="8866"/>
                  </a:lnTo>
                  <a:lnTo>
                    <a:pt x="5569" y="8890"/>
                  </a:lnTo>
                  <a:lnTo>
                    <a:pt x="12212" y="8890"/>
                  </a:lnTo>
                  <a:lnTo>
                    <a:pt x="12359" y="8866"/>
                  </a:lnTo>
                  <a:lnTo>
                    <a:pt x="12506" y="8817"/>
                  </a:lnTo>
                  <a:lnTo>
                    <a:pt x="12628" y="8719"/>
                  </a:lnTo>
                  <a:lnTo>
                    <a:pt x="12701" y="8597"/>
                  </a:lnTo>
                  <a:lnTo>
                    <a:pt x="12994" y="8060"/>
                  </a:lnTo>
                  <a:lnTo>
                    <a:pt x="13360" y="7352"/>
                  </a:lnTo>
                  <a:lnTo>
                    <a:pt x="13727" y="6472"/>
                  </a:lnTo>
                  <a:lnTo>
                    <a:pt x="13922" y="6008"/>
                  </a:lnTo>
                  <a:lnTo>
                    <a:pt x="14117" y="5495"/>
                  </a:lnTo>
                  <a:lnTo>
                    <a:pt x="14288" y="4958"/>
                  </a:lnTo>
                  <a:lnTo>
                    <a:pt x="14459" y="4372"/>
                  </a:lnTo>
                  <a:lnTo>
                    <a:pt x="14606" y="3786"/>
                  </a:lnTo>
                  <a:lnTo>
                    <a:pt x="14752" y="3175"/>
                  </a:lnTo>
                  <a:lnTo>
                    <a:pt x="14850" y="2540"/>
                  </a:lnTo>
                  <a:lnTo>
                    <a:pt x="14923" y="1881"/>
                  </a:lnTo>
                  <a:lnTo>
                    <a:pt x="14972" y="1221"/>
                  </a:lnTo>
                  <a:lnTo>
                    <a:pt x="14997" y="538"/>
                  </a:lnTo>
                  <a:lnTo>
                    <a:pt x="14997" y="440"/>
                  </a:lnTo>
                  <a:lnTo>
                    <a:pt x="14948" y="342"/>
                  </a:lnTo>
                  <a:lnTo>
                    <a:pt x="14899" y="245"/>
                  </a:lnTo>
                  <a:lnTo>
                    <a:pt x="14850" y="147"/>
                  </a:lnTo>
                  <a:lnTo>
                    <a:pt x="14752" y="98"/>
                  </a:lnTo>
                  <a:lnTo>
                    <a:pt x="14655" y="25"/>
                  </a:lnTo>
                  <a:lnTo>
                    <a:pt x="14557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3" name="Google Shape;573;p40"/>
            <p:cNvSpPr/>
            <p:nvPr/>
          </p:nvSpPr>
          <p:spPr>
            <a:xfrm>
              <a:off x="1244325" y="5397500"/>
              <a:ext cx="444525" cy="39100"/>
            </a:xfrm>
            <a:custGeom>
              <a:rect b="b" l="l" r="r" t="t"/>
              <a:pathLst>
                <a:path extrusionOk="0" h="1564" w="17781">
                  <a:moveTo>
                    <a:pt x="1" y="0"/>
                  </a:moveTo>
                  <a:lnTo>
                    <a:pt x="25" y="244"/>
                  </a:lnTo>
                  <a:lnTo>
                    <a:pt x="99" y="488"/>
                  </a:lnTo>
                  <a:lnTo>
                    <a:pt x="196" y="757"/>
                  </a:lnTo>
                  <a:lnTo>
                    <a:pt x="318" y="1001"/>
                  </a:lnTo>
                  <a:lnTo>
                    <a:pt x="489" y="1221"/>
                  </a:lnTo>
                  <a:lnTo>
                    <a:pt x="685" y="1392"/>
                  </a:lnTo>
                  <a:lnTo>
                    <a:pt x="782" y="1465"/>
                  </a:lnTo>
                  <a:lnTo>
                    <a:pt x="880" y="1514"/>
                  </a:lnTo>
                  <a:lnTo>
                    <a:pt x="1002" y="1539"/>
                  </a:lnTo>
                  <a:lnTo>
                    <a:pt x="1124" y="1563"/>
                  </a:lnTo>
                  <a:lnTo>
                    <a:pt x="16657" y="1563"/>
                  </a:lnTo>
                  <a:lnTo>
                    <a:pt x="16780" y="1539"/>
                  </a:lnTo>
                  <a:lnTo>
                    <a:pt x="16902" y="1514"/>
                  </a:lnTo>
                  <a:lnTo>
                    <a:pt x="16999" y="1465"/>
                  </a:lnTo>
                  <a:lnTo>
                    <a:pt x="17097" y="1392"/>
                  </a:lnTo>
                  <a:lnTo>
                    <a:pt x="17292" y="1221"/>
                  </a:lnTo>
                  <a:lnTo>
                    <a:pt x="17463" y="1001"/>
                  </a:lnTo>
                  <a:lnTo>
                    <a:pt x="17586" y="757"/>
                  </a:lnTo>
                  <a:lnTo>
                    <a:pt x="17683" y="488"/>
                  </a:lnTo>
                  <a:lnTo>
                    <a:pt x="17756" y="244"/>
                  </a:lnTo>
                  <a:lnTo>
                    <a:pt x="17781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4" name="Google Shape;574;p40"/>
            <p:cNvSpPr/>
            <p:nvPr/>
          </p:nvSpPr>
          <p:spPr>
            <a:xfrm>
              <a:off x="1451925" y="4999400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5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61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4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7" y="3688"/>
                  </a:lnTo>
                  <a:lnTo>
                    <a:pt x="1222" y="3542"/>
                  </a:lnTo>
                  <a:lnTo>
                    <a:pt x="1246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9" y="2882"/>
                  </a:lnTo>
                  <a:lnTo>
                    <a:pt x="1100" y="2784"/>
                  </a:lnTo>
                  <a:lnTo>
                    <a:pt x="978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7"/>
                  </a:lnTo>
                  <a:lnTo>
                    <a:pt x="636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5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5" name="Google Shape;575;p40"/>
            <p:cNvSpPr/>
            <p:nvPr/>
          </p:nvSpPr>
          <p:spPr>
            <a:xfrm>
              <a:off x="1407975" y="4999400"/>
              <a:ext cx="31150" cy="129450"/>
            </a:xfrm>
            <a:custGeom>
              <a:rect b="b" l="l" r="r" t="t"/>
              <a:pathLst>
                <a:path extrusionOk="0" h="5178" w="1246">
                  <a:moveTo>
                    <a:pt x="977" y="0"/>
                  </a:moveTo>
                  <a:lnTo>
                    <a:pt x="855" y="25"/>
                  </a:lnTo>
                  <a:lnTo>
                    <a:pt x="782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38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61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38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38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3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62" y="5007"/>
                  </a:lnTo>
                  <a:lnTo>
                    <a:pt x="586" y="4885"/>
                  </a:lnTo>
                  <a:lnTo>
                    <a:pt x="586" y="4714"/>
                  </a:lnTo>
                  <a:lnTo>
                    <a:pt x="660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124" y="3932"/>
                  </a:lnTo>
                  <a:lnTo>
                    <a:pt x="1173" y="3810"/>
                  </a:lnTo>
                  <a:lnTo>
                    <a:pt x="1221" y="3688"/>
                  </a:lnTo>
                  <a:lnTo>
                    <a:pt x="1246" y="3542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221" y="3029"/>
                  </a:lnTo>
                  <a:lnTo>
                    <a:pt x="1173" y="2882"/>
                  </a:lnTo>
                  <a:lnTo>
                    <a:pt x="1124" y="2784"/>
                  </a:lnTo>
                  <a:lnTo>
                    <a:pt x="977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60" y="2149"/>
                  </a:lnTo>
                  <a:lnTo>
                    <a:pt x="586" y="2003"/>
                  </a:lnTo>
                  <a:lnTo>
                    <a:pt x="586" y="1832"/>
                  </a:lnTo>
                  <a:lnTo>
                    <a:pt x="586" y="1637"/>
                  </a:lnTo>
                  <a:lnTo>
                    <a:pt x="660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124" y="879"/>
                  </a:lnTo>
                  <a:lnTo>
                    <a:pt x="1173" y="757"/>
                  </a:lnTo>
                  <a:lnTo>
                    <a:pt x="1221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1" y="171"/>
                  </a:lnTo>
                  <a:lnTo>
                    <a:pt x="1173" y="98"/>
                  </a:lnTo>
                  <a:lnTo>
                    <a:pt x="1075" y="25"/>
                  </a:lnTo>
                  <a:lnTo>
                    <a:pt x="977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6" name="Google Shape;576;p40"/>
            <p:cNvSpPr/>
            <p:nvPr/>
          </p:nvSpPr>
          <p:spPr>
            <a:xfrm>
              <a:off x="1495900" y="4999400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5"/>
                  </a:lnTo>
                  <a:lnTo>
                    <a:pt x="757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60" y="464"/>
                  </a:lnTo>
                  <a:lnTo>
                    <a:pt x="586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2" y="1246"/>
                  </a:lnTo>
                  <a:lnTo>
                    <a:pt x="73" y="1368"/>
                  </a:lnTo>
                  <a:lnTo>
                    <a:pt x="25" y="1490"/>
                  </a:lnTo>
                  <a:lnTo>
                    <a:pt x="0" y="1661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3" y="2296"/>
                  </a:lnTo>
                  <a:lnTo>
                    <a:pt x="122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7"/>
                  </a:lnTo>
                  <a:lnTo>
                    <a:pt x="586" y="3029"/>
                  </a:lnTo>
                  <a:lnTo>
                    <a:pt x="660" y="3175"/>
                  </a:lnTo>
                  <a:lnTo>
                    <a:pt x="660" y="3346"/>
                  </a:lnTo>
                  <a:lnTo>
                    <a:pt x="660" y="3542"/>
                  </a:lnTo>
                  <a:lnTo>
                    <a:pt x="586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2" y="4299"/>
                  </a:lnTo>
                  <a:lnTo>
                    <a:pt x="73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73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6" y="4714"/>
                  </a:lnTo>
                  <a:lnTo>
                    <a:pt x="635" y="4567"/>
                  </a:lnTo>
                  <a:lnTo>
                    <a:pt x="708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1" y="3542"/>
                  </a:lnTo>
                  <a:lnTo>
                    <a:pt x="1221" y="3346"/>
                  </a:lnTo>
                  <a:lnTo>
                    <a:pt x="1221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84"/>
                  </a:lnTo>
                  <a:lnTo>
                    <a:pt x="953" y="2565"/>
                  </a:lnTo>
                  <a:lnTo>
                    <a:pt x="831" y="2394"/>
                  </a:lnTo>
                  <a:lnTo>
                    <a:pt x="708" y="2272"/>
                  </a:lnTo>
                  <a:lnTo>
                    <a:pt x="635" y="2149"/>
                  </a:lnTo>
                  <a:lnTo>
                    <a:pt x="586" y="2003"/>
                  </a:lnTo>
                  <a:lnTo>
                    <a:pt x="562" y="1832"/>
                  </a:lnTo>
                  <a:lnTo>
                    <a:pt x="586" y="1637"/>
                  </a:lnTo>
                  <a:lnTo>
                    <a:pt x="635" y="1490"/>
                  </a:lnTo>
                  <a:lnTo>
                    <a:pt x="708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1" y="464"/>
                  </a:lnTo>
                  <a:lnTo>
                    <a:pt x="1221" y="293"/>
                  </a:lnTo>
                  <a:lnTo>
                    <a:pt x="1221" y="171"/>
                  </a:lnTo>
                  <a:lnTo>
                    <a:pt x="1148" y="98"/>
                  </a:lnTo>
                  <a:lnTo>
                    <a:pt x="1050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7" name="Google Shape;577;p40"/>
          <p:cNvGrpSpPr/>
          <p:nvPr/>
        </p:nvGrpSpPr>
        <p:grpSpPr>
          <a:xfrm>
            <a:off x="1506943" y="4311018"/>
            <a:ext cx="305265" cy="388970"/>
            <a:chOff x="1958100" y="4985350"/>
            <a:chExt cx="365150" cy="465275"/>
          </a:xfrm>
        </p:grpSpPr>
        <p:sp>
          <p:nvSpPr>
            <p:cNvPr id="578" name="Google Shape;578;p40"/>
            <p:cNvSpPr/>
            <p:nvPr/>
          </p:nvSpPr>
          <p:spPr>
            <a:xfrm>
              <a:off x="1958100" y="4985350"/>
              <a:ext cx="365150" cy="465275"/>
            </a:xfrm>
            <a:custGeom>
              <a:rect b="b" l="l" r="r" t="t"/>
              <a:pathLst>
                <a:path extrusionOk="0" h="18611" w="14606">
                  <a:moveTo>
                    <a:pt x="4152" y="1734"/>
                  </a:moveTo>
                  <a:lnTo>
                    <a:pt x="4274" y="1759"/>
                  </a:lnTo>
                  <a:lnTo>
                    <a:pt x="4397" y="1783"/>
                  </a:lnTo>
                  <a:lnTo>
                    <a:pt x="4543" y="1808"/>
                  </a:lnTo>
                  <a:lnTo>
                    <a:pt x="4812" y="1930"/>
                  </a:lnTo>
                  <a:lnTo>
                    <a:pt x="5105" y="2125"/>
                  </a:lnTo>
                  <a:lnTo>
                    <a:pt x="5398" y="2394"/>
                  </a:lnTo>
                  <a:lnTo>
                    <a:pt x="5496" y="2516"/>
                  </a:lnTo>
                  <a:lnTo>
                    <a:pt x="5593" y="2638"/>
                  </a:lnTo>
                  <a:lnTo>
                    <a:pt x="5789" y="2956"/>
                  </a:lnTo>
                  <a:lnTo>
                    <a:pt x="5935" y="3322"/>
                  </a:lnTo>
                  <a:lnTo>
                    <a:pt x="6057" y="3688"/>
                  </a:lnTo>
                  <a:lnTo>
                    <a:pt x="6155" y="4079"/>
                  </a:lnTo>
                  <a:lnTo>
                    <a:pt x="6204" y="4470"/>
                  </a:lnTo>
                  <a:lnTo>
                    <a:pt x="6277" y="4836"/>
                  </a:lnTo>
                  <a:lnTo>
                    <a:pt x="6302" y="5154"/>
                  </a:lnTo>
                  <a:lnTo>
                    <a:pt x="5984" y="5129"/>
                  </a:lnTo>
                  <a:lnTo>
                    <a:pt x="5618" y="5080"/>
                  </a:lnTo>
                  <a:lnTo>
                    <a:pt x="5227" y="5007"/>
                  </a:lnTo>
                  <a:lnTo>
                    <a:pt x="4836" y="4909"/>
                  </a:lnTo>
                  <a:lnTo>
                    <a:pt x="4470" y="4787"/>
                  </a:lnTo>
                  <a:lnTo>
                    <a:pt x="4104" y="4641"/>
                  </a:lnTo>
                  <a:lnTo>
                    <a:pt x="3786" y="4445"/>
                  </a:lnTo>
                  <a:lnTo>
                    <a:pt x="3664" y="4348"/>
                  </a:lnTo>
                  <a:lnTo>
                    <a:pt x="3542" y="4250"/>
                  </a:lnTo>
                  <a:lnTo>
                    <a:pt x="3273" y="3957"/>
                  </a:lnTo>
                  <a:lnTo>
                    <a:pt x="3078" y="3664"/>
                  </a:lnTo>
                  <a:lnTo>
                    <a:pt x="2956" y="3395"/>
                  </a:lnTo>
                  <a:lnTo>
                    <a:pt x="2931" y="3273"/>
                  </a:lnTo>
                  <a:lnTo>
                    <a:pt x="2907" y="3127"/>
                  </a:lnTo>
                  <a:lnTo>
                    <a:pt x="2882" y="3004"/>
                  </a:lnTo>
                  <a:lnTo>
                    <a:pt x="2907" y="2858"/>
                  </a:lnTo>
                  <a:lnTo>
                    <a:pt x="2931" y="2736"/>
                  </a:lnTo>
                  <a:lnTo>
                    <a:pt x="2956" y="2614"/>
                  </a:lnTo>
                  <a:lnTo>
                    <a:pt x="3004" y="2492"/>
                  </a:lnTo>
                  <a:lnTo>
                    <a:pt x="3078" y="2369"/>
                  </a:lnTo>
                  <a:lnTo>
                    <a:pt x="3273" y="2125"/>
                  </a:lnTo>
                  <a:lnTo>
                    <a:pt x="3517" y="1930"/>
                  </a:lnTo>
                  <a:lnTo>
                    <a:pt x="3639" y="1857"/>
                  </a:lnTo>
                  <a:lnTo>
                    <a:pt x="3762" y="1808"/>
                  </a:lnTo>
                  <a:lnTo>
                    <a:pt x="3884" y="1783"/>
                  </a:lnTo>
                  <a:lnTo>
                    <a:pt x="4006" y="1759"/>
                  </a:lnTo>
                  <a:lnTo>
                    <a:pt x="4152" y="1734"/>
                  </a:lnTo>
                  <a:close/>
                  <a:moveTo>
                    <a:pt x="10454" y="1734"/>
                  </a:moveTo>
                  <a:lnTo>
                    <a:pt x="10600" y="1759"/>
                  </a:lnTo>
                  <a:lnTo>
                    <a:pt x="10722" y="1783"/>
                  </a:lnTo>
                  <a:lnTo>
                    <a:pt x="10844" y="1808"/>
                  </a:lnTo>
                  <a:lnTo>
                    <a:pt x="10966" y="1857"/>
                  </a:lnTo>
                  <a:lnTo>
                    <a:pt x="11089" y="1930"/>
                  </a:lnTo>
                  <a:lnTo>
                    <a:pt x="11333" y="2125"/>
                  </a:lnTo>
                  <a:lnTo>
                    <a:pt x="11528" y="2369"/>
                  </a:lnTo>
                  <a:lnTo>
                    <a:pt x="11601" y="2492"/>
                  </a:lnTo>
                  <a:lnTo>
                    <a:pt x="11650" y="2614"/>
                  </a:lnTo>
                  <a:lnTo>
                    <a:pt x="11675" y="2736"/>
                  </a:lnTo>
                  <a:lnTo>
                    <a:pt x="11699" y="2858"/>
                  </a:lnTo>
                  <a:lnTo>
                    <a:pt x="11724" y="3004"/>
                  </a:lnTo>
                  <a:lnTo>
                    <a:pt x="11699" y="3127"/>
                  </a:lnTo>
                  <a:lnTo>
                    <a:pt x="11675" y="3273"/>
                  </a:lnTo>
                  <a:lnTo>
                    <a:pt x="11650" y="3395"/>
                  </a:lnTo>
                  <a:lnTo>
                    <a:pt x="11528" y="3664"/>
                  </a:lnTo>
                  <a:lnTo>
                    <a:pt x="11333" y="3957"/>
                  </a:lnTo>
                  <a:lnTo>
                    <a:pt x="11064" y="4250"/>
                  </a:lnTo>
                  <a:lnTo>
                    <a:pt x="10942" y="4348"/>
                  </a:lnTo>
                  <a:lnTo>
                    <a:pt x="10820" y="4445"/>
                  </a:lnTo>
                  <a:lnTo>
                    <a:pt x="10502" y="4641"/>
                  </a:lnTo>
                  <a:lnTo>
                    <a:pt x="10136" y="4787"/>
                  </a:lnTo>
                  <a:lnTo>
                    <a:pt x="9770" y="4909"/>
                  </a:lnTo>
                  <a:lnTo>
                    <a:pt x="9379" y="5007"/>
                  </a:lnTo>
                  <a:lnTo>
                    <a:pt x="8988" y="5080"/>
                  </a:lnTo>
                  <a:lnTo>
                    <a:pt x="8622" y="5129"/>
                  </a:lnTo>
                  <a:lnTo>
                    <a:pt x="8304" y="5154"/>
                  </a:lnTo>
                  <a:lnTo>
                    <a:pt x="8329" y="4836"/>
                  </a:lnTo>
                  <a:lnTo>
                    <a:pt x="8402" y="4470"/>
                  </a:lnTo>
                  <a:lnTo>
                    <a:pt x="8451" y="4079"/>
                  </a:lnTo>
                  <a:lnTo>
                    <a:pt x="8549" y="3688"/>
                  </a:lnTo>
                  <a:lnTo>
                    <a:pt x="8671" y="3322"/>
                  </a:lnTo>
                  <a:lnTo>
                    <a:pt x="8817" y="2956"/>
                  </a:lnTo>
                  <a:lnTo>
                    <a:pt x="9013" y="2638"/>
                  </a:lnTo>
                  <a:lnTo>
                    <a:pt x="9110" y="2516"/>
                  </a:lnTo>
                  <a:lnTo>
                    <a:pt x="9208" y="2394"/>
                  </a:lnTo>
                  <a:lnTo>
                    <a:pt x="9501" y="2125"/>
                  </a:lnTo>
                  <a:lnTo>
                    <a:pt x="9794" y="1930"/>
                  </a:lnTo>
                  <a:lnTo>
                    <a:pt x="10063" y="1808"/>
                  </a:lnTo>
                  <a:lnTo>
                    <a:pt x="10209" y="1783"/>
                  </a:lnTo>
                  <a:lnTo>
                    <a:pt x="10331" y="1759"/>
                  </a:lnTo>
                  <a:lnTo>
                    <a:pt x="10454" y="1734"/>
                  </a:lnTo>
                  <a:close/>
                  <a:moveTo>
                    <a:pt x="3639" y="0"/>
                  </a:moveTo>
                  <a:lnTo>
                    <a:pt x="3395" y="25"/>
                  </a:lnTo>
                  <a:lnTo>
                    <a:pt x="3151" y="74"/>
                  </a:lnTo>
                  <a:lnTo>
                    <a:pt x="2907" y="147"/>
                  </a:lnTo>
                  <a:lnTo>
                    <a:pt x="2687" y="220"/>
                  </a:lnTo>
                  <a:lnTo>
                    <a:pt x="2467" y="342"/>
                  </a:lnTo>
                  <a:lnTo>
                    <a:pt x="2272" y="464"/>
                  </a:lnTo>
                  <a:lnTo>
                    <a:pt x="2101" y="611"/>
                  </a:lnTo>
                  <a:lnTo>
                    <a:pt x="1930" y="782"/>
                  </a:lnTo>
                  <a:lnTo>
                    <a:pt x="1759" y="953"/>
                  </a:lnTo>
                  <a:lnTo>
                    <a:pt x="1612" y="1124"/>
                  </a:lnTo>
                  <a:lnTo>
                    <a:pt x="1490" y="1344"/>
                  </a:lnTo>
                  <a:lnTo>
                    <a:pt x="1368" y="1539"/>
                  </a:lnTo>
                  <a:lnTo>
                    <a:pt x="1295" y="1759"/>
                  </a:lnTo>
                  <a:lnTo>
                    <a:pt x="1222" y="2003"/>
                  </a:lnTo>
                  <a:lnTo>
                    <a:pt x="1173" y="2247"/>
                  </a:lnTo>
                  <a:lnTo>
                    <a:pt x="1148" y="2492"/>
                  </a:lnTo>
                  <a:lnTo>
                    <a:pt x="1173" y="2760"/>
                  </a:lnTo>
                  <a:lnTo>
                    <a:pt x="1197" y="3029"/>
                  </a:lnTo>
                  <a:lnTo>
                    <a:pt x="1295" y="3298"/>
                  </a:lnTo>
                  <a:lnTo>
                    <a:pt x="1393" y="3566"/>
                  </a:lnTo>
                  <a:lnTo>
                    <a:pt x="1539" y="3859"/>
                  </a:lnTo>
                  <a:lnTo>
                    <a:pt x="1734" y="4152"/>
                  </a:lnTo>
                  <a:lnTo>
                    <a:pt x="1954" y="4445"/>
                  </a:lnTo>
                  <a:lnTo>
                    <a:pt x="2223" y="4739"/>
                  </a:lnTo>
                  <a:lnTo>
                    <a:pt x="2394" y="4885"/>
                  </a:lnTo>
                  <a:lnTo>
                    <a:pt x="2565" y="5007"/>
                  </a:lnTo>
                  <a:lnTo>
                    <a:pt x="2931" y="5251"/>
                  </a:lnTo>
                  <a:lnTo>
                    <a:pt x="3346" y="5471"/>
                  </a:lnTo>
                  <a:lnTo>
                    <a:pt x="3762" y="5642"/>
                  </a:lnTo>
                  <a:lnTo>
                    <a:pt x="391" y="5642"/>
                  </a:lnTo>
                  <a:lnTo>
                    <a:pt x="318" y="5667"/>
                  </a:lnTo>
                  <a:lnTo>
                    <a:pt x="220" y="5715"/>
                  </a:lnTo>
                  <a:lnTo>
                    <a:pt x="147" y="5789"/>
                  </a:lnTo>
                  <a:lnTo>
                    <a:pt x="98" y="5838"/>
                  </a:lnTo>
                  <a:lnTo>
                    <a:pt x="49" y="5935"/>
                  </a:lnTo>
                  <a:lnTo>
                    <a:pt x="25" y="6033"/>
                  </a:lnTo>
                  <a:lnTo>
                    <a:pt x="0" y="6131"/>
                  </a:lnTo>
                  <a:lnTo>
                    <a:pt x="0" y="9599"/>
                  </a:lnTo>
                  <a:lnTo>
                    <a:pt x="5325" y="9599"/>
                  </a:lnTo>
                  <a:lnTo>
                    <a:pt x="5325" y="6009"/>
                  </a:lnTo>
                  <a:lnTo>
                    <a:pt x="5813" y="6082"/>
                  </a:lnTo>
                  <a:lnTo>
                    <a:pt x="5813" y="18611"/>
                  </a:lnTo>
                  <a:lnTo>
                    <a:pt x="8793" y="18611"/>
                  </a:lnTo>
                  <a:lnTo>
                    <a:pt x="8793" y="6082"/>
                  </a:lnTo>
                  <a:lnTo>
                    <a:pt x="9281" y="6009"/>
                  </a:lnTo>
                  <a:lnTo>
                    <a:pt x="9281" y="9599"/>
                  </a:lnTo>
                  <a:lnTo>
                    <a:pt x="14605" y="9599"/>
                  </a:lnTo>
                  <a:lnTo>
                    <a:pt x="14605" y="6131"/>
                  </a:lnTo>
                  <a:lnTo>
                    <a:pt x="14581" y="6033"/>
                  </a:lnTo>
                  <a:lnTo>
                    <a:pt x="14557" y="5935"/>
                  </a:lnTo>
                  <a:lnTo>
                    <a:pt x="14508" y="5838"/>
                  </a:lnTo>
                  <a:lnTo>
                    <a:pt x="14459" y="5789"/>
                  </a:lnTo>
                  <a:lnTo>
                    <a:pt x="14386" y="5715"/>
                  </a:lnTo>
                  <a:lnTo>
                    <a:pt x="14288" y="5667"/>
                  </a:lnTo>
                  <a:lnTo>
                    <a:pt x="14215" y="5642"/>
                  </a:lnTo>
                  <a:lnTo>
                    <a:pt x="10844" y="5642"/>
                  </a:lnTo>
                  <a:lnTo>
                    <a:pt x="11259" y="5471"/>
                  </a:lnTo>
                  <a:lnTo>
                    <a:pt x="11675" y="5251"/>
                  </a:lnTo>
                  <a:lnTo>
                    <a:pt x="12041" y="5007"/>
                  </a:lnTo>
                  <a:lnTo>
                    <a:pt x="12212" y="4885"/>
                  </a:lnTo>
                  <a:lnTo>
                    <a:pt x="12383" y="4739"/>
                  </a:lnTo>
                  <a:lnTo>
                    <a:pt x="12652" y="4445"/>
                  </a:lnTo>
                  <a:lnTo>
                    <a:pt x="12871" y="4152"/>
                  </a:lnTo>
                  <a:lnTo>
                    <a:pt x="13067" y="3859"/>
                  </a:lnTo>
                  <a:lnTo>
                    <a:pt x="13213" y="3566"/>
                  </a:lnTo>
                  <a:lnTo>
                    <a:pt x="13311" y="3298"/>
                  </a:lnTo>
                  <a:lnTo>
                    <a:pt x="13409" y="3029"/>
                  </a:lnTo>
                  <a:lnTo>
                    <a:pt x="13433" y="2760"/>
                  </a:lnTo>
                  <a:lnTo>
                    <a:pt x="13458" y="2492"/>
                  </a:lnTo>
                  <a:lnTo>
                    <a:pt x="13433" y="2247"/>
                  </a:lnTo>
                  <a:lnTo>
                    <a:pt x="13384" y="2003"/>
                  </a:lnTo>
                  <a:lnTo>
                    <a:pt x="13311" y="1759"/>
                  </a:lnTo>
                  <a:lnTo>
                    <a:pt x="13238" y="1539"/>
                  </a:lnTo>
                  <a:lnTo>
                    <a:pt x="13116" y="1344"/>
                  </a:lnTo>
                  <a:lnTo>
                    <a:pt x="12994" y="1124"/>
                  </a:lnTo>
                  <a:lnTo>
                    <a:pt x="12847" y="953"/>
                  </a:lnTo>
                  <a:lnTo>
                    <a:pt x="12676" y="782"/>
                  </a:lnTo>
                  <a:lnTo>
                    <a:pt x="12505" y="611"/>
                  </a:lnTo>
                  <a:lnTo>
                    <a:pt x="12334" y="464"/>
                  </a:lnTo>
                  <a:lnTo>
                    <a:pt x="12139" y="342"/>
                  </a:lnTo>
                  <a:lnTo>
                    <a:pt x="11919" y="220"/>
                  </a:lnTo>
                  <a:lnTo>
                    <a:pt x="11699" y="147"/>
                  </a:lnTo>
                  <a:lnTo>
                    <a:pt x="11455" y="74"/>
                  </a:lnTo>
                  <a:lnTo>
                    <a:pt x="11211" y="25"/>
                  </a:lnTo>
                  <a:lnTo>
                    <a:pt x="10966" y="0"/>
                  </a:lnTo>
                  <a:lnTo>
                    <a:pt x="10698" y="25"/>
                  </a:lnTo>
                  <a:lnTo>
                    <a:pt x="10429" y="49"/>
                  </a:lnTo>
                  <a:lnTo>
                    <a:pt x="10160" y="147"/>
                  </a:lnTo>
                  <a:lnTo>
                    <a:pt x="9892" y="245"/>
                  </a:lnTo>
                  <a:lnTo>
                    <a:pt x="9599" y="391"/>
                  </a:lnTo>
                  <a:lnTo>
                    <a:pt x="9306" y="587"/>
                  </a:lnTo>
                  <a:lnTo>
                    <a:pt x="9013" y="806"/>
                  </a:lnTo>
                  <a:lnTo>
                    <a:pt x="8719" y="1075"/>
                  </a:lnTo>
                  <a:lnTo>
                    <a:pt x="8475" y="1368"/>
                  </a:lnTo>
                  <a:lnTo>
                    <a:pt x="8280" y="1661"/>
                  </a:lnTo>
                  <a:lnTo>
                    <a:pt x="8084" y="2003"/>
                  </a:lnTo>
                  <a:lnTo>
                    <a:pt x="7914" y="2369"/>
                  </a:lnTo>
                  <a:lnTo>
                    <a:pt x="7791" y="2736"/>
                  </a:lnTo>
                  <a:lnTo>
                    <a:pt x="7669" y="3102"/>
                  </a:lnTo>
                  <a:lnTo>
                    <a:pt x="7572" y="3469"/>
                  </a:lnTo>
                  <a:lnTo>
                    <a:pt x="7498" y="3835"/>
                  </a:lnTo>
                  <a:lnTo>
                    <a:pt x="7401" y="4519"/>
                  </a:lnTo>
                  <a:lnTo>
                    <a:pt x="7327" y="5080"/>
                  </a:lnTo>
                  <a:lnTo>
                    <a:pt x="7303" y="5667"/>
                  </a:lnTo>
                  <a:lnTo>
                    <a:pt x="7279" y="5080"/>
                  </a:lnTo>
                  <a:lnTo>
                    <a:pt x="7205" y="4519"/>
                  </a:lnTo>
                  <a:lnTo>
                    <a:pt x="7108" y="3835"/>
                  </a:lnTo>
                  <a:lnTo>
                    <a:pt x="7034" y="3469"/>
                  </a:lnTo>
                  <a:lnTo>
                    <a:pt x="6937" y="3102"/>
                  </a:lnTo>
                  <a:lnTo>
                    <a:pt x="6814" y="2736"/>
                  </a:lnTo>
                  <a:lnTo>
                    <a:pt x="6692" y="2369"/>
                  </a:lnTo>
                  <a:lnTo>
                    <a:pt x="6521" y="2003"/>
                  </a:lnTo>
                  <a:lnTo>
                    <a:pt x="6326" y="1661"/>
                  </a:lnTo>
                  <a:lnTo>
                    <a:pt x="6131" y="1368"/>
                  </a:lnTo>
                  <a:lnTo>
                    <a:pt x="5886" y="1075"/>
                  </a:lnTo>
                  <a:lnTo>
                    <a:pt x="5593" y="806"/>
                  </a:lnTo>
                  <a:lnTo>
                    <a:pt x="5300" y="587"/>
                  </a:lnTo>
                  <a:lnTo>
                    <a:pt x="5007" y="391"/>
                  </a:lnTo>
                  <a:lnTo>
                    <a:pt x="4714" y="245"/>
                  </a:lnTo>
                  <a:lnTo>
                    <a:pt x="4445" y="147"/>
                  </a:lnTo>
                  <a:lnTo>
                    <a:pt x="4177" y="49"/>
                  </a:lnTo>
                  <a:lnTo>
                    <a:pt x="3908" y="25"/>
                  </a:lnTo>
                  <a:lnTo>
                    <a:pt x="3639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9" name="Google Shape;579;p40"/>
            <p:cNvSpPr/>
            <p:nvPr/>
          </p:nvSpPr>
          <p:spPr>
            <a:xfrm>
              <a:off x="1977625" y="5237525"/>
              <a:ext cx="113600" cy="213100"/>
            </a:xfrm>
            <a:custGeom>
              <a:rect b="b" l="l" r="r" t="t"/>
              <a:pathLst>
                <a:path extrusionOk="0" h="8524" w="4544">
                  <a:moveTo>
                    <a:pt x="1" y="0"/>
                  </a:moveTo>
                  <a:lnTo>
                    <a:pt x="1" y="8035"/>
                  </a:lnTo>
                  <a:lnTo>
                    <a:pt x="25" y="8133"/>
                  </a:lnTo>
                  <a:lnTo>
                    <a:pt x="50" y="8231"/>
                  </a:lnTo>
                  <a:lnTo>
                    <a:pt x="99" y="8304"/>
                  </a:lnTo>
                  <a:lnTo>
                    <a:pt x="148" y="8377"/>
                  </a:lnTo>
                  <a:lnTo>
                    <a:pt x="221" y="8426"/>
                  </a:lnTo>
                  <a:lnTo>
                    <a:pt x="318" y="8475"/>
                  </a:lnTo>
                  <a:lnTo>
                    <a:pt x="392" y="8499"/>
                  </a:lnTo>
                  <a:lnTo>
                    <a:pt x="489" y="8524"/>
                  </a:lnTo>
                  <a:lnTo>
                    <a:pt x="4544" y="8524"/>
                  </a:lnTo>
                  <a:lnTo>
                    <a:pt x="4544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0" name="Google Shape;580;p40"/>
            <p:cNvSpPr/>
            <p:nvPr/>
          </p:nvSpPr>
          <p:spPr>
            <a:xfrm>
              <a:off x="2190125" y="5237525"/>
              <a:ext cx="113575" cy="213100"/>
            </a:xfrm>
            <a:custGeom>
              <a:rect b="b" l="l" r="r" t="t"/>
              <a:pathLst>
                <a:path extrusionOk="0" h="8524" w="4543">
                  <a:moveTo>
                    <a:pt x="0" y="0"/>
                  </a:moveTo>
                  <a:lnTo>
                    <a:pt x="0" y="8524"/>
                  </a:lnTo>
                  <a:lnTo>
                    <a:pt x="4054" y="8524"/>
                  </a:lnTo>
                  <a:lnTo>
                    <a:pt x="4152" y="8499"/>
                  </a:lnTo>
                  <a:lnTo>
                    <a:pt x="4225" y="8475"/>
                  </a:lnTo>
                  <a:lnTo>
                    <a:pt x="4323" y="8426"/>
                  </a:lnTo>
                  <a:lnTo>
                    <a:pt x="4396" y="8377"/>
                  </a:lnTo>
                  <a:lnTo>
                    <a:pt x="4445" y="8304"/>
                  </a:lnTo>
                  <a:lnTo>
                    <a:pt x="4494" y="8231"/>
                  </a:lnTo>
                  <a:lnTo>
                    <a:pt x="4518" y="8133"/>
                  </a:lnTo>
                  <a:lnTo>
                    <a:pt x="4543" y="8035"/>
                  </a:lnTo>
                  <a:lnTo>
                    <a:pt x="4543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1" name="Google Shape;581;p40"/>
          <p:cNvGrpSpPr/>
          <p:nvPr/>
        </p:nvGrpSpPr>
        <p:grpSpPr>
          <a:xfrm>
            <a:off x="2048002" y="4325815"/>
            <a:ext cx="350200" cy="359877"/>
            <a:chOff x="2605300" y="5003050"/>
            <a:chExt cx="418900" cy="430475"/>
          </a:xfrm>
        </p:grpSpPr>
        <p:sp>
          <p:nvSpPr>
            <p:cNvPr id="582" name="Google Shape;582;p40"/>
            <p:cNvSpPr/>
            <p:nvPr/>
          </p:nvSpPr>
          <p:spPr>
            <a:xfrm>
              <a:off x="2820225" y="5222250"/>
              <a:ext cx="202750" cy="211275"/>
            </a:xfrm>
            <a:custGeom>
              <a:rect b="b" l="l" r="r" t="t"/>
              <a:pathLst>
                <a:path extrusionOk="0" h="8451" w="8110">
                  <a:moveTo>
                    <a:pt x="1710" y="1"/>
                  </a:moveTo>
                  <a:lnTo>
                    <a:pt x="1" y="1857"/>
                  </a:lnTo>
                  <a:lnTo>
                    <a:pt x="5813" y="8158"/>
                  </a:lnTo>
                  <a:lnTo>
                    <a:pt x="5960" y="8280"/>
                  </a:lnTo>
                  <a:lnTo>
                    <a:pt x="6131" y="8378"/>
                  </a:lnTo>
                  <a:lnTo>
                    <a:pt x="6302" y="8427"/>
                  </a:lnTo>
                  <a:lnTo>
                    <a:pt x="6497" y="8451"/>
                  </a:lnTo>
                  <a:lnTo>
                    <a:pt x="6668" y="8427"/>
                  </a:lnTo>
                  <a:lnTo>
                    <a:pt x="6839" y="8378"/>
                  </a:lnTo>
                  <a:lnTo>
                    <a:pt x="7010" y="8280"/>
                  </a:lnTo>
                  <a:lnTo>
                    <a:pt x="7157" y="8158"/>
                  </a:lnTo>
                  <a:lnTo>
                    <a:pt x="7841" y="7474"/>
                  </a:lnTo>
                  <a:lnTo>
                    <a:pt x="7963" y="7328"/>
                  </a:lnTo>
                  <a:lnTo>
                    <a:pt x="8060" y="7157"/>
                  </a:lnTo>
                  <a:lnTo>
                    <a:pt x="8109" y="6986"/>
                  </a:lnTo>
                  <a:lnTo>
                    <a:pt x="8109" y="6815"/>
                  </a:lnTo>
                  <a:lnTo>
                    <a:pt x="8109" y="6619"/>
                  </a:lnTo>
                  <a:lnTo>
                    <a:pt x="8060" y="6448"/>
                  </a:lnTo>
                  <a:lnTo>
                    <a:pt x="7963" y="6277"/>
                  </a:lnTo>
                  <a:lnTo>
                    <a:pt x="7841" y="6131"/>
                  </a:lnTo>
                  <a:lnTo>
                    <a:pt x="1710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3" name="Google Shape;583;p40"/>
            <p:cNvSpPr/>
            <p:nvPr/>
          </p:nvSpPr>
          <p:spPr>
            <a:xfrm>
              <a:off x="2606525" y="5003050"/>
              <a:ext cx="203975" cy="208225"/>
            </a:xfrm>
            <a:custGeom>
              <a:rect b="b" l="l" r="r" t="t"/>
              <a:pathLst>
                <a:path extrusionOk="0" h="8329" w="8159">
                  <a:moveTo>
                    <a:pt x="880" y="1"/>
                  </a:moveTo>
                  <a:lnTo>
                    <a:pt x="685" y="50"/>
                  </a:lnTo>
                  <a:lnTo>
                    <a:pt x="514" y="123"/>
                  </a:lnTo>
                  <a:lnTo>
                    <a:pt x="391" y="245"/>
                  </a:lnTo>
                  <a:lnTo>
                    <a:pt x="269" y="367"/>
                  </a:lnTo>
                  <a:lnTo>
                    <a:pt x="172" y="514"/>
                  </a:lnTo>
                  <a:lnTo>
                    <a:pt x="98" y="685"/>
                  </a:lnTo>
                  <a:lnTo>
                    <a:pt x="50" y="856"/>
                  </a:lnTo>
                  <a:lnTo>
                    <a:pt x="1" y="1026"/>
                  </a:lnTo>
                  <a:lnTo>
                    <a:pt x="1" y="1222"/>
                  </a:lnTo>
                  <a:lnTo>
                    <a:pt x="1" y="1417"/>
                  </a:lnTo>
                  <a:lnTo>
                    <a:pt x="1" y="1613"/>
                  </a:lnTo>
                  <a:lnTo>
                    <a:pt x="74" y="2028"/>
                  </a:lnTo>
                  <a:lnTo>
                    <a:pt x="221" y="2492"/>
                  </a:lnTo>
                  <a:lnTo>
                    <a:pt x="391" y="2931"/>
                  </a:lnTo>
                  <a:lnTo>
                    <a:pt x="611" y="3396"/>
                  </a:lnTo>
                  <a:lnTo>
                    <a:pt x="856" y="3884"/>
                  </a:lnTo>
                  <a:lnTo>
                    <a:pt x="1124" y="4324"/>
                  </a:lnTo>
                  <a:lnTo>
                    <a:pt x="1417" y="4788"/>
                  </a:lnTo>
                  <a:lnTo>
                    <a:pt x="1710" y="5203"/>
                  </a:lnTo>
                  <a:lnTo>
                    <a:pt x="2003" y="5594"/>
                  </a:lnTo>
                  <a:lnTo>
                    <a:pt x="2296" y="5960"/>
                  </a:lnTo>
                  <a:lnTo>
                    <a:pt x="2590" y="6302"/>
                  </a:lnTo>
                  <a:lnTo>
                    <a:pt x="2858" y="6571"/>
                  </a:lnTo>
                  <a:lnTo>
                    <a:pt x="3078" y="6790"/>
                  </a:lnTo>
                  <a:lnTo>
                    <a:pt x="3322" y="6986"/>
                  </a:lnTo>
                  <a:lnTo>
                    <a:pt x="3566" y="7157"/>
                  </a:lnTo>
                  <a:lnTo>
                    <a:pt x="3811" y="7328"/>
                  </a:lnTo>
                  <a:lnTo>
                    <a:pt x="4324" y="7621"/>
                  </a:lnTo>
                  <a:lnTo>
                    <a:pt x="4836" y="7841"/>
                  </a:lnTo>
                  <a:lnTo>
                    <a:pt x="5325" y="8036"/>
                  </a:lnTo>
                  <a:lnTo>
                    <a:pt x="5740" y="8182"/>
                  </a:lnTo>
                  <a:lnTo>
                    <a:pt x="6351" y="8329"/>
                  </a:lnTo>
                  <a:lnTo>
                    <a:pt x="8158" y="6668"/>
                  </a:lnTo>
                  <a:lnTo>
                    <a:pt x="4446" y="2956"/>
                  </a:lnTo>
                  <a:lnTo>
                    <a:pt x="1735" y="245"/>
                  </a:lnTo>
                  <a:lnTo>
                    <a:pt x="1588" y="123"/>
                  </a:lnTo>
                  <a:lnTo>
                    <a:pt x="1417" y="50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4" name="Google Shape;584;p40"/>
            <p:cNvSpPr/>
            <p:nvPr/>
          </p:nvSpPr>
          <p:spPr>
            <a:xfrm>
              <a:off x="2605300" y="5008550"/>
              <a:ext cx="418900" cy="418875"/>
            </a:xfrm>
            <a:custGeom>
              <a:rect b="b" l="l" r="r" t="t"/>
              <a:pathLst>
                <a:path extrusionOk="0" h="16755" w="16756">
                  <a:moveTo>
                    <a:pt x="13922" y="1"/>
                  </a:moveTo>
                  <a:lnTo>
                    <a:pt x="13824" y="49"/>
                  </a:lnTo>
                  <a:lnTo>
                    <a:pt x="13360" y="342"/>
                  </a:lnTo>
                  <a:lnTo>
                    <a:pt x="12261" y="1026"/>
                  </a:lnTo>
                  <a:lnTo>
                    <a:pt x="11602" y="1466"/>
                  </a:lnTo>
                  <a:lnTo>
                    <a:pt x="10942" y="1930"/>
                  </a:lnTo>
                  <a:lnTo>
                    <a:pt x="10381" y="2370"/>
                  </a:lnTo>
                  <a:lnTo>
                    <a:pt x="10112" y="2589"/>
                  </a:lnTo>
                  <a:lnTo>
                    <a:pt x="9917" y="2785"/>
                  </a:lnTo>
                  <a:lnTo>
                    <a:pt x="9795" y="2907"/>
                  </a:lnTo>
                  <a:lnTo>
                    <a:pt x="9697" y="3053"/>
                  </a:lnTo>
                  <a:lnTo>
                    <a:pt x="9599" y="3224"/>
                  </a:lnTo>
                  <a:lnTo>
                    <a:pt x="9526" y="3420"/>
                  </a:lnTo>
                  <a:lnTo>
                    <a:pt x="9404" y="3835"/>
                  </a:lnTo>
                  <a:lnTo>
                    <a:pt x="9330" y="4275"/>
                  </a:lnTo>
                  <a:lnTo>
                    <a:pt x="9282" y="4714"/>
                  </a:lnTo>
                  <a:lnTo>
                    <a:pt x="9306" y="5178"/>
                  </a:lnTo>
                  <a:lnTo>
                    <a:pt x="9355" y="5593"/>
                  </a:lnTo>
                  <a:lnTo>
                    <a:pt x="9379" y="5789"/>
                  </a:lnTo>
                  <a:lnTo>
                    <a:pt x="9453" y="5960"/>
                  </a:lnTo>
                  <a:lnTo>
                    <a:pt x="270" y="14459"/>
                  </a:lnTo>
                  <a:lnTo>
                    <a:pt x="147" y="14606"/>
                  </a:lnTo>
                  <a:lnTo>
                    <a:pt x="74" y="14776"/>
                  </a:lnTo>
                  <a:lnTo>
                    <a:pt x="1" y="14947"/>
                  </a:lnTo>
                  <a:lnTo>
                    <a:pt x="1" y="15118"/>
                  </a:lnTo>
                  <a:lnTo>
                    <a:pt x="1" y="15314"/>
                  </a:lnTo>
                  <a:lnTo>
                    <a:pt x="74" y="15485"/>
                  </a:lnTo>
                  <a:lnTo>
                    <a:pt x="147" y="15656"/>
                  </a:lnTo>
                  <a:lnTo>
                    <a:pt x="270" y="15802"/>
                  </a:lnTo>
                  <a:lnTo>
                    <a:pt x="953" y="16486"/>
                  </a:lnTo>
                  <a:lnTo>
                    <a:pt x="1100" y="16608"/>
                  </a:lnTo>
                  <a:lnTo>
                    <a:pt x="1271" y="16681"/>
                  </a:lnTo>
                  <a:lnTo>
                    <a:pt x="1442" y="16755"/>
                  </a:lnTo>
                  <a:lnTo>
                    <a:pt x="1808" y="16755"/>
                  </a:lnTo>
                  <a:lnTo>
                    <a:pt x="1979" y="16681"/>
                  </a:lnTo>
                  <a:lnTo>
                    <a:pt x="2150" y="16608"/>
                  </a:lnTo>
                  <a:lnTo>
                    <a:pt x="2297" y="16486"/>
                  </a:lnTo>
                  <a:lnTo>
                    <a:pt x="10796" y="7303"/>
                  </a:lnTo>
                  <a:lnTo>
                    <a:pt x="11162" y="7401"/>
                  </a:lnTo>
                  <a:lnTo>
                    <a:pt x="11577" y="7450"/>
                  </a:lnTo>
                  <a:lnTo>
                    <a:pt x="12041" y="7474"/>
                  </a:lnTo>
                  <a:lnTo>
                    <a:pt x="12481" y="7425"/>
                  </a:lnTo>
                  <a:lnTo>
                    <a:pt x="12921" y="7352"/>
                  </a:lnTo>
                  <a:lnTo>
                    <a:pt x="13336" y="7230"/>
                  </a:lnTo>
                  <a:lnTo>
                    <a:pt x="13531" y="7156"/>
                  </a:lnTo>
                  <a:lnTo>
                    <a:pt x="13702" y="7059"/>
                  </a:lnTo>
                  <a:lnTo>
                    <a:pt x="13849" y="6961"/>
                  </a:lnTo>
                  <a:lnTo>
                    <a:pt x="13971" y="6839"/>
                  </a:lnTo>
                  <a:lnTo>
                    <a:pt x="14166" y="6644"/>
                  </a:lnTo>
                  <a:lnTo>
                    <a:pt x="14386" y="6375"/>
                  </a:lnTo>
                  <a:lnTo>
                    <a:pt x="14826" y="5813"/>
                  </a:lnTo>
                  <a:lnTo>
                    <a:pt x="15290" y="5154"/>
                  </a:lnTo>
                  <a:lnTo>
                    <a:pt x="15729" y="4494"/>
                  </a:lnTo>
                  <a:lnTo>
                    <a:pt x="16413" y="3395"/>
                  </a:lnTo>
                  <a:lnTo>
                    <a:pt x="16706" y="2931"/>
                  </a:lnTo>
                  <a:lnTo>
                    <a:pt x="16755" y="2834"/>
                  </a:lnTo>
                  <a:lnTo>
                    <a:pt x="16755" y="2736"/>
                  </a:lnTo>
                  <a:lnTo>
                    <a:pt x="16755" y="2663"/>
                  </a:lnTo>
                  <a:lnTo>
                    <a:pt x="16706" y="2589"/>
                  </a:lnTo>
                  <a:lnTo>
                    <a:pt x="16633" y="2541"/>
                  </a:lnTo>
                  <a:lnTo>
                    <a:pt x="16462" y="2541"/>
                  </a:lnTo>
                  <a:lnTo>
                    <a:pt x="16364" y="2589"/>
                  </a:lnTo>
                  <a:lnTo>
                    <a:pt x="13653" y="4958"/>
                  </a:lnTo>
                  <a:lnTo>
                    <a:pt x="13580" y="5007"/>
                  </a:lnTo>
                  <a:lnTo>
                    <a:pt x="13458" y="5007"/>
                  </a:lnTo>
                  <a:lnTo>
                    <a:pt x="13360" y="4983"/>
                  </a:lnTo>
                  <a:lnTo>
                    <a:pt x="13238" y="4885"/>
                  </a:lnTo>
                  <a:lnTo>
                    <a:pt x="13140" y="4763"/>
                  </a:lnTo>
                  <a:lnTo>
                    <a:pt x="13092" y="4641"/>
                  </a:lnTo>
                  <a:lnTo>
                    <a:pt x="13092" y="4543"/>
                  </a:lnTo>
                  <a:lnTo>
                    <a:pt x="13140" y="4446"/>
                  </a:lnTo>
                  <a:lnTo>
                    <a:pt x="15607" y="1490"/>
                  </a:lnTo>
                  <a:lnTo>
                    <a:pt x="15656" y="1393"/>
                  </a:lnTo>
                  <a:lnTo>
                    <a:pt x="15656" y="1319"/>
                  </a:lnTo>
                  <a:lnTo>
                    <a:pt x="15656" y="1222"/>
                  </a:lnTo>
                  <a:lnTo>
                    <a:pt x="15607" y="1148"/>
                  </a:lnTo>
                  <a:lnTo>
                    <a:pt x="15534" y="1100"/>
                  </a:lnTo>
                  <a:lnTo>
                    <a:pt x="15363" y="1100"/>
                  </a:lnTo>
                  <a:lnTo>
                    <a:pt x="15265" y="1148"/>
                  </a:lnTo>
                  <a:lnTo>
                    <a:pt x="12310" y="3615"/>
                  </a:lnTo>
                  <a:lnTo>
                    <a:pt x="12212" y="3664"/>
                  </a:lnTo>
                  <a:lnTo>
                    <a:pt x="12115" y="3664"/>
                  </a:lnTo>
                  <a:lnTo>
                    <a:pt x="11993" y="3615"/>
                  </a:lnTo>
                  <a:lnTo>
                    <a:pt x="11895" y="3517"/>
                  </a:lnTo>
                  <a:lnTo>
                    <a:pt x="11797" y="3395"/>
                  </a:lnTo>
                  <a:lnTo>
                    <a:pt x="11748" y="3298"/>
                  </a:lnTo>
                  <a:lnTo>
                    <a:pt x="11748" y="3176"/>
                  </a:lnTo>
                  <a:lnTo>
                    <a:pt x="11797" y="3102"/>
                  </a:lnTo>
                  <a:lnTo>
                    <a:pt x="14166" y="391"/>
                  </a:lnTo>
                  <a:lnTo>
                    <a:pt x="14215" y="294"/>
                  </a:lnTo>
                  <a:lnTo>
                    <a:pt x="14215" y="220"/>
                  </a:lnTo>
                  <a:lnTo>
                    <a:pt x="14215" y="123"/>
                  </a:lnTo>
                  <a:lnTo>
                    <a:pt x="14166" y="49"/>
                  </a:lnTo>
                  <a:lnTo>
                    <a:pt x="14093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5" name="Google Shape;585;p40"/>
          <p:cNvGrpSpPr/>
          <p:nvPr/>
        </p:nvGrpSpPr>
        <p:grpSpPr>
          <a:xfrm>
            <a:off x="2577336" y="4333486"/>
            <a:ext cx="418585" cy="344056"/>
            <a:chOff x="3238475" y="5012225"/>
            <a:chExt cx="500700" cy="411550"/>
          </a:xfrm>
        </p:grpSpPr>
        <p:sp>
          <p:nvSpPr>
            <p:cNvPr id="586" name="Google Shape;586;p40"/>
            <p:cNvSpPr/>
            <p:nvPr/>
          </p:nvSpPr>
          <p:spPr>
            <a:xfrm>
              <a:off x="3238475" y="5315050"/>
              <a:ext cx="500700" cy="108725"/>
            </a:xfrm>
            <a:custGeom>
              <a:rect b="b" l="l" r="r" t="t"/>
              <a:pathLst>
                <a:path extrusionOk="0" h="4349" w="20028">
                  <a:moveTo>
                    <a:pt x="17683" y="856"/>
                  </a:moveTo>
                  <a:lnTo>
                    <a:pt x="17781" y="880"/>
                  </a:lnTo>
                  <a:lnTo>
                    <a:pt x="17854" y="929"/>
                  </a:lnTo>
                  <a:lnTo>
                    <a:pt x="17903" y="1002"/>
                  </a:lnTo>
                  <a:lnTo>
                    <a:pt x="17927" y="1100"/>
                  </a:lnTo>
                  <a:lnTo>
                    <a:pt x="17903" y="1198"/>
                  </a:lnTo>
                  <a:lnTo>
                    <a:pt x="17854" y="1271"/>
                  </a:lnTo>
                  <a:lnTo>
                    <a:pt x="17781" y="1320"/>
                  </a:lnTo>
                  <a:lnTo>
                    <a:pt x="17683" y="1344"/>
                  </a:lnTo>
                  <a:lnTo>
                    <a:pt x="2345" y="1344"/>
                  </a:lnTo>
                  <a:lnTo>
                    <a:pt x="2247" y="1320"/>
                  </a:lnTo>
                  <a:lnTo>
                    <a:pt x="2174" y="1271"/>
                  </a:lnTo>
                  <a:lnTo>
                    <a:pt x="2125" y="1198"/>
                  </a:lnTo>
                  <a:lnTo>
                    <a:pt x="2101" y="1100"/>
                  </a:lnTo>
                  <a:lnTo>
                    <a:pt x="2125" y="1002"/>
                  </a:lnTo>
                  <a:lnTo>
                    <a:pt x="2174" y="929"/>
                  </a:lnTo>
                  <a:lnTo>
                    <a:pt x="2247" y="880"/>
                  </a:lnTo>
                  <a:lnTo>
                    <a:pt x="2345" y="856"/>
                  </a:lnTo>
                  <a:close/>
                  <a:moveTo>
                    <a:pt x="367" y="1"/>
                  </a:moveTo>
                  <a:lnTo>
                    <a:pt x="269" y="25"/>
                  </a:lnTo>
                  <a:lnTo>
                    <a:pt x="196" y="74"/>
                  </a:lnTo>
                  <a:lnTo>
                    <a:pt x="123" y="123"/>
                  </a:lnTo>
                  <a:lnTo>
                    <a:pt x="74" y="196"/>
                  </a:lnTo>
                  <a:lnTo>
                    <a:pt x="49" y="270"/>
                  </a:lnTo>
                  <a:lnTo>
                    <a:pt x="25" y="343"/>
                  </a:lnTo>
                  <a:lnTo>
                    <a:pt x="1" y="441"/>
                  </a:lnTo>
                  <a:lnTo>
                    <a:pt x="25" y="514"/>
                  </a:lnTo>
                  <a:lnTo>
                    <a:pt x="49" y="587"/>
                  </a:lnTo>
                  <a:lnTo>
                    <a:pt x="74" y="660"/>
                  </a:lnTo>
                  <a:lnTo>
                    <a:pt x="123" y="734"/>
                  </a:lnTo>
                  <a:lnTo>
                    <a:pt x="196" y="782"/>
                  </a:lnTo>
                  <a:lnTo>
                    <a:pt x="269" y="831"/>
                  </a:lnTo>
                  <a:lnTo>
                    <a:pt x="367" y="856"/>
                  </a:lnTo>
                  <a:lnTo>
                    <a:pt x="440" y="856"/>
                  </a:lnTo>
                  <a:lnTo>
                    <a:pt x="489" y="880"/>
                  </a:lnTo>
                  <a:lnTo>
                    <a:pt x="562" y="905"/>
                  </a:lnTo>
                  <a:lnTo>
                    <a:pt x="709" y="1051"/>
                  </a:lnTo>
                  <a:lnTo>
                    <a:pt x="855" y="1246"/>
                  </a:lnTo>
                  <a:lnTo>
                    <a:pt x="1026" y="1491"/>
                  </a:lnTo>
                  <a:lnTo>
                    <a:pt x="1344" y="2028"/>
                  </a:lnTo>
                  <a:lnTo>
                    <a:pt x="1637" y="2516"/>
                  </a:lnTo>
                  <a:lnTo>
                    <a:pt x="1906" y="3005"/>
                  </a:lnTo>
                  <a:lnTo>
                    <a:pt x="2174" y="3469"/>
                  </a:lnTo>
                  <a:lnTo>
                    <a:pt x="2467" y="3884"/>
                  </a:lnTo>
                  <a:lnTo>
                    <a:pt x="2589" y="4055"/>
                  </a:lnTo>
                  <a:lnTo>
                    <a:pt x="2736" y="4226"/>
                  </a:lnTo>
                  <a:lnTo>
                    <a:pt x="2809" y="4275"/>
                  </a:lnTo>
                  <a:lnTo>
                    <a:pt x="2882" y="4299"/>
                  </a:lnTo>
                  <a:lnTo>
                    <a:pt x="2980" y="4324"/>
                  </a:lnTo>
                  <a:lnTo>
                    <a:pt x="3053" y="4348"/>
                  </a:lnTo>
                  <a:lnTo>
                    <a:pt x="16975" y="4348"/>
                  </a:lnTo>
                  <a:lnTo>
                    <a:pt x="17048" y="4324"/>
                  </a:lnTo>
                  <a:lnTo>
                    <a:pt x="17146" y="4299"/>
                  </a:lnTo>
                  <a:lnTo>
                    <a:pt x="17219" y="4275"/>
                  </a:lnTo>
                  <a:lnTo>
                    <a:pt x="17292" y="4226"/>
                  </a:lnTo>
                  <a:lnTo>
                    <a:pt x="17439" y="4055"/>
                  </a:lnTo>
                  <a:lnTo>
                    <a:pt x="17561" y="3884"/>
                  </a:lnTo>
                  <a:lnTo>
                    <a:pt x="17854" y="3469"/>
                  </a:lnTo>
                  <a:lnTo>
                    <a:pt x="18122" y="3005"/>
                  </a:lnTo>
                  <a:lnTo>
                    <a:pt x="18391" y="2516"/>
                  </a:lnTo>
                  <a:lnTo>
                    <a:pt x="18684" y="2028"/>
                  </a:lnTo>
                  <a:lnTo>
                    <a:pt x="19002" y="1491"/>
                  </a:lnTo>
                  <a:lnTo>
                    <a:pt x="19173" y="1246"/>
                  </a:lnTo>
                  <a:lnTo>
                    <a:pt x="19319" y="1051"/>
                  </a:lnTo>
                  <a:lnTo>
                    <a:pt x="19466" y="905"/>
                  </a:lnTo>
                  <a:lnTo>
                    <a:pt x="19539" y="880"/>
                  </a:lnTo>
                  <a:lnTo>
                    <a:pt x="19588" y="856"/>
                  </a:lnTo>
                  <a:lnTo>
                    <a:pt x="19661" y="856"/>
                  </a:lnTo>
                  <a:lnTo>
                    <a:pt x="19759" y="831"/>
                  </a:lnTo>
                  <a:lnTo>
                    <a:pt x="19832" y="782"/>
                  </a:lnTo>
                  <a:lnTo>
                    <a:pt x="19905" y="734"/>
                  </a:lnTo>
                  <a:lnTo>
                    <a:pt x="19954" y="660"/>
                  </a:lnTo>
                  <a:lnTo>
                    <a:pt x="19979" y="587"/>
                  </a:lnTo>
                  <a:lnTo>
                    <a:pt x="20003" y="514"/>
                  </a:lnTo>
                  <a:lnTo>
                    <a:pt x="20027" y="441"/>
                  </a:lnTo>
                  <a:lnTo>
                    <a:pt x="20003" y="343"/>
                  </a:lnTo>
                  <a:lnTo>
                    <a:pt x="19979" y="270"/>
                  </a:lnTo>
                  <a:lnTo>
                    <a:pt x="19954" y="196"/>
                  </a:lnTo>
                  <a:lnTo>
                    <a:pt x="19881" y="123"/>
                  </a:lnTo>
                  <a:lnTo>
                    <a:pt x="19832" y="74"/>
                  </a:lnTo>
                  <a:lnTo>
                    <a:pt x="19759" y="25"/>
                  </a:lnTo>
                  <a:lnTo>
                    <a:pt x="19661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7" name="Google Shape;587;p40"/>
            <p:cNvSpPr/>
            <p:nvPr/>
          </p:nvSpPr>
          <p:spPr>
            <a:xfrm>
              <a:off x="3282450" y="5160575"/>
              <a:ext cx="412750" cy="140475"/>
            </a:xfrm>
            <a:custGeom>
              <a:rect b="b" l="l" r="r" t="t"/>
              <a:pathLst>
                <a:path extrusionOk="0" h="5619" w="16510">
                  <a:moveTo>
                    <a:pt x="8475" y="1"/>
                  </a:moveTo>
                  <a:lnTo>
                    <a:pt x="8157" y="50"/>
                  </a:lnTo>
                  <a:lnTo>
                    <a:pt x="7840" y="99"/>
                  </a:lnTo>
                  <a:lnTo>
                    <a:pt x="7522" y="172"/>
                  </a:lnTo>
                  <a:lnTo>
                    <a:pt x="7229" y="270"/>
                  </a:lnTo>
                  <a:lnTo>
                    <a:pt x="6936" y="367"/>
                  </a:lnTo>
                  <a:lnTo>
                    <a:pt x="6643" y="514"/>
                  </a:lnTo>
                  <a:lnTo>
                    <a:pt x="6374" y="660"/>
                  </a:lnTo>
                  <a:lnTo>
                    <a:pt x="6106" y="807"/>
                  </a:lnTo>
                  <a:lnTo>
                    <a:pt x="5862" y="1002"/>
                  </a:lnTo>
                  <a:lnTo>
                    <a:pt x="5617" y="1173"/>
                  </a:lnTo>
                  <a:lnTo>
                    <a:pt x="5398" y="1393"/>
                  </a:lnTo>
                  <a:lnTo>
                    <a:pt x="5202" y="1613"/>
                  </a:lnTo>
                  <a:lnTo>
                    <a:pt x="5007" y="1857"/>
                  </a:lnTo>
                  <a:lnTo>
                    <a:pt x="4811" y="2101"/>
                  </a:lnTo>
                  <a:lnTo>
                    <a:pt x="4640" y="2370"/>
                  </a:lnTo>
                  <a:lnTo>
                    <a:pt x="4372" y="2272"/>
                  </a:lnTo>
                  <a:lnTo>
                    <a:pt x="4103" y="2223"/>
                  </a:lnTo>
                  <a:lnTo>
                    <a:pt x="3834" y="2199"/>
                  </a:lnTo>
                  <a:lnTo>
                    <a:pt x="3541" y="2175"/>
                  </a:lnTo>
                  <a:lnTo>
                    <a:pt x="3199" y="2199"/>
                  </a:lnTo>
                  <a:lnTo>
                    <a:pt x="2858" y="2248"/>
                  </a:lnTo>
                  <a:lnTo>
                    <a:pt x="2516" y="2345"/>
                  </a:lnTo>
                  <a:lnTo>
                    <a:pt x="2198" y="2443"/>
                  </a:lnTo>
                  <a:lnTo>
                    <a:pt x="1881" y="2590"/>
                  </a:lnTo>
                  <a:lnTo>
                    <a:pt x="1588" y="2761"/>
                  </a:lnTo>
                  <a:lnTo>
                    <a:pt x="1319" y="2956"/>
                  </a:lnTo>
                  <a:lnTo>
                    <a:pt x="1075" y="3176"/>
                  </a:lnTo>
                  <a:lnTo>
                    <a:pt x="855" y="3420"/>
                  </a:lnTo>
                  <a:lnTo>
                    <a:pt x="635" y="3689"/>
                  </a:lnTo>
                  <a:lnTo>
                    <a:pt x="464" y="3982"/>
                  </a:lnTo>
                  <a:lnTo>
                    <a:pt x="318" y="4275"/>
                  </a:lnTo>
                  <a:lnTo>
                    <a:pt x="195" y="4592"/>
                  </a:lnTo>
                  <a:lnTo>
                    <a:pt x="98" y="4910"/>
                  </a:lnTo>
                  <a:lnTo>
                    <a:pt x="24" y="5252"/>
                  </a:lnTo>
                  <a:lnTo>
                    <a:pt x="0" y="5618"/>
                  </a:lnTo>
                  <a:lnTo>
                    <a:pt x="16510" y="5618"/>
                  </a:lnTo>
                  <a:lnTo>
                    <a:pt x="16437" y="5423"/>
                  </a:lnTo>
                  <a:lnTo>
                    <a:pt x="16339" y="5252"/>
                  </a:lnTo>
                  <a:lnTo>
                    <a:pt x="16119" y="4934"/>
                  </a:lnTo>
                  <a:lnTo>
                    <a:pt x="15851" y="4641"/>
                  </a:lnTo>
                  <a:lnTo>
                    <a:pt x="15533" y="4397"/>
                  </a:lnTo>
                  <a:lnTo>
                    <a:pt x="15362" y="4299"/>
                  </a:lnTo>
                  <a:lnTo>
                    <a:pt x="15191" y="4202"/>
                  </a:lnTo>
                  <a:lnTo>
                    <a:pt x="15020" y="4104"/>
                  </a:lnTo>
                  <a:lnTo>
                    <a:pt x="14825" y="4055"/>
                  </a:lnTo>
                  <a:lnTo>
                    <a:pt x="14629" y="3982"/>
                  </a:lnTo>
                  <a:lnTo>
                    <a:pt x="14434" y="3957"/>
                  </a:lnTo>
                  <a:lnTo>
                    <a:pt x="14214" y="3933"/>
                  </a:lnTo>
                  <a:lnTo>
                    <a:pt x="14019" y="3909"/>
                  </a:lnTo>
                  <a:lnTo>
                    <a:pt x="13775" y="3933"/>
                  </a:lnTo>
                  <a:lnTo>
                    <a:pt x="13555" y="3957"/>
                  </a:lnTo>
                  <a:lnTo>
                    <a:pt x="13457" y="3542"/>
                  </a:lnTo>
                  <a:lnTo>
                    <a:pt x="13335" y="3151"/>
                  </a:lnTo>
                  <a:lnTo>
                    <a:pt x="13164" y="2761"/>
                  </a:lnTo>
                  <a:lnTo>
                    <a:pt x="12969" y="2394"/>
                  </a:lnTo>
                  <a:lnTo>
                    <a:pt x="12749" y="2052"/>
                  </a:lnTo>
                  <a:lnTo>
                    <a:pt x="12505" y="1710"/>
                  </a:lnTo>
                  <a:lnTo>
                    <a:pt x="12212" y="1417"/>
                  </a:lnTo>
                  <a:lnTo>
                    <a:pt x="11918" y="1124"/>
                  </a:lnTo>
                  <a:lnTo>
                    <a:pt x="11577" y="880"/>
                  </a:lnTo>
                  <a:lnTo>
                    <a:pt x="11235" y="660"/>
                  </a:lnTo>
                  <a:lnTo>
                    <a:pt x="10868" y="465"/>
                  </a:lnTo>
                  <a:lnTo>
                    <a:pt x="10477" y="294"/>
                  </a:lnTo>
                  <a:lnTo>
                    <a:pt x="10087" y="172"/>
                  </a:lnTo>
                  <a:lnTo>
                    <a:pt x="9672" y="74"/>
                  </a:lnTo>
                  <a:lnTo>
                    <a:pt x="9232" y="25"/>
                  </a:lnTo>
                  <a:lnTo>
                    <a:pt x="8792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8" name="Google Shape;588;p40"/>
            <p:cNvSpPr/>
            <p:nvPr/>
          </p:nvSpPr>
          <p:spPr>
            <a:xfrm>
              <a:off x="3473550" y="5012225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4"/>
                  </a:lnTo>
                  <a:lnTo>
                    <a:pt x="758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35" y="464"/>
                  </a:lnTo>
                  <a:lnTo>
                    <a:pt x="587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3" y="1246"/>
                  </a:lnTo>
                  <a:lnTo>
                    <a:pt x="74" y="1368"/>
                  </a:lnTo>
                  <a:lnTo>
                    <a:pt x="25" y="1490"/>
                  </a:lnTo>
                  <a:lnTo>
                    <a:pt x="0" y="1636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4" y="2271"/>
                  </a:lnTo>
                  <a:lnTo>
                    <a:pt x="123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6"/>
                  </a:lnTo>
                  <a:lnTo>
                    <a:pt x="587" y="3029"/>
                  </a:lnTo>
                  <a:lnTo>
                    <a:pt x="635" y="3175"/>
                  </a:lnTo>
                  <a:lnTo>
                    <a:pt x="660" y="3346"/>
                  </a:lnTo>
                  <a:lnTo>
                    <a:pt x="635" y="3541"/>
                  </a:lnTo>
                  <a:lnTo>
                    <a:pt x="587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3" y="4299"/>
                  </a:lnTo>
                  <a:lnTo>
                    <a:pt x="74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0" y="5007"/>
                  </a:lnTo>
                  <a:lnTo>
                    <a:pt x="74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09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2" y="3517"/>
                  </a:lnTo>
                  <a:lnTo>
                    <a:pt x="1222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60"/>
                  </a:lnTo>
                  <a:lnTo>
                    <a:pt x="953" y="2564"/>
                  </a:lnTo>
                  <a:lnTo>
                    <a:pt x="831" y="2394"/>
                  </a:lnTo>
                  <a:lnTo>
                    <a:pt x="709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09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22" y="293"/>
                  </a:lnTo>
                  <a:lnTo>
                    <a:pt x="1222" y="171"/>
                  </a:lnTo>
                  <a:lnTo>
                    <a:pt x="1148" y="98"/>
                  </a:lnTo>
                  <a:lnTo>
                    <a:pt x="1051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9" name="Google Shape;589;p40"/>
            <p:cNvSpPr/>
            <p:nvPr/>
          </p:nvSpPr>
          <p:spPr>
            <a:xfrm>
              <a:off x="3429575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2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70" y="1026"/>
                  </a:lnTo>
                  <a:lnTo>
                    <a:pt x="148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36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71"/>
                  </a:lnTo>
                  <a:lnTo>
                    <a:pt x="148" y="2394"/>
                  </a:lnTo>
                  <a:lnTo>
                    <a:pt x="270" y="2613"/>
                  </a:lnTo>
                  <a:lnTo>
                    <a:pt x="416" y="2784"/>
                  </a:lnTo>
                  <a:lnTo>
                    <a:pt x="514" y="2906"/>
                  </a:lnTo>
                  <a:lnTo>
                    <a:pt x="612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1"/>
                  </a:lnTo>
                  <a:lnTo>
                    <a:pt x="612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70" y="4103"/>
                  </a:lnTo>
                  <a:lnTo>
                    <a:pt x="148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4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8" y="3688"/>
                  </a:lnTo>
                  <a:lnTo>
                    <a:pt x="1222" y="3517"/>
                  </a:lnTo>
                  <a:lnTo>
                    <a:pt x="1247" y="3346"/>
                  </a:lnTo>
                  <a:lnTo>
                    <a:pt x="1222" y="3175"/>
                  </a:lnTo>
                  <a:lnTo>
                    <a:pt x="1198" y="3029"/>
                  </a:lnTo>
                  <a:lnTo>
                    <a:pt x="1149" y="2882"/>
                  </a:lnTo>
                  <a:lnTo>
                    <a:pt x="1100" y="2760"/>
                  </a:lnTo>
                  <a:lnTo>
                    <a:pt x="978" y="2564"/>
                  </a:lnTo>
                  <a:lnTo>
                    <a:pt x="831" y="2394"/>
                  </a:lnTo>
                  <a:lnTo>
                    <a:pt x="734" y="2271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6"/>
                  </a:lnTo>
                  <a:lnTo>
                    <a:pt x="636" y="1490"/>
                  </a:lnTo>
                  <a:lnTo>
                    <a:pt x="734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8" y="611"/>
                  </a:lnTo>
                  <a:lnTo>
                    <a:pt x="1222" y="464"/>
                  </a:lnTo>
                  <a:lnTo>
                    <a:pt x="1247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6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0" name="Google Shape;590;p40"/>
            <p:cNvSpPr/>
            <p:nvPr/>
          </p:nvSpPr>
          <p:spPr>
            <a:xfrm>
              <a:off x="3516900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5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3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36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71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3" y="2906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1"/>
                  </a:lnTo>
                  <a:lnTo>
                    <a:pt x="611" y="3688"/>
                  </a:lnTo>
                  <a:lnTo>
                    <a:pt x="513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4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099" y="3932"/>
                  </a:lnTo>
                  <a:lnTo>
                    <a:pt x="1173" y="3810"/>
                  </a:lnTo>
                  <a:lnTo>
                    <a:pt x="1197" y="3688"/>
                  </a:lnTo>
                  <a:lnTo>
                    <a:pt x="1246" y="3517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197" y="3029"/>
                  </a:lnTo>
                  <a:lnTo>
                    <a:pt x="1173" y="2882"/>
                  </a:lnTo>
                  <a:lnTo>
                    <a:pt x="1099" y="2760"/>
                  </a:lnTo>
                  <a:lnTo>
                    <a:pt x="977" y="2564"/>
                  </a:lnTo>
                  <a:lnTo>
                    <a:pt x="831" y="2394"/>
                  </a:lnTo>
                  <a:lnTo>
                    <a:pt x="733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099" y="879"/>
                  </a:lnTo>
                  <a:lnTo>
                    <a:pt x="1173" y="757"/>
                  </a:lnTo>
                  <a:lnTo>
                    <a:pt x="1197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73" y="98"/>
                  </a:lnTo>
                  <a:lnTo>
                    <a:pt x="1075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1" name="Google Shape;591;p40"/>
          <p:cNvGrpSpPr/>
          <p:nvPr/>
        </p:nvGrpSpPr>
        <p:grpSpPr>
          <a:xfrm>
            <a:off x="3683970" y="4296723"/>
            <a:ext cx="459424" cy="417561"/>
            <a:chOff x="4562200" y="4968250"/>
            <a:chExt cx="549550" cy="499475"/>
          </a:xfrm>
        </p:grpSpPr>
        <p:sp>
          <p:nvSpPr>
            <p:cNvPr id="592" name="Google Shape;592;p40"/>
            <p:cNvSpPr/>
            <p:nvPr/>
          </p:nvSpPr>
          <p:spPr>
            <a:xfrm>
              <a:off x="4842450" y="5242400"/>
              <a:ext cx="213125" cy="225325"/>
            </a:xfrm>
            <a:custGeom>
              <a:rect b="b" l="l" r="r" t="t"/>
              <a:pathLst>
                <a:path extrusionOk="0" h="9013" w="8525">
                  <a:moveTo>
                    <a:pt x="8524" y="1"/>
                  </a:moveTo>
                  <a:lnTo>
                    <a:pt x="2272" y="3542"/>
                  </a:lnTo>
                  <a:lnTo>
                    <a:pt x="2150" y="3591"/>
                  </a:lnTo>
                  <a:lnTo>
                    <a:pt x="2028" y="3615"/>
                  </a:lnTo>
                  <a:lnTo>
                    <a:pt x="1906" y="3591"/>
                  </a:lnTo>
                  <a:lnTo>
                    <a:pt x="1808" y="3566"/>
                  </a:lnTo>
                  <a:lnTo>
                    <a:pt x="1735" y="3517"/>
                  </a:lnTo>
                  <a:lnTo>
                    <a:pt x="1662" y="3444"/>
                  </a:lnTo>
                  <a:lnTo>
                    <a:pt x="1588" y="3371"/>
                  </a:lnTo>
                  <a:lnTo>
                    <a:pt x="1" y="440"/>
                  </a:lnTo>
                  <a:lnTo>
                    <a:pt x="1" y="9013"/>
                  </a:lnTo>
                  <a:lnTo>
                    <a:pt x="8524" y="4104"/>
                  </a:lnTo>
                  <a:lnTo>
                    <a:pt x="8524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3" name="Google Shape;593;p40"/>
            <p:cNvSpPr/>
            <p:nvPr/>
          </p:nvSpPr>
          <p:spPr>
            <a:xfrm>
              <a:off x="4617775" y="5241800"/>
              <a:ext cx="212500" cy="225925"/>
            </a:xfrm>
            <a:custGeom>
              <a:rect b="b" l="l" r="r" t="t"/>
              <a:pathLst>
                <a:path extrusionOk="0" h="9037" w="8500">
                  <a:moveTo>
                    <a:pt x="0" y="0"/>
                  </a:moveTo>
                  <a:lnTo>
                    <a:pt x="0" y="4128"/>
                  </a:lnTo>
                  <a:lnTo>
                    <a:pt x="8499" y="9037"/>
                  </a:lnTo>
                  <a:lnTo>
                    <a:pt x="8499" y="586"/>
                  </a:lnTo>
                  <a:lnTo>
                    <a:pt x="6961" y="3395"/>
                  </a:lnTo>
                  <a:lnTo>
                    <a:pt x="6887" y="3468"/>
                  </a:lnTo>
                  <a:lnTo>
                    <a:pt x="6814" y="3541"/>
                  </a:lnTo>
                  <a:lnTo>
                    <a:pt x="6741" y="3590"/>
                  </a:lnTo>
                  <a:lnTo>
                    <a:pt x="6643" y="3615"/>
                  </a:lnTo>
                  <a:lnTo>
                    <a:pt x="6521" y="3639"/>
                  </a:lnTo>
                  <a:lnTo>
                    <a:pt x="6399" y="3615"/>
                  </a:lnTo>
                  <a:lnTo>
                    <a:pt x="6277" y="356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4" name="Google Shape;594;p40"/>
            <p:cNvSpPr/>
            <p:nvPr/>
          </p:nvSpPr>
          <p:spPr>
            <a:xfrm>
              <a:off x="4631200" y="4968250"/>
              <a:ext cx="411550" cy="236325"/>
            </a:xfrm>
            <a:custGeom>
              <a:rect b="b" l="l" r="r" t="t"/>
              <a:pathLst>
                <a:path extrusionOk="0" h="9453" w="16462">
                  <a:moveTo>
                    <a:pt x="8182" y="1"/>
                  </a:moveTo>
                  <a:lnTo>
                    <a:pt x="0" y="4763"/>
                  </a:lnTo>
                  <a:lnTo>
                    <a:pt x="8231" y="9452"/>
                  </a:lnTo>
                  <a:lnTo>
                    <a:pt x="16462" y="4763"/>
                  </a:lnTo>
                  <a:lnTo>
                    <a:pt x="8182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5" name="Google Shape;595;p40"/>
            <p:cNvSpPr/>
            <p:nvPr/>
          </p:nvSpPr>
          <p:spPr>
            <a:xfrm>
              <a:off x="4562200" y="5094025"/>
              <a:ext cx="274800" cy="226550"/>
            </a:xfrm>
            <a:custGeom>
              <a:rect b="b" l="l" r="r" t="t"/>
              <a:pathLst>
                <a:path extrusionOk="0" h="9062" w="10992">
                  <a:moveTo>
                    <a:pt x="2248" y="1"/>
                  </a:moveTo>
                  <a:lnTo>
                    <a:pt x="1" y="4079"/>
                  </a:lnTo>
                  <a:lnTo>
                    <a:pt x="8744" y="9062"/>
                  </a:lnTo>
                  <a:lnTo>
                    <a:pt x="10991" y="4983"/>
                  </a:lnTo>
                  <a:lnTo>
                    <a:pt x="2248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6" name="Google Shape;596;p40"/>
            <p:cNvSpPr/>
            <p:nvPr/>
          </p:nvSpPr>
          <p:spPr>
            <a:xfrm>
              <a:off x="4836975" y="5094025"/>
              <a:ext cx="274775" cy="226550"/>
            </a:xfrm>
            <a:custGeom>
              <a:rect b="b" l="l" r="r" t="t"/>
              <a:pathLst>
                <a:path extrusionOk="0" h="9062" w="10991">
                  <a:moveTo>
                    <a:pt x="8743" y="1"/>
                  </a:moveTo>
                  <a:lnTo>
                    <a:pt x="0" y="4983"/>
                  </a:lnTo>
                  <a:lnTo>
                    <a:pt x="2247" y="9062"/>
                  </a:lnTo>
                  <a:lnTo>
                    <a:pt x="10990" y="4079"/>
                  </a:lnTo>
                  <a:lnTo>
                    <a:pt x="8743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7" name="Google Shape;597;p40"/>
          <p:cNvGrpSpPr/>
          <p:nvPr/>
        </p:nvGrpSpPr>
        <p:grpSpPr>
          <a:xfrm>
            <a:off x="3190898" y="4320214"/>
            <a:ext cx="318516" cy="370076"/>
            <a:chOff x="3972400" y="4996350"/>
            <a:chExt cx="381000" cy="442675"/>
          </a:xfrm>
        </p:grpSpPr>
        <p:sp>
          <p:nvSpPr>
            <p:cNvPr id="598" name="Google Shape;598;p40"/>
            <p:cNvSpPr/>
            <p:nvPr/>
          </p:nvSpPr>
          <p:spPr>
            <a:xfrm>
              <a:off x="4157400" y="4996350"/>
              <a:ext cx="86725" cy="103200"/>
            </a:xfrm>
            <a:custGeom>
              <a:rect b="b" l="l" r="r" t="t"/>
              <a:pathLst>
                <a:path extrusionOk="0" h="4128" w="3469">
                  <a:moveTo>
                    <a:pt x="3395" y="0"/>
                  </a:moveTo>
                  <a:lnTo>
                    <a:pt x="3029" y="98"/>
                  </a:lnTo>
                  <a:lnTo>
                    <a:pt x="2638" y="195"/>
                  </a:lnTo>
                  <a:lnTo>
                    <a:pt x="2149" y="342"/>
                  </a:lnTo>
                  <a:lnTo>
                    <a:pt x="1661" y="537"/>
                  </a:lnTo>
                  <a:lnTo>
                    <a:pt x="1392" y="659"/>
                  </a:lnTo>
                  <a:lnTo>
                    <a:pt x="1148" y="806"/>
                  </a:lnTo>
                  <a:lnTo>
                    <a:pt x="904" y="953"/>
                  </a:lnTo>
                  <a:lnTo>
                    <a:pt x="684" y="1124"/>
                  </a:lnTo>
                  <a:lnTo>
                    <a:pt x="489" y="1319"/>
                  </a:lnTo>
                  <a:lnTo>
                    <a:pt x="318" y="1514"/>
                  </a:lnTo>
                  <a:lnTo>
                    <a:pt x="196" y="1710"/>
                  </a:lnTo>
                  <a:lnTo>
                    <a:pt x="98" y="1929"/>
                  </a:lnTo>
                  <a:lnTo>
                    <a:pt x="49" y="2149"/>
                  </a:lnTo>
                  <a:lnTo>
                    <a:pt x="0" y="2369"/>
                  </a:lnTo>
                  <a:lnTo>
                    <a:pt x="0" y="2589"/>
                  </a:lnTo>
                  <a:lnTo>
                    <a:pt x="25" y="2784"/>
                  </a:lnTo>
                  <a:lnTo>
                    <a:pt x="49" y="2980"/>
                  </a:lnTo>
                  <a:lnTo>
                    <a:pt x="98" y="3175"/>
                  </a:lnTo>
                  <a:lnTo>
                    <a:pt x="220" y="3517"/>
                  </a:lnTo>
                  <a:lnTo>
                    <a:pt x="342" y="3786"/>
                  </a:lnTo>
                  <a:lnTo>
                    <a:pt x="489" y="4030"/>
                  </a:lnTo>
                  <a:lnTo>
                    <a:pt x="757" y="4079"/>
                  </a:lnTo>
                  <a:lnTo>
                    <a:pt x="1050" y="4103"/>
                  </a:lnTo>
                  <a:lnTo>
                    <a:pt x="1392" y="4128"/>
                  </a:lnTo>
                  <a:lnTo>
                    <a:pt x="1588" y="4103"/>
                  </a:lnTo>
                  <a:lnTo>
                    <a:pt x="1808" y="4079"/>
                  </a:lnTo>
                  <a:lnTo>
                    <a:pt x="2003" y="4030"/>
                  </a:lnTo>
                  <a:lnTo>
                    <a:pt x="2198" y="3957"/>
                  </a:lnTo>
                  <a:lnTo>
                    <a:pt x="2394" y="3859"/>
                  </a:lnTo>
                  <a:lnTo>
                    <a:pt x="2589" y="3737"/>
                  </a:lnTo>
                  <a:lnTo>
                    <a:pt x="2760" y="3590"/>
                  </a:lnTo>
                  <a:lnTo>
                    <a:pt x="2931" y="3395"/>
                  </a:lnTo>
                  <a:lnTo>
                    <a:pt x="3053" y="3175"/>
                  </a:lnTo>
                  <a:lnTo>
                    <a:pt x="3175" y="2931"/>
                  </a:lnTo>
                  <a:lnTo>
                    <a:pt x="3273" y="2662"/>
                  </a:lnTo>
                  <a:lnTo>
                    <a:pt x="3346" y="2394"/>
                  </a:lnTo>
                  <a:lnTo>
                    <a:pt x="3395" y="2125"/>
                  </a:lnTo>
                  <a:lnTo>
                    <a:pt x="3419" y="1832"/>
                  </a:lnTo>
                  <a:lnTo>
                    <a:pt x="3468" y="1294"/>
                  </a:lnTo>
                  <a:lnTo>
                    <a:pt x="3468" y="782"/>
                  </a:lnTo>
                  <a:lnTo>
                    <a:pt x="3444" y="391"/>
                  </a:lnTo>
                  <a:lnTo>
                    <a:pt x="3395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9" name="Google Shape;599;p40"/>
            <p:cNvSpPr/>
            <p:nvPr/>
          </p:nvSpPr>
          <p:spPr>
            <a:xfrm>
              <a:off x="3972400" y="5048250"/>
              <a:ext cx="381000" cy="390775"/>
            </a:xfrm>
            <a:custGeom>
              <a:rect b="b" l="l" r="r" t="t"/>
              <a:pathLst>
                <a:path extrusionOk="0" h="15631" w="15240">
                  <a:moveTo>
                    <a:pt x="4689" y="3810"/>
                  </a:moveTo>
                  <a:lnTo>
                    <a:pt x="4787" y="3834"/>
                  </a:lnTo>
                  <a:lnTo>
                    <a:pt x="4860" y="3908"/>
                  </a:lnTo>
                  <a:lnTo>
                    <a:pt x="4885" y="4005"/>
                  </a:lnTo>
                  <a:lnTo>
                    <a:pt x="4885" y="4103"/>
                  </a:lnTo>
                  <a:lnTo>
                    <a:pt x="4836" y="4176"/>
                  </a:lnTo>
                  <a:lnTo>
                    <a:pt x="4787" y="4250"/>
                  </a:lnTo>
                  <a:lnTo>
                    <a:pt x="4689" y="4298"/>
                  </a:lnTo>
                  <a:lnTo>
                    <a:pt x="4421" y="4347"/>
                  </a:lnTo>
                  <a:lnTo>
                    <a:pt x="4176" y="4421"/>
                  </a:lnTo>
                  <a:lnTo>
                    <a:pt x="3957" y="4518"/>
                  </a:lnTo>
                  <a:lnTo>
                    <a:pt x="3737" y="4640"/>
                  </a:lnTo>
                  <a:lnTo>
                    <a:pt x="3566" y="4787"/>
                  </a:lnTo>
                  <a:lnTo>
                    <a:pt x="3395" y="4933"/>
                  </a:lnTo>
                  <a:lnTo>
                    <a:pt x="3248" y="5080"/>
                  </a:lnTo>
                  <a:lnTo>
                    <a:pt x="3102" y="5251"/>
                  </a:lnTo>
                  <a:lnTo>
                    <a:pt x="3004" y="5422"/>
                  </a:lnTo>
                  <a:lnTo>
                    <a:pt x="2882" y="5617"/>
                  </a:lnTo>
                  <a:lnTo>
                    <a:pt x="2735" y="5984"/>
                  </a:lnTo>
                  <a:lnTo>
                    <a:pt x="2613" y="6374"/>
                  </a:lnTo>
                  <a:lnTo>
                    <a:pt x="2516" y="6765"/>
                  </a:lnTo>
                  <a:lnTo>
                    <a:pt x="2491" y="6838"/>
                  </a:lnTo>
                  <a:lnTo>
                    <a:pt x="2442" y="6912"/>
                  </a:lnTo>
                  <a:lnTo>
                    <a:pt x="2369" y="6936"/>
                  </a:lnTo>
                  <a:lnTo>
                    <a:pt x="2296" y="6961"/>
                  </a:lnTo>
                  <a:lnTo>
                    <a:pt x="2247" y="6961"/>
                  </a:lnTo>
                  <a:lnTo>
                    <a:pt x="2149" y="6912"/>
                  </a:lnTo>
                  <a:lnTo>
                    <a:pt x="2076" y="6863"/>
                  </a:lnTo>
                  <a:lnTo>
                    <a:pt x="2052" y="6765"/>
                  </a:lnTo>
                  <a:lnTo>
                    <a:pt x="2052" y="6668"/>
                  </a:lnTo>
                  <a:lnTo>
                    <a:pt x="2100" y="6374"/>
                  </a:lnTo>
                  <a:lnTo>
                    <a:pt x="2174" y="6106"/>
                  </a:lnTo>
                  <a:lnTo>
                    <a:pt x="2271" y="5837"/>
                  </a:lnTo>
                  <a:lnTo>
                    <a:pt x="2369" y="5593"/>
                  </a:lnTo>
                  <a:lnTo>
                    <a:pt x="2491" y="5349"/>
                  </a:lnTo>
                  <a:lnTo>
                    <a:pt x="2613" y="5129"/>
                  </a:lnTo>
                  <a:lnTo>
                    <a:pt x="2760" y="4933"/>
                  </a:lnTo>
                  <a:lnTo>
                    <a:pt x="2906" y="4738"/>
                  </a:lnTo>
                  <a:lnTo>
                    <a:pt x="3077" y="4567"/>
                  </a:lnTo>
                  <a:lnTo>
                    <a:pt x="3248" y="4396"/>
                  </a:lnTo>
                  <a:lnTo>
                    <a:pt x="3444" y="4250"/>
                  </a:lnTo>
                  <a:lnTo>
                    <a:pt x="3663" y="4128"/>
                  </a:lnTo>
                  <a:lnTo>
                    <a:pt x="3883" y="4030"/>
                  </a:lnTo>
                  <a:lnTo>
                    <a:pt x="4103" y="3932"/>
                  </a:lnTo>
                  <a:lnTo>
                    <a:pt x="4347" y="3859"/>
                  </a:lnTo>
                  <a:lnTo>
                    <a:pt x="4616" y="3810"/>
                  </a:lnTo>
                  <a:close/>
                  <a:moveTo>
                    <a:pt x="6374" y="0"/>
                  </a:moveTo>
                  <a:lnTo>
                    <a:pt x="6008" y="293"/>
                  </a:lnTo>
                  <a:lnTo>
                    <a:pt x="6301" y="953"/>
                  </a:lnTo>
                  <a:lnTo>
                    <a:pt x="7083" y="2687"/>
                  </a:lnTo>
                  <a:lnTo>
                    <a:pt x="6619" y="2662"/>
                  </a:lnTo>
                  <a:lnTo>
                    <a:pt x="6179" y="2638"/>
                  </a:lnTo>
                  <a:lnTo>
                    <a:pt x="5373" y="2516"/>
                  </a:lnTo>
                  <a:lnTo>
                    <a:pt x="4592" y="2516"/>
                  </a:lnTo>
                  <a:lnTo>
                    <a:pt x="4421" y="2540"/>
                  </a:lnTo>
                  <a:lnTo>
                    <a:pt x="4225" y="2589"/>
                  </a:lnTo>
                  <a:lnTo>
                    <a:pt x="4030" y="2662"/>
                  </a:lnTo>
                  <a:lnTo>
                    <a:pt x="3834" y="2735"/>
                  </a:lnTo>
                  <a:lnTo>
                    <a:pt x="3419" y="2955"/>
                  </a:lnTo>
                  <a:lnTo>
                    <a:pt x="3004" y="3175"/>
                  </a:lnTo>
                  <a:lnTo>
                    <a:pt x="2638" y="3444"/>
                  </a:lnTo>
                  <a:lnTo>
                    <a:pt x="2271" y="3712"/>
                  </a:lnTo>
                  <a:lnTo>
                    <a:pt x="1929" y="4030"/>
                  </a:lnTo>
                  <a:lnTo>
                    <a:pt x="1612" y="4347"/>
                  </a:lnTo>
                  <a:lnTo>
                    <a:pt x="1319" y="4689"/>
                  </a:lnTo>
                  <a:lnTo>
                    <a:pt x="1075" y="5056"/>
                  </a:lnTo>
                  <a:lnTo>
                    <a:pt x="830" y="5446"/>
                  </a:lnTo>
                  <a:lnTo>
                    <a:pt x="611" y="5862"/>
                  </a:lnTo>
                  <a:lnTo>
                    <a:pt x="440" y="6301"/>
                  </a:lnTo>
                  <a:lnTo>
                    <a:pt x="293" y="6741"/>
                  </a:lnTo>
                  <a:lnTo>
                    <a:pt x="171" y="7205"/>
                  </a:lnTo>
                  <a:lnTo>
                    <a:pt x="73" y="7693"/>
                  </a:lnTo>
                  <a:lnTo>
                    <a:pt x="24" y="8206"/>
                  </a:lnTo>
                  <a:lnTo>
                    <a:pt x="0" y="8719"/>
                  </a:lnTo>
                  <a:lnTo>
                    <a:pt x="24" y="9256"/>
                  </a:lnTo>
                  <a:lnTo>
                    <a:pt x="73" y="9794"/>
                  </a:lnTo>
                  <a:lnTo>
                    <a:pt x="171" y="10307"/>
                  </a:lnTo>
                  <a:lnTo>
                    <a:pt x="293" y="10795"/>
                  </a:lnTo>
                  <a:lnTo>
                    <a:pt x="464" y="11308"/>
                  </a:lnTo>
                  <a:lnTo>
                    <a:pt x="659" y="11772"/>
                  </a:lnTo>
                  <a:lnTo>
                    <a:pt x="879" y="12236"/>
                  </a:lnTo>
                  <a:lnTo>
                    <a:pt x="1123" y="12676"/>
                  </a:lnTo>
                  <a:lnTo>
                    <a:pt x="1392" y="13091"/>
                  </a:lnTo>
                  <a:lnTo>
                    <a:pt x="1710" y="13506"/>
                  </a:lnTo>
                  <a:lnTo>
                    <a:pt x="2027" y="13872"/>
                  </a:lnTo>
                  <a:lnTo>
                    <a:pt x="2393" y="14239"/>
                  </a:lnTo>
                  <a:lnTo>
                    <a:pt x="2760" y="14581"/>
                  </a:lnTo>
                  <a:lnTo>
                    <a:pt x="3151" y="14874"/>
                  </a:lnTo>
                  <a:lnTo>
                    <a:pt x="3590" y="15167"/>
                  </a:lnTo>
                  <a:lnTo>
                    <a:pt x="4030" y="15411"/>
                  </a:lnTo>
                  <a:lnTo>
                    <a:pt x="4225" y="15509"/>
                  </a:lnTo>
                  <a:lnTo>
                    <a:pt x="4421" y="15582"/>
                  </a:lnTo>
                  <a:lnTo>
                    <a:pt x="4640" y="15631"/>
                  </a:lnTo>
                  <a:lnTo>
                    <a:pt x="5275" y="15631"/>
                  </a:lnTo>
                  <a:lnTo>
                    <a:pt x="5739" y="15558"/>
                  </a:lnTo>
                  <a:lnTo>
                    <a:pt x="6668" y="15362"/>
                  </a:lnTo>
                  <a:lnTo>
                    <a:pt x="7132" y="15289"/>
                  </a:lnTo>
                  <a:lnTo>
                    <a:pt x="7376" y="15264"/>
                  </a:lnTo>
                  <a:lnTo>
                    <a:pt x="7864" y="15264"/>
                  </a:lnTo>
                  <a:lnTo>
                    <a:pt x="8108" y="15289"/>
                  </a:lnTo>
                  <a:lnTo>
                    <a:pt x="8597" y="15362"/>
                  </a:lnTo>
                  <a:lnTo>
                    <a:pt x="9549" y="15558"/>
                  </a:lnTo>
                  <a:lnTo>
                    <a:pt x="9989" y="15606"/>
                  </a:lnTo>
                  <a:lnTo>
                    <a:pt x="10209" y="15631"/>
                  </a:lnTo>
                  <a:lnTo>
                    <a:pt x="10429" y="15631"/>
                  </a:lnTo>
                  <a:lnTo>
                    <a:pt x="10648" y="15606"/>
                  </a:lnTo>
                  <a:lnTo>
                    <a:pt x="10868" y="15558"/>
                  </a:lnTo>
                  <a:lnTo>
                    <a:pt x="11064" y="15484"/>
                  </a:lnTo>
                  <a:lnTo>
                    <a:pt x="11283" y="15387"/>
                  </a:lnTo>
                  <a:lnTo>
                    <a:pt x="11723" y="15142"/>
                  </a:lnTo>
                  <a:lnTo>
                    <a:pt x="12114" y="14849"/>
                  </a:lnTo>
                  <a:lnTo>
                    <a:pt x="12529" y="14532"/>
                  </a:lnTo>
                  <a:lnTo>
                    <a:pt x="12895" y="14214"/>
                  </a:lnTo>
                  <a:lnTo>
                    <a:pt x="13237" y="13848"/>
                  </a:lnTo>
                  <a:lnTo>
                    <a:pt x="13555" y="13457"/>
                  </a:lnTo>
                  <a:lnTo>
                    <a:pt x="13872" y="13066"/>
                  </a:lnTo>
                  <a:lnTo>
                    <a:pt x="14141" y="12651"/>
                  </a:lnTo>
                  <a:lnTo>
                    <a:pt x="14385" y="12212"/>
                  </a:lnTo>
                  <a:lnTo>
                    <a:pt x="14605" y="11748"/>
                  </a:lnTo>
                  <a:lnTo>
                    <a:pt x="14800" y="11283"/>
                  </a:lnTo>
                  <a:lnTo>
                    <a:pt x="14947" y="10795"/>
                  </a:lnTo>
                  <a:lnTo>
                    <a:pt x="15069" y="10282"/>
                  </a:lnTo>
                  <a:lnTo>
                    <a:pt x="15167" y="9769"/>
                  </a:lnTo>
                  <a:lnTo>
                    <a:pt x="15216" y="9256"/>
                  </a:lnTo>
                  <a:lnTo>
                    <a:pt x="15240" y="8719"/>
                  </a:lnTo>
                  <a:lnTo>
                    <a:pt x="15216" y="8182"/>
                  </a:lnTo>
                  <a:lnTo>
                    <a:pt x="15167" y="7669"/>
                  </a:lnTo>
                  <a:lnTo>
                    <a:pt x="15069" y="7180"/>
                  </a:lnTo>
                  <a:lnTo>
                    <a:pt x="14947" y="6692"/>
                  </a:lnTo>
                  <a:lnTo>
                    <a:pt x="14776" y="6252"/>
                  </a:lnTo>
                  <a:lnTo>
                    <a:pt x="14605" y="5813"/>
                  </a:lnTo>
                  <a:lnTo>
                    <a:pt x="14385" y="5398"/>
                  </a:lnTo>
                  <a:lnTo>
                    <a:pt x="14141" y="5007"/>
                  </a:lnTo>
                  <a:lnTo>
                    <a:pt x="13848" y="4616"/>
                  </a:lnTo>
                  <a:lnTo>
                    <a:pt x="13555" y="4274"/>
                  </a:lnTo>
                  <a:lnTo>
                    <a:pt x="13213" y="3957"/>
                  </a:lnTo>
                  <a:lnTo>
                    <a:pt x="12871" y="3639"/>
                  </a:lnTo>
                  <a:lnTo>
                    <a:pt x="12505" y="3370"/>
                  </a:lnTo>
                  <a:lnTo>
                    <a:pt x="12089" y="3102"/>
                  </a:lnTo>
                  <a:lnTo>
                    <a:pt x="11674" y="2858"/>
                  </a:lnTo>
                  <a:lnTo>
                    <a:pt x="11259" y="2662"/>
                  </a:lnTo>
                  <a:lnTo>
                    <a:pt x="11064" y="2589"/>
                  </a:lnTo>
                  <a:lnTo>
                    <a:pt x="10893" y="2540"/>
                  </a:lnTo>
                  <a:lnTo>
                    <a:pt x="10697" y="2516"/>
                  </a:lnTo>
                  <a:lnTo>
                    <a:pt x="10526" y="2491"/>
                  </a:lnTo>
                  <a:lnTo>
                    <a:pt x="10111" y="2491"/>
                  </a:lnTo>
                  <a:lnTo>
                    <a:pt x="9696" y="2516"/>
                  </a:lnTo>
                  <a:lnTo>
                    <a:pt x="8841" y="2613"/>
                  </a:lnTo>
                  <a:lnTo>
                    <a:pt x="8426" y="2662"/>
                  </a:lnTo>
                  <a:lnTo>
                    <a:pt x="7986" y="2687"/>
                  </a:lnTo>
                  <a:lnTo>
                    <a:pt x="6374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0" name="Google Shape;600;p40"/>
          <p:cNvGrpSpPr/>
          <p:nvPr/>
        </p:nvGrpSpPr>
        <p:grpSpPr>
          <a:xfrm>
            <a:off x="4251594" y="4289073"/>
            <a:ext cx="451252" cy="432860"/>
            <a:chOff x="5241175" y="4959100"/>
            <a:chExt cx="539775" cy="517775"/>
          </a:xfrm>
        </p:grpSpPr>
        <p:sp>
          <p:nvSpPr>
            <p:cNvPr id="601" name="Google Shape;601;p40"/>
            <p:cNvSpPr/>
            <p:nvPr/>
          </p:nvSpPr>
          <p:spPr>
            <a:xfrm>
              <a:off x="5575150" y="4959100"/>
              <a:ext cx="161225" cy="178300"/>
            </a:xfrm>
            <a:custGeom>
              <a:rect b="b" l="l" r="r" t="t"/>
              <a:pathLst>
                <a:path extrusionOk="0" h="7132" w="6449">
                  <a:moveTo>
                    <a:pt x="4641" y="0"/>
                  </a:moveTo>
                  <a:lnTo>
                    <a:pt x="4470" y="25"/>
                  </a:lnTo>
                  <a:lnTo>
                    <a:pt x="4299" y="49"/>
                  </a:lnTo>
                  <a:lnTo>
                    <a:pt x="4128" y="98"/>
                  </a:lnTo>
                  <a:lnTo>
                    <a:pt x="3957" y="147"/>
                  </a:lnTo>
                  <a:lnTo>
                    <a:pt x="3786" y="220"/>
                  </a:lnTo>
                  <a:lnTo>
                    <a:pt x="3640" y="318"/>
                  </a:lnTo>
                  <a:lnTo>
                    <a:pt x="3517" y="415"/>
                  </a:lnTo>
                  <a:lnTo>
                    <a:pt x="3395" y="538"/>
                  </a:lnTo>
                  <a:lnTo>
                    <a:pt x="3273" y="660"/>
                  </a:lnTo>
                  <a:lnTo>
                    <a:pt x="3175" y="806"/>
                  </a:lnTo>
                  <a:lnTo>
                    <a:pt x="3078" y="953"/>
                  </a:lnTo>
                  <a:lnTo>
                    <a:pt x="3005" y="1099"/>
                  </a:lnTo>
                  <a:lnTo>
                    <a:pt x="2931" y="1270"/>
                  </a:lnTo>
                  <a:lnTo>
                    <a:pt x="2907" y="1441"/>
                  </a:lnTo>
                  <a:lnTo>
                    <a:pt x="2882" y="1612"/>
                  </a:lnTo>
                  <a:lnTo>
                    <a:pt x="2858" y="1808"/>
                  </a:lnTo>
                  <a:lnTo>
                    <a:pt x="2882" y="2076"/>
                  </a:lnTo>
                  <a:lnTo>
                    <a:pt x="2956" y="2345"/>
                  </a:lnTo>
                  <a:lnTo>
                    <a:pt x="3053" y="2589"/>
                  </a:lnTo>
                  <a:lnTo>
                    <a:pt x="3175" y="2809"/>
                  </a:lnTo>
                  <a:lnTo>
                    <a:pt x="0" y="6546"/>
                  </a:lnTo>
                  <a:lnTo>
                    <a:pt x="367" y="6814"/>
                  </a:lnTo>
                  <a:lnTo>
                    <a:pt x="709" y="7132"/>
                  </a:lnTo>
                  <a:lnTo>
                    <a:pt x="3884" y="3419"/>
                  </a:lnTo>
                  <a:lnTo>
                    <a:pt x="4055" y="3493"/>
                  </a:lnTo>
                  <a:lnTo>
                    <a:pt x="4250" y="3542"/>
                  </a:lnTo>
                  <a:lnTo>
                    <a:pt x="4445" y="3566"/>
                  </a:lnTo>
                  <a:lnTo>
                    <a:pt x="4641" y="3590"/>
                  </a:lnTo>
                  <a:lnTo>
                    <a:pt x="4836" y="3566"/>
                  </a:lnTo>
                  <a:lnTo>
                    <a:pt x="5007" y="3542"/>
                  </a:lnTo>
                  <a:lnTo>
                    <a:pt x="5178" y="3517"/>
                  </a:lnTo>
                  <a:lnTo>
                    <a:pt x="5349" y="3444"/>
                  </a:lnTo>
                  <a:lnTo>
                    <a:pt x="5496" y="3371"/>
                  </a:lnTo>
                  <a:lnTo>
                    <a:pt x="5642" y="3273"/>
                  </a:lnTo>
                  <a:lnTo>
                    <a:pt x="5789" y="3175"/>
                  </a:lnTo>
                  <a:lnTo>
                    <a:pt x="5911" y="3053"/>
                  </a:lnTo>
                  <a:lnTo>
                    <a:pt x="6033" y="2931"/>
                  </a:lnTo>
                  <a:lnTo>
                    <a:pt x="6131" y="2809"/>
                  </a:lnTo>
                  <a:lnTo>
                    <a:pt x="6228" y="2638"/>
                  </a:lnTo>
                  <a:lnTo>
                    <a:pt x="6302" y="2491"/>
                  </a:lnTo>
                  <a:lnTo>
                    <a:pt x="6350" y="2320"/>
                  </a:lnTo>
                  <a:lnTo>
                    <a:pt x="6399" y="2149"/>
                  </a:lnTo>
                  <a:lnTo>
                    <a:pt x="6424" y="1979"/>
                  </a:lnTo>
                  <a:lnTo>
                    <a:pt x="6448" y="1808"/>
                  </a:lnTo>
                  <a:lnTo>
                    <a:pt x="6424" y="1612"/>
                  </a:lnTo>
                  <a:lnTo>
                    <a:pt x="6399" y="1441"/>
                  </a:lnTo>
                  <a:lnTo>
                    <a:pt x="6350" y="1270"/>
                  </a:lnTo>
                  <a:lnTo>
                    <a:pt x="6302" y="1099"/>
                  </a:lnTo>
                  <a:lnTo>
                    <a:pt x="6228" y="953"/>
                  </a:lnTo>
                  <a:lnTo>
                    <a:pt x="6131" y="806"/>
                  </a:lnTo>
                  <a:lnTo>
                    <a:pt x="6033" y="660"/>
                  </a:lnTo>
                  <a:lnTo>
                    <a:pt x="5911" y="538"/>
                  </a:lnTo>
                  <a:lnTo>
                    <a:pt x="5789" y="415"/>
                  </a:lnTo>
                  <a:lnTo>
                    <a:pt x="5642" y="318"/>
                  </a:lnTo>
                  <a:lnTo>
                    <a:pt x="5496" y="220"/>
                  </a:lnTo>
                  <a:lnTo>
                    <a:pt x="5349" y="147"/>
                  </a:lnTo>
                  <a:lnTo>
                    <a:pt x="5178" y="98"/>
                  </a:lnTo>
                  <a:lnTo>
                    <a:pt x="5007" y="49"/>
                  </a:lnTo>
                  <a:lnTo>
                    <a:pt x="4836" y="25"/>
                  </a:lnTo>
                  <a:lnTo>
                    <a:pt x="4641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2" name="Google Shape;602;p40"/>
            <p:cNvSpPr/>
            <p:nvPr/>
          </p:nvSpPr>
          <p:spPr>
            <a:xfrm>
              <a:off x="5330925" y="4985350"/>
              <a:ext cx="128250" cy="148400"/>
            </a:xfrm>
            <a:custGeom>
              <a:rect b="b" l="l" r="r" t="t"/>
              <a:pathLst>
                <a:path extrusionOk="0" h="5936" w="5130">
                  <a:moveTo>
                    <a:pt x="1563" y="0"/>
                  </a:moveTo>
                  <a:lnTo>
                    <a:pt x="1392" y="25"/>
                  </a:lnTo>
                  <a:lnTo>
                    <a:pt x="1221" y="74"/>
                  </a:lnTo>
                  <a:lnTo>
                    <a:pt x="1075" y="147"/>
                  </a:lnTo>
                  <a:lnTo>
                    <a:pt x="904" y="220"/>
                  </a:lnTo>
                  <a:lnTo>
                    <a:pt x="757" y="318"/>
                  </a:lnTo>
                  <a:lnTo>
                    <a:pt x="635" y="416"/>
                  </a:lnTo>
                  <a:lnTo>
                    <a:pt x="513" y="538"/>
                  </a:lnTo>
                  <a:lnTo>
                    <a:pt x="391" y="660"/>
                  </a:lnTo>
                  <a:lnTo>
                    <a:pt x="293" y="806"/>
                  </a:lnTo>
                  <a:lnTo>
                    <a:pt x="196" y="953"/>
                  </a:lnTo>
                  <a:lnTo>
                    <a:pt x="122" y="1099"/>
                  </a:lnTo>
                  <a:lnTo>
                    <a:pt x="74" y="1270"/>
                  </a:lnTo>
                  <a:lnTo>
                    <a:pt x="25" y="1466"/>
                  </a:lnTo>
                  <a:lnTo>
                    <a:pt x="0" y="1637"/>
                  </a:lnTo>
                  <a:lnTo>
                    <a:pt x="0" y="1808"/>
                  </a:lnTo>
                  <a:lnTo>
                    <a:pt x="0" y="2003"/>
                  </a:lnTo>
                  <a:lnTo>
                    <a:pt x="25" y="2174"/>
                  </a:lnTo>
                  <a:lnTo>
                    <a:pt x="74" y="2345"/>
                  </a:lnTo>
                  <a:lnTo>
                    <a:pt x="147" y="2492"/>
                  </a:lnTo>
                  <a:lnTo>
                    <a:pt x="220" y="2663"/>
                  </a:lnTo>
                  <a:lnTo>
                    <a:pt x="318" y="2785"/>
                  </a:lnTo>
                  <a:lnTo>
                    <a:pt x="415" y="2931"/>
                  </a:lnTo>
                  <a:lnTo>
                    <a:pt x="538" y="3053"/>
                  </a:lnTo>
                  <a:lnTo>
                    <a:pt x="660" y="3175"/>
                  </a:lnTo>
                  <a:lnTo>
                    <a:pt x="806" y="3273"/>
                  </a:lnTo>
                  <a:lnTo>
                    <a:pt x="953" y="3371"/>
                  </a:lnTo>
                  <a:lnTo>
                    <a:pt x="1099" y="3444"/>
                  </a:lnTo>
                  <a:lnTo>
                    <a:pt x="1270" y="3493"/>
                  </a:lnTo>
                  <a:lnTo>
                    <a:pt x="1466" y="3542"/>
                  </a:lnTo>
                  <a:lnTo>
                    <a:pt x="1710" y="3566"/>
                  </a:lnTo>
                  <a:lnTo>
                    <a:pt x="1979" y="3566"/>
                  </a:lnTo>
                  <a:lnTo>
                    <a:pt x="2223" y="3517"/>
                  </a:lnTo>
                  <a:lnTo>
                    <a:pt x="2467" y="3444"/>
                  </a:lnTo>
                  <a:lnTo>
                    <a:pt x="4396" y="5935"/>
                  </a:lnTo>
                  <a:lnTo>
                    <a:pt x="4738" y="5642"/>
                  </a:lnTo>
                  <a:lnTo>
                    <a:pt x="5129" y="5374"/>
                  </a:lnTo>
                  <a:lnTo>
                    <a:pt x="3200" y="2858"/>
                  </a:lnTo>
                  <a:lnTo>
                    <a:pt x="3322" y="2687"/>
                  </a:lnTo>
                  <a:lnTo>
                    <a:pt x="3419" y="2516"/>
                  </a:lnTo>
                  <a:lnTo>
                    <a:pt x="3493" y="2321"/>
                  </a:lnTo>
                  <a:lnTo>
                    <a:pt x="3542" y="2101"/>
                  </a:lnTo>
                  <a:lnTo>
                    <a:pt x="3566" y="1930"/>
                  </a:lnTo>
                  <a:lnTo>
                    <a:pt x="3566" y="1734"/>
                  </a:lnTo>
                  <a:lnTo>
                    <a:pt x="3566" y="1564"/>
                  </a:lnTo>
                  <a:lnTo>
                    <a:pt x="3517" y="1393"/>
                  </a:lnTo>
                  <a:lnTo>
                    <a:pt x="3468" y="1222"/>
                  </a:lnTo>
                  <a:lnTo>
                    <a:pt x="3419" y="1075"/>
                  </a:lnTo>
                  <a:lnTo>
                    <a:pt x="3346" y="904"/>
                  </a:lnTo>
                  <a:lnTo>
                    <a:pt x="3249" y="758"/>
                  </a:lnTo>
                  <a:lnTo>
                    <a:pt x="3151" y="635"/>
                  </a:lnTo>
                  <a:lnTo>
                    <a:pt x="3029" y="513"/>
                  </a:lnTo>
                  <a:lnTo>
                    <a:pt x="2907" y="391"/>
                  </a:lnTo>
                  <a:lnTo>
                    <a:pt x="2760" y="294"/>
                  </a:lnTo>
                  <a:lnTo>
                    <a:pt x="2614" y="196"/>
                  </a:lnTo>
                  <a:lnTo>
                    <a:pt x="2443" y="123"/>
                  </a:lnTo>
                  <a:lnTo>
                    <a:pt x="2272" y="74"/>
                  </a:lnTo>
                  <a:lnTo>
                    <a:pt x="2101" y="25"/>
                  </a:lnTo>
                  <a:lnTo>
                    <a:pt x="193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3" name="Google Shape;603;p40"/>
            <p:cNvSpPr/>
            <p:nvPr/>
          </p:nvSpPr>
          <p:spPr>
            <a:xfrm>
              <a:off x="5241175" y="5241175"/>
              <a:ext cx="180125" cy="109325"/>
            </a:xfrm>
            <a:custGeom>
              <a:rect b="b" l="l" r="r" t="t"/>
              <a:pathLst>
                <a:path extrusionOk="0" h="4373" w="7205">
                  <a:moveTo>
                    <a:pt x="6839" y="1"/>
                  </a:moveTo>
                  <a:lnTo>
                    <a:pt x="3224" y="1491"/>
                  </a:lnTo>
                  <a:lnTo>
                    <a:pt x="3102" y="1368"/>
                  </a:lnTo>
                  <a:lnTo>
                    <a:pt x="2980" y="1246"/>
                  </a:lnTo>
                  <a:lnTo>
                    <a:pt x="2858" y="1124"/>
                  </a:lnTo>
                  <a:lnTo>
                    <a:pt x="2687" y="1026"/>
                  </a:lnTo>
                  <a:lnTo>
                    <a:pt x="2540" y="953"/>
                  </a:lnTo>
                  <a:lnTo>
                    <a:pt x="2369" y="880"/>
                  </a:lnTo>
                  <a:lnTo>
                    <a:pt x="2198" y="831"/>
                  </a:lnTo>
                  <a:lnTo>
                    <a:pt x="2027" y="807"/>
                  </a:lnTo>
                  <a:lnTo>
                    <a:pt x="1856" y="782"/>
                  </a:lnTo>
                  <a:lnTo>
                    <a:pt x="1685" y="807"/>
                  </a:lnTo>
                  <a:lnTo>
                    <a:pt x="1514" y="807"/>
                  </a:lnTo>
                  <a:lnTo>
                    <a:pt x="1343" y="856"/>
                  </a:lnTo>
                  <a:lnTo>
                    <a:pt x="1172" y="904"/>
                  </a:lnTo>
                  <a:lnTo>
                    <a:pt x="1026" y="978"/>
                  </a:lnTo>
                  <a:lnTo>
                    <a:pt x="879" y="1051"/>
                  </a:lnTo>
                  <a:lnTo>
                    <a:pt x="733" y="1149"/>
                  </a:lnTo>
                  <a:lnTo>
                    <a:pt x="586" y="1271"/>
                  </a:lnTo>
                  <a:lnTo>
                    <a:pt x="464" y="1393"/>
                  </a:lnTo>
                  <a:lnTo>
                    <a:pt x="342" y="1515"/>
                  </a:lnTo>
                  <a:lnTo>
                    <a:pt x="244" y="1686"/>
                  </a:lnTo>
                  <a:lnTo>
                    <a:pt x="171" y="1832"/>
                  </a:lnTo>
                  <a:lnTo>
                    <a:pt x="98" y="2003"/>
                  </a:lnTo>
                  <a:lnTo>
                    <a:pt x="49" y="2174"/>
                  </a:lnTo>
                  <a:lnTo>
                    <a:pt x="25" y="2345"/>
                  </a:lnTo>
                  <a:lnTo>
                    <a:pt x="0" y="2516"/>
                  </a:lnTo>
                  <a:lnTo>
                    <a:pt x="0" y="2687"/>
                  </a:lnTo>
                  <a:lnTo>
                    <a:pt x="25" y="2858"/>
                  </a:lnTo>
                  <a:lnTo>
                    <a:pt x="73" y="3029"/>
                  </a:lnTo>
                  <a:lnTo>
                    <a:pt x="122" y="3200"/>
                  </a:lnTo>
                  <a:lnTo>
                    <a:pt x="195" y="3347"/>
                  </a:lnTo>
                  <a:lnTo>
                    <a:pt x="269" y="3518"/>
                  </a:lnTo>
                  <a:lnTo>
                    <a:pt x="366" y="3640"/>
                  </a:lnTo>
                  <a:lnTo>
                    <a:pt x="464" y="3786"/>
                  </a:lnTo>
                  <a:lnTo>
                    <a:pt x="611" y="3908"/>
                  </a:lnTo>
                  <a:lnTo>
                    <a:pt x="733" y="4031"/>
                  </a:lnTo>
                  <a:lnTo>
                    <a:pt x="904" y="4128"/>
                  </a:lnTo>
                  <a:lnTo>
                    <a:pt x="1050" y="4201"/>
                  </a:lnTo>
                  <a:lnTo>
                    <a:pt x="1221" y="4275"/>
                  </a:lnTo>
                  <a:lnTo>
                    <a:pt x="1392" y="4324"/>
                  </a:lnTo>
                  <a:lnTo>
                    <a:pt x="1563" y="4348"/>
                  </a:lnTo>
                  <a:lnTo>
                    <a:pt x="1734" y="4372"/>
                  </a:lnTo>
                  <a:lnTo>
                    <a:pt x="1905" y="4372"/>
                  </a:lnTo>
                  <a:lnTo>
                    <a:pt x="2076" y="4348"/>
                  </a:lnTo>
                  <a:lnTo>
                    <a:pt x="2247" y="4299"/>
                  </a:lnTo>
                  <a:lnTo>
                    <a:pt x="2418" y="4250"/>
                  </a:lnTo>
                  <a:lnTo>
                    <a:pt x="2565" y="4201"/>
                  </a:lnTo>
                  <a:lnTo>
                    <a:pt x="2711" y="4104"/>
                  </a:lnTo>
                  <a:lnTo>
                    <a:pt x="2858" y="4006"/>
                  </a:lnTo>
                  <a:lnTo>
                    <a:pt x="3004" y="3908"/>
                  </a:lnTo>
                  <a:lnTo>
                    <a:pt x="3126" y="3786"/>
                  </a:lnTo>
                  <a:lnTo>
                    <a:pt x="3248" y="3640"/>
                  </a:lnTo>
                  <a:lnTo>
                    <a:pt x="3346" y="3493"/>
                  </a:lnTo>
                  <a:lnTo>
                    <a:pt x="3468" y="3200"/>
                  </a:lnTo>
                  <a:lnTo>
                    <a:pt x="3541" y="2931"/>
                  </a:lnTo>
                  <a:lnTo>
                    <a:pt x="3590" y="2638"/>
                  </a:lnTo>
                  <a:lnTo>
                    <a:pt x="3566" y="2345"/>
                  </a:lnTo>
                  <a:lnTo>
                    <a:pt x="7205" y="856"/>
                  </a:lnTo>
                  <a:lnTo>
                    <a:pt x="6985" y="440"/>
                  </a:lnTo>
                  <a:lnTo>
                    <a:pt x="6839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4" name="Google Shape;604;p40"/>
            <p:cNvSpPr/>
            <p:nvPr/>
          </p:nvSpPr>
          <p:spPr>
            <a:xfrm>
              <a:off x="5461575" y="5316900"/>
              <a:ext cx="89175" cy="159975"/>
            </a:xfrm>
            <a:custGeom>
              <a:rect b="b" l="l" r="r" t="t"/>
              <a:pathLst>
                <a:path extrusionOk="0" h="6399" w="3567">
                  <a:moveTo>
                    <a:pt x="1491" y="0"/>
                  </a:moveTo>
                  <a:lnTo>
                    <a:pt x="1393" y="2858"/>
                  </a:lnTo>
                  <a:lnTo>
                    <a:pt x="1198" y="2907"/>
                  </a:lnTo>
                  <a:lnTo>
                    <a:pt x="1002" y="3004"/>
                  </a:lnTo>
                  <a:lnTo>
                    <a:pt x="807" y="3102"/>
                  </a:lnTo>
                  <a:lnTo>
                    <a:pt x="636" y="3224"/>
                  </a:lnTo>
                  <a:lnTo>
                    <a:pt x="489" y="3346"/>
                  </a:lnTo>
                  <a:lnTo>
                    <a:pt x="392" y="3493"/>
                  </a:lnTo>
                  <a:lnTo>
                    <a:pt x="269" y="3639"/>
                  </a:lnTo>
                  <a:lnTo>
                    <a:pt x="196" y="3786"/>
                  </a:lnTo>
                  <a:lnTo>
                    <a:pt x="123" y="3932"/>
                  </a:lnTo>
                  <a:lnTo>
                    <a:pt x="74" y="4103"/>
                  </a:lnTo>
                  <a:lnTo>
                    <a:pt x="25" y="4274"/>
                  </a:lnTo>
                  <a:lnTo>
                    <a:pt x="1" y="4445"/>
                  </a:lnTo>
                  <a:lnTo>
                    <a:pt x="1" y="4616"/>
                  </a:lnTo>
                  <a:lnTo>
                    <a:pt x="1" y="4787"/>
                  </a:lnTo>
                  <a:lnTo>
                    <a:pt x="25" y="4958"/>
                  </a:lnTo>
                  <a:lnTo>
                    <a:pt x="74" y="5129"/>
                  </a:lnTo>
                  <a:lnTo>
                    <a:pt x="123" y="5276"/>
                  </a:lnTo>
                  <a:lnTo>
                    <a:pt x="196" y="5447"/>
                  </a:lnTo>
                  <a:lnTo>
                    <a:pt x="294" y="5593"/>
                  </a:lnTo>
                  <a:lnTo>
                    <a:pt x="416" y="5740"/>
                  </a:lnTo>
                  <a:lnTo>
                    <a:pt x="538" y="5886"/>
                  </a:lnTo>
                  <a:lnTo>
                    <a:pt x="660" y="6008"/>
                  </a:lnTo>
                  <a:lnTo>
                    <a:pt x="807" y="6106"/>
                  </a:lnTo>
                  <a:lnTo>
                    <a:pt x="953" y="6179"/>
                  </a:lnTo>
                  <a:lnTo>
                    <a:pt x="1124" y="6252"/>
                  </a:lnTo>
                  <a:lnTo>
                    <a:pt x="1271" y="6326"/>
                  </a:lnTo>
                  <a:lnTo>
                    <a:pt x="1442" y="6350"/>
                  </a:lnTo>
                  <a:lnTo>
                    <a:pt x="1613" y="6375"/>
                  </a:lnTo>
                  <a:lnTo>
                    <a:pt x="1784" y="6399"/>
                  </a:lnTo>
                  <a:lnTo>
                    <a:pt x="1955" y="6375"/>
                  </a:lnTo>
                  <a:lnTo>
                    <a:pt x="2126" y="6350"/>
                  </a:lnTo>
                  <a:lnTo>
                    <a:pt x="2297" y="6301"/>
                  </a:lnTo>
                  <a:lnTo>
                    <a:pt x="2468" y="6252"/>
                  </a:lnTo>
                  <a:lnTo>
                    <a:pt x="2614" y="6179"/>
                  </a:lnTo>
                  <a:lnTo>
                    <a:pt x="2785" y="6082"/>
                  </a:lnTo>
                  <a:lnTo>
                    <a:pt x="2932" y="5984"/>
                  </a:lnTo>
                  <a:lnTo>
                    <a:pt x="3054" y="5862"/>
                  </a:lnTo>
                  <a:lnTo>
                    <a:pt x="3176" y="5715"/>
                  </a:lnTo>
                  <a:lnTo>
                    <a:pt x="3273" y="5569"/>
                  </a:lnTo>
                  <a:lnTo>
                    <a:pt x="3371" y="5422"/>
                  </a:lnTo>
                  <a:lnTo>
                    <a:pt x="3444" y="5276"/>
                  </a:lnTo>
                  <a:lnTo>
                    <a:pt x="3493" y="5105"/>
                  </a:lnTo>
                  <a:lnTo>
                    <a:pt x="3542" y="4934"/>
                  </a:lnTo>
                  <a:lnTo>
                    <a:pt x="3567" y="4763"/>
                  </a:lnTo>
                  <a:lnTo>
                    <a:pt x="3567" y="4592"/>
                  </a:lnTo>
                  <a:lnTo>
                    <a:pt x="3567" y="4421"/>
                  </a:lnTo>
                  <a:lnTo>
                    <a:pt x="3542" y="4250"/>
                  </a:lnTo>
                  <a:lnTo>
                    <a:pt x="3493" y="4079"/>
                  </a:lnTo>
                  <a:lnTo>
                    <a:pt x="3420" y="3908"/>
                  </a:lnTo>
                  <a:lnTo>
                    <a:pt x="3347" y="3761"/>
                  </a:lnTo>
                  <a:lnTo>
                    <a:pt x="3273" y="3615"/>
                  </a:lnTo>
                  <a:lnTo>
                    <a:pt x="3151" y="3468"/>
                  </a:lnTo>
                  <a:lnTo>
                    <a:pt x="2980" y="3273"/>
                  </a:lnTo>
                  <a:lnTo>
                    <a:pt x="2761" y="3102"/>
                  </a:lnTo>
                  <a:lnTo>
                    <a:pt x="2541" y="2980"/>
                  </a:lnTo>
                  <a:lnTo>
                    <a:pt x="2321" y="2907"/>
                  </a:lnTo>
                  <a:lnTo>
                    <a:pt x="2419" y="25"/>
                  </a:lnTo>
                  <a:lnTo>
                    <a:pt x="2419" y="25"/>
                  </a:lnTo>
                  <a:lnTo>
                    <a:pt x="2126" y="49"/>
                  </a:lnTo>
                  <a:lnTo>
                    <a:pt x="1808" y="25"/>
                  </a:lnTo>
                  <a:lnTo>
                    <a:pt x="1491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5" name="Google Shape;605;p40"/>
            <p:cNvSpPr/>
            <p:nvPr/>
          </p:nvSpPr>
          <p:spPr>
            <a:xfrm>
              <a:off x="5619100" y="5194175"/>
              <a:ext cx="161850" cy="89775"/>
            </a:xfrm>
            <a:custGeom>
              <a:rect b="b" l="l" r="r" t="t"/>
              <a:pathLst>
                <a:path extrusionOk="0" h="3591" w="6474">
                  <a:moveTo>
                    <a:pt x="4592" y="0"/>
                  </a:moveTo>
                  <a:lnTo>
                    <a:pt x="4422" y="25"/>
                  </a:lnTo>
                  <a:lnTo>
                    <a:pt x="4251" y="73"/>
                  </a:lnTo>
                  <a:lnTo>
                    <a:pt x="4080" y="122"/>
                  </a:lnTo>
                  <a:lnTo>
                    <a:pt x="3884" y="196"/>
                  </a:lnTo>
                  <a:lnTo>
                    <a:pt x="3713" y="293"/>
                  </a:lnTo>
                  <a:lnTo>
                    <a:pt x="3567" y="391"/>
                  </a:lnTo>
                  <a:lnTo>
                    <a:pt x="3420" y="513"/>
                  </a:lnTo>
                  <a:lnTo>
                    <a:pt x="3298" y="660"/>
                  </a:lnTo>
                  <a:lnTo>
                    <a:pt x="3200" y="806"/>
                  </a:lnTo>
                  <a:lnTo>
                    <a:pt x="3103" y="953"/>
                  </a:lnTo>
                  <a:lnTo>
                    <a:pt x="3029" y="1124"/>
                  </a:lnTo>
                  <a:lnTo>
                    <a:pt x="99" y="757"/>
                  </a:lnTo>
                  <a:lnTo>
                    <a:pt x="74" y="1221"/>
                  </a:lnTo>
                  <a:lnTo>
                    <a:pt x="1" y="1661"/>
                  </a:lnTo>
                  <a:lnTo>
                    <a:pt x="2907" y="2027"/>
                  </a:lnTo>
                  <a:lnTo>
                    <a:pt x="2932" y="2223"/>
                  </a:lnTo>
                  <a:lnTo>
                    <a:pt x="3005" y="2418"/>
                  </a:lnTo>
                  <a:lnTo>
                    <a:pt x="3078" y="2565"/>
                  </a:lnTo>
                  <a:lnTo>
                    <a:pt x="3152" y="2736"/>
                  </a:lnTo>
                  <a:lnTo>
                    <a:pt x="3249" y="2882"/>
                  </a:lnTo>
                  <a:lnTo>
                    <a:pt x="3371" y="3004"/>
                  </a:lnTo>
                  <a:lnTo>
                    <a:pt x="3493" y="3126"/>
                  </a:lnTo>
                  <a:lnTo>
                    <a:pt x="3616" y="3248"/>
                  </a:lnTo>
                  <a:lnTo>
                    <a:pt x="3762" y="3346"/>
                  </a:lnTo>
                  <a:lnTo>
                    <a:pt x="3909" y="3419"/>
                  </a:lnTo>
                  <a:lnTo>
                    <a:pt x="4080" y="3493"/>
                  </a:lnTo>
                  <a:lnTo>
                    <a:pt x="4251" y="3541"/>
                  </a:lnTo>
                  <a:lnTo>
                    <a:pt x="4422" y="3566"/>
                  </a:lnTo>
                  <a:lnTo>
                    <a:pt x="4592" y="3590"/>
                  </a:lnTo>
                  <a:lnTo>
                    <a:pt x="4763" y="3590"/>
                  </a:lnTo>
                  <a:lnTo>
                    <a:pt x="4934" y="3566"/>
                  </a:lnTo>
                  <a:lnTo>
                    <a:pt x="5105" y="3541"/>
                  </a:lnTo>
                  <a:lnTo>
                    <a:pt x="5276" y="3468"/>
                  </a:lnTo>
                  <a:lnTo>
                    <a:pt x="5447" y="3419"/>
                  </a:lnTo>
                  <a:lnTo>
                    <a:pt x="5618" y="3322"/>
                  </a:lnTo>
                  <a:lnTo>
                    <a:pt x="5765" y="3224"/>
                  </a:lnTo>
                  <a:lnTo>
                    <a:pt x="5887" y="3102"/>
                  </a:lnTo>
                  <a:lnTo>
                    <a:pt x="6009" y="2980"/>
                  </a:lnTo>
                  <a:lnTo>
                    <a:pt x="6131" y="2858"/>
                  </a:lnTo>
                  <a:lnTo>
                    <a:pt x="6204" y="2711"/>
                  </a:lnTo>
                  <a:lnTo>
                    <a:pt x="6302" y="2565"/>
                  </a:lnTo>
                  <a:lnTo>
                    <a:pt x="6351" y="2394"/>
                  </a:lnTo>
                  <a:lnTo>
                    <a:pt x="6400" y="2223"/>
                  </a:lnTo>
                  <a:lnTo>
                    <a:pt x="6449" y="2076"/>
                  </a:lnTo>
                  <a:lnTo>
                    <a:pt x="6473" y="1881"/>
                  </a:lnTo>
                  <a:lnTo>
                    <a:pt x="6473" y="1710"/>
                  </a:lnTo>
                  <a:lnTo>
                    <a:pt x="6449" y="1539"/>
                  </a:lnTo>
                  <a:lnTo>
                    <a:pt x="6424" y="1368"/>
                  </a:lnTo>
                  <a:lnTo>
                    <a:pt x="6351" y="1197"/>
                  </a:lnTo>
                  <a:lnTo>
                    <a:pt x="6278" y="1026"/>
                  </a:lnTo>
                  <a:lnTo>
                    <a:pt x="6204" y="855"/>
                  </a:lnTo>
                  <a:lnTo>
                    <a:pt x="6107" y="708"/>
                  </a:lnTo>
                  <a:lnTo>
                    <a:pt x="5985" y="586"/>
                  </a:lnTo>
                  <a:lnTo>
                    <a:pt x="5862" y="464"/>
                  </a:lnTo>
                  <a:lnTo>
                    <a:pt x="5740" y="342"/>
                  </a:lnTo>
                  <a:lnTo>
                    <a:pt x="5594" y="269"/>
                  </a:lnTo>
                  <a:lnTo>
                    <a:pt x="5447" y="171"/>
                  </a:lnTo>
                  <a:lnTo>
                    <a:pt x="5276" y="122"/>
                  </a:lnTo>
                  <a:lnTo>
                    <a:pt x="5105" y="73"/>
                  </a:lnTo>
                  <a:lnTo>
                    <a:pt x="4934" y="25"/>
                  </a:lnTo>
                  <a:lnTo>
                    <a:pt x="4763" y="25"/>
                  </a:lnTo>
                  <a:lnTo>
                    <a:pt x="4592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6" name="Google Shape;606;p40"/>
            <p:cNvSpPr/>
            <p:nvPr/>
          </p:nvSpPr>
          <p:spPr>
            <a:xfrm>
              <a:off x="5420075" y="5116000"/>
              <a:ext cx="189300" cy="189925"/>
            </a:xfrm>
            <a:custGeom>
              <a:rect b="b" l="l" r="r" t="t"/>
              <a:pathLst>
                <a:path extrusionOk="0" h="7597" w="7572">
                  <a:moveTo>
                    <a:pt x="3786" y="1"/>
                  </a:moveTo>
                  <a:lnTo>
                    <a:pt x="3395" y="25"/>
                  </a:lnTo>
                  <a:lnTo>
                    <a:pt x="3028" y="74"/>
                  </a:lnTo>
                  <a:lnTo>
                    <a:pt x="2662" y="172"/>
                  </a:lnTo>
                  <a:lnTo>
                    <a:pt x="2320" y="294"/>
                  </a:lnTo>
                  <a:lnTo>
                    <a:pt x="1978" y="465"/>
                  </a:lnTo>
                  <a:lnTo>
                    <a:pt x="1661" y="660"/>
                  </a:lnTo>
                  <a:lnTo>
                    <a:pt x="1392" y="880"/>
                  </a:lnTo>
                  <a:lnTo>
                    <a:pt x="1123" y="1124"/>
                  </a:lnTo>
                  <a:lnTo>
                    <a:pt x="879" y="1393"/>
                  </a:lnTo>
                  <a:lnTo>
                    <a:pt x="659" y="1686"/>
                  </a:lnTo>
                  <a:lnTo>
                    <a:pt x="464" y="1979"/>
                  </a:lnTo>
                  <a:lnTo>
                    <a:pt x="293" y="2321"/>
                  </a:lnTo>
                  <a:lnTo>
                    <a:pt x="171" y="2663"/>
                  </a:lnTo>
                  <a:lnTo>
                    <a:pt x="73" y="3029"/>
                  </a:lnTo>
                  <a:lnTo>
                    <a:pt x="24" y="3420"/>
                  </a:lnTo>
                  <a:lnTo>
                    <a:pt x="0" y="3787"/>
                  </a:lnTo>
                  <a:lnTo>
                    <a:pt x="24" y="4177"/>
                  </a:lnTo>
                  <a:lnTo>
                    <a:pt x="73" y="4568"/>
                  </a:lnTo>
                  <a:lnTo>
                    <a:pt x="171" y="4934"/>
                  </a:lnTo>
                  <a:lnTo>
                    <a:pt x="293" y="5276"/>
                  </a:lnTo>
                  <a:lnTo>
                    <a:pt x="464" y="5594"/>
                  </a:lnTo>
                  <a:lnTo>
                    <a:pt x="659" y="5911"/>
                  </a:lnTo>
                  <a:lnTo>
                    <a:pt x="879" y="6204"/>
                  </a:lnTo>
                  <a:lnTo>
                    <a:pt x="1123" y="6473"/>
                  </a:lnTo>
                  <a:lnTo>
                    <a:pt x="1392" y="6717"/>
                  </a:lnTo>
                  <a:lnTo>
                    <a:pt x="1661" y="6937"/>
                  </a:lnTo>
                  <a:lnTo>
                    <a:pt x="1978" y="7133"/>
                  </a:lnTo>
                  <a:lnTo>
                    <a:pt x="2320" y="7279"/>
                  </a:lnTo>
                  <a:lnTo>
                    <a:pt x="2662" y="7426"/>
                  </a:lnTo>
                  <a:lnTo>
                    <a:pt x="3028" y="7499"/>
                  </a:lnTo>
                  <a:lnTo>
                    <a:pt x="3395" y="7572"/>
                  </a:lnTo>
                  <a:lnTo>
                    <a:pt x="3786" y="7597"/>
                  </a:lnTo>
                  <a:lnTo>
                    <a:pt x="4176" y="7572"/>
                  </a:lnTo>
                  <a:lnTo>
                    <a:pt x="4567" y="7499"/>
                  </a:lnTo>
                  <a:lnTo>
                    <a:pt x="4909" y="7426"/>
                  </a:lnTo>
                  <a:lnTo>
                    <a:pt x="5275" y="7279"/>
                  </a:lnTo>
                  <a:lnTo>
                    <a:pt x="5593" y="7133"/>
                  </a:lnTo>
                  <a:lnTo>
                    <a:pt x="5910" y="6937"/>
                  </a:lnTo>
                  <a:lnTo>
                    <a:pt x="6203" y="6717"/>
                  </a:lnTo>
                  <a:lnTo>
                    <a:pt x="6472" y="6473"/>
                  </a:lnTo>
                  <a:lnTo>
                    <a:pt x="6716" y="6204"/>
                  </a:lnTo>
                  <a:lnTo>
                    <a:pt x="6936" y="5911"/>
                  </a:lnTo>
                  <a:lnTo>
                    <a:pt x="7132" y="5594"/>
                  </a:lnTo>
                  <a:lnTo>
                    <a:pt x="7278" y="5276"/>
                  </a:lnTo>
                  <a:lnTo>
                    <a:pt x="7425" y="4934"/>
                  </a:lnTo>
                  <a:lnTo>
                    <a:pt x="7498" y="4568"/>
                  </a:lnTo>
                  <a:lnTo>
                    <a:pt x="7571" y="4177"/>
                  </a:lnTo>
                  <a:lnTo>
                    <a:pt x="7571" y="3787"/>
                  </a:lnTo>
                  <a:lnTo>
                    <a:pt x="7571" y="3420"/>
                  </a:lnTo>
                  <a:lnTo>
                    <a:pt x="7498" y="3029"/>
                  </a:lnTo>
                  <a:lnTo>
                    <a:pt x="7425" y="2663"/>
                  </a:lnTo>
                  <a:lnTo>
                    <a:pt x="7278" y="2321"/>
                  </a:lnTo>
                  <a:lnTo>
                    <a:pt x="7132" y="1979"/>
                  </a:lnTo>
                  <a:lnTo>
                    <a:pt x="6936" y="1686"/>
                  </a:lnTo>
                  <a:lnTo>
                    <a:pt x="6716" y="1393"/>
                  </a:lnTo>
                  <a:lnTo>
                    <a:pt x="6472" y="1124"/>
                  </a:lnTo>
                  <a:lnTo>
                    <a:pt x="6203" y="880"/>
                  </a:lnTo>
                  <a:lnTo>
                    <a:pt x="5910" y="660"/>
                  </a:lnTo>
                  <a:lnTo>
                    <a:pt x="5593" y="465"/>
                  </a:lnTo>
                  <a:lnTo>
                    <a:pt x="5275" y="294"/>
                  </a:lnTo>
                  <a:lnTo>
                    <a:pt x="4909" y="172"/>
                  </a:lnTo>
                  <a:lnTo>
                    <a:pt x="4567" y="74"/>
                  </a:lnTo>
                  <a:lnTo>
                    <a:pt x="4176" y="25"/>
                  </a:lnTo>
                  <a:lnTo>
                    <a:pt x="3786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07" name="Google Shape;607;p40"/>
          <p:cNvSpPr/>
          <p:nvPr/>
        </p:nvSpPr>
        <p:spPr>
          <a:xfrm>
            <a:off x="4842355" y="4395912"/>
            <a:ext cx="397142" cy="219513"/>
          </a:xfrm>
          <a:custGeom>
            <a:rect b="b" l="l" r="r" t="t"/>
            <a:pathLst>
              <a:path extrusionOk="0" h="10503" w="19002">
                <a:moveTo>
                  <a:pt x="17072" y="1100"/>
                </a:moveTo>
                <a:lnTo>
                  <a:pt x="17145" y="1124"/>
                </a:lnTo>
                <a:lnTo>
                  <a:pt x="17268" y="1197"/>
                </a:lnTo>
                <a:lnTo>
                  <a:pt x="17365" y="1320"/>
                </a:lnTo>
                <a:lnTo>
                  <a:pt x="17390" y="1393"/>
                </a:lnTo>
                <a:lnTo>
                  <a:pt x="17390" y="1490"/>
                </a:lnTo>
                <a:lnTo>
                  <a:pt x="17390" y="1564"/>
                </a:lnTo>
                <a:lnTo>
                  <a:pt x="17365" y="1637"/>
                </a:lnTo>
                <a:lnTo>
                  <a:pt x="17268" y="1759"/>
                </a:lnTo>
                <a:lnTo>
                  <a:pt x="17145" y="1832"/>
                </a:lnTo>
                <a:lnTo>
                  <a:pt x="17072" y="1857"/>
                </a:lnTo>
                <a:lnTo>
                  <a:pt x="16926" y="1857"/>
                </a:lnTo>
                <a:lnTo>
                  <a:pt x="16852" y="1832"/>
                </a:lnTo>
                <a:lnTo>
                  <a:pt x="16730" y="1759"/>
                </a:lnTo>
                <a:lnTo>
                  <a:pt x="16657" y="1637"/>
                </a:lnTo>
                <a:lnTo>
                  <a:pt x="16633" y="1564"/>
                </a:lnTo>
                <a:lnTo>
                  <a:pt x="16608" y="1490"/>
                </a:lnTo>
                <a:lnTo>
                  <a:pt x="16633" y="1393"/>
                </a:lnTo>
                <a:lnTo>
                  <a:pt x="16657" y="1320"/>
                </a:lnTo>
                <a:lnTo>
                  <a:pt x="16730" y="1197"/>
                </a:lnTo>
                <a:lnTo>
                  <a:pt x="16852" y="1124"/>
                </a:lnTo>
                <a:lnTo>
                  <a:pt x="16926" y="1100"/>
                </a:lnTo>
                <a:close/>
                <a:moveTo>
                  <a:pt x="15924" y="1"/>
                </a:moveTo>
                <a:lnTo>
                  <a:pt x="15656" y="25"/>
                </a:lnTo>
                <a:lnTo>
                  <a:pt x="15387" y="74"/>
                </a:lnTo>
                <a:lnTo>
                  <a:pt x="15192" y="123"/>
                </a:lnTo>
                <a:lnTo>
                  <a:pt x="14996" y="172"/>
                </a:lnTo>
                <a:lnTo>
                  <a:pt x="14801" y="269"/>
                </a:lnTo>
                <a:lnTo>
                  <a:pt x="14605" y="367"/>
                </a:lnTo>
                <a:lnTo>
                  <a:pt x="14435" y="489"/>
                </a:lnTo>
                <a:lnTo>
                  <a:pt x="14264" y="611"/>
                </a:lnTo>
                <a:lnTo>
                  <a:pt x="14093" y="758"/>
                </a:lnTo>
                <a:lnTo>
                  <a:pt x="13970" y="929"/>
                </a:lnTo>
                <a:lnTo>
                  <a:pt x="13824" y="1100"/>
                </a:lnTo>
                <a:lnTo>
                  <a:pt x="13726" y="1271"/>
                </a:lnTo>
                <a:lnTo>
                  <a:pt x="13629" y="1466"/>
                </a:lnTo>
                <a:lnTo>
                  <a:pt x="13531" y="1661"/>
                </a:lnTo>
                <a:lnTo>
                  <a:pt x="13482" y="1881"/>
                </a:lnTo>
                <a:lnTo>
                  <a:pt x="13433" y="2101"/>
                </a:lnTo>
                <a:lnTo>
                  <a:pt x="13409" y="2345"/>
                </a:lnTo>
                <a:lnTo>
                  <a:pt x="13409" y="2565"/>
                </a:lnTo>
                <a:lnTo>
                  <a:pt x="6668" y="4372"/>
                </a:lnTo>
                <a:lnTo>
                  <a:pt x="6986" y="4592"/>
                </a:lnTo>
                <a:lnTo>
                  <a:pt x="7303" y="4812"/>
                </a:lnTo>
                <a:lnTo>
                  <a:pt x="7621" y="5032"/>
                </a:lnTo>
                <a:lnTo>
                  <a:pt x="7938" y="5203"/>
                </a:lnTo>
                <a:lnTo>
                  <a:pt x="8280" y="5374"/>
                </a:lnTo>
                <a:lnTo>
                  <a:pt x="8597" y="5496"/>
                </a:lnTo>
                <a:lnTo>
                  <a:pt x="8939" y="5618"/>
                </a:lnTo>
                <a:lnTo>
                  <a:pt x="9257" y="5740"/>
                </a:lnTo>
                <a:lnTo>
                  <a:pt x="9599" y="5813"/>
                </a:lnTo>
                <a:lnTo>
                  <a:pt x="9941" y="5862"/>
                </a:lnTo>
                <a:lnTo>
                  <a:pt x="10258" y="5911"/>
                </a:lnTo>
                <a:lnTo>
                  <a:pt x="10600" y="5935"/>
                </a:lnTo>
                <a:lnTo>
                  <a:pt x="10942" y="5935"/>
                </a:lnTo>
                <a:lnTo>
                  <a:pt x="11284" y="5911"/>
                </a:lnTo>
                <a:lnTo>
                  <a:pt x="11626" y="5862"/>
                </a:lnTo>
                <a:lnTo>
                  <a:pt x="11968" y="5813"/>
                </a:lnTo>
                <a:lnTo>
                  <a:pt x="12285" y="5716"/>
                </a:lnTo>
                <a:lnTo>
                  <a:pt x="12603" y="5642"/>
                </a:lnTo>
                <a:lnTo>
                  <a:pt x="13140" y="5423"/>
                </a:lnTo>
                <a:lnTo>
                  <a:pt x="13629" y="5203"/>
                </a:lnTo>
                <a:lnTo>
                  <a:pt x="14044" y="4983"/>
                </a:lnTo>
                <a:lnTo>
                  <a:pt x="14386" y="4763"/>
                </a:lnTo>
                <a:lnTo>
                  <a:pt x="14630" y="4592"/>
                </a:lnTo>
                <a:lnTo>
                  <a:pt x="14850" y="4421"/>
                </a:lnTo>
                <a:lnTo>
                  <a:pt x="14923" y="4372"/>
                </a:lnTo>
                <a:lnTo>
                  <a:pt x="15021" y="4348"/>
                </a:lnTo>
                <a:lnTo>
                  <a:pt x="15118" y="4372"/>
                </a:lnTo>
                <a:lnTo>
                  <a:pt x="15192" y="4421"/>
                </a:lnTo>
                <a:lnTo>
                  <a:pt x="15240" y="4519"/>
                </a:lnTo>
                <a:lnTo>
                  <a:pt x="15240" y="4592"/>
                </a:lnTo>
                <a:lnTo>
                  <a:pt x="15240" y="4690"/>
                </a:lnTo>
                <a:lnTo>
                  <a:pt x="15167" y="4763"/>
                </a:lnTo>
                <a:lnTo>
                  <a:pt x="15045" y="4861"/>
                </a:lnTo>
                <a:lnTo>
                  <a:pt x="14752" y="5105"/>
                </a:lnTo>
                <a:lnTo>
                  <a:pt x="14312" y="5398"/>
                </a:lnTo>
                <a:lnTo>
                  <a:pt x="14019" y="5569"/>
                </a:lnTo>
                <a:lnTo>
                  <a:pt x="13702" y="5716"/>
                </a:lnTo>
                <a:lnTo>
                  <a:pt x="13213" y="5935"/>
                </a:lnTo>
                <a:lnTo>
                  <a:pt x="12969" y="6033"/>
                </a:lnTo>
                <a:lnTo>
                  <a:pt x="12676" y="6131"/>
                </a:lnTo>
                <a:lnTo>
                  <a:pt x="12090" y="6277"/>
                </a:lnTo>
                <a:lnTo>
                  <a:pt x="11797" y="6326"/>
                </a:lnTo>
                <a:lnTo>
                  <a:pt x="11479" y="6375"/>
                </a:lnTo>
                <a:lnTo>
                  <a:pt x="11137" y="6400"/>
                </a:lnTo>
                <a:lnTo>
                  <a:pt x="10796" y="6424"/>
                </a:lnTo>
                <a:lnTo>
                  <a:pt x="10429" y="6400"/>
                </a:lnTo>
                <a:lnTo>
                  <a:pt x="10063" y="6375"/>
                </a:lnTo>
                <a:lnTo>
                  <a:pt x="9696" y="6326"/>
                </a:lnTo>
                <a:lnTo>
                  <a:pt x="9306" y="6229"/>
                </a:lnTo>
                <a:lnTo>
                  <a:pt x="8915" y="6131"/>
                </a:lnTo>
                <a:lnTo>
                  <a:pt x="8500" y="5984"/>
                </a:lnTo>
                <a:lnTo>
                  <a:pt x="8085" y="5813"/>
                </a:lnTo>
                <a:lnTo>
                  <a:pt x="7669" y="5594"/>
                </a:lnTo>
                <a:lnTo>
                  <a:pt x="7572" y="5569"/>
                </a:lnTo>
                <a:lnTo>
                  <a:pt x="7376" y="5471"/>
                </a:lnTo>
                <a:lnTo>
                  <a:pt x="7254" y="5471"/>
                </a:lnTo>
                <a:lnTo>
                  <a:pt x="7132" y="5496"/>
                </a:lnTo>
                <a:lnTo>
                  <a:pt x="318" y="7694"/>
                </a:lnTo>
                <a:lnTo>
                  <a:pt x="245" y="7743"/>
                </a:lnTo>
                <a:lnTo>
                  <a:pt x="147" y="7792"/>
                </a:lnTo>
                <a:lnTo>
                  <a:pt x="98" y="7865"/>
                </a:lnTo>
                <a:lnTo>
                  <a:pt x="49" y="7938"/>
                </a:lnTo>
                <a:lnTo>
                  <a:pt x="1" y="8036"/>
                </a:lnTo>
                <a:lnTo>
                  <a:pt x="1" y="8134"/>
                </a:lnTo>
                <a:lnTo>
                  <a:pt x="1" y="8207"/>
                </a:lnTo>
                <a:lnTo>
                  <a:pt x="25" y="8305"/>
                </a:lnTo>
                <a:lnTo>
                  <a:pt x="98" y="8451"/>
                </a:lnTo>
                <a:lnTo>
                  <a:pt x="196" y="8549"/>
                </a:lnTo>
                <a:lnTo>
                  <a:pt x="318" y="8622"/>
                </a:lnTo>
                <a:lnTo>
                  <a:pt x="489" y="8646"/>
                </a:lnTo>
                <a:lnTo>
                  <a:pt x="611" y="8622"/>
                </a:lnTo>
                <a:lnTo>
                  <a:pt x="269" y="8793"/>
                </a:lnTo>
                <a:lnTo>
                  <a:pt x="171" y="8842"/>
                </a:lnTo>
                <a:lnTo>
                  <a:pt x="123" y="8915"/>
                </a:lnTo>
                <a:lnTo>
                  <a:pt x="49" y="8988"/>
                </a:lnTo>
                <a:lnTo>
                  <a:pt x="25" y="9086"/>
                </a:lnTo>
                <a:lnTo>
                  <a:pt x="1" y="9159"/>
                </a:lnTo>
                <a:lnTo>
                  <a:pt x="1" y="9257"/>
                </a:lnTo>
                <a:lnTo>
                  <a:pt x="1" y="9355"/>
                </a:lnTo>
                <a:lnTo>
                  <a:pt x="49" y="9452"/>
                </a:lnTo>
                <a:lnTo>
                  <a:pt x="123" y="9575"/>
                </a:lnTo>
                <a:lnTo>
                  <a:pt x="220" y="9648"/>
                </a:lnTo>
                <a:lnTo>
                  <a:pt x="342" y="9697"/>
                </a:lnTo>
                <a:lnTo>
                  <a:pt x="489" y="9721"/>
                </a:lnTo>
                <a:lnTo>
                  <a:pt x="587" y="9721"/>
                </a:lnTo>
                <a:lnTo>
                  <a:pt x="684" y="9672"/>
                </a:lnTo>
                <a:lnTo>
                  <a:pt x="855" y="9599"/>
                </a:lnTo>
                <a:lnTo>
                  <a:pt x="782" y="9721"/>
                </a:lnTo>
                <a:lnTo>
                  <a:pt x="758" y="9868"/>
                </a:lnTo>
                <a:lnTo>
                  <a:pt x="782" y="10014"/>
                </a:lnTo>
                <a:lnTo>
                  <a:pt x="831" y="10161"/>
                </a:lnTo>
                <a:lnTo>
                  <a:pt x="929" y="10258"/>
                </a:lnTo>
                <a:lnTo>
                  <a:pt x="1026" y="10307"/>
                </a:lnTo>
                <a:lnTo>
                  <a:pt x="1124" y="10356"/>
                </a:lnTo>
                <a:lnTo>
                  <a:pt x="1246" y="10380"/>
                </a:lnTo>
                <a:lnTo>
                  <a:pt x="1393" y="10356"/>
                </a:lnTo>
                <a:lnTo>
                  <a:pt x="1515" y="10283"/>
                </a:lnTo>
                <a:lnTo>
                  <a:pt x="6082" y="7303"/>
                </a:lnTo>
                <a:lnTo>
                  <a:pt x="6546" y="7523"/>
                </a:lnTo>
                <a:lnTo>
                  <a:pt x="7108" y="7743"/>
                </a:lnTo>
                <a:lnTo>
                  <a:pt x="7791" y="7987"/>
                </a:lnTo>
                <a:lnTo>
                  <a:pt x="8524" y="8207"/>
                </a:lnTo>
                <a:lnTo>
                  <a:pt x="9306" y="8402"/>
                </a:lnTo>
                <a:lnTo>
                  <a:pt x="10087" y="8549"/>
                </a:lnTo>
                <a:lnTo>
                  <a:pt x="10454" y="8598"/>
                </a:lnTo>
                <a:lnTo>
                  <a:pt x="10820" y="8646"/>
                </a:lnTo>
                <a:lnTo>
                  <a:pt x="11528" y="8646"/>
                </a:lnTo>
                <a:lnTo>
                  <a:pt x="12212" y="10356"/>
                </a:lnTo>
                <a:lnTo>
                  <a:pt x="12261" y="10405"/>
                </a:lnTo>
                <a:lnTo>
                  <a:pt x="12310" y="10454"/>
                </a:lnTo>
                <a:lnTo>
                  <a:pt x="12383" y="10478"/>
                </a:lnTo>
                <a:lnTo>
                  <a:pt x="12456" y="10503"/>
                </a:lnTo>
                <a:lnTo>
                  <a:pt x="13384" y="10503"/>
                </a:lnTo>
                <a:lnTo>
                  <a:pt x="13482" y="10478"/>
                </a:lnTo>
                <a:lnTo>
                  <a:pt x="13555" y="10454"/>
                </a:lnTo>
                <a:lnTo>
                  <a:pt x="13604" y="10405"/>
                </a:lnTo>
                <a:lnTo>
                  <a:pt x="13629" y="10332"/>
                </a:lnTo>
                <a:lnTo>
                  <a:pt x="13629" y="10234"/>
                </a:lnTo>
                <a:lnTo>
                  <a:pt x="13580" y="10161"/>
                </a:lnTo>
                <a:lnTo>
                  <a:pt x="13506" y="10087"/>
                </a:lnTo>
                <a:lnTo>
                  <a:pt x="13409" y="10087"/>
                </a:lnTo>
                <a:lnTo>
                  <a:pt x="12603" y="10014"/>
                </a:lnTo>
                <a:lnTo>
                  <a:pt x="12163" y="8646"/>
                </a:lnTo>
                <a:lnTo>
                  <a:pt x="12700" y="8598"/>
                </a:lnTo>
                <a:lnTo>
                  <a:pt x="13067" y="8549"/>
                </a:lnTo>
                <a:lnTo>
                  <a:pt x="13482" y="8475"/>
                </a:lnTo>
                <a:lnTo>
                  <a:pt x="13922" y="8378"/>
                </a:lnTo>
                <a:lnTo>
                  <a:pt x="14386" y="8280"/>
                </a:lnTo>
                <a:lnTo>
                  <a:pt x="14874" y="8109"/>
                </a:lnTo>
                <a:lnTo>
                  <a:pt x="15363" y="7914"/>
                </a:lnTo>
                <a:lnTo>
                  <a:pt x="15827" y="7670"/>
                </a:lnTo>
                <a:lnTo>
                  <a:pt x="16046" y="7547"/>
                </a:lnTo>
                <a:lnTo>
                  <a:pt x="16291" y="7376"/>
                </a:lnTo>
                <a:lnTo>
                  <a:pt x="16486" y="7205"/>
                </a:lnTo>
                <a:lnTo>
                  <a:pt x="16681" y="7035"/>
                </a:lnTo>
                <a:lnTo>
                  <a:pt x="16877" y="6839"/>
                </a:lnTo>
                <a:lnTo>
                  <a:pt x="17072" y="6619"/>
                </a:lnTo>
                <a:lnTo>
                  <a:pt x="17219" y="6375"/>
                </a:lnTo>
                <a:lnTo>
                  <a:pt x="17365" y="6131"/>
                </a:lnTo>
                <a:lnTo>
                  <a:pt x="17512" y="5862"/>
                </a:lnTo>
                <a:lnTo>
                  <a:pt x="17610" y="5569"/>
                </a:lnTo>
                <a:lnTo>
                  <a:pt x="17707" y="5276"/>
                </a:lnTo>
                <a:lnTo>
                  <a:pt x="17780" y="4959"/>
                </a:lnTo>
                <a:lnTo>
                  <a:pt x="17829" y="4592"/>
                </a:lnTo>
                <a:lnTo>
                  <a:pt x="17854" y="4226"/>
                </a:lnTo>
                <a:lnTo>
                  <a:pt x="17854" y="3884"/>
                </a:lnTo>
                <a:lnTo>
                  <a:pt x="17829" y="3444"/>
                </a:lnTo>
                <a:lnTo>
                  <a:pt x="17829" y="2980"/>
                </a:lnTo>
                <a:lnTo>
                  <a:pt x="17829" y="2760"/>
                </a:lnTo>
                <a:lnTo>
                  <a:pt x="17878" y="2590"/>
                </a:lnTo>
                <a:lnTo>
                  <a:pt x="18440" y="2370"/>
                </a:lnTo>
                <a:lnTo>
                  <a:pt x="18733" y="2272"/>
                </a:lnTo>
                <a:lnTo>
                  <a:pt x="18293" y="2125"/>
                </a:lnTo>
                <a:lnTo>
                  <a:pt x="18586" y="1979"/>
                </a:lnTo>
                <a:lnTo>
                  <a:pt x="18855" y="1857"/>
                </a:lnTo>
                <a:lnTo>
                  <a:pt x="18953" y="1808"/>
                </a:lnTo>
                <a:lnTo>
                  <a:pt x="19002" y="1759"/>
                </a:lnTo>
                <a:lnTo>
                  <a:pt x="19002" y="1710"/>
                </a:lnTo>
                <a:lnTo>
                  <a:pt x="18953" y="1686"/>
                </a:lnTo>
                <a:lnTo>
                  <a:pt x="18000" y="1271"/>
                </a:lnTo>
                <a:lnTo>
                  <a:pt x="17780" y="1026"/>
                </a:lnTo>
                <a:lnTo>
                  <a:pt x="17561" y="782"/>
                </a:lnTo>
                <a:lnTo>
                  <a:pt x="17243" y="514"/>
                </a:lnTo>
                <a:lnTo>
                  <a:pt x="17048" y="391"/>
                </a:lnTo>
                <a:lnTo>
                  <a:pt x="16852" y="269"/>
                </a:lnTo>
                <a:lnTo>
                  <a:pt x="16633" y="172"/>
                </a:lnTo>
                <a:lnTo>
                  <a:pt x="16413" y="98"/>
                </a:lnTo>
                <a:lnTo>
                  <a:pt x="16169" y="25"/>
                </a:lnTo>
                <a:lnTo>
                  <a:pt x="15924" y="1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08" name="Google Shape;608;p40"/>
          <p:cNvGrpSpPr/>
          <p:nvPr/>
        </p:nvGrpSpPr>
        <p:grpSpPr>
          <a:xfrm>
            <a:off x="5458778" y="4353382"/>
            <a:ext cx="289444" cy="332833"/>
            <a:chOff x="6685175" y="5036025"/>
            <a:chExt cx="346225" cy="398125"/>
          </a:xfrm>
        </p:grpSpPr>
        <p:sp>
          <p:nvSpPr>
            <p:cNvPr id="609" name="Google Shape;609;p40"/>
            <p:cNvSpPr/>
            <p:nvPr/>
          </p:nvSpPr>
          <p:spPr>
            <a:xfrm>
              <a:off x="6743800" y="5036025"/>
              <a:ext cx="105650" cy="147775"/>
            </a:xfrm>
            <a:custGeom>
              <a:rect b="b" l="l" r="r" t="t"/>
              <a:pathLst>
                <a:path extrusionOk="0" h="5911" w="4226">
                  <a:moveTo>
                    <a:pt x="2931" y="1"/>
                  </a:moveTo>
                  <a:lnTo>
                    <a:pt x="2736" y="25"/>
                  </a:lnTo>
                  <a:lnTo>
                    <a:pt x="2516" y="74"/>
                  </a:lnTo>
                  <a:lnTo>
                    <a:pt x="2272" y="147"/>
                  </a:lnTo>
                  <a:lnTo>
                    <a:pt x="2027" y="269"/>
                  </a:lnTo>
                  <a:lnTo>
                    <a:pt x="1783" y="416"/>
                  </a:lnTo>
                  <a:lnTo>
                    <a:pt x="1539" y="611"/>
                  </a:lnTo>
                  <a:lnTo>
                    <a:pt x="1319" y="807"/>
                  </a:lnTo>
                  <a:lnTo>
                    <a:pt x="1075" y="1026"/>
                  </a:lnTo>
                  <a:lnTo>
                    <a:pt x="855" y="1271"/>
                  </a:lnTo>
                  <a:lnTo>
                    <a:pt x="660" y="1539"/>
                  </a:lnTo>
                  <a:lnTo>
                    <a:pt x="489" y="1808"/>
                  </a:lnTo>
                  <a:lnTo>
                    <a:pt x="318" y="2101"/>
                  </a:lnTo>
                  <a:lnTo>
                    <a:pt x="196" y="2370"/>
                  </a:lnTo>
                  <a:lnTo>
                    <a:pt x="98" y="2663"/>
                  </a:lnTo>
                  <a:lnTo>
                    <a:pt x="25" y="2956"/>
                  </a:lnTo>
                  <a:lnTo>
                    <a:pt x="0" y="3249"/>
                  </a:lnTo>
                  <a:lnTo>
                    <a:pt x="0" y="3517"/>
                  </a:lnTo>
                  <a:lnTo>
                    <a:pt x="49" y="3786"/>
                  </a:lnTo>
                  <a:lnTo>
                    <a:pt x="122" y="4055"/>
                  </a:lnTo>
                  <a:lnTo>
                    <a:pt x="196" y="4299"/>
                  </a:lnTo>
                  <a:lnTo>
                    <a:pt x="293" y="4543"/>
                  </a:lnTo>
                  <a:lnTo>
                    <a:pt x="415" y="4763"/>
                  </a:lnTo>
                  <a:lnTo>
                    <a:pt x="562" y="4958"/>
                  </a:lnTo>
                  <a:lnTo>
                    <a:pt x="708" y="5154"/>
                  </a:lnTo>
                  <a:lnTo>
                    <a:pt x="855" y="5325"/>
                  </a:lnTo>
                  <a:lnTo>
                    <a:pt x="1026" y="5471"/>
                  </a:lnTo>
                  <a:lnTo>
                    <a:pt x="1221" y="5618"/>
                  </a:lnTo>
                  <a:lnTo>
                    <a:pt x="1392" y="5716"/>
                  </a:lnTo>
                  <a:lnTo>
                    <a:pt x="1588" y="5813"/>
                  </a:lnTo>
                  <a:lnTo>
                    <a:pt x="1807" y="5862"/>
                  </a:lnTo>
                  <a:lnTo>
                    <a:pt x="2003" y="5911"/>
                  </a:lnTo>
                  <a:lnTo>
                    <a:pt x="2442" y="5911"/>
                  </a:lnTo>
                  <a:lnTo>
                    <a:pt x="2662" y="5862"/>
                  </a:lnTo>
                  <a:lnTo>
                    <a:pt x="2858" y="5789"/>
                  </a:lnTo>
                  <a:lnTo>
                    <a:pt x="3053" y="5716"/>
                  </a:lnTo>
                  <a:lnTo>
                    <a:pt x="3224" y="5593"/>
                  </a:lnTo>
                  <a:lnTo>
                    <a:pt x="3395" y="5471"/>
                  </a:lnTo>
                  <a:lnTo>
                    <a:pt x="3541" y="5300"/>
                  </a:lnTo>
                  <a:lnTo>
                    <a:pt x="3688" y="5129"/>
                  </a:lnTo>
                  <a:lnTo>
                    <a:pt x="3810" y="4934"/>
                  </a:lnTo>
                  <a:lnTo>
                    <a:pt x="3932" y="4739"/>
                  </a:lnTo>
                  <a:lnTo>
                    <a:pt x="4030" y="4519"/>
                  </a:lnTo>
                  <a:lnTo>
                    <a:pt x="4103" y="4275"/>
                  </a:lnTo>
                  <a:lnTo>
                    <a:pt x="4152" y="4030"/>
                  </a:lnTo>
                  <a:lnTo>
                    <a:pt x="4201" y="3786"/>
                  </a:lnTo>
                  <a:lnTo>
                    <a:pt x="4225" y="3517"/>
                  </a:lnTo>
                  <a:lnTo>
                    <a:pt x="4201" y="3249"/>
                  </a:lnTo>
                  <a:lnTo>
                    <a:pt x="4176" y="2980"/>
                  </a:lnTo>
                  <a:lnTo>
                    <a:pt x="4054" y="1881"/>
                  </a:lnTo>
                  <a:lnTo>
                    <a:pt x="3957" y="1368"/>
                  </a:lnTo>
                  <a:lnTo>
                    <a:pt x="3835" y="904"/>
                  </a:lnTo>
                  <a:lnTo>
                    <a:pt x="3737" y="684"/>
                  </a:lnTo>
                  <a:lnTo>
                    <a:pt x="3664" y="513"/>
                  </a:lnTo>
                  <a:lnTo>
                    <a:pt x="3541" y="342"/>
                  </a:lnTo>
                  <a:lnTo>
                    <a:pt x="3419" y="220"/>
                  </a:lnTo>
                  <a:lnTo>
                    <a:pt x="3273" y="123"/>
                  </a:lnTo>
                  <a:lnTo>
                    <a:pt x="3126" y="49"/>
                  </a:lnTo>
                  <a:lnTo>
                    <a:pt x="2931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0" name="Google Shape;610;p40"/>
            <p:cNvSpPr/>
            <p:nvPr/>
          </p:nvSpPr>
          <p:spPr>
            <a:xfrm>
              <a:off x="6685175" y="5152025"/>
              <a:ext cx="84275" cy="117275"/>
            </a:xfrm>
            <a:custGeom>
              <a:rect b="b" l="l" r="r" t="t"/>
              <a:pathLst>
                <a:path extrusionOk="0" h="4691" w="3371">
                  <a:moveTo>
                    <a:pt x="1368" y="1"/>
                  </a:moveTo>
                  <a:lnTo>
                    <a:pt x="1197" y="25"/>
                  </a:lnTo>
                  <a:lnTo>
                    <a:pt x="1026" y="99"/>
                  </a:lnTo>
                  <a:lnTo>
                    <a:pt x="855" y="172"/>
                  </a:lnTo>
                  <a:lnTo>
                    <a:pt x="709" y="270"/>
                  </a:lnTo>
                  <a:lnTo>
                    <a:pt x="562" y="392"/>
                  </a:lnTo>
                  <a:lnTo>
                    <a:pt x="440" y="538"/>
                  </a:lnTo>
                  <a:lnTo>
                    <a:pt x="318" y="685"/>
                  </a:lnTo>
                  <a:lnTo>
                    <a:pt x="220" y="856"/>
                  </a:lnTo>
                  <a:lnTo>
                    <a:pt x="147" y="1051"/>
                  </a:lnTo>
                  <a:lnTo>
                    <a:pt x="74" y="1247"/>
                  </a:lnTo>
                  <a:lnTo>
                    <a:pt x="49" y="1442"/>
                  </a:lnTo>
                  <a:lnTo>
                    <a:pt x="1" y="1662"/>
                  </a:lnTo>
                  <a:lnTo>
                    <a:pt x="1" y="1882"/>
                  </a:lnTo>
                  <a:lnTo>
                    <a:pt x="1" y="2101"/>
                  </a:lnTo>
                  <a:lnTo>
                    <a:pt x="25" y="2346"/>
                  </a:lnTo>
                  <a:lnTo>
                    <a:pt x="74" y="2565"/>
                  </a:lnTo>
                  <a:lnTo>
                    <a:pt x="147" y="2810"/>
                  </a:lnTo>
                  <a:lnTo>
                    <a:pt x="220" y="3054"/>
                  </a:lnTo>
                  <a:lnTo>
                    <a:pt x="342" y="3274"/>
                  </a:lnTo>
                  <a:lnTo>
                    <a:pt x="440" y="3493"/>
                  </a:lnTo>
                  <a:lnTo>
                    <a:pt x="587" y="3689"/>
                  </a:lnTo>
                  <a:lnTo>
                    <a:pt x="733" y="3860"/>
                  </a:lnTo>
                  <a:lnTo>
                    <a:pt x="880" y="4031"/>
                  </a:lnTo>
                  <a:lnTo>
                    <a:pt x="1051" y="4177"/>
                  </a:lnTo>
                  <a:lnTo>
                    <a:pt x="1222" y="4324"/>
                  </a:lnTo>
                  <a:lnTo>
                    <a:pt x="1393" y="4422"/>
                  </a:lnTo>
                  <a:lnTo>
                    <a:pt x="1564" y="4519"/>
                  </a:lnTo>
                  <a:lnTo>
                    <a:pt x="1759" y="4592"/>
                  </a:lnTo>
                  <a:lnTo>
                    <a:pt x="1954" y="4641"/>
                  </a:lnTo>
                  <a:lnTo>
                    <a:pt x="2125" y="4690"/>
                  </a:lnTo>
                  <a:lnTo>
                    <a:pt x="2516" y="4690"/>
                  </a:lnTo>
                  <a:lnTo>
                    <a:pt x="2687" y="4641"/>
                  </a:lnTo>
                  <a:lnTo>
                    <a:pt x="2882" y="4592"/>
                  </a:lnTo>
                  <a:lnTo>
                    <a:pt x="3029" y="4495"/>
                  </a:lnTo>
                  <a:lnTo>
                    <a:pt x="3151" y="4397"/>
                  </a:lnTo>
                  <a:lnTo>
                    <a:pt x="3249" y="4299"/>
                  </a:lnTo>
                  <a:lnTo>
                    <a:pt x="3322" y="4153"/>
                  </a:lnTo>
                  <a:lnTo>
                    <a:pt x="3371" y="4006"/>
                  </a:lnTo>
                  <a:lnTo>
                    <a:pt x="3371" y="3860"/>
                  </a:lnTo>
                  <a:lnTo>
                    <a:pt x="3371" y="3689"/>
                  </a:lnTo>
                  <a:lnTo>
                    <a:pt x="3347" y="3518"/>
                  </a:lnTo>
                  <a:lnTo>
                    <a:pt x="3249" y="3127"/>
                  </a:lnTo>
                  <a:lnTo>
                    <a:pt x="3078" y="2712"/>
                  </a:lnTo>
                  <a:lnTo>
                    <a:pt x="2712" y="1808"/>
                  </a:lnTo>
                  <a:lnTo>
                    <a:pt x="2370" y="953"/>
                  </a:lnTo>
                  <a:lnTo>
                    <a:pt x="2199" y="612"/>
                  </a:lnTo>
                  <a:lnTo>
                    <a:pt x="2028" y="343"/>
                  </a:lnTo>
                  <a:lnTo>
                    <a:pt x="1954" y="221"/>
                  </a:lnTo>
                  <a:lnTo>
                    <a:pt x="1857" y="123"/>
                  </a:lnTo>
                  <a:lnTo>
                    <a:pt x="1735" y="74"/>
                  </a:lnTo>
                  <a:lnTo>
                    <a:pt x="1637" y="25"/>
                  </a:lnTo>
                  <a:lnTo>
                    <a:pt x="1490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1" name="Google Shape;611;p40"/>
            <p:cNvSpPr/>
            <p:nvPr/>
          </p:nvSpPr>
          <p:spPr>
            <a:xfrm>
              <a:off x="6871400" y="5038475"/>
              <a:ext cx="105650" cy="145325"/>
            </a:xfrm>
            <a:custGeom>
              <a:rect b="b" l="l" r="r" t="t"/>
              <a:pathLst>
                <a:path extrusionOk="0" h="5813" w="4226">
                  <a:moveTo>
                    <a:pt x="1295" y="0"/>
                  </a:moveTo>
                  <a:lnTo>
                    <a:pt x="1100" y="49"/>
                  </a:lnTo>
                  <a:lnTo>
                    <a:pt x="953" y="98"/>
                  </a:lnTo>
                  <a:lnTo>
                    <a:pt x="807" y="196"/>
                  </a:lnTo>
                  <a:lnTo>
                    <a:pt x="684" y="318"/>
                  </a:lnTo>
                  <a:lnTo>
                    <a:pt x="587" y="464"/>
                  </a:lnTo>
                  <a:lnTo>
                    <a:pt x="489" y="660"/>
                  </a:lnTo>
                  <a:lnTo>
                    <a:pt x="391" y="855"/>
                  </a:lnTo>
                  <a:lnTo>
                    <a:pt x="269" y="1295"/>
                  </a:lnTo>
                  <a:lnTo>
                    <a:pt x="172" y="1808"/>
                  </a:lnTo>
                  <a:lnTo>
                    <a:pt x="49" y="2882"/>
                  </a:lnTo>
                  <a:lnTo>
                    <a:pt x="1" y="3151"/>
                  </a:lnTo>
                  <a:lnTo>
                    <a:pt x="1" y="3419"/>
                  </a:lnTo>
                  <a:lnTo>
                    <a:pt x="25" y="3688"/>
                  </a:lnTo>
                  <a:lnTo>
                    <a:pt x="74" y="3932"/>
                  </a:lnTo>
                  <a:lnTo>
                    <a:pt x="123" y="4177"/>
                  </a:lnTo>
                  <a:lnTo>
                    <a:pt x="196" y="4421"/>
                  </a:lnTo>
                  <a:lnTo>
                    <a:pt x="294" y="4641"/>
                  </a:lnTo>
                  <a:lnTo>
                    <a:pt x="416" y="4836"/>
                  </a:lnTo>
                  <a:lnTo>
                    <a:pt x="538" y="5031"/>
                  </a:lnTo>
                  <a:lnTo>
                    <a:pt x="684" y="5202"/>
                  </a:lnTo>
                  <a:lnTo>
                    <a:pt x="831" y="5373"/>
                  </a:lnTo>
                  <a:lnTo>
                    <a:pt x="1002" y="5495"/>
                  </a:lnTo>
                  <a:lnTo>
                    <a:pt x="1173" y="5618"/>
                  </a:lnTo>
                  <a:lnTo>
                    <a:pt x="1368" y="5691"/>
                  </a:lnTo>
                  <a:lnTo>
                    <a:pt x="1588" y="5764"/>
                  </a:lnTo>
                  <a:lnTo>
                    <a:pt x="1783" y="5813"/>
                  </a:lnTo>
                  <a:lnTo>
                    <a:pt x="2223" y="5813"/>
                  </a:lnTo>
                  <a:lnTo>
                    <a:pt x="2418" y="5764"/>
                  </a:lnTo>
                  <a:lnTo>
                    <a:pt x="2638" y="5715"/>
                  </a:lnTo>
                  <a:lnTo>
                    <a:pt x="2834" y="5618"/>
                  </a:lnTo>
                  <a:lnTo>
                    <a:pt x="3005" y="5520"/>
                  </a:lnTo>
                  <a:lnTo>
                    <a:pt x="3200" y="5373"/>
                  </a:lnTo>
                  <a:lnTo>
                    <a:pt x="3371" y="5227"/>
                  </a:lnTo>
                  <a:lnTo>
                    <a:pt x="3517" y="5056"/>
                  </a:lnTo>
                  <a:lnTo>
                    <a:pt x="3664" y="4860"/>
                  </a:lnTo>
                  <a:lnTo>
                    <a:pt x="3811" y="4665"/>
                  </a:lnTo>
                  <a:lnTo>
                    <a:pt x="3933" y="4445"/>
                  </a:lnTo>
                  <a:lnTo>
                    <a:pt x="4030" y="4201"/>
                  </a:lnTo>
                  <a:lnTo>
                    <a:pt x="4104" y="3957"/>
                  </a:lnTo>
                  <a:lnTo>
                    <a:pt x="4177" y="3688"/>
                  </a:lnTo>
                  <a:lnTo>
                    <a:pt x="4226" y="3419"/>
                  </a:lnTo>
                  <a:lnTo>
                    <a:pt x="4226" y="3151"/>
                  </a:lnTo>
                  <a:lnTo>
                    <a:pt x="4201" y="2858"/>
                  </a:lnTo>
                  <a:lnTo>
                    <a:pt x="4128" y="2589"/>
                  </a:lnTo>
                  <a:lnTo>
                    <a:pt x="4030" y="2296"/>
                  </a:lnTo>
                  <a:lnTo>
                    <a:pt x="3908" y="2027"/>
                  </a:lnTo>
                  <a:lnTo>
                    <a:pt x="3737" y="1734"/>
                  </a:lnTo>
                  <a:lnTo>
                    <a:pt x="3566" y="1490"/>
                  </a:lnTo>
                  <a:lnTo>
                    <a:pt x="3371" y="1221"/>
                  </a:lnTo>
                  <a:lnTo>
                    <a:pt x="3151" y="1002"/>
                  </a:lnTo>
                  <a:lnTo>
                    <a:pt x="2907" y="782"/>
                  </a:lnTo>
                  <a:lnTo>
                    <a:pt x="2687" y="586"/>
                  </a:lnTo>
                  <a:lnTo>
                    <a:pt x="2443" y="415"/>
                  </a:lnTo>
                  <a:lnTo>
                    <a:pt x="2199" y="269"/>
                  </a:lnTo>
                  <a:lnTo>
                    <a:pt x="1954" y="147"/>
                  </a:lnTo>
                  <a:lnTo>
                    <a:pt x="1710" y="74"/>
                  </a:lnTo>
                  <a:lnTo>
                    <a:pt x="1490" y="25"/>
                  </a:lnTo>
                  <a:lnTo>
                    <a:pt x="1295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2" name="Google Shape;612;p40"/>
            <p:cNvSpPr/>
            <p:nvPr/>
          </p:nvSpPr>
          <p:spPr>
            <a:xfrm>
              <a:off x="6944050" y="5155700"/>
              <a:ext cx="87350" cy="116025"/>
            </a:xfrm>
            <a:custGeom>
              <a:rect b="b" l="l" r="r" t="t"/>
              <a:pathLst>
                <a:path extrusionOk="0" h="4641" w="3494">
                  <a:moveTo>
                    <a:pt x="1979" y="0"/>
                  </a:moveTo>
                  <a:lnTo>
                    <a:pt x="1857" y="49"/>
                  </a:lnTo>
                  <a:lnTo>
                    <a:pt x="1735" y="98"/>
                  </a:lnTo>
                  <a:lnTo>
                    <a:pt x="1637" y="196"/>
                  </a:lnTo>
                  <a:lnTo>
                    <a:pt x="1540" y="294"/>
                  </a:lnTo>
                  <a:lnTo>
                    <a:pt x="1369" y="562"/>
                  </a:lnTo>
                  <a:lnTo>
                    <a:pt x="1173" y="904"/>
                  </a:lnTo>
                  <a:lnTo>
                    <a:pt x="782" y="1735"/>
                  </a:lnTo>
                  <a:lnTo>
                    <a:pt x="367" y="2614"/>
                  </a:lnTo>
                  <a:lnTo>
                    <a:pt x="196" y="3005"/>
                  </a:lnTo>
                  <a:lnTo>
                    <a:pt x="74" y="3395"/>
                  </a:lnTo>
                  <a:lnTo>
                    <a:pt x="25" y="3566"/>
                  </a:lnTo>
                  <a:lnTo>
                    <a:pt x="1" y="3737"/>
                  </a:lnTo>
                  <a:lnTo>
                    <a:pt x="25" y="3908"/>
                  </a:lnTo>
                  <a:lnTo>
                    <a:pt x="50" y="4055"/>
                  </a:lnTo>
                  <a:lnTo>
                    <a:pt x="99" y="4177"/>
                  </a:lnTo>
                  <a:lnTo>
                    <a:pt x="196" y="4299"/>
                  </a:lnTo>
                  <a:lnTo>
                    <a:pt x="318" y="4397"/>
                  </a:lnTo>
                  <a:lnTo>
                    <a:pt x="465" y="4494"/>
                  </a:lnTo>
                  <a:lnTo>
                    <a:pt x="636" y="4568"/>
                  </a:lnTo>
                  <a:lnTo>
                    <a:pt x="831" y="4616"/>
                  </a:lnTo>
                  <a:lnTo>
                    <a:pt x="1027" y="4641"/>
                  </a:lnTo>
                  <a:lnTo>
                    <a:pt x="1198" y="4641"/>
                  </a:lnTo>
                  <a:lnTo>
                    <a:pt x="1393" y="4616"/>
                  </a:lnTo>
                  <a:lnTo>
                    <a:pt x="1588" y="4568"/>
                  </a:lnTo>
                  <a:lnTo>
                    <a:pt x="1784" y="4494"/>
                  </a:lnTo>
                  <a:lnTo>
                    <a:pt x="1955" y="4421"/>
                  </a:lnTo>
                  <a:lnTo>
                    <a:pt x="2150" y="4323"/>
                  </a:lnTo>
                  <a:lnTo>
                    <a:pt x="2321" y="4201"/>
                  </a:lnTo>
                  <a:lnTo>
                    <a:pt x="2492" y="4055"/>
                  </a:lnTo>
                  <a:lnTo>
                    <a:pt x="2663" y="3884"/>
                  </a:lnTo>
                  <a:lnTo>
                    <a:pt x="2810" y="3713"/>
                  </a:lnTo>
                  <a:lnTo>
                    <a:pt x="2956" y="3517"/>
                  </a:lnTo>
                  <a:lnTo>
                    <a:pt x="3078" y="3322"/>
                  </a:lnTo>
                  <a:lnTo>
                    <a:pt x="3200" y="3102"/>
                  </a:lnTo>
                  <a:lnTo>
                    <a:pt x="3298" y="2882"/>
                  </a:lnTo>
                  <a:lnTo>
                    <a:pt x="3371" y="2638"/>
                  </a:lnTo>
                  <a:lnTo>
                    <a:pt x="3420" y="2418"/>
                  </a:lnTo>
                  <a:lnTo>
                    <a:pt x="3469" y="2174"/>
                  </a:lnTo>
                  <a:lnTo>
                    <a:pt x="3493" y="1954"/>
                  </a:lnTo>
                  <a:lnTo>
                    <a:pt x="3493" y="1735"/>
                  </a:lnTo>
                  <a:lnTo>
                    <a:pt x="3469" y="1515"/>
                  </a:lnTo>
                  <a:lnTo>
                    <a:pt x="3445" y="1319"/>
                  </a:lnTo>
                  <a:lnTo>
                    <a:pt x="3396" y="1124"/>
                  </a:lnTo>
                  <a:lnTo>
                    <a:pt x="3322" y="929"/>
                  </a:lnTo>
                  <a:lnTo>
                    <a:pt x="3249" y="758"/>
                  </a:lnTo>
                  <a:lnTo>
                    <a:pt x="3127" y="587"/>
                  </a:lnTo>
                  <a:lnTo>
                    <a:pt x="3005" y="440"/>
                  </a:lnTo>
                  <a:lnTo>
                    <a:pt x="2883" y="318"/>
                  </a:lnTo>
                  <a:lnTo>
                    <a:pt x="2736" y="196"/>
                  </a:lnTo>
                  <a:lnTo>
                    <a:pt x="2565" y="98"/>
                  </a:lnTo>
                  <a:lnTo>
                    <a:pt x="2394" y="49"/>
                  </a:lnTo>
                  <a:lnTo>
                    <a:pt x="2248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3" name="Google Shape;613;p40"/>
            <p:cNvSpPr/>
            <p:nvPr/>
          </p:nvSpPr>
          <p:spPr>
            <a:xfrm>
              <a:off x="6727300" y="5185625"/>
              <a:ext cx="263800" cy="248525"/>
            </a:xfrm>
            <a:custGeom>
              <a:rect b="b" l="l" r="r" t="t"/>
              <a:pathLst>
                <a:path extrusionOk="0" h="9941" w="10552">
                  <a:moveTo>
                    <a:pt x="5252" y="0"/>
                  </a:moveTo>
                  <a:lnTo>
                    <a:pt x="4959" y="25"/>
                  </a:lnTo>
                  <a:lnTo>
                    <a:pt x="4666" y="73"/>
                  </a:lnTo>
                  <a:lnTo>
                    <a:pt x="4372" y="171"/>
                  </a:lnTo>
                  <a:lnTo>
                    <a:pt x="4104" y="293"/>
                  </a:lnTo>
                  <a:lnTo>
                    <a:pt x="3835" y="464"/>
                  </a:lnTo>
                  <a:lnTo>
                    <a:pt x="3591" y="635"/>
                  </a:lnTo>
                  <a:lnTo>
                    <a:pt x="3371" y="855"/>
                  </a:lnTo>
                  <a:lnTo>
                    <a:pt x="3176" y="1124"/>
                  </a:lnTo>
                  <a:lnTo>
                    <a:pt x="3029" y="1343"/>
                  </a:lnTo>
                  <a:lnTo>
                    <a:pt x="2907" y="1612"/>
                  </a:lnTo>
                  <a:lnTo>
                    <a:pt x="2809" y="1856"/>
                  </a:lnTo>
                  <a:lnTo>
                    <a:pt x="2736" y="2125"/>
                  </a:lnTo>
                  <a:lnTo>
                    <a:pt x="2565" y="2662"/>
                  </a:lnTo>
                  <a:lnTo>
                    <a:pt x="2492" y="2931"/>
                  </a:lnTo>
                  <a:lnTo>
                    <a:pt x="2394" y="3200"/>
                  </a:lnTo>
                  <a:lnTo>
                    <a:pt x="2248" y="3444"/>
                  </a:lnTo>
                  <a:lnTo>
                    <a:pt x="2101" y="3688"/>
                  </a:lnTo>
                  <a:lnTo>
                    <a:pt x="1906" y="3908"/>
                  </a:lnTo>
                  <a:lnTo>
                    <a:pt x="1735" y="4103"/>
                  </a:lnTo>
                  <a:lnTo>
                    <a:pt x="1320" y="4470"/>
                  </a:lnTo>
                  <a:lnTo>
                    <a:pt x="904" y="4860"/>
                  </a:lnTo>
                  <a:lnTo>
                    <a:pt x="709" y="5080"/>
                  </a:lnTo>
                  <a:lnTo>
                    <a:pt x="514" y="5324"/>
                  </a:lnTo>
                  <a:lnTo>
                    <a:pt x="367" y="5569"/>
                  </a:lnTo>
                  <a:lnTo>
                    <a:pt x="245" y="5837"/>
                  </a:lnTo>
                  <a:lnTo>
                    <a:pt x="147" y="6130"/>
                  </a:lnTo>
                  <a:lnTo>
                    <a:pt x="74" y="6423"/>
                  </a:lnTo>
                  <a:lnTo>
                    <a:pt x="25" y="6741"/>
                  </a:lnTo>
                  <a:lnTo>
                    <a:pt x="1" y="7034"/>
                  </a:lnTo>
                  <a:lnTo>
                    <a:pt x="25" y="7327"/>
                  </a:lnTo>
                  <a:lnTo>
                    <a:pt x="50" y="7620"/>
                  </a:lnTo>
                  <a:lnTo>
                    <a:pt x="123" y="7889"/>
                  </a:lnTo>
                  <a:lnTo>
                    <a:pt x="221" y="8158"/>
                  </a:lnTo>
                  <a:lnTo>
                    <a:pt x="318" y="8426"/>
                  </a:lnTo>
                  <a:lnTo>
                    <a:pt x="440" y="8646"/>
                  </a:lnTo>
                  <a:lnTo>
                    <a:pt x="611" y="8890"/>
                  </a:lnTo>
                  <a:lnTo>
                    <a:pt x="782" y="9086"/>
                  </a:lnTo>
                  <a:lnTo>
                    <a:pt x="953" y="9281"/>
                  </a:lnTo>
                  <a:lnTo>
                    <a:pt x="1149" y="9428"/>
                  </a:lnTo>
                  <a:lnTo>
                    <a:pt x="1368" y="9574"/>
                  </a:lnTo>
                  <a:lnTo>
                    <a:pt x="1613" y="9696"/>
                  </a:lnTo>
                  <a:lnTo>
                    <a:pt x="1857" y="9794"/>
                  </a:lnTo>
                  <a:lnTo>
                    <a:pt x="2101" y="9867"/>
                  </a:lnTo>
                  <a:lnTo>
                    <a:pt x="2370" y="9916"/>
                  </a:lnTo>
                  <a:lnTo>
                    <a:pt x="2614" y="9940"/>
                  </a:lnTo>
                  <a:lnTo>
                    <a:pt x="2980" y="9916"/>
                  </a:lnTo>
                  <a:lnTo>
                    <a:pt x="3347" y="9818"/>
                  </a:lnTo>
                  <a:lnTo>
                    <a:pt x="3689" y="9696"/>
                  </a:lnTo>
                  <a:lnTo>
                    <a:pt x="4006" y="9501"/>
                  </a:lnTo>
                  <a:lnTo>
                    <a:pt x="4153" y="9403"/>
                  </a:lnTo>
                  <a:lnTo>
                    <a:pt x="4299" y="9330"/>
                  </a:lnTo>
                  <a:lnTo>
                    <a:pt x="4446" y="9305"/>
                  </a:lnTo>
                  <a:lnTo>
                    <a:pt x="4592" y="9257"/>
                  </a:lnTo>
                  <a:lnTo>
                    <a:pt x="4910" y="9232"/>
                  </a:lnTo>
                  <a:lnTo>
                    <a:pt x="5642" y="9232"/>
                  </a:lnTo>
                  <a:lnTo>
                    <a:pt x="5960" y="9257"/>
                  </a:lnTo>
                  <a:lnTo>
                    <a:pt x="6106" y="9305"/>
                  </a:lnTo>
                  <a:lnTo>
                    <a:pt x="6253" y="9330"/>
                  </a:lnTo>
                  <a:lnTo>
                    <a:pt x="6400" y="9403"/>
                  </a:lnTo>
                  <a:lnTo>
                    <a:pt x="6546" y="9501"/>
                  </a:lnTo>
                  <a:lnTo>
                    <a:pt x="6864" y="9696"/>
                  </a:lnTo>
                  <a:lnTo>
                    <a:pt x="7206" y="9818"/>
                  </a:lnTo>
                  <a:lnTo>
                    <a:pt x="7572" y="9916"/>
                  </a:lnTo>
                  <a:lnTo>
                    <a:pt x="7938" y="9940"/>
                  </a:lnTo>
                  <a:lnTo>
                    <a:pt x="8207" y="9916"/>
                  </a:lnTo>
                  <a:lnTo>
                    <a:pt x="8451" y="9867"/>
                  </a:lnTo>
                  <a:lnTo>
                    <a:pt x="8695" y="9794"/>
                  </a:lnTo>
                  <a:lnTo>
                    <a:pt x="8940" y="9696"/>
                  </a:lnTo>
                  <a:lnTo>
                    <a:pt x="9184" y="9574"/>
                  </a:lnTo>
                  <a:lnTo>
                    <a:pt x="9404" y="9428"/>
                  </a:lnTo>
                  <a:lnTo>
                    <a:pt x="9599" y="9281"/>
                  </a:lnTo>
                  <a:lnTo>
                    <a:pt x="9770" y="9086"/>
                  </a:lnTo>
                  <a:lnTo>
                    <a:pt x="9941" y="8890"/>
                  </a:lnTo>
                  <a:lnTo>
                    <a:pt x="10112" y="8646"/>
                  </a:lnTo>
                  <a:lnTo>
                    <a:pt x="10234" y="8426"/>
                  </a:lnTo>
                  <a:lnTo>
                    <a:pt x="10332" y="8158"/>
                  </a:lnTo>
                  <a:lnTo>
                    <a:pt x="10429" y="7889"/>
                  </a:lnTo>
                  <a:lnTo>
                    <a:pt x="10503" y="7620"/>
                  </a:lnTo>
                  <a:lnTo>
                    <a:pt x="10527" y="7327"/>
                  </a:lnTo>
                  <a:lnTo>
                    <a:pt x="10551" y="7034"/>
                  </a:lnTo>
                  <a:lnTo>
                    <a:pt x="10527" y="6741"/>
                  </a:lnTo>
                  <a:lnTo>
                    <a:pt x="10478" y="6423"/>
                  </a:lnTo>
                  <a:lnTo>
                    <a:pt x="10405" y="6130"/>
                  </a:lnTo>
                  <a:lnTo>
                    <a:pt x="10307" y="5837"/>
                  </a:lnTo>
                  <a:lnTo>
                    <a:pt x="10185" y="5569"/>
                  </a:lnTo>
                  <a:lnTo>
                    <a:pt x="10039" y="5324"/>
                  </a:lnTo>
                  <a:lnTo>
                    <a:pt x="9843" y="5080"/>
                  </a:lnTo>
                  <a:lnTo>
                    <a:pt x="9648" y="4860"/>
                  </a:lnTo>
                  <a:lnTo>
                    <a:pt x="9233" y="4470"/>
                  </a:lnTo>
                  <a:lnTo>
                    <a:pt x="8817" y="4103"/>
                  </a:lnTo>
                  <a:lnTo>
                    <a:pt x="8646" y="3908"/>
                  </a:lnTo>
                  <a:lnTo>
                    <a:pt x="8451" y="3688"/>
                  </a:lnTo>
                  <a:lnTo>
                    <a:pt x="8305" y="3444"/>
                  </a:lnTo>
                  <a:lnTo>
                    <a:pt x="8158" y="3200"/>
                  </a:lnTo>
                  <a:lnTo>
                    <a:pt x="8060" y="2931"/>
                  </a:lnTo>
                  <a:lnTo>
                    <a:pt x="7963" y="2662"/>
                  </a:lnTo>
                  <a:lnTo>
                    <a:pt x="7816" y="2125"/>
                  </a:lnTo>
                  <a:lnTo>
                    <a:pt x="7743" y="1856"/>
                  </a:lnTo>
                  <a:lnTo>
                    <a:pt x="7645" y="1612"/>
                  </a:lnTo>
                  <a:lnTo>
                    <a:pt x="7523" y="1343"/>
                  </a:lnTo>
                  <a:lnTo>
                    <a:pt x="7376" y="1124"/>
                  </a:lnTo>
                  <a:lnTo>
                    <a:pt x="7181" y="855"/>
                  </a:lnTo>
                  <a:lnTo>
                    <a:pt x="6961" y="635"/>
                  </a:lnTo>
                  <a:lnTo>
                    <a:pt x="6717" y="464"/>
                  </a:lnTo>
                  <a:lnTo>
                    <a:pt x="6448" y="293"/>
                  </a:lnTo>
                  <a:lnTo>
                    <a:pt x="6180" y="171"/>
                  </a:lnTo>
                  <a:lnTo>
                    <a:pt x="5887" y="73"/>
                  </a:lnTo>
                  <a:lnTo>
                    <a:pt x="5594" y="25"/>
                  </a:lnTo>
                  <a:lnTo>
                    <a:pt x="5301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4" name="Google Shape;614;p40"/>
          <p:cNvGrpSpPr/>
          <p:nvPr/>
        </p:nvGrpSpPr>
        <p:grpSpPr>
          <a:xfrm>
            <a:off x="6359618" y="2334799"/>
            <a:ext cx="432570" cy="421334"/>
            <a:chOff x="5926225" y="921350"/>
            <a:chExt cx="517800" cy="504350"/>
          </a:xfrm>
        </p:grpSpPr>
        <p:sp>
          <p:nvSpPr>
            <p:cNvPr id="615" name="Google Shape;615;p40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  <p:sp>
          <p:nvSpPr>
            <p:cNvPr id="616" name="Google Shape;616;p40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</p:grpSp>
      <p:sp>
        <p:nvSpPr>
          <p:cNvPr id="617" name="Google Shape;617;p40"/>
          <p:cNvSpPr/>
          <p:nvPr/>
        </p:nvSpPr>
        <p:spPr>
          <a:xfrm>
            <a:off x="6553538" y="2570856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rgbClr val="A7A4B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18" name="Google Shape;618;p40"/>
          <p:cNvGrpSpPr/>
          <p:nvPr/>
        </p:nvGrpSpPr>
        <p:grpSpPr>
          <a:xfrm>
            <a:off x="7244605" y="2314179"/>
            <a:ext cx="432570" cy="421334"/>
            <a:chOff x="5926225" y="921350"/>
            <a:chExt cx="517800" cy="504350"/>
          </a:xfrm>
        </p:grpSpPr>
        <p:sp>
          <p:nvSpPr>
            <p:cNvPr id="619" name="Google Shape;619;p40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1C232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0" name="Google Shape;620;p40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1C232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21" name="Google Shape;621;p40"/>
          <p:cNvSpPr/>
          <p:nvPr/>
        </p:nvSpPr>
        <p:spPr>
          <a:xfrm>
            <a:off x="7438526" y="2550236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38100">
            <a:solidFill>
              <a:srgbClr val="A7A4BC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22" name="Google Shape;622;p40"/>
          <p:cNvGrpSpPr/>
          <p:nvPr/>
        </p:nvGrpSpPr>
        <p:grpSpPr>
          <a:xfrm>
            <a:off x="6359885" y="3063221"/>
            <a:ext cx="1075937" cy="1047989"/>
            <a:chOff x="5926225" y="921350"/>
            <a:chExt cx="517800" cy="504350"/>
          </a:xfrm>
        </p:grpSpPr>
        <p:sp>
          <p:nvSpPr>
            <p:cNvPr id="623" name="Google Shape;623;p40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00"/>
            </a:solidFill>
            <a:ln cap="flat" cmpd="sng" w="28575">
              <a:solidFill>
                <a:srgbClr val="F1C232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4" name="Google Shape;624;p40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00"/>
            </a:solidFill>
            <a:ln cap="flat" cmpd="sng" w="28575">
              <a:solidFill>
                <a:srgbClr val="F1C232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25" name="Google Shape;625;p40"/>
          <p:cNvSpPr/>
          <p:nvPr/>
        </p:nvSpPr>
        <p:spPr>
          <a:xfrm>
            <a:off x="6842198" y="3650318"/>
            <a:ext cx="997288" cy="563371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9525">
            <a:solidFill>
              <a:srgbClr val="A7A4BC"/>
            </a:solidFill>
            <a:prstDash val="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6" name="Google Shape;626;p40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30" name="Shape 6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31" name="Google Shape;631;p41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632" name="Google Shape;632;p41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3" name="Google Shape;633;p41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4" name="Google Shape;634;p41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5" name="Google Shape;635;p41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6" name="Google Shape;636;p41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7" name="Google Shape;637;p41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38" name="Google Shape;638;p41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639" name="Google Shape;639;p41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0" name="Google Shape;640;p41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1" name="Google Shape;641;p41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2" name="Google Shape;642;p41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43" name="Google Shape;643;p41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644" name="Google Shape;644;p41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5" name="Google Shape;645;p41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6" name="Google Shape;646;p41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47" name="Google Shape;647;p41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648" name="Google Shape;648;p41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9" name="Google Shape;649;p41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0" name="Google Shape;650;p41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1" name="Google Shape;651;p41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2" name="Google Shape;652;p41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3" name="Google Shape;653;p41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654" name="Google Shape;654;p41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5" name="Google Shape;655;p41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6" name="Google Shape;656;p41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7" name="Google Shape;657;p41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658" name="Google Shape;658;p41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9" name="Google Shape;659;p41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0" name="Google Shape;660;p41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1" name="Google Shape;661;p41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2" name="Google Shape;662;p41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663" name="Google Shape;663;p41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4" name="Google Shape;664;p41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5" name="Google Shape;665;p41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6" name="Google Shape;666;p41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7" name="Google Shape;667;p41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8" name="Google Shape;668;p41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669" name="Google Shape;669;p41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0" name="Google Shape;670;p41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1" name="Google Shape;671;p41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2" name="Google Shape;672;p41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3" name="Google Shape;673;p41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4" name="Google Shape;674;p41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5" name="Google Shape;675;p41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676" name="Google Shape;676;p41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7" name="Google Shape;677;p41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8" name="Google Shape;678;p41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679" name="Google Shape;679;p41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0" name="Google Shape;680;p41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1" name="Google Shape;681;p41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2" name="Google Shape;682;p41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683" name="Google Shape;683;p41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4" name="Google Shape;684;p41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5" name="Google Shape;685;p41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6" name="Google Shape;686;p41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7" name="Google Shape;687;p41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8" name="Google Shape;688;p41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9" name="Google Shape;689;p41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690" name="Google Shape;690;p41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1" name="Google Shape;691;p41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2" name="Google Shape;692;p41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3" name="Google Shape;693;p41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4" name="Google Shape;694;p41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5" name="Google Shape;695;p41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696" name="Google Shape;696;p41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7" name="Google Shape;697;p41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8" name="Google Shape;698;p41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9" name="Google Shape;699;p41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700" name="Google Shape;700;p41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701" name="Google Shape;701;p41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2" name="Google Shape;702;p41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3" name="Google Shape;703;p41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4" name="Google Shape;704;p41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5" name="Google Shape;705;p41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6" name="Google Shape;706;p41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7" name="Google Shape;707;p41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8" name="Google Shape;708;p41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9" name="Google Shape;709;p41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0" name="Google Shape;710;p41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711" name="Google Shape;711;p41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2" name="Google Shape;712;p41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3" name="Google Shape;713;p41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4" name="Google Shape;714;p41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5" name="Google Shape;715;p41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6" name="Google Shape;716;p41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7" name="Google Shape;717;p41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718" name="Google Shape;718;p41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9" name="Google Shape;719;p41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0" name="Google Shape;720;p41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1" name="Google Shape;721;p41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2" name="Google Shape;722;p41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723" name="Google Shape;723;p41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4" name="Google Shape;724;p41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5" name="Google Shape;725;p41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6" name="Google Shape;726;p41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7" name="Google Shape;727;p41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8" name="Google Shape;728;p41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729" name="Google Shape;729;p41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0" name="Google Shape;730;p41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1" name="Google Shape;731;p41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2" name="Google Shape;732;p41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3" name="Google Shape;733;p41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4" name="Google Shape;734;p41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5" name="Google Shape;735;p41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736" name="Google Shape;736;p41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7" name="Google Shape;737;p41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8" name="Google Shape;738;p41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9" name="Google Shape;739;p41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40" name="Google Shape;740;p41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741" name="Google Shape;741;p41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2" name="Google Shape;742;p41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3" name="Google Shape;743;p41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4" name="Google Shape;744;p41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45" name="Google Shape;745;p41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746" name="Google Shape;746;p41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7" name="Google Shape;747;p41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8" name="Google Shape;748;p41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9" name="Google Shape;749;p41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0" name="Google Shape;750;p41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51" name="Google Shape;751;p41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752" name="Google Shape;752;p41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3" name="Google Shape;753;p41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4" name="Google Shape;754;p41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5" name="Google Shape;755;p41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6" name="Google Shape;756;p41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7" name="Google Shape;757;p41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8" name="Google Shape;758;p41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9" name="Google Shape;759;p41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0" name="Google Shape;760;p41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1" name="Google Shape;761;p41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62" name="Google Shape;762;p41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763" name="Google Shape;763;p41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4" name="Google Shape;764;p41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5" name="Google Shape;765;p41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66" name="Google Shape;766;p41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767" name="Google Shape;767;p41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8" name="Google Shape;768;p41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9" name="Google Shape;769;p41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0" name="Google Shape;770;p41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1" name="Google Shape;771;p41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2" name="Google Shape;772;p41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3" name="Google Shape;773;p41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4" name="Google Shape;774;p41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5" name="Google Shape;775;p41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6" name="Google Shape;776;p41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77" name="Google Shape;777;p41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778" name="Google Shape;778;p41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9" name="Google Shape;779;p41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0" name="Google Shape;780;p41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1" name="Google Shape;781;p41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82" name="Google Shape;782;p41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783" name="Google Shape;783;p41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4" name="Google Shape;784;p41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5" name="Google Shape;785;p41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6" name="Google Shape;786;p41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7" name="Google Shape;787;p41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8" name="Google Shape;788;p41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9" name="Google Shape;789;p41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0" name="Google Shape;790;p41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1" name="Google Shape;791;p41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2" name="Google Shape;792;p41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93" name="Google Shape;793;p41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794" name="Google Shape;794;p41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5" name="Google Shape;795;p41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6" name="Google Shape;796;p41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7" name="Google Shape;797;p41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8" name="Google Shape;798;p41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9" name="Google Shape;799;p41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0" name="Google Shape;800;p41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1" name="Google Shape;801;p41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802" name="Google Shape;802;p41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3" name="Google Shape;803;p41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4" name="Google Shape;804;p41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5" name="Google Shape;805;p41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6" name="Google Shape;806;p41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807" name="Google Shape;807;p41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8" name="Google Shape;808;p41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9" name="Google Shape;809;p41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0" name="Google Shape;810;p41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1" name="Google Shape;811;p41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812" name="Google Shape;812;p41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3" name="Google Shape;813;p41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4" name="Google Shape;814;p41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5" name="Google Shape;815;p41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6" name="Google Shape;816;p41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7" name="Google Shape;817;p41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818" name="Google Shape;818;p41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9" name="Google Shape;819;p41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0" name="Google Shape;820;p41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1" name="Google Shape;821;p41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2" name="Google Shape;822;p41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3" name="Google Shape;823;p41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4" name="Google Shape;824;p41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825" name="Google Shape;825;p41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6" name="Google Shape;826;p41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7" name="Google Shape;827;p41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8" name="Google Shape;828;p41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829" name="Google Shape;829;p41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0" name="Google Shape;830;p41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1" name="Google Shape;831;p41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2" name="Google Shape;832;p41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3" name="Google Shape;833;p41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4" name="Google Shape;834;p41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835" name="Google Shape;835;p41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6" name="Google Shape;836;p41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7" name="Google Shape;837;p41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8" name="Google Shape;838;p41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9" name="Google Shape;839;p41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0" name="Google Shape;840;p41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1" name="Google Shape;841;p41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842" name="Google Shape;842;p41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3" name="Google Shape;843;p41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4" name="Google Shape;844;p41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5" name="Google Shape;845;p41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846" name="Google Shape;846;p41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7" name="Google Shape;847;p41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8" name="Google Shape;848;p41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9" name="Google Shape;849;p41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0" name="Google Shape;850;p41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851" name="Google Shape;851;p41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2" name="Google Shape;852;p41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3" name="Google Shape;853;p41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4" name="Google Shape;854;p41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5" name="Google Shape;855;p41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6" name="Google Shape;856;p41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7" name="Google Shape;857;p41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858" name="Google Shape;858;p41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9" name="Google Shape;859;p41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0" name="Google Shape;860;p41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1" name="Google Shape;861;p41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2" name="Google Shape;862;p41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3" name="Google Shape;863;p41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4" name="Google Shape;864;p41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5" name="Google Shape;865;p41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866" name="Google Shape;866;p41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7" name="Google Shape;867;p41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8" name="Google Shape;868;p41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9" name="Google Shape;869;p41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0" name="Google Shape;870;p41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871" name="Google Shape;871;p41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2" name="Google Shape;872;p41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3" name="Google Shape;873;p41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4" name="Google Shape;874;p41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875" name="Google Shape;875;p41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6" name="Google Shape;876;p41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7" name="Google Shape;877;p41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8" name="Google Shape;878;p41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879" name="Google Shape;879;p41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0" name="Google Shape;880;p41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1" name="Google Shape;881;p41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2" name="Google Shape;882;p41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3" name="Google Shape;883;p41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884" name="Google Shape;884;p41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5" name="Google Shape;885;p41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6" name="Google Shape;886;p41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7" name="Google Shape;887;p41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8" name="Google Shape;888;p41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889" name="Google Shape;889;p41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0" name="Google Shape;890;p41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1" name="Google Shape;891;p41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2" name="Google Shape;892;p41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3" name="Google Shape;893;p41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4" name="Google Shape;894;p41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895" name="Google Shape;895;p41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6" name="Google Shape;896;p41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7" name="Google Shape;897;p41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8" name="Google Shape;898;p41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9" name="Google Shape;899;p41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0" name="Google Shape;900;p41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1" name="Google Shape;901;p41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902" name="Google Shape;902;p41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3" name="Google Shape;903;p41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4" name="Google Shape;904;p41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5" name="Google Shape;905;p41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6" name="Google Shape;906;p41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7" name="Google Shape;907;p41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8" name="Google Shape;908;p41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9" name="Google Shape;909;p41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910" name="Google Shape;910;p41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1" name="Google Shape;911;p41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2" name="Google Shape;912;p41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3" name="Google Shape;913;p41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4" name="Google Shape;914;p41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5" name="Google Shape;915;p41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6" name="Google Shape;916;p41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7" name="Google Shape;917;p41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8" name="Google Shape;918;p41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9" name="Google Shape;919;p41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0" name="Google Shape;920;p41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1" name="Google Shape;921;p41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2" name="Google Shape;922;p41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923" name="Google Shape;923;p41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4" name="Google Shape;924;p41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5" name="Google Shape;925;p41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6" name="Google Shape;926;p41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7" name="Google Shape;927;p41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928" name="Google Shape;928;p41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9" name="Google Shape;929;p41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0" name="Google Shape;930;p41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1" name="Google Shape;931;p41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932" name="Google Shape;932;p41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3" name="Google Shape;933;p41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4" name="Google Shape;934;p41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5" name="Google Shape;935;p41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6" name="Google Shape;936;p41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7" name="Google Shape;937;p41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8" name="Google Shape;938;p41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939" name="Google Shape;939;p41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0" name="Google Shape;940;p41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1" name="Google Shape;941;p41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2" name="Google Shape;942;p41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3" name="Google Shape;943;p41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4" name="Google Shape;944;p41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5" name="Google Shape;945;p41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6" name="Google Shape;946;p41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7" name="Google Shape;947;p41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948" name="Google Shape;948;p41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9" name="Google Shape;949;p41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0" name="Google Shape;950;p41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1" name="Google Shape;951;p41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2" name="Google Shape;952;p41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3" name="Google Shape;953;p41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4" name="Google Shape;954;p41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5" name="Google Shape;955;p41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6" name="Google Shape;956;p41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7" name="Google Shape;957;p41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8" name="Google Shape;958;p41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9" name="Google Shape;959;p41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0" name="Google Shape;960;p41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961" name="Google Shape;961;p41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2" name="Google Shape;962;p41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3" name="Google Shape;963;p41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4" name="Google Shape;964;p41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5" name="Google Shape;965;p41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6" name="Google Shape;966;p41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7" name="Google Shape;967;p41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8" name="Google Shape;968;p41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9" name="Google Shape;969;p41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0" name="Google Shape;970;p41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1" name="Google Shape;971;p41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2" name="Google Shape;972;p41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3" name="Google Shape;973;p41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974" name="Google Shape;974;p41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5" name="Google Shape;975;p41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6" name="Google Shape;976;p41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7" name="Google Shape;977;p41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8" name="Google Shape;978;p41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9" name="Google Shape;979;p41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0" name="Google Shape;980;p41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1" name="Google Shape;981;p41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2" name="Google Shape;982;p41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3" name="Google Shape;983;p41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4" name="Google Shape;984;p41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5" name="Google Shape;985;p41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6" name="Google Shape;986;p41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987" name="Google Shape;987;p41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8" name="Google Shape;988;p41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9" name="Google Shape;989;p41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0" name="Google Shape;990;p41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1" name="Google Shape;991;p41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2" name="Google Shape;992;p41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3" name="Google Shape;993;p41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994" name="Google Shape;994;p41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5" name="Google Shape;995;p41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6" name="Google Shape;996;p41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7" name="Google Shape;997;p41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8" name="Google Shape;998;p41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9" name="Google Shape;999;p41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0" name="Google Shape;1000;p41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1" name="Google Shape;1001;p41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2" name="Google Shape;1002;p41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3" name="Google Shape;1003;p41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4" name="Google Shape;1004;p41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5" name="Google Shape;1005;p41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6" name="Google Shape;1006;p41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7" name="Google Shape;1007;p41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8" name="Google Shape;1008;p41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9" name="Google Shape;1009;p41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1010" name="Google Shape;1010;p41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1" name="Google Shape;1011;p41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2" name="Google Shape;1012;p41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3" name="Google Shape;1013;p41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4" name="Google Shape;1014;p41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15" name="Google Shape;1015;p41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1016" name="Google Shape;1016;p41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017" name="Google Shape;1017;p41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8" name="Google Shape;1018;p41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9" name="Google Shape;1019;p41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20" name="Google Shape;1020;p41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021" name="Google Shape;1021;p41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2" name="Google Shape;1022;p41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3" name="Google Shape;1023;p41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24" name="Google Shape;1024;p41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025" name="Google Shape;1025;p41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6" name="Google Shape;1026;p41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7" name="Google Shape;1027;p41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28" name="Google Shape;1028;p41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029" name="Google Shape;1029;p41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0" name="Google Shape;1030;p41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1" name="Google Shape;1031;p41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032" name="Google Shape;1032;p41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1033" name="Google Shape;1033;p41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4" name="Google Shape;1034;p41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5" name="Google Shape;1035;p41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6" name="Google Shape;1036;p41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7" name="Google Shape;1037;p41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8" name="Google Shape;1038;p41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9" name="Google Shape;1039;p41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0" name="Google Shape;1040;p41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1" name="Google Shape;1041;p41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1042" name="Google Shape;1042;p41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3" name="Google Shape;1043;p41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4" name="Google Shape;1044;p41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5" name="Google Shape;1045;p41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6" name="Google Shape;1046;p41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7" name="Google Shape;1047;p41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8" name="Google Shape;1048;p41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9" name="Google Shape;1049;p41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0" name="Google Shape;1050;p41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1" name="Google Shape;1051;p41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2" name="Google Shape;1052;p41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3" name="Google Shape;1053;p41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4" name="Google Shape;1054;p41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5" name="Google Shape;1055;p41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6" name="Google Shape;1056;p41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7" name="Google Shape;1057;p41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8" name="Google Shape;1058;p41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9" name="Google Shape;1059;p41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0" name="Google Shape;1060;p41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1" name="Google Shape;1061;p41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2" name="Google Shape;1062;p41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3" name="Google Shape;1063;p41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4" name="Google Shape;1064;p41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5" name="Google Shape;1065;p41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66" name="Google Shape;1066;p41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1067" name="Google Shape;1067;p41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068" name="Google Shape;1068;p41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9" name="Google Shape;1069;p41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70" name="Google Shape;1070;p41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071" name="Google Shape;1071;p41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2" name="Google Shape;1072;p41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73" name="Google Shape;1073;p41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074" name="Google Shape;1074;p41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5" name="Google Shape;1075;p41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076" name="Google Shape;1076;p41"/>
          <p:cNvSpPr txBox="1"/>
          <p:nvPr>
            <p:ph idx="4294967295"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1077" name="Google Shape;1077;p41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FFFFF"/>
        </a:solidFill>
      </p:bgPr>
    </p:bg>
    <p:spTree>
      <p:nvGrpSpPr>
        <p:cNvPr id="1081" name="Shape 10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2" name="Google Shape;1082;p42"/>
          <p:cNvSpPr txBox="1"/>
          <p:nvPr/>
        </p:nvSpPr>
        <p:spPr>
          <a:xfrm>
            <a:off x="731900" y="2374250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A7D86D"/>
                </a:solidFill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A7D86D"/>
                </a:solidFill>
                <a:highlight>
                  <a:srgbClr val="65617D"/>
                </a:highlight>
              </a:rPr>
              <a:t> and many more...</a:t>
            </a:r>
            <a:endParaRPr sz="2400">
              <a:solidFill>
                <a:srgbClr val="A7D86D"/>
              </a:solidFill>
              <a:highlight>
                <a:srgbClr val="65617D"/>
              </a:highlight>
            </a:endParaRPr>
          </a:p>
        </p:txBody>
      </p:sp>
      <p:sp>
        <p:nvSpPr>
          <p:cNvPr id="1083" name="Google Shape;1083;p42"/>
          <p:cNvSpPr txBox="1"/>
          <p:nvPr/>
        </p:nvSpPr>
        <p:spPr>
          <a:xfrm>
            <a:off x="572775" y="8564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600">
                <a:solidFill>
                  <a:srgbClr val="A7A4BC"/>
                </a:solidFill>
              </a:rPr>
              <a:t>😉</a:t>
            </a:r>
            <a:endParaRPr sz="9600">
              <a:solidFill>
                <a:srgbClr val="A7A4BC"/>
              </a:solidFill>
            </a:endParaRPr>
          </a:p>
        </p:txBody>
      </p:sp>
      <p:sp>
        <p:nvSpPr>
          <p:cNvPr id="1084" name="Google Shape;1084;p42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085" name="Google Shape;1085;p42"/>
          <p:cNvSpPr txBox="1"/>
          <p:nvPr>
            <p:ph idx="4294967295" type="body"/>
          </p:nvPr>
        </p:nvSpPr>
        <p:spPr>
          <a:xfrm>
            <a:off x="2200525" y="856425"/>
            <a:ext cx="6486300" cy="1151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400"/>
              <a:t>Now you can use any emoji as an icon!</a:t>
            </a:r>
            <a:br>
              <a:rPr lang="en" sz="1400"/>
            </a:br>
            <a:r>
              <a:rPr lang="en" sz="1400"/>
              <a:t>And of course it resizes without losing quality and you can change the color.</a:t>
            </a:r>
            <a:br>
              <a:rPr lang="en" sz="1400"/>
            </a:br>
            <a:br>
              <a:rPr lang="en" sz="1400"/>
            </a:br>
            <a:r>
              <a:rPr lang="en" sz="1400"/>
              <a:t>How? Follow Google instructions </a:t>
            </a:r>
            <a:r>
              <a:rPr lang="en" sz="1400" u="sng">
                <a:solidFill>
                  <a:srgbClr val="A7D86D"/>
                </a:solidFill>
                <a:hlinkClick r:id="rId3"/>
              </a:rPr>
              <a:t>https://twitter.com/googledocs/status/730087240156643328</a:t>
            </a:r>
            <a:endParaRPr sz="1400">
              <a:solidFill>
                <a:srgbClr val="A7D86D"/>
              </a:solidFill>
            </a:endParaRPr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089" name="Shape 10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90" name="Google Shape;1090;p43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091" name="Google Shape;1091;p43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092" name="Google Shape;1092;p43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093" name="Google Shape;1093;p43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094" name="Google Shape;1094;p43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095" name="Google Shape;1095;p43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096" name="Google Shape;1096;p43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097" name="Google Shape;1097;p43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098" name="Google Shape;1098;p43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099" name="Google Shape;1099;p43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100" name="Google Shape;1100;p43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01" name="Google Shape;1101;p43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102" name="Google Shape;1102;p43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103" name="Google Shape;1103;p43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04" name="Google Shape;1104;p43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  <p:sp>
        <p:nvSpPr>
          <p:cNvPr id="1105" name="Google Shape;1105;p43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Gower template">
  <a:themeElements>
    <a:clrScheme name="Custom 347">
      <a:dk1>
        <a:srgbClr val="65617D"/>
      </a:dk1>
      <a:lt1>
        <a:srgbClr val="FFFFFF"/>
      </a:lt1>
      <a:dk2>
        <a:srgbClr val="A7D86D"/>
      </a:dk2>
      <a:lt2>
        <a:srgbClr val="ECEBF0"/>
      </a:lt2>
      <a:accent1>
        <a:srgbClr val="A7D86D"/>
      </a:accent1>
      <a:accent2>
        <a:srgbClr val="7CBE5F"/>
      </a:accent2>
      <a:accent3>
        <a:srgbClr val="52A551"/>
      </a:accent3>
      <a:accent4>
        <a:srgbClr val="D8D5EB"/>
      </a:accent4>
      <a:accent5>
        <a:srgbClr val="A7A4BC"/>
      </a:accent5>
      <a:accent6>
        <a:srgbClr val="65617D"/>
      </a:accent6>
      <a:hlink>
        <a:srgbClr val="65617D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