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86" r:id="rId6"/>
    <p:sldId id="283" r:id="rId7"/>
    <p:sldId id="260" r:id="rId8"/>
    <p:sldId id="261" r:id="rId9"/>
    <p:sldId id="296" r:id="rId10"/>
    <p:sldId id="277" r:id="rId11"/>
    <p:sldId id="278" r:id="rId12"/>
    <p:sldId id="288" r:id="rId13"/>
    <p:sldId id="293" r:id="rId14"/>
    <p:sldId id="294" r:id="rId15"/>
    <p:sldId id="289" r:id="rId16"/>
    <p:sldId id="290" r:id="rId17"/>
    <p:sldId id="291" r:id="rId18"/>
    <p:sldId id="292" r:id="rId19"/>
    <p:sldId id="295"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990A41"/>
    <a:srgbClr val="590902"/>
    <a:srgbClr val="6C5B4D"/>
    <a:srgbClr val="F6DFE7"/>
    <a:srgbClr val="DA6B71"/>
    <a:srgbClr val="DB51AD"/>
    <a:srgbClr val="D63AA2"/>
    <a:srgbClr val="6E7D4F"/>
    <a:srgbClr val="CB9CD5"/>
    <a:srgbClr val="BC278C"/>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00A15C55-8517-42AA-B614-E9B94910E393}" styleName="Medium Style 2 - Accent 4">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4">
              <a:tint val="20000"/>
            </a:schemeClr>
          </a:solidFill>
        </a:fill>
      </a:tcStyle>
    </a:wholeTbl>
    <a:band1H>
      <a:tcStyle>
        <a:tcBdr/>
        <a:fill>
          <a:solidFill>
            <a:schemeClr val="accent4">
              <a:tint val="40000"/>
            </a:schemeClr>
          </a:solidFill>
        </a:fill>
      </a:tcStyle>
    </a:band1H>
    <a:band2H>
      <a:tcStyle>
        <a:tcBdr/>
      </a:tcStyle>
    </a:band2H>
    <a:band1V>
      <a:tcStyle>
        <a:tcBdr/>
        <a:fill>
          <a:solidFill>
            <a:schemeClr val="accent4">
              <a:tint val="40000"/>
            </a:schemeClr>
          </a:solidFill>
        </a:fill>
      </a:tcStyle>
    </a:band1V>
    <a:band2V>
      <a:tcStyle>
        <a:tcBdr/>
      </a:tcStyle>
    </a:band2V>
    <a:lastCol>
      <a:tcTxStyle b="on">
        <a:fontRef idx="minor">
          <a:prstClr val="black"/>
        </a:fontRef>
        <a:schemeClr val="lt1"/>
      </a:tcTxStyle>
      <a:tcStyle>
        <a:tcBdr/>
        <a:fill>
          <a:solidFill>
            <a:schemeClr val="accent4"/>
          </a:solidFill>
        </a:fill>
      </a:tcStyle>
    </a:lastCol>
    <a:firstCol>
      <a:tcTxStyle b="on">
        <a:fontRef idx="minor">
          <a:prstClr val="black"/>
        </a:fontRef>
        <a:schemeClr val="lt1"/>
      </a:tcTxStyle>
      <a:tcStyle>
        <a:tcBdr/>
        <a:fill>
          <a:solidFill>
            <a:schemeClr val="accent4"/>
          </a:solidFill>
        </a:fill>
      </a:tcStyle>
    </a:firstCol>
    <a:lastRow>
      <a:tcTxStyle b="on">
        <a:fontRef idx="minor">
          <a:prstClr val="black"/>
        </a:fontRef>
        <a:schemeClr val="lt1"/>
      </a:tcTxStyle>
      <a:tcStyle>
        <a:tcBdr>
          <a:top>
            <a:ln w="38100" cmpd="sng">
              <a:solidFill>
                <a:schemeClr val="lt1"/>
              </a:solidFill>
            </a:ln>
          </a:top>
        </a:tcBdr>
        <a:fill>
          <a:solidFill>
            <a:schemeClr val="accent4"/>
          </a:solidFill>
        </a:fill>
      </a:tcStyle>
    </a:lastRow>
    <a:firstRow>
      <a:tcTxStyle b="on">
        <a:fontRef idx="minor">
          <a:prstClr val="black"/>
        </a:fontRef>
        <a:schemeClr val="lt1"/>
      </a:tcTxStyle>
      <a:tcStyle>
        <a:tcBdr>
          <a:bottom>
            <a:ln w="38100" cmpd="sng">
              <a:solidFill>
                <a:schemeClr val="lt1"/>
              </a:solidFill>
            </a:ln>
          </a:bottom>
        </a:tcBdr>
        <a:fill>
          <a:solidFill>
            <a:schemeClr val="accent4"/>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7647" autoAdjust="0"/>
    <p:restoredTop sz="94660"/>
  </p:normalViewPr>
  <p:slideViewPr>
    <p:cSldViewPr snapToGrid="0">
      <p:cViewPr varScale="1">
        <p:scale>
          <a:sx n="65" d="100"/>
          <a:sy n="65" d="100"/>
        </p:scale>
        <p:origin x="750"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bar"/>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chemeClr val="accent4">
                  <a:lumMod val="60000"/>
                  <a:lumOff val="4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accent1">
                  <a:lumMod val="60000"/>
                  <a:lumOff val="4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chemeClr val="accent2"/>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400" b="1"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0"/>
          <c:showCatName val="0"/>
          <c:showSerName val="0"/>
          <c:showPercent val="0"/>
          <c:showBubbleSize val="0"/>
        </c:dLbls>
        <c:gapWidth val="100"/>
        <c:axId val="594356376"/>
        <c:axId val="594349488"/>
      </c:barChart>
      <c:catAx>
        <c:axId val="594356376"/>
        <c:scaling>
          <c:orientation val="minMax"/>
        </c:scaling>
        <c:delete val="1"/>
        <c:axPos val="l"/>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b"/>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2D65-4D41-84A3-F56ECB06BB08}"/>
              </c:ext>
            </c:extLst>
          </c:dPt>
          <c:dPt>
            <c:idx val="1"/>
            <c:bubble3D val="0"/>
            <c:spPr>
              <a:solidFill>
                <a:schemeClr val="accent4">
                  <a:lumMod val="60000"/>
                  <a:lumOff val="4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2D65-4D41-84A3-F56ECB06BB08}"/>
              </c:ext>
            </c:extLst>
          </c:dPt>
          <c:dPt>
            <c:idx val="2"/>
            <c:bubble3D val="0"/>
            <c:spPr>
              <a:solidFill>
                <a:schemeClr val="accent1">
                  <a:lumMod val="60000"/>
                  <a:lumOff val="4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2D65-4D41-84A3-F56ECB06BB08}"/>
              </c:ext>
            </c:extLst>
          </c:dPt>
          <c:dPt>
            <c:idx val="3"/>
            <c:bubble3D val="0"/>
            <c:spPr>
              <a:solidFill>
                <a:schemeClr val="accent2"/>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2D65-4D41-84A3-F56ECB06BB08}"/>
              </c:ext>
            </c:extLst>
          </c:dPt>
          <c:dLbls>
            <c:spPr>
              <a:noFill/>
              <a:ln>
                <a:noFill/>
              </a:ln>
              <a:effectLst/>
            </c:spPr>
            <c:txPr>
              <a:bodyPr rot="0" spcFirstLastPara="1" vertOverflow="ellipsis" vert="horz" wrap="square" lIns="38100" tIns="19050" rIns="38100" bIns="19050" anchor="ctr" anchorCtr="1">
                <a:spAutoFit/>
              </a:bodyPr>
              <a:lstStyle/>
              <a:p>
                <a:pPr>
                  <a:defRPr sz="1400" b="1"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15:layout/>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2D65-4D41-84A3-F56ECB06BB08}"/>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1">
  <a:schemeClr val="accent1"/>
  <a:schemeClr val="accent3"/>
  <a:schemeClr val="accent5"/>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1">
  <a:schemeClr val="accent1"/>
  <a:schemeClr val="accent3"/>
  <a:schemeClr val="accent5"/>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1_3">
  <dgm:title val=""/>
  <dgm:desc val=""/>
  <dgm:catLst>
    <dgm:cat type="accent1" pri="11300"/>
  </dgm:catLst>
  <dgm:styleLbl name="node0">
    <dgm:fillClrLst meth="repeat">
      <a:schemeClr val="accent1">
        <a:shade val="80000"/>
      </a:schemeClr>
    </dgm:fillClrLst>
    <dgm:linClrLst meth="repeat">
      <a:schemeClr val="lt1"/>
    </dgm:linClrLst>
    <dgm:effectClrLst/>
    <dgm:txLinClrLst/>
    <dgm:txFillClrLst/>
    <dgm:txEffectClrLst/>
  </dgm:styleLbl>
  <dgm:styleLbl name="alignNode1">
    <dgm:fillClrLst>
      <a:schemeClr val="accent1">
        <a:shade val="80000"/>
      </a:schemeClr>
      <a:schemeClr val="accent1">
        <a:tint val="70000"/>
      </a:schemeClr>
    </dgm:fillClrLst>
    <dgm:linClrLst>
      <a:schemeClr val="accent1">
        <a:shade val="80000"/>
      </a:schemeClr>
      <a:schemeClr val="accent1">
        <a:tint val="70000"/>
      </a:schemeClr>
    </dgm:linClrLst>
    <dgm:effectClrLst/>
    <dgm:txLinClrLst/>
    <dgm:txFillClrLst/>
    <dgm:txEffectClrLst/>
  </dgm:styleLbl>
  <dgm:styleLbl name="node1">
    <dgm:fillClrLst>
      <a:schemeClr val="accent1">
        <a:shade val="80000"/>
      </a:schemeClr>
      <a:schemeClr val="accent1">
        <a:tint val="70000"/>
      </a:schemeClr>
    </dgm:fillClrLst>
    <dgm:linClrLst meth="repeat">
      <a:schemeClr val="lt1"/>
    </dgm:linClrLst>
    <dgm:effectClrLst/>
    <dgm:txLinClrLst/>
    <dgm:txFillClrLst/>
    <dgm:txEffectClrLst/>
  </dgm:styleLbl>
  <dgm:styleLbl name="lnNode1">
    <dgm:fillClrLst>
      <a:schemeClr val="accent1">
        <a:shade val="80000"/>
      </a:schemeClr>
      <a:schemeClr val="accent1">
        <a:tint val="70000"/>
      </a:schemeClr>
    </dgm:fillClrLst>
    <dgm:linClrLst meth="repeat">
      <a:schemeClr val="lt1"/>
    </dgm:linClrLst>
    <dgm:effectClrLst/>
    <dgm:txLinClrLst/>
    <dgm:txFillClrLst/>
    <dgm:txEffectClrLst/>
  </dgm:styleLbl>
  <dgm:styleLbl name="vennNode1">
    <dgm:fillClrLst>
      <a:schemeClr val="accent1">
        <a:shade val="80000"/>
        <a:alpha val="50000"/>
      </a:schemeClr>
      <a:schemeClr val="accent1">
        <a:tint val="70000"/>
        <a:alpha val="50000"/>
      </a:schemeClr>
    </dgm:fillClrLst>
    <dgm:linClrLst meth="repeat">
      <a:schemeClr val="lt1"/>
    </dgm:linClrLst>
    <dgm:effectClrLst/>
    <dgm:txLinClrLst/>
    <dgm:txFillClrLst/>
    <dgm:txEffectClrLst/>
  </dgm:styleLbl>
  <dgm:styleLbl name="node2">
    <dgm:fillClrLst>
      <a:schemeClr val="accent1">
        <a:tint val="99000"/>
      </a:schemeClr>
    </dgm:fillClrLst>
    <dgm:linClrLst meth="repeat">
      <a:schemeClr val="lt1"/>
    </dgm:linClrLst>
    <dgm:effectClrLst/>
    <dgm:txLinClrLst/>
    <dgm:txFillClrLst/>
    <dgm:txEffectClrLst/>
  </dgm:styleLbl>
  <dgm:styleLbl name="node3">
    <dgm:fillClrLst>
      <a:schemeClr val="accent1">
        <a:tint val="80000"/>
      </a:schemeClr>
    </dgm:fillClrLst>
    <dgm:linClrLst meth="repeat">
      <a:schemeClr val="lt1"/>
    </dgm:linClrLst>
    <dgm:effectClrLst/>
    <dgm:txLinClrLst/>
    <dgm:txFillClrLst/>
    <dgm:txEffectClrLst/>
  </dgm:styleLbl>
  <dgm:styleLbl name="node4">
    <dgm:fillClrLst>
      <a:schemeClr val="accent1">
        <a:tint val="70000"/>
      </a:schemeClr>
    </dgm:fillClrLst>
    <dgm:linClrLst meth="repeat">
      <a:schemeClr val="lt1"/>
    </dgm:linClrLst>
    <dgm:effectClrLst/>
    <dgm:txLinClrLst/>
    <dgm:txFillClrLst/>
    <dgm:txEffectClrLst/>
  </dgm:styleLbl>
  <dgm:styleLbl name="fgImgPlace1">
    <dgm:fillClrLst>
      <a:schemeClr val="accent1">
        <a:tint val="50000"/>
      </a:schemeClr>
      <a:schemeClr val="accent1">
        <a:tint val="2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1">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1">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dgm:txEffectClrLst/>
  </dgm:styleLbl>
  <dgm:styleLbl name="fgSibTrans2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meth="repeat">
      <a:schemeClr val="lt1"/>
    </dgm:txFillClrLst>
    <dgm:txEffectClrLst/>
  </dgm:styleLbl>
  <dgm:styleLbl name="bgSibTrans2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meth="repeat">
      <a:schemeClr val="lt1"/>
    </dgm:txFillClrLst>
    <dgm:txEffectClrLst/>
  </dgm:styleLbl>
  <dgm:styleLbl name="sibTrans1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meth="repeat">
      <a:schemeClr val="tx1"/>
    </dgm:txFillClrLst>
    <dgm:txEffectClrLst/>
  </dgm:styleLbl>
  <dgm:styleLbl name="callout">
    <dgm:fillClrLst meth="repeat">
      <a:schemeClr val="accent1"/>
    </dgm:fillClrLst>
    <dgm:linClrLst meth="repeat">
      <a:schemeClr val="accent1"/>
    </dgm:linClrLst>
    <dgm:effectClrLst/>
    <dgm:txLinClrLst/>
    <dgm:txFillClrLst meth="repeat">
      <a:schemeClr val="tx1"/>
    </dgm:txFillClrLst>
    <dgm:txEffectClrLst/>
  </dgm:styleLbl>
  <dgm:styleLbl name="asst0">
    <dgm:fillClrLst meth="repeat">
      <a:schemeClr val="accent1">
        <a:shade val="80000"/>
      </a:schemeClr>
    </dgm:fillClrLst>
    <dgm:linClrLst meth="repeat">
      <a:schemeClr val="lt1"/>
    </dgm:linClrLst>
    <dgm:effectClrLst/>
    <dgm:txLinClrLst/>
    <dgm:txFillClrLst/>
    <dgm:txEffectClrLst/>
  </dgm:styleLbl>
  <dgm:styleLbl name="asst1">
    <dgm:fillClrLst meth="repeat">
      <a:schemeClr val="accent1">
        <a:shade val="80000"/>
      </a:schemeClr>
    </dgm:fillClrLst>
    <dgm:linClrLst meth="repeat">
      <a:schemeClr val="lt1"/>
    </dgm:linClrLst>
    <dgm:effectClrLst/>
    <dgm:txLinClrLst/>
    <dgm:txFillClrLst/>
    <dgm:txEffectClrLst/>
  </dgm:styleLbl>
  <dgm:styleLbl name="asst2">
    <dgm:fillClrLst>
      <a:schemeClr val="accent1">
        <a:tint val="99000"/>
      </a:schemeClr>
    </dgm:fillClrLst>
    <dgm:linClrLst meth="repeat">
      <a:schemeClr val="lt1"/>
    </dgm:linClrLst>
    <dgm:effectClrLst/>
    <dgm:txLinClrLst/>
    <dgm:txFillClrLst/>
    <dgm:txEffectClrLst/>
  </dgm:styleLbl>
  <dgm:styleLbl name="asst3">
    <dgm:fillClrLst>
      <a:schemeClr val="accent1">
        <a:tint val="80000"/>
      </a:schemeClr>
    </dgm:fillClrLst>
    <dgm:linClrLst meth="repeat">
      <a:schemeClr val="lt1"/>
    </dgm:linClrLst>
    <dgm:effectClrLst/>
    <dgm:txLinClrLst/>
    <dgm:txFillClrLst/>
    <dgm:txEffectClrLst/>
  </dgm:styleLbl>
  <dgm:styleLbl name="asst4">
    <dgm:fillClrLst>
      <a:schemeClr val="accent1">
        <a:tint val="70000"/>
      </a:schemeClr>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a:tint val="90000"/>
      </a:schemeClr>
    </dgm:fillClrLst>
    <dgm:linClrLst meth="repeat">
      <a:schemeClr val="accent1">
        <a:tint val="90000"/>
      </a:schemeClr>
    </dgm:linClrLst>
    <dgm:effectClrLst/>
    <dgm:txLinClrLst/>
    <dgm:txFillClrLst/>
    <dgm:txEffectClrLst/>
  </dgm:styleLbl>
  <dgm:styleLbl name="parChTrans2D3">
    <dgm:fillClrLst meth="repeat">
      <a:schemeClr val="accent1">
        <a:tint val="70000"/>
      </a:schemeClr>
    </dgm:fillClrLst>
    <dgm:linClrLst meth="repeat">
      <a:schemeClr val="accent1">
        <a:tint val="70000"/>
      </a:schemeClr>
    </dgm:linClrLst>
    <dgm:effectClrLst/>
    <dgm:txLinClrLst/>
    <dgm:txFillClrLst/>
    <dgm:txEffectClrLst/>
  </dgm:styleLbl>
  <dgm:styleLbl name="parChTrans2D4">
    <dgm:fillClrLst meth="repeat">
      <a:schemeClr val="accent1">
        <a:tint val="50000"/>
      </a:schemeClr>
    </dgm:fillClrLst>
    <dgm:linClrLst meth="repeat">
      <a:schemeClr val="accent1">
        <a:tint val="50000"/>
      </a:schemeClr>
    </dgm:linClrLst>
    <dgm:effectClrLst/>
    <dgm:txLinClrLst/>
    <dgm:txFillClrLst meth="repeat">
      <a:schemeClr val="lt1"/>
    </dgm:txFillClrLst>
    <dgm:txEffectClrLst/>
  </dgm:styleLbl>
  <dgm:styleLbl name="parChTrans1D1">
    <dgm:fillClrLst meth="repeat">
      <a:schemeClr val="accent1">
        <a:shade val="80000"/>
      </a:schemeClr>
    </dgm:fillClrLst>
    <dgm:linClrLst meth="repeat">
      <a:schemeClr val="accent1">
        <a:shade val="80000"/>
      </a:schemeClr>
    </dgm:linClrLst>
    <dgm:effectClrLst/>
    <dgm:txLinClrLst/>
    <dgm:txFillClrLst meth="repeat">
      <a:schemeClr val="tx1"/>
    </dgm:txFillClrLst>
    <dgm:txEffectClrLst/>
  </dgm:styleLbl>
  <dgm:styleLbl name="parChTrans1D2">
    <dgm:fillClrLst meth="repeat">
      <a:schemeClr val="accent1">
        <a:tint val="99000"/>
      </a:schemeClr>
    </dgm:fillClrLst>
    <dgm:linClrLst meth="repeat">
      <a:schemeClr val="accent1">
        <a:tint val="99000"/>
      </a:schemeClr>
    </dgm:linClrLst>
    <dgm:effectClrLst/>
    <dgm:txLinClrLst/>
    <dgm:txFillClrLst meth="repeat">
      <a:schemeClr val="tx1"/>
    </dgm:txFillClrLst>
    <dgm:txEffectClrLst/>
  </dgm:styleLbl>
  <dgm:styleLbl name="parChTrans1D3">
    <dgm:fillClrLst meth="repeat">
      <a:schemeClr val="accent1">
        <a:tint val="80000"/>
      </a:schemeClr>
    </dgm:fillClrLst>
    <dgm:linClrLst meth="repeat">
      <a:schemeClr val="accent1">
        <a:tint val="80000"/>
      </a:schemeClr>
    </dgm:linClrLst>
    <dgm:effectClrLst/>
    <dgm:txLinClrLst/>
    <dgm:txFillClrLst meth="repeat">
      <a:schemeClr val="tx1"/>
    </dgm:txFillClrLst>
    <dgm:txEffectClrLst/>
  </dgm:styleLbl>
  <dgm:styleLbl name="parChTrans1D4">
    <dgm:fillClrLst meth="repeat">
      <a:schemeClr val="accent1">
        <a:tint val="70000"/>
      </a:schemeClr>
    </dgm:fillClrLst>
    <dgm:linClrLst meth="repeat">
      <a:schemeClr val="accent1">
        <a:tint val="70000"/>
      </a:schemeClr>
    </dgm:linClrLst>
    <dgm:effectClrLst/>
    <dgm:txLinClrLst/>
    <dgm:txFillClrLst meth="repeat">
      <a:schemeClr val="tx1"/>
    </dgm:txFillClrLst>
    <dgm:txEffectClrLst/>
  </dgm:styleLbl>
  <dgm:styleLbl name="fg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conFg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align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solidFgAcc1">
    <dgm:fillClrLst meth="repeat">
      <a:schemeClr val="lt1"/>
    </dgm:fillClrLst>
    <dgm:linClrLst>
      <a:schemeClr val="accent1">
        <a:shade val="80000"/>
      </a:schemeClr>
      <a:schemeClr val="accent1">
        <a:tint val="70000"/>
      </a:schemeClr>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lt1"/>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a:shade val="80000"/>
      </a:schemeClr>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a:tint val="99000"/>
      </a:schemeClr>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a:tint val="80000"/>
      </a:schemeClr>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a:tint val="70000"/>
      </a:schemeClr>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1">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3" csCatId="accent1" phldr="1"/>
      <dgm:spPr/>
      <dgm:t>
        <a:bodyPr/>
        <a:lstStyle/>
        <a:p>
          <a:endParaRPr lang="en-US"/>
        </a:p>
      </dgm:t>
    </dgm:pt>
    <dgm:pt modelId="{93B8BBBA-839A-48A2-BEDD-96CBD596129D}">
      <dgm:prSet phldrT="[Text]"/>
      <dgm:spPr/>
      <dgm:t>
        <a:bodyPr/>
        <a:lstStyle/>
        <a:p>
          <a:r>
            <a:rPr lang="en-US" dirty="0" smtClean="0"/>
            <a:t> </a:t>
          </a:r>
          <a:endParaRPr lang="en-US" dirty="0"/>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smtClean="0"/>
            <a:t> </a:t>
          </a:r>
          <a:endParaRPr lang="en-US" dirty="0"/>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smtClean="0"/>
            <a:t> </a:t>
          </a:r>
          <a:endParaRPr lang="en-US" dirty="0"/>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1">
                <a:shade val="80000"/>
                <a:hueOff val="0"/>
                <a:satOff val="0"/>
                <a:lumOff val="0"/>
                <a:alphaOff val="0"/>
                <a:satMod val="103000"/>
                <a:lumMod val="102000"/>
                <a:tint val="94000"/>
              </a:schemeClr>
            </a:gs>
            <a:gs pos="50000">
              <a:schemeClr val="accent1">
                <a:shade val="80000"/>
                <a:hueOff val="0"/>
                <a:satOff val="0"/>
                <a:lumOff val="0"/>
                <a:alphaOff val="0"/>
                <a:satMod val="110000"/>
                <a:lumMod val="100000"/>
                <a:shade val="100000"/>
              </a:schemeClr>
            </a:gs>
            <a:gs pos="100000">
              <a:schemeClr val="accent1">
                <a:shade val="80000"/>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1">
                <a:shade val="80000"/>
                <a:hueOff val="163534"/>
                <a:satOff val="274"/>
                <a:lumOff val="9377"/>
                <a:alphaOff val="0"/>
                <a:satMod val="103000"/>
                <a:lumMod val="102000"/>
                <a:tint val="94000"/>
              </a:schemeClr>
            </a:gs>
            <a:gs pos="50000">
              <a:schemeClr val="accent1">
                <a:shade val="80000"/>
                <a:hueOff val="163534"/>
                <a:satOff val="274"/>
                <a:lumOff val="9377"/>
                <a:alphaOff val="0"/>
                <a:satMod val="110000"/>
                <a:lumMod val="100000"/>
                <a:shade val="100000"/>
              </a:schemeClr>
            </a:gs>
            <a:gs pos="100000">
              <a:schemeClr val="accent1">
                <a:shade val="80000"/>
                <a:hueOff val="163534"/>
                <a:satOff val="274"/>
                <a:lumOff val="9377"/>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163534"/>
              <a:satOff val="274"/>
              <a:lumOff val="9377"/>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1">
                <a:shade val="80000"/>
                <a:hueOff val="327068"/>
                <a:satOff val="548"/>
                <a:lumOff val="18754"/>
                <a:alphaOff val="0"/>
                <a:satMod val="103000"/>
                <a:lumMod val="102000"/>
                <a:tint val="94000"/>
              </a:schemeClr>
            </a:gs>
            <a:gs pos="50000">
              <a:schemeClr val="accent1">
                <a:shade val="80000"/>
                <a:hueOff val="327068"/>
                <a:satOff val="548"/>
                <a:lumOff val="18754"/>
                <a:alphaOff val="0"/>
                <a:satMod val="110000"/>
                <a:lumMod val="100000"/>
                <a:shade val="100000"/>
              </a:schemeClr>
            </a:gs>
            <a:gs pos="100000">
              <a:schemeClr val="accent1">
                <a:shade val="80000"/>
                <a:hueOff val="327068"/>
                <a:satOff val="548"/>
                <a:lumOff val="18754"/>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327068"/>
              <a:satOff val="548"/>
              <a:lumOff val="18754"/>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1">
                <a:shade val="80000"/>
                <a:hueOff val="490602"/>
                <a:satOff val="822"/>
                <a:lumOff val="28131"/>
                <a:alphaOff val="0"/>
                <a:satMod val="103000"/>
                <a:lumMod val="102000"/>
                <a:tint val="94000"/>
              </a:schemeClr>
            </a:gs>
            <a:gs pos="50000">
              <a:schemeClr val="accent1">
                <a:shade val="80000"/>
                <a:hueOff val="490602"/>
                <a:satOff val="822"/>
                <a:lumOff val="28131"/>
                <a:alphaOff val="0"/>
                <a:satMod val="110000"/>
                <a:lumMod val="100000"/>
                <a:shade val="100000"/>
              </a:schemeClr>
            </a:gs>
            <a:gs pos="100000">
              <a:schemeClr val="accent1">
                <a:shade val="80000"/>
                <a:hueOff val="490602"/>
                <a:satOff val="822"/>
                <a:lumOff val="28131"/>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490602"/>
              <a:satOff val="822"/>
              <a:lumOff val="28131"/>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 Id="rId4" Type="http://schemas.openxmlformats.org/officeDocument/2006/relationships/image" Target="../media/image3.png"/></Relationships>
</file>

<file path=ppt/slideLayouts/_rels/slideLayout2.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4.png"/><Relationship Id="rId1" Type="http://schemas.openxmlformats.org/officeDocument/2006/relationships/slideMaster" Target="../slideMasters/slideMaster1.xml"/><Relationship Id="rId6" Type="http://schemas.openxmlformats.org/officeDocument/2006/relationships/image" Target="../media/image7.png"/><Relationship Id="rId5" Type="http://schemas.openxmlformats.org/officeDocument/2006/relationships/image" Target="../media/image6.png"/><Relationship Id="rId4" Type="http://schemas.openxmlformats.org/officeDocument/2006/relationships/image" Target="../media/image5.png"/></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1.png"/><Relationship Id="rId1" Type="http://schemas.openxmlformats.org/officeDocument/2006/relationships/slideMaster" Target="../slideMasters/slideMaster1.xml"/><Relationship Id="rId6" Type="http://schemas.openxmlformats.org/officeDocument/2006/relationships/image" Target="../media/image11.png"/><Relationship Id="rId5" Type="http://schemas.openxmlformats.org/officeDocument/2006/relationships/image" Target="../media/image10.png"/><Relationship Id="rId4" Type="http://schemas.openxmlformats.org/officeDocument/2006/relationships/image" Target="../media/image9.png"/></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12.png"/><Relationship Id="rId7" Type="http://schemas.openxmlformats.org/officeDocument/2006/relationships/image" Target="../media/image16.png"/><Relationship Id="rId2" Type="http://schemas.openxmlformats.org/officeDocument/2006/relationships/image" Target="../media/image1.png"/><Relationship Id="rId1" Type="http://schemas.openxmlformats.org/officeDocument/2006/relationships/slideMaster" Target="../slideMasters/slideMaster1.xml"/><Relationship Id="rId6" Type="http://schemas.openxmlformats.org/officeDocument/2006/relationships/image" Target="../media/image15.png"/><Relationship Id="rId5" Type="http://schemas.openxmlformats.org/officeDocument/2006/relationships/image" Target="../media/image14.png"/><Relationship Id="rId4" Type="http://schemas.openxmlformats.org/officeDocument/2006/relationships/image" Target="../media/image13.png"/></Relationships>
</file>

<file path=ppt/slideLayouts/_rels/slideLayout5.xml.rels><?xml version="1.0" encoding="UTF-8" standalone="yes"?>
<Relationships xmlns="http://schemas.openxmlformats.org/package/2006/relationships"><Relationship Id="rId3" Type="http://schemas.microsoft.com/office/2007/relationships/hdphoto" Target="../media/hdphoto2.wdp"/><Relationship Id="rId2" Type="http://schemas.openxmlformats.org/officeDocument/2006/relationships/image" Target="../media/image17.png"/><Relationship Id="rId1" Type="http://schemas.openxmlformats.org/officeDocument/2006/relationships/slideMaster" Target="../slideMasters/slideMaster1.xml"/><Relationship Id="rId4" Type="http://schemas.openxmlformats.org/officeDocument/2006/relationships/image" Target="../media/image18.png"/></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20.png"/><Relationship Id="rId7" Type="http://schemas.openxmlformats.org/officeDocument/2006/relationships/image" Target="../media/image24.png"/><Relationship Id="rId2" Type="http://schemas.openxmlformats.org/officeDocument/2006/relationships/image" Target="../media/image19.png"/><Relationship Id="rId1" Type="http://schemas.openxmlformats.org/officeDocument/2006/relationships/slideMaster" Target="../slideMasters/slideMaster1.xml"/><Relationship Id="rId6" Type="http://schemas.openxmlformats.org/officeDocument/2006/relationships/image" Target="../media/image23.png"/><Relationship Id="rId5" Type="http://schemas.openxmlformats.org/officeDocument/2006/relationships/image" Target="../media/image22.png"/><Relationship Id="rId4" Type="http://schemas.openxmlformats.org/officeDocument/2006/relationships/image" Target="../media/image21.png"/></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26.png"/><Relationship Id="rId2" Type="http://schemas.openxmlformats.org/officeDocument/2006/relationships/image" Target="../media/image25.png"/><Relationship Id="rId1" Type="http://schemas.openxmlformats.org/officeDocument/2006/relationships/slideMaster" Target="../slideMasters/slideMaster1.xml"/><Relationship Id="rId6" Type="http://schemas.openxmlformats.org/officeDocument/2006/relationships/image" Target="../media/image28.png"/><Relationship Id="rId5" Type="http://schemas.openxmlformats.org/officeDocument/2006/relationships/image" Target="../media/image27.png"/><Relationship Id="rId4" Type="http://schemas.openxmlformats.org/officeDocument/2006/relationships/image" Target="../media/image9.png"/></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29.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30.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31.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32.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47" name="Picture 46"/>
          <p:cNvPicPr>
            <a:picLocks noChangeAspect="1"/>
          </p:cNvPicPr>
          <p:nvPr userDrawn="1"/>
        </p:nvPicPr>
        <p:blipFill>
          <a:blip r:embed="rId2">
            <a:duotone>
              <a:schemeClr val="bg2">
                <a:shade val="45000"/>
                <a:satMod val="135000"/>
              </a:schemeClr>
              <a:prstClr val="white"/>
            </a:duotone>
          </a:blip>
          <a:stretch>
            <a:fillRect/>
          </a:stretch>
        </p:blipFill>
        <p:spPr>
          <a:xfrm>
            <a:off x="0" y="-297"/>
            <a:ext cx="12190772" cy="6858594"/>
          </a:xfrm>
          <a:prstGeom prst="rect">
            <a:avLst/>
          </a:prstGeom>
        </p:spPr>
      </p:pic>
      <p:pic>
        <p:nvPicPr>
          <p:cNvPr id="4" name="Picture 3"/>
          <p:cNvPicPr>
            <a:picLocks noChangeAspect="1"/>
          </p:cNvPicPr>
          <p:nvPr userDrawn="1"/>
        </p:nvPicPr>
        <p:blipFill rotWithShape="1">
          <a:blip r:embed="rId3"/>
          <a:srcRect l="7697" t="45271" r="16220" b="10892"/>
          <a:stretch/>
        </p:blipFill>
        <p:spPr>
          <a:xfrm>
            <a:off x="5794864" y="0"/>
            <a:ext cx="6402300" cy="3664237"/>
          </a:xfrm>
          <a:prstGeom prst="rect">
            <a:avLst/>
          </a:prstGeom>
          <a:effectLst>
            <a:outerShdw blurRad="266700" dist="38100" dir="8100000" sx="101000" sy="101000" algn="tr" rotWithShape="0">
              <a:prstClr val="black">
                <a:alpha val="28000"/>
              </a:prstClr>
            </a:outerShdw>
          </a:effectLst>
        </p:spPr>
      </p:pic>
      <p:pic>
        <p:nvPicPr>
          <p:cNvPr id="10" name="Picture 9"/>
          <p:cNvPicPr>
            <a:picLocks noChangeAspect="1"/>
          </p:cNvPicPr>
          <p:nvPr userDrawn="1"/>
        </p:nvPicPr>
        <p:blipFill rotWithShape="1">
          <a:blip r:embed="rId3"/>
          <a:srcRect l="7697" t="45271" r="16431" b="10892"/>
          <a:stretch/>
        </p:blipFill>
        <p:spPr>
          <a:xfrm flipH="1">
            <a:off x="-1" y="-6637"/>
            <a:ext cx="6384575" cy="3664237"/>
          </a:xfrm>
          <a:prstGeom prst="rect">
            <a:avLst/>
          </a:prstGeom>
          <a:effectLst>
            <a:outerShdw blurRad="279400" dist="38100" sx="101000" sy="101000" algn="l" rotWithShape="0">
              <a:prstClr val="black">
                <a:alpha val="28000"/>
              </a:prstClr>
            </a:outerShdw>
          </a:effectLst>
        </p:spPr>
      </p:pic>
      <p:sp>
        <p:nvSpPr>
          <p:cNvPr id="7" name="Shape 9">
            <a:extLst>
              <a:ext uri="{FF2B5EF4-FFF2-40B4-BE49-F238E27FC236}">
                <a16:creationId xmlns:a16="http://schemas.microsoft.com/office/drawing/2014/main" id="{9AE1E74B-28DA-4575-9FCD-5EA3699C4169}"/>
              </a:ext>
            </a:extLst>
          </p:cNvPr>
          <p:cNvSpPr txBox="1">
            <a:spLocks noGrp="1"/>
          </p:cNvSpPr>
          <p:nvPr userDrawn="1">
            <p:ph type="ctrTitle"/>
          </p:nvPr>
        </p:nvSpPr>
        <p:spPr>
          <a:xfrm>
            <a:off x="3012414" y="3350489"/>
            <a:ext cx="5983600" cy="932584"/>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pic>
        <p:nvPicPr>
          <p:cNvPr id="44" name="Picture 43"/>
          <p:cNvPicPr>
            <a:picLocks noChangeAspect="1"/>
          </p:cNvPicPr>
          <p:nvPr userDrawn="1"/>
        </p:nvPicPr>
        <p:blipFill rotWithShape="1">
          <a:blip r:embed="rId4"/>
          <a:srcRect l="43107" t="8408" r="8737" b="48809"/>
          <a:stretch/>
        </p:blipFill>
        <p:spPr>
          <a:xfrm>
            <a:off x="-14983" y="4397828"/>
            <a:ext cx="2601648" cy="2474452"/>
          </a:xfrm>
          <a:prstGeom prst="rect">
            <a:avLst/>
          </a:prstGeom>
          <a:effectLst>
            <a:outerShdw blurRad="279400" dist="38100" sx="101000" sy="101000" algn="l" rotWithShape="0">
              <a:prstClr val="black">
                <a:alpha val="28000"/>
              </a:prstClr>
            </a:outerShdw>
          </a:effectLst>
        </p:spPr>
      </p:pic>
      <p:pic>
        <p:nvPicPr>
          <p:cNvPr id="45" name="Picture 44"/>
          <p:cNvPicPr>
            <a:picLocks noChangeAspect="1"/>
          </p:cNvPicPr>
          <p:nvPr userDrawn="1"/>
        </p:nvPicPr>
        <p:blipFill rotWithShape="1">
          <a:blip r:embed="rId4"/>
          <a:srcRect l="43107" t="8408" r="8737" b="48809"/>
          <a:stretch/>
        </p:blipFill>
        <p:spPr>
          <a:xfrm flipH="1">
            <a:off x="9589124" y="4383548"/>
            <a:ext cx="2601648" cy="2474452"/>
          </a:xfrm>
          <a:prstGeom prst="rect">
            <a:avLst/>
          </a:prstGeom>
          <a:effectLst>
            <a:outerShdw blurRad="266700" dist="38100" dir="8100000" sx="101000" sy="101000" algn="tr" rotWithShape="0">
              <a:prstClr val="black">
                <a:alpha val="28000"/>
              </a:prstClr>
            </a:outerShdw>
          </a:effectLst>
        </p:spPr>
      </p:pic>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32" name="Picture 31"/>
          <p:cNvPicPr>
            <a:picLocks noChangeAspect="1"/>
          </p:cNvPicPr>
          <p:nvPr userDrawn="1"/>
        </p:nvPicPr>
        <p:blipFill>
          <a:blip r:embed="rId2" cstate="email">
            <a:duotone>
              <a:schemeClr val="bg2">
                <a:shade val="45000"/>
                <a:satMod val="135000"/>
              </a:schemeClr>
              <a:prstClr val="white"/>
            </a:duotone>
            <a:extLst>
              <a:ext uri="{BEBA8EAE-BF5A-486C-A8C5-ECC9F3942E4B}">
                <a14:imgProps xmlns:a14="http://schemas.microsoft.com/office/drawing/2010/main">
                  <a14:imgLayer r:embed="rId3">
                    <a14:imgEffect>
                      <a14:saturation sat="33000"/>
                    </a14:imgEffect>
                  </a14:imgLayer>
                </a14:imgProps>
              </a:ext>
              <a:ext uri="{28A0092B-C50C-407E-A947-70E740481C1C}">
                <a14:useLocalDpi xmlns:a14="http://schemas.microsoft.com/office/drawing/2010/main"/>
              </a:ext>
            </a:extLst>
          </a:blip>
          <a:stretch>
            <a:fillRect/>
          </a:stretch>
        </p:blipFill>
        <p:spPr>
          <a:xfrm>
            <a:off x="0" y="-297"/>
            <a:ext cx="12190772" cy="6858594"/>
          </a:xfrm>
          <a:prstGeom prst="rect">
            <a:avLst/>
          </a:prstGeom>
        </p:spPr>
      </p:pic>
      <p:sp>
        <p:nvSpPr>
          <p:cNvPr id="7" name="Frame 6">
            <a:extLst>
              <a:ext uri="{FF2B5EF4-FFF2-40B4-BE49-F238E27FC236}">
                <a16:creationId xmlns:a16="http://schemas.microsoft.com/office/drawing/2014/main" id="{03612EA6-455E-4FC2-B25C-7AF5A3B30493}"/>
              </a:ext>
            </a:extLst>
          </p:cNvPr>
          <p:cNvSpPr/>
          <p:nvPr userDrawn="1"/>
        </p:nvSpPr>
        <p:spPr>
          <a:xfrm>
            <a:off x="189186" y="173421"/>
            <a:ext cx="11839904" cy="6574220"/>
          </a:xfrm>
          <a:prstGeom prst="frame">
            <a:avLst>
              <a:gd name="adj1" fmla="val 510"/>
            </a:avLst>
          </a:prstGeom>
          <a:solidFill>
            <a:srgbClr val="C4D422"/>
          </a:solidFill>
          <a:ln>
            <a:solidFill>
              <a:srgbClr val="C1A80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pic>
        <p:nvPicPr>
          <p:cNvPr id="30" name="Picture 29"/>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flipH="1">
            <a:off x="9051341" y="-8701"/>
            <a:ext cx="3140659" cy="3931328"/>
          </a:xfrm>
          <a:prstGeom prst="rect">
            <a:avLst/>
          </a:prstGeom>
          <a:effectLst>
            <a:outerShdw blurRad="266700" dist="38100" dir="8100000" sx="101000" sy="101000" algn="tr" rotWithShape="0">
              <a:prstClr val="black">
                <a:alpha val="28000"/>
              </a:prstClr>
            </a:outerShdw>
          </a:effectLst>
        </p:spPr>
      </p:pic>
      <p:sp>
        <p:nvSpPr>
          <p:cNvPr id="21" name="Shape 21"/>
          <p:cNvSpPr txBox="1">
            <a:spLocks noGrp="1"/>
          </p:cNvSpPr>
          <p:nvPr>
            <p:ph type="ctrTitle"/>
          </p:nvPr>
        </p:nvSpPr>
        <p:spPr>
          <a:xfrm>
            <a:off x="344883" y="2773180"/>
            <a:ext cx="5130799" cy="1015450"/>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44883" y="3833600"/>
            <a:ext cx="5130799" cy="633225"/>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590902"/>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pic>
        <p:nvPicPr>
          <p:cNvPr id="27" name="Picture 26"/>
          <p:cNvPicPr>
            <a:picLocks noChangeAspect="1"/>
          </p:cNvPicPr>
          <p:nvPr userDrawn="1"/>
        </p:nvPicPr>
        <p:blipFill>
          <a:blip r:embed="rId5" cstate="email">
            <a:extLst>
              <a:ext uri="{28A0092B-C50C-407E-A947-70E740481C1C}">
                <a14:useLocalDpi xmlns:a14="http://schemas.microsoft.com/office/drawing/2010/main"/>
              </a:ext>
            </a:extLst>
          </a:blip>
          <a:stretch>
            <a:fillRect/>
          </a:stretch>
        </p:blipFill>
        <p:spPr>
          <a:xfrm flipH="1">
            <a:off x="5182992" y="1294797"/>
            <a:ext cx="7009006" cy="5582254"/>
          </a:xfrm>
          <a:prstGeom prst="rect">
            <a:avLst/>
          </a:prstGeom>
          <a:effectLst>
            <a:outerShdw blurRad="266700" dist="38100" dir="8100000" sx="101000" sy="101000" algn="tr" rotWithShape="0">
              <a:prstClr val="black">
                <a:alpha val="28000"/>
              </a:prstClr>
            </a:outerShdw>
          </a:effectLst>
        </p:spPr>
      </p:pic>
      <p:pic>
        <p:nvPicPr>
          <p:cNvPr id="28" name="Picture 27"/>
          <p:cNvPicPr>
            <a:picLocks noChangeAspect="1"/>
          </p:cNvPicPr>
          <p:nvPr userDrawn="1"/>
        </p:nvPicPr>
        <p:blipFill rotWithShape="1">
          <a:blip r:embed="rId6" cstate="email">
            <a:extLst>
              <a:ext uri="{28A0092B-C50C-407E-A947-70E740481C1C}">
                <a14:useLocalDpi xmlns:a14="http://schemas.microsoft.com/office/drawing/2010/main"/>
              </a:ext>
            </a:extLst>
          </a:blip>
          <a:srcRect/>
          <a:stretch/>
        </p:blipFill>
        <p:spPr>
          <a:xfrm flipH="1">
            <a:off x="8821907" y="1256697"/>
            <a:ext cx="3389143" cy="4821917"/>
          </a:xfrm>
          <a:prstGeom prst="rect">
            <a:avLst/>
          </a:prstGeom>
          <a:effectLst>
            <a:outerShdw blurRad="266700" dist="38100" dir="8100000" sx="101000" sy="101000" algn="tr" rotWithShape="0">
              <a:prstClr val="black">
                <a:alpha val="28000"/>
              </a:prstClr>
            </a:outerShdw>
          </a:effectLst>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6" name="Picture 5"/>
          <p:cNvPicPr>
            <a:picLocks noChangeAspect="1"/>
          </p:cNvPicPr>
          <p:nvPr userDrawn="1"/>
        </p:nvPicPr>
        <p:blipFill>
          <a:blip r:embed="rId2" cstate="email">
            <a:duotone>
              <a:schemeClr val="bg2">
                <a:shade val="45000"/>
                <a:satMod val="135000"/>
              </a:schemeClr>
              <a:prstClr val="white"/>
            </a:duotone>
            <a:extLst>
              <a:ext uri="{28A0092B-C50C-407E-A947-70E740481C1C}">
                <a14:useLocalDpi xmlns:a14="http://schemas.microsoft.com/office/drawing/2010/main"/>
              </a:ext>
            </a:extLst>
          </a:blip>
          <a:stretch>
            <a:fillRect/>
          </a:stretch>
        </p:blipFill>
        <p:spPr>
          <a:xfrm>
            <a:off x="0" y="-297"/>
            <a:ext cx="12190772" cy="6858594"/>
          </a:xfrm>
          <a:prstGeom prst="rect">
            <a:avLst/>
          </a:prstGeom>
        </p:spPr>
      </p:pic>
      <p:sp>
        <p:nvSpPr>
          <p:cNvPr id="5" name="Rectangle 4"/>
          <p:cNvSpPr/>
          <p:nvPr userDrawn="1"/>
        </p:nvSpPr>
        <p:spPr>
          <a:xfrm>
            <a:off x="1471987" y="1215367"/>
            <a:ext cx="9259500" cy="4427267"/>
          </a:xfrm>
          <a:prstGeom prst="rect">
            <a:avLst/>
          </a:prstGeom>
          <a:solidFill>
            <a:srgbClr val="FFF9E5"/>
          </a:solidFill>
          <a:ln w="38100">
            <a:solidFill>
              <a:srgbClr val="D58D39"/>
            </a:solidFill>
          </a:ln>
          <a:effectLst>
            <a:outerShdw blurRad="393700" sx="102000" sy="102000" algn="ctr"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7" name="Picture 6"/>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38100" y="3756177"/>
            <a:ext cx="3144157" cy="3101823"/>
          </a:xfrm>
          <a:prstGeom prst="rect">
            <a:avLst/>
          </a:prstGeom>
          <a:effectLst>
            <a:outerShdw blurRad="279400" dist="38100" sx="101000" sy="101000" algn="l" rotWithShape="0">
              <a:prstClr val="black">
                <a:alpha val="28000"/>
              </a:prstClr>
            </a:outerShdw>
          </a:effectLst>
        </p:spPr>
      </p:pic>
      <p:pic>
        <p:nvPicPr>
          <p:cNvPr id="13" name="Picture 12"/>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rot="5400000" flipV="1">
            <a:off x="9378832" y="70460"/>
            <a:ext cx="2882401" cy="2741479"/>
          </a:xfrm>
          <a:prstGeom prst="rect">
            <a:avLst/>
          </a:prstGeom>
          <a:effectLst>
            <a:outerShdw blurRad="279400" dist="38100" sx="101000" sy="101000" algn="l" rotWithShape="0">
              <a:prstClr val="black">
                <a:alpha val="28000"/>
              </a:prstClr>
            </a:outerShdw>
          </a:effectLst>
        </p:spPr>
      </p:pic>
      <p:grpSp>
        <p:nvGrpSpPr>
          <p:cNvPr id="18" name="Group 17"/>
          <p:cNvGrpSpPr/>
          <p:nvPr userDrawn="1"/>
        </p:nvGrpSpPr>
        <p:grpSpPr>
          <a:xfrm>
            <a:off x="5484229" y="905280"/>
            <a:ext cx="1486514" cy="620174"/>
            <a:chOff x="5358480" y="905280"/>
            <a:chExt cx="1486514" cy="620174"/>
          </a:xfrm>
        </p:grpSpPr>
        <p:grpSp>
          <p:nvGrpSpPr>
            <p:cNvPr id="11" name="Group 10"/>
            <p:cNvGrpSpPr/>
            <p:nvPr userDrawn="1"/>
          </p:nvGrpSpPr>
          <p:grpSpPr>
            <a:xfrm>
              <a:off x="5358480" y="1015263"/>
              <a:ext cx="1486514" cy="425936"/>
              <a:chOff x="5143501" y="905280"/>
              <a:chExt cx="2164402" cy="620174"/>
            </a:xfrm>
          </p:grpSpPr>
          <p:pic>
            <p:nvPicPr>
              <p:cNvPr id="16" name="Picture 15"/>
              <p:cNvPicPr>
                <a:picLocks noChangeAspect="1"/>
              </p:cNvPicPr>
              <p:nvPr userDrawn="1"/>
            </p:nvPicPr>
            <p:blipFill>
              <a:blip r:embed="rId5" cstate="hqprint">
                <a:extLst>
                  <a:ext uri="{28A0092B-C50C-407E-A947-70E740481C1C}">
                    <a14:useLocalDpi xmlns:a14="http://schemas.microsoft.com/office/drawing/2010/main" val="0"/>
                  </a:ext>
                </a:extLst>
              </a:blip>
              <a:stretch>
                <a:fillRect/>
              </a:stretch>
            </p:blipFill>
            <p:spPr>
              <a:xfrm>
                <a:off x="5143501" y="905280"/>
                <a:ext cx="814738" cy="620174"/>
              </a:xfrm>
              <a:prstGeom prst="rect">
                <a:avLst/>
              </a:prstGeom>
            </p:spPr>
          </p:pic>
          <p:pic>
            <p:nvPicPr>
              <p:cNvPr id="17" name="Picture 16"/>
              <p:cNvPicPr>
                <a:picLocks noChangeAspect="1"/>
              </p:cNvPicPr>
              <p:nvPr userDrawn="1"/>
            </p:nvPicPr>
            <p:blipFill>
              <a:blip r:embed="rId5" cstate="hqprint">
                <a:extLst>
                  <a:ext uri="{28A0092B-C50C-407E-A947-70E740481C1C}">
                    <a14:useLocalDpi xmlns:a14="http://schemas.microsoft.com/office/drawing/2010/main" val="0"/>
                  </a:ext>
                </a:extLst>
              </a:blip>
              <a:stretch>
                <a:fillRect/>
              </a:stretch>
            </p:blipFill>
            <p:spPr>
              <a:xfrm>
                <a:off x="6493165" y="905280"/>
                <a:ext cx="814738" cy="620174"/>
              </a:xfrm>
              <a:prstGeom prst="rect">
                <a:avLst/>
              </a:prstGeom>
            </p:spPr>
          </p:pic>
        </p:grpSp>
        <p:pic>
          <p:nvPicPr>
            <p:cNvPr id="15" name="Picture 14"/>
            <p:cNvPicPr>
              <a:picLocks noChangeAspect="1"/>
            </p:cNvPicPr>
            <p:nvPr userDrawn="1"/>
          </p:nvPicPr>
          <p:blipFill>
            <a:blip r:embed="rId6" cstate="hqprint">
              <a:extLst>
                <a:ext uri="{28A0092B-C50C-407E-A947-70E740481C1C}">
                  <a14:useLocalDpi xmlns:a14="http://schemas.microsoft.com/office/drawing/2010/main" val="0"/>
                </a:ext>
              </a:extLst>
            </a:blip>
            <a:stretch>
              <a:fillRect/>
            </a:stretch>
          </p:blipFill>
          <p:spPr>
            <a:xfrm>
              <a:off x="5689601" y="905280"/>
              <a:ext cx="814738" cy="620174"/>
            </a:xfrm>
            <a:prstGeom prst="rect">
              <a:avLst/>
            </a:prstGeom>
          </p:spPr>
        </p:pic>
      </p:grpSp>
      <p:grpSp>
        <p:nvGrpSpPr>
          <p:cNvPr id="20" name="Group 19"/>
          <p:cNvGrpSpPr/>
          <p:nvPr userDrawn="1"/>
        </p:nvGrpSpPr>
        <p:grpSpPr>
          <a:xfrm>
            <a:off x="5484229" y="5307088"/>
            <a:ext cx="1486514" cy="620174"/>
            <a:chOff x="5358480" y="905280"/>
            <a:chExt cx="1486514" cy="620174"/>
          </a:xfrm>
        </p:grpSpPr>
        <p:grpSp>
          <p:nvGrpSpPr>
            <p:cNvPr id="21" name="Group 20"/>
            <p:cNvGrpSpPr/>
            <p:nvPr userDrawn="1"/>
          </p:nvGrpSpPr>
          <p:grpSpPr>
            <a:xfrm>
              <a:off x="5358480" y="1015263"/>
              <a:ext cx="1486514" cy="425936"/>
              <a:chOff x="5143501" y="905280"/>
              <a:chExt cx="2164402" cy="620174"/>
            </a:xfrm>
          </p:grpSpPr>
          <p:pic>
            <p:nvPicPr>
              <p:cNvPr id="23" name="Picture 22"/>
              <p:cNvPicPr>
                <a:picLocks noChangeAspect="1"/>
              </p:cNvPicPr>
              <p:nvPr userDrawn="1"/>
            </p:nvPicPr>
            <p:blipFill>
              <a:blip r:embed="rId5" cstate="hqprint">
                <a:extLst>
                  <a:ext uri="{28A0092B-C50C-407E-A947-70E740481C1C}">
                    <a14:useLocalDpi xmlns:a14="http://schemas.microsoft.com/office/drawing/2010/main" val="0"/>
                  </a:ext>
                </a:extLst>
              </a:blip>
              <a:stretch>
                <a:fillRect/>
              </a:stretch>
            </p:blipFill>
            <p:spPr>
              <a:xfrm>
                <a:off x="5143501" y="905280"/>
                <a:ext cx="814738" cy="620174"/>
              </a:xfrm>
              <a:prstGeom prst="rect">
                <a:avLst/>
              </a:prstGeom>
            </p:spPr>
          </p:pic>
          <p:pic>
            <p:nvPicPr>
              <p:cNvPr id="24" name="Picture 23"/>
              <p:cNvPicPr>
                <a:picLocks noChangeAspect="1"/>
              </p:cNvPicPr>
              <p:nvPr userDrawn="1"/>
            </p:nvPicPr>
            <p:blipFill>
              <a:blip r:embed="rId5" cstate="hqprint">
                <a:extLst>
                  <a:ext uri="{28A0092B-C50C-407E-A947-70E740481C1C}">
                    <a14:useLocalDpi xmlns:a14="http://schemas.microsoft.com/office/drawing/2010/main" val="0"/>
                  </a:ext>
                </a:extLst>
              </a:blip>
              <a:stretch>
                <a:fillRect/>
              </a:stretch>
            </p:blipFill>
            <p:spPr>
              <a:xfrm>
                <a:off x="6493165" y="905280"/>
                <a:ext cx="814738" cy="620174"/>
              </a:xfrm>
              <a:prstGeom prst="rect">
                <a:avLst/>
              </a:prstGeom>
            </p:spPr>
          </p:pic>
        </p:grpSp>
        <p:pic>
          <p:nvPicPr>
            <p:cNvPr id="22" name="Picture 21"/>
            <p:cNvPicPr>
              <a:picLocks noChangeAspect="1"/>
            </p:cNvPicPr>
            <p:nvPr userDrawn="1"/>
          </p:nvPicPr>
          <p:blipFill>
            <a:blip r:embed="rId6" cstate="hqprint">
              <a:extLst>
                <a:ext uri="{28A0092B-C50C-407E-A947-70E740481C1C}">
                  <a14:useLocalDpi xmlns:a14="http://schemas.microsoft.com/office/drawing/2010/main" val="0"/>
                </a:ext>
              </a:extLst>
            </a:blip>
            <a:stretch>
              <a:fillRect/>
            </a:stretch>
          </p:blipFill>
          <p:spPr>
            <a:xfrm>
              <a:off x="5689601" y="905280"/>
              <a:ext cx="814738" cy="620174"/>
            </a:xfrm>
            <a:prstGeom prst="rect">
              <a:avLst/>
            </a:prstGeom>
          </p:spPr>
        </p:pic>
      </p:gr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15" name="Picture 14"/>
          <p:cNvPicPr>
            <a:picLocks noChangeAspect="1"/>
          </p:cNvPicPr>
          <p:nvPr userDrawn="1"/>
        </p:nvPicPr>
        <p:blipFill>
          <a:blip r:embed="rId2" cstate="email">
            <a:duotone>
              <a:schemeClr val="bg2">
                <a:shade val="45000"/>
                <a:satMod val="135000"/>
              </a:schemeClr>
              <a:prstClr val="white"/>
            </a:duotone>
            <a:extLst>
              <a:ext uri="{28A0092B-C50C-407E-A947-70E740481C1C}">
                <a14:useLocalDpi xmlns:a14="http://schemas.microsoft.com/office/drawing/2010/main"/>
              </a:ext>
            </a:extLst>
          </a:blip>
          <a:stretch>
            <a:fillRect/>
          </a:stretch>
        </p:blipFill>
        <p:spPr>
          <a:xfrm>
            <a:off x="0" y="-297"/>
            <a:ext cx="12190772" cy="6858594"/>
          </a:xfrm>
          <a:prstGeom prst="rect">
            <a:avLst/>
          </a:prstGeom>
        </p:spPr>
      </p:pic>
      <p:sp>
        <p:nvSpPr>
          <p:cNvPr id="6" name="Frame 5">
            <a:extLst>
              <a:ext uri="{FF2B5EF4-FFF2-40B4-BE49-F238E27FC236}">
                <a16:creationId xmlns:a16="http://schemas.microsoft.com/office/drawing/2014/main" id="{8038D6CA-6972-4C24-8751-C528A9F8800A}"/>
              </a:ext>
            </a:extLst>
          </p:cNvPr>
          <p:cNvSpPr/>
          <p:nvPr userDrawn="1"/>
        </p:nvSpPr>
        <p:spPr>
          <a:xfrm>
            <a:off x="189186" y="173421"/>
            <a:ext cx="11839904" cy="6574220"/>
          </a:xfrm>
          <a:prstGeom prst="frame">
            <a:avLst>
              <a:gd name="adj1" fmla="val 510"/>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7" name="Shape 47"/>
          <p:cNvSpPr txBox="1">
            <a:spLocks noGrp="1"/>
          </p:cNvSpPr>
          <p:nvPr>
            <p:ph type="title"/>
          </p:nvPr>
        </p:nvSpPr>
        <p:spPr>
          <a:xfrm>
            <a:off x="6438899" y="1341901"/>
            <a:ext cx="5273259"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438899" y="2325496"/>
            <a:ext cx="5273259"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p:cNvPicPr>
            <a:picLocks noChangeAspect="1"/>
          </p:cNvPicPr>
          <p:nvPr userDrawn="1"/>
        </p:nvPicPr>
        <p:blipFill rotWithShape="1">
          <a:blip r:embed="rId3"/>
          <a:srcRect t="43395" r="63043" b="15421"/>
          <a:stretch/>
        </p:blipFill>
        <p:spPr>
          <a:xfrm>
            <a:off x="10969607" y="-19049"/>
            <a:ext cx="1241444" cy="1200150"/>
          </a:xfrm>
          <a:prstGeom prst="rect">
            <a:avLst/>
          </a:prstGeom>
        </p:spPr>
      </p:pic>
      <p:grpSp>
        <p:nvGrpSpPr>
          <p:cNvPr id="4" name="Group 3"/>
          <p:cNvGrpSpPr/>
          <p:nvPr userDrawn="1"/>
        </p:nvGrpSpPr>
        <p:grpSpPr>
          <a:xfrm>
            <a:off x="-2" y="-19050"/>
            <a:ext cx="7111729" cy="6877051"/>
            <a:chOff x="-2" y="-19050"/>
            <a:chExt cx="7111729" cy="6877051"/>
          </a:xfrm>
        </p:grpSpPr>
        <p:pic>
          <p:nvPicPr>
            <p:cNvPr id="13" name="Picture 12"/>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a:off x="-2" y="2658461"/>
              <a:ext cx="7111729" cy="4199540"/>
            </a:xfrm>
            <a:prstGeom prst="rect">
              <a:avLst/>
            </a:prstGeom>
          </p:spPr>
        </p:pic>
        <p:pic>
          <p:nvPicPr>
            <p:cNvPr id="12" name="Picture 11"/>
            <p:cNvPicPr>
              <a:picLocks noChangeAspect="1"/>
            </p:cNvPicPr>
            <p:nvPr userDrawn="1"/>
          </p:nvPicPr>
          <p:blipFill rotWithShape="1">
            <a:blip r:embed="rId5" cstate="email">
              <a:extLst>
                <a:ext uri="{28A0092B-C50C-407E-A947-70E740481C1C}">
                  <a14:useLocalDpi xmlns:a14="http://schemas.microsoft.com/office/drawing/2010/main"/>
                </a:ext>
              </a:extLst>
            </a:blip>
            <a:srcRect/>
            <a:stretch/>
          </p:blipFill>
          <p:spPr>
            <a:xfrm>
              <a:off x="0" y="1551542"/>
              <a:ext cx="4586630" cy="4002754"/>
            </a:xfrm>
            <a:prstGeom prst="rect">
              <a:avLst/>
            </a:prstGeom>
          </p:spPr>
        </p:pic>
        <p:pic>
          <p:nvPicPr>
            <p:cNvPr id="7" name="Picture 6"/>
            <p:cNvPicPr>
              <a:picLocks noChangeAspect="1"/>
            </p:cNvPicPr>
            <p:nvPr userDrawn="1"/>
          </p:nvPicPr>
          <p:blipFill rotWithShape="1">
            <a:blip r:embed="rId6" cstate="email">
              <a:extLst>
                <a:ext uri="{28A0092B-C50C-407E-A947-70E740481C1C}">
                  <a14:useLocalDpi xmlns:a14="http://schemas.microsoft.com/office/drawing/2010/main"/>
                </a:ext>
              </a:extLst>
            </a:blip>
            <a:srcRect/>
            <a:stretch/>
          </p:blipFill>
          <p:spPr>
            <a:xfrm>
              <a:off x="-1" y="-19050"/>
              <a:ext cx="6121967" cy="4411902"/>
            </a:xfrm>
            <a:prstGeom prst="rect">
              <a:avLst/>
            </a:prstGeom>
          </p:spPr>
        </p:pic>
        <p:pic>
          <p:nvPicPr>
            <p:cNvPr id="11" name="Picture 10"/>
            <p:cNvPicPr>
              <a:picLocks noChangeAspect="1"/>
            </p:cNvPicPr>
            <p:nvPr userDrawn="1"/>
          </p:nvPicPr>
          <p:blipFill rotWithShape="1">
            <a:blip r:embed="rId7" cstate="email">
              <a:extLst>
                <a:ext uri="{28A0092B-C50C-407E-A947-70E740481C1C}">
                  <a14:useLocalDpi xmlns:a14="http://schemas.microsoft.com/office/drawing/2010/main"/>
                </a:ext>
              </a:extLst>
            </a:blip>
            <a:srcRect/>
            <a:stretch/>
          </p:blipFill>
          <p:spPr>
            <a:xfrm>
              <a:off x="0" y="132206"/>
              <a:ext cx="4248150" cy="3679894"/>
            </a:xfrm>
            <a:prstGeom prst="rect">
              <a:avLst/>
            </a:prstGeom>
          </p:spPr>
        </p:pic>
      </p:gr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11" name="Picture 10"/>
          <p:cNvPicPr>
            <a:picLocks noChangeAspect="1"/>
          </p:cNvPicPr>
          <p:nvPr userDrawn="1"/>
        </p:nvPicPr>
        <p:blipFill>
          <a:blip r:embed="rId2" cstate="email">
            <a:duotone>
              <a:schemeClr val="accent3">
                <a:shade val="45000"/>
                <a:satMod val="135000"/>
              </a:schemeClr>
              <a:prstClr val="white"/>
            </a:duotone>
            <a:extLst>
              <a:ext uri="{BEBA8EAE-BF5A-486C-A8C5-ECC9F3942E4B}">
                <a14:imgProps xmlns:a14="http://schemas.microsoft.com/office/drawing/2010/main">
                  <a14:imgLayer r:embed="rId3">
                    <a14:imgEffect>
                      <a14:brightnessContrast bright="5000"/>
                    </a14:imgEffect>
                  </a14:imgLayer>
                </a14:imgProps>
              </a:ext>
              <a:ext uri="{28A0092B-C50C-407E-A947-70E740481C1C}">
                <a14:useLocalDpi xmlns:a14="http://schemas.microsoft.com/office/drawing/2010/main"/>
              </a:ext>
            </a:extLst>
          </a:blip>
          <a:stretch>
            <a:fillRect/>
          </a:stretch>
        </p:blipFill>
        <p:spPr>
          <a:xfrm>
            <a:off x="0" y="-297"/>
            <a:ext cx="12190772" cy="6858594"/>
          </a:xfrm>
          <a:prstGeom prst="rect">
            <a:avLst/>
          </a:prstGeom>
          <a:solidFill>
            <a:schemeClr val="bg1"/>
          </a:solidFill>
        </p:spPr>
      </p:pic>
      <p:sp>
        <p:nvSpPr>
          <p:cNvPr id="47" name="Shape 47"/>
          <p:cNvSpPr txBox="1">
            <a:spLocks noGrp="1"/>
          </p:cNvSpPr>
          <p:nvPr>
            <p:ph type="title"/>
          </p:nvPr>
        </p:nvSpPr>
        <p:spPr>
          <a:xfrm>
            <a:off x="1052812" y="1310122"/>
            <a:ext cx="5391531"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1052812" y="2293717"/>
            <a:ext cx="5391531"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Frame 3">
            <a:extLst>
              <a:ext uri="{FF2B5EF4-FFF2-40B4-BE49-F238E27FC236}">
                <a16:creationId xmlns:a16="http://schemas.microsoft.com/office/drawing/2014/main" id="{0421EDC2-6FAB-4CEF-BD92-69AF2E839F09}"/>
              </a:ext>
            </a:extLst>
          </p:cNvPr>
          <p:cNvSpPr/>
          <p:nvPr userDrawn="1"/>
        </p:nvSpPr>
        <p:spPr>
          <a:xfrm>
            <a:off x="176048" y="141890"/>
            <a:ext cx="11839904" cy="6574220"/>
          </a:xfrm>
          <a:prstGeom prst="frame">
            <a:avLst>
              <a:gd name="adj1" fmla="val 289"/>
            </a:avLst>
          </a:prstGeom>
          <a:noFill/>
          <a:ln>
            <a:solidFill>
              <a:schemeClr val="accent6">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pic>
        <p:nvPicPr>
          <p:cNvPr id="2" name="Picture 1"/>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a:off x="6565900" y="463550"/>
            <a:ext cx="4949372" cy="6394552"/>
          </a:xfrm>
          <a:prstGeom prst="rect">
            <a:avLst/>
          </a:prstGeom>
          <a:effectLst>
            <a:outerShdw blurRad="266700" dist="38100" dir="16200000" sx="101000" sy="101000" rotWithShape="0">
              <a:prstClr val="black">
                <a:alpha val="18000"/>
              </a:prstClr>
            </a:outerShdw>
          </a:effectLst>
        </p:spPr>
      </p:pic>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9" name="Rectangle 8">
            <a:extLst>
              <a:ext uri="{FF2B5EF4-FFF2-40B4-BE49-F238E27FC236}">
                <a16:creationId xmlns:a16="http://schemas.microsoft.com/office/drawing/2014/main" id="{9155A545-704D-44E5-9FD4-3C45D5202B29}"/>
              </a:ext>
            </a:extLst>
          </p:cNvPr>
          <p:cNvSpPr/>
          <p:nvPr userDrawn="1"/>
        </p:nvSpPr>
        <p:spPr>
          <a:xfrm>
            <a:off x="129915" y="110659"/>
            <a:ext cx="11932171" cy="6636682"/>
          </a:xfrm>
          <a:prstGeom prst="rect">
            <a:avLst/>
          </a:prstGeom>
          <a:noFill/>
          <a:ln w="28575">
            <a:solidFill>
              <a:srgbClr val="ECE268"/>
            </a:solidFill>
          </a:ln>
          <a:effectLst>
            <a:outerShdw blurRad="266700" dist="88900" sx="102000" sy="102000" algn="ctr" rotWithShape="0">
              <a:prstClr val="black">
                <a:alpha val="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8" name="Picture 17"/>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flipH="1">
            <a:off x="1272866" y="4267200"/>
            <a:ext cx="3469733" cy="2590800"/>
          </a:xfrm>
          <a:prstGeom prst="rect">
            <a:avLst/>
          </a:prstGeom>
          <a:effectLst>
            <a:outerShdw blurRad="279400" dist="38100" sx="101000" sy="101000" algn="l" rotWithShape="0">
              <a:prstClr val="black">
                <a:alpha val="28000"/>
              </a:prstClr>
            </a:outerShdw>
          </a:effectLst>
        </p:spPr>
      </p:pic>
      <p:pic>
        <p:nvPicPr>
          <p:cNvPr id="3" name="Picture 2"/>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1003300" y="0"/>
            <a:ext cx="2457450" cy="1771650"/>
          </a:xfrm>
          <a:prstGeom prst="rect">
            <a:avLst/>
          </a:prstGeom>
        </p:spPr>
      </p:pic>
      <p:pic>
        <p:nvPicPr>
          <p:cNvPr id="13" name="Picture 12"/>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rot="756250" flipH="1">
            <a:off x="1305959" y="229280"/>
            <a:ext cx="1433662" cy="1556145"/>
          </a:xfrm>
          <a:prstGeom prst="rect">
            <a:avLst/>
          </a:prstGeom>
          <a:effectLst>
            <a:outerShdw blurRad="279400" dist="38100" sx="101000" sy="101000" algn="l" rotWithShape="0">
              <a:prstClr val="black">
                <a:alpha val="28000"/>
              </a:prstClr>
            </a:outerShdw>
          </a:effectLst>
        </p:spPr>
      </p:pic>
      <p:sp>
        <p:nvSpPr>
          <p:cNvPr id="4" name="Round Diagonal Corner Rectangle 3">
            <a:extLst>
              <a:ext uri="{FF2B5EF4-FFF2-40B4-BE49-F238E27FC236}">
                <a16:creationId xmlns:a16="http://schemas.microsoft.com/office/drawing/2014/main" id="{4CAD51C1-12DD-4935-939B-4854DEDCC062}"/>
              </a:ext>
            </a:extLst>
          </p:cNvPr>
          <p:cNvSpPr/>
          <p:nvPr userDrawn="1"/>
        </p:nvSpPr>
        <p:spPr>
          <a:xfrm>
            <a:off x="5790693" y="723900"/>
            <a:ext cx="6153657" cy="5767433"/>
          </a:xfrm>
          <a:prstGeom prst="round2DiagRect">
            <a:avLst>
              <a:gd name="adj1" fmla="val 13144"/>
              <a:gd name="adj2" fmla="val 0"/>
            </a:avLst>
          </a:prstGeom>
          <a:solidFill>
            <a:srgbClr val="990A41">
              <a:alpha val="3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6096000" y="1053832"/>
            <a:ext cx="5695950" cy="847999"/>
          </a:xfrm>
          <a:prstGeom prst="rect">
            <a:avLst/>
          </a:prstGeom>
        </p:spPr>
        <p:txBody>
          <a:bodyPr lIns="91425" tIns="91425" rIns="91425" bIns="91425" anchor="b" anchorCtr="0"/>
          <a:lstStyle>
            <a:lvl1pPr lvl="0" algn="ctr">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5904993" y="2895599"/>
            <a:ext cx="2862848" cy="3508631"/>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929102" y="2895599"/>
            <a:ext cx="2862848" cy="3508632"/>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15" name="Picture 14"/>
          <p:cNvPicPr>
            <a:picLocks noChangeAspect="1"/>
          </p:cNvPicPr>
          <p:nvPr userDrawn="1"/>
        </p:nvPicPr>
        <p:blipFill rotWithShape="1">
          <a:blip r:embed="rId5" cstate="email">
            <a:extLst>
              <a:ext uri="{28A0092B-C50C-407E-A947-70E740481C1C}">
                <a14:useLocalDpi xmlns:a14="http://schemas.microsoft.com/office/drawing/2010/main"/>
              </a:ext>
            </a:extLst>
          </a:blip>
          <a:srcRect/>
          <a:stretch/>
        </p:blipFill>
        <p:spPr>
          <a:xfrm rot="756250" flipH="1">
            <a:off x="3322816" y="3724633"/>
            <a:ext cx="1218578" cy="1322686"/>
          </a:xfrm>
          <a:prstGeom prst="rect">
            <a:avLst/>
          </a:prstGeom>
          <a:effectLst>
            <a:outerShdw blurRad="279400" dist="38100" sx="101000" sy="101000" algn="l" rotWithShape="0">
              <a:prstClr val="black">
                <a:alpha val="28000"/>
              </a:prstClr>
            </a:outerShdw>
          </a:effectLst>
        </p:spPr>
      </p:pic>
      <p:pic>
        <p:nvPicPr>
          <p:cNvPr id="10" name="Picture 9"/>
          <p:cNvPicPr>
            <a:picLocks noChangeAspect="1"/>
          </p:cNvPicPr>
          <p:nvPr userDrawn="1"/>
        </p:nvPicPr>
        <p:blipFill rotWithShape="1">
          <a:blip r:embed="rId6" cstate="email">
            <a:extLst>
              <a:ext uri="{28A0092B-C50C-407E-A947-70E740481C1C}">
                <a14:useLocalDpi xmlns:a14="http://schemas.microsoft.com/office/drawing/2010/main"/>
              </a:ext>
            </a:extLst>
          </a:blip>
          <a:srcRect/>
          <a:stretch/>
        </p:blipFill>
        <p:spPr>
          <a:xfrm flipH="1">
            <a:off x="-1" y="-1"/>
            <a:ext cx="5067299" cy="6858001"/>
          </a:xfrm>
          <a:prstGeom prst="rect">
            <a:avLst/>
          </a:prstGeom>
          <a:effectLst>
            <a:outerShdw blurRad="279400" dist="38100" sx="101000" sy="101000" algn="l" rotWithShape="0">
              <a:prstClr val="black">
                <a:alpha val="28000"/>
              </a:prstClr>
            </a:outerShdw>
          </a:effectLst>
        </p:spPr>
      </p:pic>
      <p:pic>
        <p:nvPicPr>
          <p:cNvPr id="5" name="Picture 4"/>
          <p:cNvPicPr>
            <a:picLocks noChangeAspect="1"/>
          </p:cNvPicPr>
          <p:nvPr userDrawn="1"/>
        </p:nvPicPr>
        <p:blipFill rotWithShape="1">
          <a:blip r:embed="rId7"/>
          <a:srcRect l="8145" t="18014" r="52673"/>
          <a:stretch/>
        </p:blipFill>
        <p:spPr>
          <a:xfrm>
            <a:off x="11429999" y="-38100"/>
            <a:ext cx="762001" cy="1294555"/>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11" name="Frame 10">
            <a:extLst>
              <a:ext uri="{FF2B5EF4-FFF2-40B4-BE49-F238E27FC236}">
                <a16:creationId xmlns:a16="http://schemas.microsoft.com/office/drawing/2014/main" id="{0432D32F-DC73-499C-B4E1-23B60BDD1E3B}"/>
              </a:ext>
            </a:extLst>
          </p:cNvPr>
          <p:cNvSpPr/>
          <p:nvPr userDrawn="1"/>
        </p:nvSpPr>
        <p:spPr>
          <a:xfrm>
            <a:off x="1209675" y="419100"/>
            <a:ext cx="9772650" cy="6019800"/>
          </a:xfrm>
          <a:prstGeom prst="frame">
            <a:avLst>
              <a:gd name="adj1" fmla="val 194"/>
            </a:avLst>
          </a:prstGeom>
          <a:solidFill>
            <a:schemeClr val="accent1">
              <a:lumMod val="60000"/>
              <a:lumOff val="40000"/>
            </a:schemeClr>
          </a:solidFill>
          <a:ln>
            <a:solidFill>
              <a:schemeClr val="accent6">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 name="Rounded Rectangle 5">
            <a:extLst>
              <a:ext uri="{FF2B5EF4-FFF2-40B4-BE49-F238E27FC236}">
                <a16:creationId xmlns:a16="http://schemas.microsoft.com/office/drawing/2014/main" id="{64F9833E-32AF-452A-9343-BF40CC4B137A}"/>
              </a:ext>
            </a:extLst>
          </p:cNvPr>
          <p:cNvSpPr/>
          <p:nvPr userDrawn="1"/>
        </p:nvSpPr>
        <p:spPr>
          <a:xfrm>
            <a:off x="1468118" y="615542"/>
            <a:ext cx="9255764" cy="5626917"/>
          </a:xfrm>
          <a:prstGeom prst="roundRect">
            <a:avLst>
              <a:gd name="adj" fmla="val 8155"/>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2547450" y="1036153"/>
            <a:ext cx="7097100" cy="758497"/>
          </a:xfrm>
          <a:prstGeom prst="rect">
            <a:avLst/>
          </a:prstGeom>
        </p:spPr>
        <p:txBody>
          <a:bodyPr lIns="91425" tIns="91425" rIns="91425" bIns="91425" anchor="b" anchorCtr="0"/>
          <a:lstStyle>
            <a:lvl1pPr lvl="0" algn="ctr"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547467" y="2772228"/>
            <a:ext cx="2206989" cy="2910563"/>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4992514" y="2772228"/>
            <a:ext cx="2206989" cy="2910563"/>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7437561" y="2772228"/>
            <a:ext cx="2206989" cy="2910563"/>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pic>
        <p:nvPicPr>
          <p:cNvPr id="15" name="Picture 14"/>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flipH="1">
            <a:off x="-19052" y="0"/>
            <a:ext cx="2760530" cy="2724632"/>
          </a:xfrm>
          <a:prstGeom prst="rect">
            <a:avLst/>
          </a:prstGeom>
          <a:effectLst>
            <a:outerShdw blurRad="279400" dist="38100" sx="101000" sy="101000" algn="l" rotWithShape="0">
              <a:prstClr val="black">
                <a:alpha val="28000"/>
              </a:prstClr>
            </a:outerShdw>
          </a:effectLst>
        </p:spPr>
      </p:pic>
      <p:pic>
        <p:nvPicPr>
          <p:cNvPr id="16" name="Picture 15"/>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rot="16200000" flipH="1" flipV="1">
            <a:off x="9431224" y="4111738"/>
            <a:ext cx="2778843" cy="2742707"/>
          </a:xfrm>
          <a:prstGeom prst="rect">
            <a:avLst/>
          </a:prstGeom>
          <a:effectLst>
            <a:outerShdw blurRad="266700" dist="38100" dir="8100000" sx="101000" sy="101000" algn="tr" rotWithShape="0">
              <a:prstClr val="black">
                <a:alpha val="28000"/>
              </a:prstClr>
            </a:outerShdw>
          </a:effectLst>
        </p:spPr>
      </p:pic>
      <p:pic>
        <p:nvPicPr>
          <p:cNvPr id="22" name="Picture 21"/>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rot="5400000" flipH="1">
            <a:off x="-70461" y="4046060"/>
            <a:ext cx="2882401" cy="2741479"/>
          </a:xfrm>
          <a:prstGeom prst="rect">
            <a:avLst/>
          </a:prstGeom>
          <a:effectLst>
            <a:outerShdw blurRad="279400" dist="38100" sx="101000" sy="101000" algn="l" rotWithShape="0">
              <a:prstClr val="black">
                <a:alpha val="28000"/>
              </a:prstClr>
            </a:outerShdw>
          </a:effectLst>
        </p:spPr>
      </p:pic>
      <p:pic>
        <p:nvPicPr>
          <p:cNvPr id="21" name="Picture 20"/>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rot="5400000" flipV="1">
            <a:off x="9378832" y="70460"/>
            <a:ext cx="2882401" cy="2741479"/>
          </a:xfrm>
          <a:prstGeom prst="rect">
            <a:avLst/>
          </a:prstGeom>
          <a:effectLst>
            <a:outerShdw blurRad="279400" dist="38100" sx="101000" sy="101000" algn="l" rotWithShape="0">
              <a:prstClr val="black">
                <a:alpha val="28000"/>
              </a:prstClr>
            </a:outerShdw>
          </a:effectLst>
        </p:spPr>
      </p:pic>
      <p:grpSp>
        <p:nvGrpSpPr>
          <p:cNvPr id="4" name="Group 3"/>
          <p:cNvGrpSpPr/>
          <p:nvPr userDrawn="1"/>
        </p:nvGrpSpPr>
        <p:grpSpPr>
          <a:xfrm>
            <a:off x="5193942" y="26577"/>
            <a:ext cx="1379349" cy="785045"/>
            <a:chOff x="5193942" y="26577"/>
            <a:chExt cx="1379349" cy="785045"/>
          </a:xfrm>
        </p:grpSpPr>
        <p:grpSp>
          <p:nvGrpSpPr>
            <p:cNvPr id="3" name="Group 2"/>
            <p:cNvGrpSpPr/>
            <p:nvPr userDrawn="1"/>
          </p:nvGrpSpPr>
          <p:grpSpPr>
            <a:xfrm>
              <a:off x="5193942" y="167639"/>
              <a:ext cx="1379349" cy="553884"/>
              <a:chOff x="4984121" y="8706"/>
              <a:chExt cx="1986132" cy="797540"/>
            </a:xfrm>
          </p:grpSpPr>
          <p:pic>
            <p:nvPicPr>
              <p:cNvPr id="26" name="Picture 25"/>
              <p:cNvPicPr>
                <a:picLocks noChangeAspect="1"/>
              </p:cNvPicPr>
              <p:nvPr userDrawn="1"/>
            </p:nvPicPr>
            <p:blipFill>
              <a:blip r:embed="rId5" cstate="email">
                <a:extLst>
                  <a:ext uri="{28A0092B-C50C-407E-A947-70E740481C1C}">
                    <a14:useLocalDpi xmlns:a14="http://schemas.microsoft.com/office/drawing/2010/main"/>
                  </a:ext>
                </a:extLst>
              </a:blip>
              <a:stretch>
                <a:fillRect/>
              </a:stretch>
            </p:blipFill>
            <p:spPr>
              <a:xfrm>
                <a:off x="6209438" y="21201"/>
                <a:ext cx="760815" cy="785045"/>
              </a:xfrm>
              <a:prstGeom prst="rect">
                <a:avLst/>
              </a:prstGeom>
            </p:spPr>
          </p:pic>
          <p:pic>
            <p:nvPicPr>
              <p:cNvPr id="27" name="Picture 26"/>
              <p:cNvPicPr>
                <a:picLocks noChangeAspect="1"/>
              </p:cNvPicPr>
              <p:nvPr userDrawn="1"/>
            </p:nvPicPr>
            <p:blipFill>
              <a:blip r:embed="rId5" cstate="email">
                <a:extLst>
                  <a:ext uri="{28A0092B-C50C-407E-A947-70E740481C1C}">
                    <a14:useLocalDpi xmlns:a14="http://schemas.microsoft.com/office/drawing/2010/main"/>
                  </a:ext>
                </a:extLst>
              </a:blip>
              <a:stretch>
                <a:fillRect/>
              </a:stretch>
            </p:blipFill>
            <p:spPr>
              <a:xfrm>
                <a:off x="4984121" y="8706"/>
                <a:ext cx="760816" cy="785045"/>
              </a:xfrm>
              <a:prstGeom prst="rect">
                <a:avLst/>
              </a:prstGeom>
            </p:spPr>
          </p:pic>
        </p:grpSp>
        <p:pic>
          <p:nvPicPr>
            <p:cNvPr id="25" name="Picture 24"/>
            <p:cNvPicPr>
              <a:picLocks noChangeAspect="1"/>
            </p:cNvPicPr>
            <p:nvPr userDrawn="1"/>
          </p:nvPicPr>
          <p:blipFill>
            <a:blip r:embed="rId6" cstate="email">
              <a:extLst>
                <a:ext uri="{28A0092B-C50C-407E-A947-70E740481C1C}">
                  <a14:useLocalDpi xmlns:a14="http://schemas.microsoft.com/office/drawing/2010/main"/>
                </a:ext>
              </a:extLst>
            </a:blip>
            <a:stretch>
              <a:fillRect/>
            </a:stretch>
          </p:blipFill>
          <p:spPr>
            <a:xfrm>
              <a:off x="5507975" y="26577"/>
              <a:ext cx="760816" cy="785045"/>
            </a:xfrm>
            <a:prstGeom prst="rect">
              <a:avLst/>
            </a:prstGeom>
          </p:spPr>
        </p:pic>
      </p:gr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3" name="Rectangle 2">
            <a:extLst>
              <a:ext uri="{FF2B5EF4-FFF2-40B4-BE49-F238E27FC236}">
                <a16:creationId xmlns:a16="http://schemas.microsoft.com/office/drawing/2014/main" id="{B024B8F5-E39F-4642-A74B-2C9433A101B6}"/>
              </a:ext>
            </a:extLst>
          </p:cNvPr>
          <p:cNvSpPr/>
          <p:nvPr userDrawn="1"/>
        </p:nvSpPr>
        <p:spPr>
          <a:xfrm>
            <a:off x="0" y="0"/>
            <a:ext cx="12192000" cy="6858000"/>
          </a:xfrm>
          <a:prstGeom prst="rect">
            <a:avLst/>
          </a:prstGeom>
          <a:blipFill dpi="0" rotWithShape="1">
            <a:blip r:embed="rId2" cstate="email">
              <a:alphaModFix amt="84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ounded Rectangle 1">
            <a:extLst>
              <a:ext uri="{FF2B5EF4-FFF2-40B4-BE49-F238E27FC236}">
                <a16:creationId xmlns:a16="http://schemas.microsoft.com/office/drawing/2014/main" id="{91AD451C-162F-4C35-BC7A-0A0A8D58FAEE}"/>
              </a:ext>
            </a:extLst>
          </p:cNvPr>
          <p:cNvSpPr/>
          <p:nvPr userDrawn="1"/>
        </p:nvSpPr>
        <p:spPr>
          <a:xfrm>
            <a:off x="537029" y="381000"/>
            <a:ext cx="11117942" cy="6096000"/>
          </a:xfrm>
          <a:prstGeom prst="roundRect">
            <a:avLst>
              <a:gd name="adj" fmla="val 8572"/>
            </a:avLst>
          </a:prstGeom>
          <a:solidFill>
            <a:srgbClr val="C00000">
              <a:alpha val="69000"/>
            </a:srgbClr>
          </a:solidFill>
          <a:ln w="38100">
            <a:solidFill>
              <a:schemeClr val="bg1"/>
            </a:solidFill>
          </a:ln>
          <a:effectLst>
            <a:outerShdw blurRad="330200" sx="101000" sy="101000" algn="ctr" rotWithShape="0">
              <a:prstClr val="black">
                <a:alpha val="6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472559" y="440692"/>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3" name="Rectangle 2">
            <a:extLst>
              <a:ext uri="{FF2B5EF4-FFF2-40B4-BE49-F238E27FC236}">
                <a16:creationId xmlns:a16="http://schemas.microsoft.com/office/drawing/2014/main" id="{BF1004D5-7ECD-44E7-A724-0D9F3E7564DF}"/>
              </a:ext>
            </a:extLst>
          </p:cNvPr>
          <p:cNvSpPr/>
          <p:nvPr userDrawn="1"/>
        </p:nvSpPr>
        <p:spPr>
          <a:xfrm>
            <a:off x="0" y="0"/>
            <a:ext cx="12192000" cy="6858000"/>
          </a:xfrm>
          <a:prstGeom prst="rect">
            <a:avLst/>
          </a:prstGeom>
          <a:blipFill dpi="0" rotWithShape="1">
            <a:blip r:embed="rId2" cstate="email">
              <a:alphaModFix amt="78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ounded Rectangle 3">
            <a:extLst>
              <a:ext uri="{FF2B5EF4-FFF2-40B4-BE49-F238E27FC236}">
                <a16:creationId xmlns:a16="http://schemas.microsoft.com/office/drawing/2014/main" id="{6FC8E24A-E6D3-4EA1-8B26-86F98ED4F423}"/>
              </a:ext>
            </a:extLst>
          </p:cNvPr>
          <p:cNvSpPr/>
          <p:nvPr userDrawn="1"/>
        </p:nvSpPr>
        <p:spPr>
          <a:xfrm>
            <a:off x="537029" y="381000"/>
            <a:ext cx="11117942" cy="6096000"/>
          </a:xfrm>
          <a:prstGeom prst="roundRect">
            <a:avLst>
              <a:gd name="adj" fmla="val 9762"/>
            </a:avLst>
          </a:prstGeom>
          <a:solidFill>
            <a:srgbClr val="FFC000">
              <a:alpha val="57000"/>
            </a:srgbClr>
          </a:solidFill>
          <a:ln w="38100">
            <a:solidFill>
              <a:schemeClr val="bg1"/>
            </a:solidFill>
          </a:ln>
          <a:effectLst>
            <a:outerShdw blurRad="330200" sx="101000" sy="101000" algn="ctr" rotWithShape="0">
              <a:prstClr val="black">
                <a:alpha val="6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1928004" y="5998660"/>
            <a:ext cx="8335991" cy="478340"/>
          </a:xfrm>
          <a:prstGeom prst="rect">
            <a:avLst/>
          </a:prstGeom>
        </p:spPr>
        <p:txBody>
          <a:bodyPr lIns="91425" tIns="91425" rIns="91425" bIns="91425" anchor="t" anchorCtr="0"/>
          <a:lstStyle>
            <a:lvl1pPr lvl="0" algn="ctr">
              <a:spcBef>
                <a:spcPts val="480"/>
              </a:spcBef>
              <a:buSzPct val="100000"/>
              <a:buNone/>
              <a:defRPr sz="2400" b="0">
                <a:latin typeface="+mj-lt"/>
              </a:defRPr>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4" name="Frame 3">
            <a:extLst>
              <a:ext uri="{FF2B5EF4-FFF2-40B4-BE49-F238E27FC236}">
                <a16:creationId xmlns:a16="http://schemas.microsoft.com/office/drawing/2014/main" id="{522954BC-1E5A-4FB1-AB8F-9716ABC5D6BA}"/>
              </a:ext>
            </a:extLst>
          </p:cNvPr>
          <p:cNvSpPr/>
          <p:nvPr userDrawn="1"/>
        </p:nvSpPr>
        <p:spPr>
          <a:xfrm>
            <a:off x="322523" y="273259"/>
            <a:ext cx="11546954" cy="6311483"/>
          </a:xfrm>
          <a:prstGeom prst="frame">
            <a:avLst>
              <a:gd name="adj1" fmla="val 510"/>
            </a:avLst>
          </a:prstGeom>
          <a:solidFill>
            <a:srgbClr val="6E7D4F"/>
          </a:solidFill>
          <a:ln>
            <a:solidFill>
              <a:srgbClr val="6E7D4F"/>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3" name="Group 2"/>
          <p:cNvGrpSpPr/>
          <p:nvPr userDrawn="1"/>
        </p:nvGrpSpPr>
        <p:grpSpPr>
          <a:xfrm>
            <a:off x="-1" y="1720121"/>
            <a:ext cx="12192001" cy="3417759"/>
            <a:chOff x="-1" y="1720121"/>
            <a:chExt cx="12192001" cy="3417759"/>
          </a:xfrm>
          <a:effectLst>
            <a:outerShdw blurRad="50800" dist="38100" dir="5400000" algn="t" rotWithShape="0">
              <a:prstClr val="black">
                <a:alpha val="40000"/>
              </a:prstClr>
            </a:outerShdw>
          </a:effectLst>
        </p:grpSpPr>
        <p:sp>
          <p:nvSpPr>
            <p:cNvPr id="11" name="Rectangle 10">
              <a:extLst>
                <a:ext uri="{FF2B5EF4-FFF2-40B4-BE49-F238E27FC236}">
                  <a16:creationId xmlns:a16="http://schemas.microsoft.com/office/drawing/2014/main" id="{E1E1C8AC-A02E-455A-BF09-921E657E2BC4}"/>
                </a:ext>
              </a:extLst>
            </p:cNvPr>
            <p:cNvSpPr/>
            <p:nvPr/>
          </p:nvSpPr>
          <p:spPr>
            <a:xfrm rot="5400000">
              <a:off x="4368524" y="-2648404"/>
              <a:ext cx="3417757" cy="12154808"/>
            </a:xfrm>
            <a:prstGeom prst="rect">
              <a:avLst/>
            </a:prstGeom>
            <a:solidFill>
              <a:srgbClr val="DB51AD"/>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Freeform 18">
              <a:extLst>
                <a:ext uri="{FF2B5EF4-FFF2-40B4-BE49-F238E27FC236}">
                  <a16:creationId xmlns:a16="http://schemas.microsoft.com/office/drawing/2014/main" id="{E1E1C8AC-A02E-455A-BF09-921E657E2BC4}"/>
                </a:ext>
              </a:extLst>
            </p:cNvPr>
            <p:cNvSpPr/>
            <p:nvPr userDrawn="1"/>
          </p:nvSpPr>
          <p:spPr>
            <a:xfrm rot="5400000">
              <a:off x="7435121" y="381001"/>
              <a:ext cx="3417757" cy="6096001"/>
            </a:xfrm>
            <a:prstGeom prst="rect">
              <a:avLst/>
            </a:prstGeom>
            <a:solidFill>
              <a:srgbClr val="CB9CD5"/>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grpSp>
      <p:pic>
        <p:nvPicPr>
          <p:cNvPr id="14" name="Picture 13"/>
          <p:cNvPicPr>
            <a:picLocks noChangeAspect="1"/>
          </p:cNvPicPr>
          <p:nvPr userDrawn="1"/>
        </p:nvPicPr>
        <p:blipFill>
          <a:blip r:embed="rId2" cstate="hqprint">
            <a:extLst>
              <a:ext uri="{28A0092B-C50C-407E-A947-70E740481C1C}">
                <a14:useLocalDpi xmlns:a14="http://schemas.microsoft.com/office/drawing/2010/main" val="0"/>
              </a:ext>
            </a:extLst>
          </a:blip>
          <a:stretch>
            <a:fillRect/>
          </a:stretch>
        </p:blipFill>
        <p:spPr>
          <a:xfrm>
            <a:off x="-2" y="0"/>
            <a:ext cx="2455985" cy="1866900"/>
          </a:xfrm>
          <a:prstGeom prst="rect">
            <a:avLst/>
          </a:prstGeom>
          <a:effectLst>
            <a:outerShdw blurRad="139700" dist="38100" dir="2700000" sx="101000" sy="101000" algn="tl" rotWithShape="0">
              <a:prstClr val="black">
                <a:alpha val="40000"/>
              </a:prstClr>
            </a:outerShdw>
          </a:effectLst>
        </p:spPr>
      </p:pic>
      <p:pic>
        <p:nvPicPr>
          <p:cNvPr id="15" name="Picture 14"/>
          <p:cNvPicPr>
            <a:picLocks noChangeAspect="1"/>
          </p:cNvPicPr>
          <p:nvPr userDrawn="1"/>
        </p:nvPicPr>
        <p:blipFill>
          <a:blip r:embed="rId2" cstate="hqprint">
            <a:extLst>
              <a:ext uri="{28A0092B-C50C-407E-A947-70E740481C1C}">
                <a14:useLocalDpi xmlns:a14="http://schemas.microsoft.com/office/drawing/2010/main" val="0"/>
              </a:ext>
            </a:extLst>
          </a:blip>
          <a:stretch>
            <a:fillRect/>
          </a:stretch>
        </p:blipFill>
        <p:spPr>
          <a:xfrm flipH="1" flipV="1">
            <a:off x="9736922" y="4965960"/>
            <a:ext cx="2455985" cy="1866900"/>
          </a:xfrm>
          <a:prstGeom prst="rect">
            <a:avLst/>
          </a:prstGeom>
          <a:effectLst>
            <a:outerShdw blurRad="50800" dist="38100" dir="13500000" algn="br" rotWithShape="0">
              <a:prstClr val="black">
                <a:alpha val="40000"/>
              </a:prstClr>
            </a:outerShdw>
          </a:effectLst>
        </p:spPr>
      </p:pic>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
        <p:nvSpPr>
          <p:cNvPr id="2" name="Frame 1">
            <a:extLst>
              <a:ext uri="{FF2B5EF4-FFF2-40B4-BE49-F238E27FC236}">
                <a16:creationId xmlns:a16="http://schemas.microsoft.com/office/drawing/2014/main" id="{78EFFD12-7AE1-49C8-A618-D95C8C56F1FE}"/>
              </a:ext>
            </a:extLst>
          </p:cNvPr>
          <p:cNvSpPr/>
          <p:nvPr userDrawn="1"/>
        </p:nvSpPr>
        <p:spPr>
          <a:xfrm>
            <a:off x="322523" y="273259"/>
            <a:ext cx="11546954" cy="6311483"/>
          </a:xfrm>
          <a:prstGeom prst="frame">
            <a:avLst>
              <a:gd name="adj1" fmla="val 510"/>
            </a:avLst>
          </a:prstGeom>
          <a:solidFill>
            <a:srgbClr val="6C5B4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4" name="Group 3"/>
          <p:cNvGrpSpPr/>
          <p:nvPr userDrawn="1"/>
        </p:nvGrpSpPr>
        <p:grpSpPr>
          <a:xfrm>
            <a:off x="-1" y="1720121"/>
            <a:ext cx="12192001" cy="3417759"/>
            <a:chOff x="-1" y="1720121"/>
            <a:chExt cx="12192001" cy="3417759"/>
          </a:xfrm>
          <a:effectLst>
            <a:outerShdw blurRad="50800" dist="38100" dir="5400000" algn="t" rotWithShape="0">
              <a:prstClr val="black">
                <a:alpha val="40000"/>
              </a:prstClr>
            </a:outerShdw>
          </a:effectLst>
        </p:grpSpPr>
        <p:sp>
          <p:nvSpPr>
            <p:cNvPr id="7" name="Rectangle 6">
              <a:extLst>
                <a:ext uri="{FF2B5EF4-FFF2-40B4-BE49-F238E27FC236}">
                  <a16:creationId xmlns:a16="http://schemas.microsoft.com/office/drawing/2014/main" id="{E1E1C8AC-A02E-455A-BF09-921E657E2BC4}"/>
                </a:ext>
              </a:extLst>
            </p:cNvPr>
            <p:cNvSpPr/>
            <p:nvPr/>
          </p:nvSpPr>
          <p:spPr>
            <a:xfrm rot="5400000">
              <a:off x="4368524" y="-2648404"/>
              <a:ext cx="3417757" cy="12154808"/>
            </a:xfrm>
            <a:prstGeom prst="rect">
              <a:avLst/>
            </a:prstGeom>
            <a:solidFill>
              <a:srgbClr val="DA6B71"/>
            </a:solidFill>
            <a:ln>
              <a:noFill/>
            </a:ln>
            <a:effectLst>
              <a:outerShdw blurRad="266700" dist="88900" sx="102000" sy="102000" algn="ctr" rotWithShape="0">
                <a:prstClr val="black">
                  <a:alpha val="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18">
              <a:extLst>
                <a:ext uri="{FF2B5EF4-FFF2-40B4-BE49-F238E27FC236}">
                  <a16:creationId xmlns:a16="http://schemas.microsoft.com/office/drawing/2014/main" id="{E1E1C8AC-A02E-455A-BF09-921E657E2BC4}"/>
                </a:ext>
              </a:extLst>
            </p:cNvPr>
            <p:cNvSpPr/>
            <p:nvPr userDrawn="1"/>
          </p:nvSpPr>
          <p:spPr>
            <a:xfrm rot="5400000">
              <a:off x="7435121" y="381001"/>
              <a:ext cx="3417757" cy="6096001"/>
            </a:xfrm>
            <a:prstGeom prst="rect">
              <a:avLst/>
            </a:prstGeom>
            <a:solidFill>
              <a:srgbClr val="F6DFE7"/>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grpSp>
      <p:pic>
        <p:nvPicPr>
          <p:cNvPr id="12" name="Picture 11"/>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19050"/>
            <a:ext cx="4338300" cy="2418931"/>
          </a:xfrm>
          <a:prstGeom prst="rect">
            <a:avLst/>
          </a:prstGeom>
          <a:effectLst>
            <a:outerShdw blurRad="38100" dist="38100" dir="2700000" algn="tl" rotWithShape="0">
              <a:prstClr val="black">
                <a:alpha val="36000"/>
              </a:prstClr>
            </a:outerShdw>
          </a:effectLst>
        </p:spPr>
      </p:pic>
      <p:pic>
        <p:nvPicPr>
          <p:cNvPr id="13" name="Picture 12"/>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flipH="1" flipV="1">
            <a:off x="7853700" y="4458119"/>
            <a:ext cx="4338300" cy="2418931"/>
          </a:xfrm>
          <a:prstGeom prst="rect">
            <a:avLst/>
          </a:prstGeom>
          <a:effectLst>
            <a:outerShdw blurRad="50800" dist="38100" dir="16200000" rotWithShape="0">
              <a:prstClr val="black">
                <a:alpha val="40000"/>
              </a:prstClr>
            </a:outerShdw>
          </a:effectLst>
        </p:spPr>
      </p:pic>
    </p:spTree>
    <p:extLst>
      <p:ext uri="{BB962C8B-B14F-4D97-AF65-F5344CB8AC3E}">
        <p14:creationId xmlns:p14="http://schemas.microsoft.com/office/powerpoint/2010/main" val="3780337005"/>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2" name="Frame 1">
            <a:extLst>
              <a:ext uri="{FF2B5EF4-FFF2-40B4-BE49-F238E27FC236}">
                <a16:creationId xmlns:a16="http://schemas.microsoft.com/office/drawing/2014/main" id="{522954BC-1E5A-4FB1-AB8F-9716ABC5D6BA}"/>
              </a:ext>
            </a:extLst>
          </p:cNvPr>
          <p:cNvSpPr/>
          <p:nvPr userDrawn="1"/>
        </p:nvSpPr>
        <p:spPr>
          <a:xfrm>
            <a:off x="322523" y="273259"/>
            <a:ext cx="11546954" cy="6311483"/>
          </a:xfrm>
          <a:prstGeom prst="frame">
            <a:avLst>
              <a:gd name="adj1" fmla="val 510"/>
            </a:avLst>
          </a:prstGeom>
          <a:solidFill>
            <a:schemeClr val="accent2">
              <a:lumMod val="75000"/>
            </a:schemeClr>
          </a:solidFill>
          <a:ln>
            <a:solidFill>
              <a:schemeClr val="accent3"/>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 name="Rectangle 2">
            <a:extLst>
              <a:ext uri="{FF2B5EF4-FFF2-40B4-BE49-F238E27FC236}">
                <a16:creationId xmlns:a16="http://schemas.microsoft.com/office/drawing/2014/main" id="{069F37F5-DF62-4AD4-9F60-B577C1FF45EA}"/>
              </a:ext>
            </a:extLst>
          </p:cNvPr>
          <p:cNvSpPr/>
          <p:nvPr userDrawn="1"/>
        </p:nvSpPr>
        <p:spPr>
          <a:xfrm>
            <a:off x="0" y="1663909"/>
            <a:ext cx="12192000" cy="3417758"/>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3155348041"/>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7/6/2018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33.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34.png"/><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35.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36.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37.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38.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39.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9" name="Group 8"/>
          <p:cNvGrpSpPr/>
          <p:nvPr/>
        </p:nvGrpSpPr>
        <p:grpSpPr>
          <a:xfrm>
            <a:off x="3192787" y="3305820"/>
            <a:ext cx="5806424" cy="970262"/>
            <a:chOff x="4119825" y="2971679"/>
            <a:chExt cx="3314767" cy="2781559"/>
          </a:xfrm>
        </p:grpSpPr>
        <p:sp>
          <p:nvSpPr>
            <p:cNvPr id="12" name="Rectangle 11">
              <a:extLst>
                <a:ext uri="{FF2B5EF4-FFF2-40B4-BE49-F238E27FC236}">
                  <a16:creationId xmlns:a16="http://schemas.microsoft.com/office/drawing/2014/main" id="{E1E1C8AC-A02E-455A-BF09-921E657E2BC4}"/>
                </a:ext>
              </a:extLst>
            </p:cNvPr>
            <p:cNvSpPr/>
            <p:nvPr/>
          </p:nvSpPr>
          <p:spPr>
            <a:xfrm rot="5400000">
              <a:off x="4381373" y="2710131"/>
              <a:ext cx="2781559" cy="3304656"/>
            </a:xfrm>
            <a:prstGeom prst="rect">
              <a:avLst/>
            </a:prstGeom>
            <a:solidFill>
              <a:srgbClr val="8C0F0F"/>
            </a:solidFill>
            <a:ln>
              <a:noFill/>
            </a:ln>
            <a:effectLst>
              <a:outerShdw blurRad="266700" dist="88900" sx="102000" sy="102000" algn="ctr" rotWithShape="0">
                <a:prstClr val="black">
                  <a:alpha val="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18">
              <a:extLst>
                <a:ext uri="{FF2B5EF4-FFF2-40B4-BE49-F238E27FC236}">
                  <a16:creationId xmlns:a16="http://schemas.microsoft.com/office/drawing/2014/main" id="{E1E1C8AC-A02E-455A-BF09-921E657E2BC4}"/>
                </a:ext>
              </a:extLst>
            </p:cNvPr>
            <p:cNvSpPr/>
            <p:nvPr userDrawn="1"/>
          </p:nvSpPr>
          <p:spPr>
            <a:xfrm rot="5400000">
              <a:off x="5090833" y="3409477"/>
              <a:ext cx="2781557" cy="1905961"/>
            </a:xfrm>
            <a:prstGeom prst="rect">
              <a:avLst/>
            </a:prstGeom>
            <a:solidFill>
              <a:srgbClr val="D95555"/>
            </a:solidFill>
            <a:ln>
              <a:noFill/>
            </a:ln>
            <a:effectLst>
              <a:outerShdw blurRad="266700" dist="88900" sx="102000" sy="102000" algn="ctr" rotWithShape="0">
                <a:prstClr val="black">
                  <a:alpha val="7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grpSp>
      <p:sp>
        <p:nvSpPr>
          <p:cNvPr id="14" name="Rectangle 13">
            <a:extLst>
              <a:ext uri="{FF2B5EF4-FFF2-40B4-BE49-F238E27FC236}">
                <a16:creationId xmlns:a16="http://schemas.microsoft.com/office/drawing/2014/main" id="{0AC68479-C6CD-4072-81A3-4CE6FECE35BC}"/>
              </a:ext>
            </a:extLst>
          </p:cNvPr>
          <p:cNvSpPr/>
          <p:nvPr/>
        </p:nvSpPr>
        <p:spPr>
          <a:xfrm>
            <a:off x="3135383" y="3247763"/>
            <a:ext cx="5925545" cy="1074815"/>
          </a:xfrm>
          <a:prstGeom prst="rect">
            <a:avLst/>
          </a:prstGeom>
          <a:noFill/>
          <a:ln w="28575">
            <a:solidFill>
              <a:srgbClr val="D58D39"/>
            </a:solidFill>
          </a:ln>
          <a:effectLst>
            <a:outerShdw blurRad="266700" dist="88900" sx="102000" sy="102000" algn="ctr" rotWithShape="0">
              <a:prstClr val="black">
                <a:alpha val="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a:extLst>
              <a:ext uri="{FF2B5EF4-FFF2-40B4-BE49-F238E27FC236}">
                <a16:creationId xmlns:a16="http://schemas.microsoft.com/office/drawing/2014/main" id="{5A4BE82C-F258-4045-97FA-0343065D59E8}"/>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
        <p:nvSpPr>
          <p:cNvPr id="11" name="Rectangle 10">
            <a:extLst>
              <a:ext uri="{FF2B5EF4-FFF2-40B4-BE49-F238E27FC236}">
                <a16:creationId xmlns:a16="http://schemas.microsoft.com/office/drawing/2014/main" id="{BBAD78BB-287D-4EDC-83A1-892B76560664}"/>
              </a:ext>
            </a:extLst>
          </p:cNvPr>
          <p:cNvSpPr/>
          <p:nvPr/>
        </p:nvSpPr>
        <p:spPr>
          <a:xfrm>
            <a:off x="4339578" y="4354698"/>
            <a:ext cx="3298595" cy="307777"/>
          </a:xfrm>
          <a:prstGeom prst="rect">
            <a:avLst/>
          </a:prstGeom>
        </p:spPr>
        <p:txBody>
          <a:bodyPr wrap="none">
            <a:spAutoFit/>
          </a:bodyPr>
          <a:lstStyle/>
          <a:p>
            <a:pPr algn="just"/>
            <a:r>
              <a:rPr lang="en-US" sz="1400" dirty="0">
                <a:solidFill>
                  <a:srgbClr val="C00000"/>
                </a:solidFill>
              </a:rPr>
              <a:t>PowerPoint &amp; Google Slides Templates</a:t>
            </a:r>
          </a:p>
        </p:txBody>
      </p:sp>
      <p:sp>
        <p:nvSpPr>
          <p:cNvPr id="3" name="Title 2"/>
          <p:cNvSpPr>
            <a:spLocks noGrp="1"/>
          </p:cNvSpPr>
          <p:nvPr>
            <p:ph type="ctrTitle"/>
          </p:nvPr>
        </p:nvSpPr>
        <p:spPr>
          <a:xfrm>
            <a:off x="3374198" y="3514491"/>
            <a:ext cx="5443605" cy="590963"/>
          </a:xfrm>
        </p:spPr>
        <p:txBody>
          <a:bodyPr>
            <a:noAutofit/>
          </a:bodyPr>
          <a:lstStyle/>
          <a:p>
            <a:r>
              <a:rPr lang="en-US" sz="7000" dirty="0" smtClean="0">
                <a:effectLst>
                  <a:outerShdw blurRad="38100" dist="38100" dir="2700000" algn="tl">
                    <a:srgbClr val="000000">
                      <a:alpha val="43137"/>
                    </a:srgbClr>
                  </a:outerShdw>
                </a:effectLst>
              </a:rPr>
              <a:t>F</a:t>
            </a:r>
            <a:r>
              <a:rPr lang="en-US" sz="5600" dirty="0" smtClean="0">
                <a:effectLst>
                  <a:outerShdw blurRad="38100" dist="38100" dir="2700000" algn="tl">
                    <a:srgbClr val="000000">
                      <a:alpha val="43137"/>
                    </a:srgbClr>
                  </a:outerShdw>
                </a:effectLst>
              </a:rPr>
              <a:t>loral </a:t>
            </a:r>
            <a:r>
              <a:rPr lang="en-US" sz="7000" dirty="0" smtClean="0">
                <a:effectLst>
                  <a:outerShdw blurRad="38100" dist="38100" dir="2700000" algn="tl">
                    <a:srgbClr val="000000">
                      <a:alpha val="43137"/>
                    </a:srgbClr>
                  </a:outerShdw>
                </a:effectLst>
              </a:rPr>
              <a:t>B</a:t>
            </a:r>
            <a:r>
              <a:rPr lang="en-US" sz="5600" dirty="0" smtClean="0">
                <a:effectLst>
                  <a:outerShdw blurRad="38100" dist="38100" dir="2700000" algn="tl">
                    <a:srgbClr val="000000">
                      <a:alpha val="43137"/>
                    </a:srgbClr>
                  </a:outerShdw>
                </a:effectLst>
              </a:rPr>
              <a:t>ouquet</a:t>
            </a:r>
            <a:endParaRPr lang="en-US" sz="5600" dirty="0">
              <a:effectLst>
                <a:outerShdw blurRad="38100" dist="38100" dir="2700000" algn="tl">
                  <a:srgbClr val="000000">
                    <a:alpha val="43137"/>
                  </a:srgbClr>
                </a:outerShdw>
              </a:effectLst>
            </a:endParaRPr>
          </a:p>
        </p:txBody>
      </p:sp>
    </p:spTree>
    <p:extLst>
      <p:ext uri="{BB962C8B-B14F-4D97-AF65-F5344CB8AC3E}">
        <p14:creationId xmlns:p14="http://schemas.microsoft.com/office/powerpoint/2010/main" val="98127611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CC6F0DD8-41C6-4DFB-A0BB-F8E29406EE4F}"/>
              </a:ext>
            </a:extLst>
          </p:cNvPr>
          <p:cNvSpPr txBox="1">
            <a:spLocks/>
          </p:cNvSpPr>
          <p:nvPr/>
        </p:nvSpPr>
        <p:spPr>
          <a:xfrm>
            <a:off x="6145494" y="1250802"/>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200" dirty="0"/>
              <a:t>INSTRUCTIONS FOR USE</a:t>
            </a:r>
          </a:p>
        </p:txBody>
      </p:sp>
      <p:sp>
        <p:nvSpPr>
          <p:cNvPr id="5" name="Shape 83">
            <a:extLst>
              <a:ext uri="{FF2B5EF4-FFF2-40B4-BE49-F238E27FC236}">
                <a16:creationId xmlns:a16="http://schemas.microsoft.com/office/drawing/2014/main" id="{F61AB5D6-746B-4BA7-AFF7-82184747E623}"/>
              </a:ext>
            </a:extLst>
          </p:cNvPr>
          <p:cNvSpPr txBox="1">
            <a:spLocks/>
          </p:cNvSpPr>
          <p:nvPr/>
        </p:nvSpPr>
        <p:spPr>
          <a:xfrm>
            <a:off x="5841072" y="2565736"/>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83688BCD-47D2-4E93-9E00-0BDE99353AD6}"/>
              </a:ext>
            </a:extLst>
          </p:cNvPr>
          <p:cNvSpPr/>
          <p:nvPr/>
        </p:nvSpPr>
        <p:spPr>
          <a:xfrm>
            <a:off x="6145494" y="4298020"/>
            <a:ext cx="3664145" cy="307777"/>
          </a:xfrm>
          <a:prstGeom prst="rect">
            <a:avLst/>
          </a:prstGeom>
        </p:spPr>
        <p:txBody>
          <a:bodyPr wrap="none">
            <a:spAutoFit/>
          </a:bodyPr>
          <a:lstStyle/>
          <a:p>
            <a:pPr algn="just"/>
            <a:r>
              <a:rPr lang="en-US" sz="1400" dirty="0">
                <a:solidFill>
                  <a:srgbClr val="6B994B"/>
                </a:solidFill>
              </a:rPr>
              <a:t>FONT:   Lora &amp; </a:t>
            </a:r>
            <a:r>
              <a:rPr lang="en-US" sz="1400" dirty="0" err="1">
                <a:solidFill>
                  <a:srgbClr val="6B994B"/>
                </a:solidFill>
              </a:rPr>
              <a:t>Roboto</a:t>
            </a:r>
            <a:r>
              <a:rPr lang="en-US" sz="1400" dirty="0">
                <a:solidFill>
                  <a:srgbClr val="6B994B"/>
                </a:solidFill>
              </a:rPr>
              <a:t> (Free Google Fonts)</a:t>
            </a:r>
          </a:p>
        </p:txBody>
      </p:sp>
      <p:sp>
        <p:nvSpPr>
          <p:cNvPr id="7" name="Rectangle 6">
            <a:extLst>
              <a:ext uri="{FF2B5EF4-FFF2-40B4-BE49-F238E27FC236}">
                <a16:creationId xmlns:a16="http://schemas.microsoft.com/office/drawing/2014/main" id="{6D26D74A-AB9F-4EC2-AA3A-EC8E97C79283}"/>
              </a:ext>
            </a:extLst>
          </p:cNvPr>
          <p:cNvSpPr/>
          <p:nvPr/>
        </p:nvSpPr>
        <p:spPr>
          <a:xfrm>
            <a:off x="6145494" y="1916198"/>
            <a:ext cx="3078002" cy="2277547"/>
          </a:xfrm>
          <a:prstGeom prst="rect">
            <a:avLst/>
          </a:prstGeom>
        </p:spPr>
        <p:txBody>
          <a:bodyPr wrap="square">
            <a:spAutoFit/>
          </a:bodyPr>
          <a:lstStyle/>
          <a:p>
            <a:r>
              <a:rPr lang="en-US" sz="1400" dirty="0">
                <a:solidFill>
                  <a:srgbClr val="6B994B"/>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BACCF113-2EF4-4E33-8301-3645C1888790}"/>
              </a:ext>
            </a:extLst>
          </p:cNvPr>
          <p:cNvSpPr/>
          <p:nvPr/>
        </p:nvSpPr>
        <p:spPr>
          <a:xfrm>
            <a:off x="9223496" y="1916198"/>
            <a:ext cx="2683240" cy="2369880"/>
          </a:xfrm>
          <a:prstGeom prst="rect">
            <a:avLst/>
          </a:prstGeom>
        </p:spPr>
        <p:txBody>
          <a:bodyPr wrap="square">
            <a:spAutoFit/>
          </a:bodyPr>
          <a:lstStyle/>
          <a:p>
            <a:r>
              <a:rPr lang="en-US" sz="1400" dirty="0">
                <a:solidFill>
                  <a:srgbClr val="6B994B"/>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EE88AACF-F8FC-431C-A44C-3709106B1988}"/>
              </a:ext>
            </a:extLst>
          </p:cNvPr>
          <p:cNvSpPr/>
          <p:nvPr/>
        </p:nvSpPr>
        <p:spPr>
          <a:xfrm>
            <a:off x="6145493" y="4710072"/>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4" name="Rectangle 13">
            <a:extLst>
              <a:ext uri="{FF2B5EF4-FFF2-40B4-BE49-F238E27FC236}">
                <a16:creationId xmlns:a16="http://schemas.microsoft.com/office/drawing/2014/main" id="{791FEC69-3002-40A0-843C-266FBD9C62FB}"/>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97234478"/>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1144678" y="1793790"/>
            <a:ext cx="3897859" cy="2154571"/>
          </a:xfrm>
          <a:prstGeom prst="rect">
            <a:avLst/>
          </a:prstGeom>
        </p:spPr>
        <p:txBody>
          <a:bodyPr lIns="91425" tIns="91425" rIns="91425" bIns="91425" anchor="b" anchorCtr="0">
            <a:noAutofit/>
          </a:bodyPr>
          <a:lstStyle/>
          <a:p>
            <a:pPr lvl="0" rtl="0">
              <a:spcBef>
                <a:spcPts val="0"/>
              </a:spcBef>
              <a:buNone/>
            </a:pPr>
            <a:r>
              <a:rPr lang="en" dirty="0"/>
              <a:t>YOUR FIRST HEADLINE</a:t>
            </a:r>
          </a:p>
        </p:txBody>
      </p:sp>
      <p:sp>
        <p:nvSpPr>
          <p:cNvPr id="5" name="Shape 99"/>
          <p:cNvSpPr txBox="1">
            <a:spLocks noGrp="1"/>
          </p:cNvSpPr>
          <p:nvPr>
            <p:ph type="subTitle" idx="1"/>
          </p:nvPr>
        </p:nvSpPr>
        <p:spPr>
          <a:xfrm>
            <a:off x="949805" y="3858421"/>
            <a:ext cx="4287603" cy="823450"/>
          </a:xfrm>
          <a:prstGeom prst="rect">
            <a:avLst/>
          </a:prstGeom>
        </p:spPr>
        <p:txBody>
          <a:bodyPr lIns="91425" tIns="91425" rIns="91425" bIns="91425" anchor="ctr" anchorCtr="0">
            <a:noAutofit/>
          </a:bodyPr>
          <a:lstStyle/>
          <a:p>
            <a:pPr lvl="0" rtl="0">
              <a:spcBef>
                <a:spcPts val="0"/>
              </a:spcBef>
              <a:buNone/>
            </a:pPr>
            <a:r>
              <a:rPr lang="en" sz="1800" dirty="0"/>
              <a:t>First things first let’s start with the first set of slides</a:t>
            </a:r>
          </a:p>
        </p:txBody>
      </p:sp>
      <p:sp>
        <p:nvSpPr>
          <p:cNvPr id="6" name="Rectangle 5">
            <a:extLst>
              <a:ext uri="{FF2B5EF4-FFF2-40B4-BE49-F238E27FC236}">
                <a16:creationId xmlns:a16="http://schemas.microsoft.com/office/drawing/2014/main" id="{DDE3E628-06C3-428F-88B2-9F6A0B45E1BB}"/>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57886293"/>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67598" y="3443664"/>
            <a:ext cx="6256800" cy="1674608"/>
          </a:xfrm>
        </p:spPr>
        <p:txBody>
          <a:bodyPr>
            <a:normAutofit/>
          </a:bodyPr>
          <a:lstStyle/>
          <a:p>
            <a:endParaRPr lang="en-US" sz="1800" b="0" dirty="0">
              <a:latin typeface="+mj-lt"/>
            </a:endParaRPr>
          </a:p>
          <a:p>
            <a:r>
              <a:rPr lang="en-US" sz="1800" b="0" dirty="0">
                <a:latin typeface="+mj-lt"/>
              </a:rPr>
              <a:t>A fine quotation is a diamond in the hand of a man of wit and a pebble in the hand of a fool. </a:t>
            </a:r>
            <a:r>
              <a:rPr lang="en-US" sz="1800" dirty="0">
                <a:latin typeface="+mj-lt"/>
              </a:rPr>
              <a:t>A fine quotation is a diamond in the hand of a man of wit and a pebble in the hand of a fool. </a:t>
            </a:r>
            <a:endParaRPr lang="en-US" sz="1800" b="0" dirty="0"/>
          </a:p>
          <a:p>
            <a:endParaRPr lang="en-US" sz="1800"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tx2">
                <a:tint val="45000"/>
                <a:satMod val="400000"/>
              </a:schemeClr>
            </a:duotone>
          </a:blip>
          <a:srcRect l="37102" t="22388" r="35344" b="54142"/>
          <a:stretch/>
        </p:blipFill>
        <p:spPr>
          <a:xfrm rot="10800000">
            <a:off x="5833577" y="3011429"/>
            <a:ext cx="524844" cy="569511"/>
          </a:xfrm>
          <a:prstGeom prst="rect">
            <a:avLst/>
          </a:prstGeom>
        </p:spPr>
      </p:pic>
      <p:sp>
        <p:nvSpPr>
          <p:cNvPr id="4" name="Shape 81">
            <a:extLst>
              <a:ext uri="{FF2B5EF4-FFF2-40B4-BE49-F238E27FC236}">
                <a16:creationId xmlns:a16="http://schemas.microsoft.com/office/drawing/2014/main" id="{0D310BEB-D461-4C7B-B3E2-2133A922120F}"/>
              </a:ext>
            </a:extLst>
          </p:cNvPr>
          <p:cNvSpPr txBox="1">
            <a:spLocks/>
          </p:cNvSpPr>
          <p:nvPr/>
        </p:nvSpPr>
        <p:spPr>
          <a:xfrm>
            <a:off x="3288784" y="2102288"/>
            <a:ext cx="5614433" cy="97155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US" sz="3200" dirty="0"/>
              <a:t>YOUR WELCOME MESSAGE OR QUOTE</a:t>
            </a:r>
            <a:endParaRPr lang="en" sz="3200" dirty="0"/>
          </a:p>
        </p:txBody>
      </p:sp>
      <p:sp>
        <p:nvSpPr>
          <p:cNvPr id="6" name="Rectangle 5">
            <a:extLst>
              <a:ext uri="{FF2B5EF4-FFF2-40B4-BE49-F238E27FC236}">
                <a16:creationId xmlns:a16="http://schemas.microsoft.com/office/drawing/2014/main" id="{7A571CF2-8BBB-4065-B665-0B7815961C6D}"/>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2857890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Frame 1">
            <a:extLst>
              <a:ext uri="{FF2B5EF4-FFF2-40B4-BE49-F238E27FC236}">
                <a16:creationId xmlns:a16="http://schemas.microsoft.com/office/drawing/2014/main" id="{3AF5483A-C9D4-4A42-9E1B-39A20AD53831}"/>
              </a:ext>
            </a:extLst>
          </p:cNvPr>
          <p:cNvSpPr/>
          <p:nvPr/>
        </p:nvSpPr>
        <p:spPr>
          <a:xfrm>
            <a:off x="322523" y="273259"/>
            <a:ext cx="11546954" cy="6311483"/>
          </a:xfrm>
          <a:prstGeom prst="frame">
            <a:avLst>
              <a:gd name="adj1" fmla="val 510"/>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 name="Shape 129">
            <a:extLst>
              <a:ext uri="{FF2B5EF4-FFF2-40B4-BE49-F238E27FC236}">
                <a16:creationId xmlns:a16="http://schemas.microsoft.com/office/drawing/2014/main" id="{36E5F7E8-AD6A-4534-B185-FCF25F2D3A8A}"/>
              </a:ext>
            </a:extLst>
          </p:cNvPr>
          <p:cNvSpPr txBox="1">
            <a:spLocks/>
          </p:cNvSpPr>
          <p:nvPr/>
        </p:nvSpPr>
        <p:spPr>
          <a:xfrm>
            <a:off x="4289636" y="3156704"/>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effectLst>
                  <a:outerShdw blurRad="38100" dist="38100" dir="2700000" algn="tl">
                    <a:srgbClr val="000000">
                      <a:alpha val="43137"/>
                    </a:srgbClr>
                  </a:outerShdw>
                </a:effectLst>
              </a:rPr>
              <a:t>BIG </a:t>
            </a:r>
            <a:r>
              <a:rPr lang="en" sz="6600" dirty="0">
                <a:solidFill>
                  <a:srgbClr val="EB2264"/>
                </a:solidFill>
                <a:effectLst>
                  <a:outerShdw blurRad="38100" dist="38100" dir="2700000" algn="tl">
                    <a:srgbClr val="000000">
                      <a:alpha val="43137"/>
                    </a:srgbClr>
                  </a:outerShdw>
                </a:effectLst>
              </a:rPr>
              <a:t>IDEA</a:t>
            </a:r>
          </a:p>
        </p:txBody>
      </p:sp>
      <p:sp>
        <p:nvSpPr>
          <p:cNvPr id="4" name="Rectangle 3">
            <a:extLst>
              <a:ext uri="{FF2B5EF4-FFF2-40B4-BE49-F238E27FC236}">
                <a16:creationId xmlns:a16="http://schemas.microsoft.com/office/drawing/2014/main" id="{4C78F104-2D06-4138-80C0-8374B159AACC}"/>
              </a:ext>
            </a:extLst>
          </p:cNvPr>
          <p:cNvSpPr/>
          <p:nvPr/>
        </p:nvSpPr>
        <p:spPr>
          <a:xfrm>
            <a:off x="4244666" y="3853793"/>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
        <p:nvSpPr>
          <p:cNvPr id="7" name="Rectangle 6">
            <a:extLst>
              <a:ext uri="{FF2B5EF4-FFF2-40B4-BE49-F238E27FC236}">
                <a16:creationId xmlns:a16="http://schemas.microsoft.com/office/drawing/2014/main" id="{CE9F60EA-30CA-4B9F-9D25-C18C3D28FD93}"/>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pic>
        <p:nvPicPr>
          <p:cNvPr id="8" name="Picture 7"/>
          <p:cNvPicPr>
            <a:picLocks noChangeAspect="1"/>
          </p:cNvPicPr>
          <p:nvPr/>
        </p:nvPicPr>
        <p:blipFill rotWithShape="1">
          <a:blip r:embed="rId2" cstate="hqprint">
            <a:extLst>
              <a:ext uri="{28A0092B-C50C-407E-A947-70E740481C1C}">
                <a14:useLocalDpi xmlns:a14="http://schemas.microsoft.com/office/drawing/2010/main" val="0"/>
              </a:ext>
            </a:extLst>
          </a:blip>
          <a:srcRect b="12275"/>
          <a:stretch/>
        </p:blipFill>
        <p:spPr>
          <a:xfrm>
            <a:off x="5616548" y="1741714"/>
            <a:ext cx="1287146" cy="1305102"/>
          </a:xfrm>
          <a:prstGeom prst="rect">
            <a:avLst/>
          </a:prstGeom>
        </p:spPr>
      </p:pic>
    </p:spTree>
    <p:extLst>
      <p:ext uri="{BB962C8B-B14F-4D97-AF65-F5344CB8AC3E}">
        <p14:creationId xmlns:p14="http://schemas.microsoft.com/office/powerpoint/2010/main" val="3126025714"/>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428698" y="1659862"/>
            <a:ext cx="6159486" cy="847999"/>
          </a:xfrm>
        </p:spPr>
        <p:txBody>
          <a:bodyPr>
            <a:normAutofit fontScale="90000"/>
          </a:bodyPr>
          <a:lstStyle/>
          <a:p>
            <a:r>
              <a:rPr lang="en-US" dirty="0"/>
              <a:t>THIS IS YOUR </a:t>
            </a:r>
            <a:r>
              <a:rPr lang="en-US" dirty="0">
                <a:solidFill>
                  <a:srgbClr val="EB2264"/>
                </a:solidFill>
              </a:rPr>
              <a:t>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428698" y="2548055"/>
            <a:ext cx="5899531" cy="2705326"/>
          </a:xfrm>
          <a:prstGeom prst="rect">
            <a:avLst/>
          </a:prstGeom>
        </p:spPr>
        <p:txBody>
          <a:bodyPr wrap="square">
            <a:spAutoFit/>
          </a:bodyPr>
          <a:lstStyle/>
          <a:p>
            <a:pPr marL="0" indent="0" algn="just">
              <a:buNone/>
            </a:pPr>
            <a:r>
              <a:rPr lang="en-US" sz="1400" b="1" dirty="0">
                <a:solidFill>
                  <a:schemeClr val="accent5"/>
                </a:solidFill>
              </a:rPr>
              <a:t>Chris Hadfield</a:t>
            </a:r>
            <a:r>
              <a:rPr lang="en-US" sz="1400" dirty="0">
                <a:solidFill>
                  <a:schemeClr val="accent5"/>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4" name="Rectangle 3">
            <a:extLst>
              <a:ext uri="{FF2B5EF4-FFF2-40B4-BE49-F238E27FC236}">
                <a16:creationId xmlns:a16="http://schemas.microsoft.com/office/drawing/2014/main" id="{15E5507F-A31D-4855-85F0-B35455EB1EFB}"/>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924654692"/>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5842350" y="977347"/>
            <a:ext cx="6037486" cy="1464910"/>
          </a:xfrm>
          <a:prstGeom prst="rect">
            <a:avLst/>
          </a:prstGeom>
        </p:spPr>
        <p:txBody>
          <a:bodyPr lIns="91425" tIns="91425" rIns="91425" bIns="91425" anchor="b" anchorCtr="0">
            <a:noAutofit/>
          </a:bodyPr>
          <a:lstStyle/>
          <a:p>
            <a:pPr lvl="0" algn="ctr">
              <a:spcBef>
                <a:spcPts val="0"/>
              </a:spcBef>
              <a:buNone/>
            </a:pPr>
            <a:r>
              <a:rPr lang="en" sz="3600" dirty="0">
                <a:solidFill>
                  <a:schemeClr val="bg1"/>
                </a:solidFill>
                <a:effectLst>
                  <a:outerShdw blurRad="38100" dist="38100" dir="2700000" algn="tl">
                    <a:srgbClr val="000000">
                      <a:alpha val="43137"/>
                    </a:srgbClr>
                  </a:outerShdw>
                </a:effectLst>
              </a:rPr>
              <a:t>YOU CAN ALSO SPLIT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5955859" y="3294624"/>
            <a:ext cx="2868840" cy="2308324"/>
          </a:xfrm>
          <a:prstGeom prst="rect">
            <a:avLst/>
          </a:prstGeom>
        </p:spPr>
        <p:txBody>
          <a:bodyPr wrap="square">
            <a:spAutoFit/>
          </a:bodyPr>
          <a:lstStyle/>
          <a:p>
            <a:pPr algn="ctr"/>
            <a:r>
              <a:rPr lang="en-US" sz="1200" b="1" dirty="0">
                <a:solidFill>
                  <a:schemeClr val="accent5"/>
                </a:solidFill>
              </a:rPr>
              <a:t>Chris </a:t>
            </a:r>
            <a:r>
              <a:rPr lang="en-US" sz="1200" b="1" dirty="0" smtClean="0">
                <a:solidFill>
                  <a:schemeClr val="accent5"/>
                </a:solidFill>
              </a:rPr>
              <a:t>Hadfield</a:t>
            </a:r>
            <a:endParaRPr lang="en-US" sz="1200" dirty="0">
              <a:solidFill>
                <a:schemeClr val="accent5"/>
              </a:solidFill>
            </a:endParaRPr>
          </a:p>
          <a:p>
            <a:pPr algn="just"/>
            <a:endParaRPr lang="en-US" sz="1200" dirty="0"/>
          </a:p>
          <a:p>
            <a:pPr algn="just"/>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974602" y="3294624"/>
            <a:ext cx="2818150" cy="2308324"/>
          </a:xfrm>
          <a:prstGeom prst="rect">
            <a:avLst/>
          </a:prstGeom>
        </p:spPr>
        <p:txBody>
          <a:bodyPr wrap="square">
            <a:spAutoFit/>
          </a:bodyPr>
          <a:lstStyle/>
          <a:p>
            <a:pPr algn="ctr"/>
            <a:r>
              <a:rPr lang="en-US" sz="1200" b="1" dirty="0">
                <a:solidFill>
                  <a:schemeClr val="accent5"/>
                </a:solidFill>
              </a:rPr>
              <a:t>Erin Cummings</a:t>
            </a:r>
          </a:p>
          <a:p>
            <a:pPr algn="just"/>
            <a:endParaRPr lang="en-US" sz="1200" b="1" dirty="0"/>
          </a:p>
          <a:p>
            <a:pPr algn="just"/>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br>
            <a:endParaRPr lang="en-US" sz="1200" dirty="0"/>
          </a:p>
        </p:txBody>
      </p:sp>
      <p:sp>
        <p:nvSpPr>
          <p:cNvPr id="5" name="Rectangle 4">
            <a:extLst>
              <a:ext uri="{FF2B5EF4-FFF2-40B4-BE49-F238E27FC236}">
                <a16:creationId xmlns:a16="http://schemas.microsoft.com/office/drawing/2014/main" id="{62A8C88A-A180-480D-93B8-6BB05960B0C4}"/>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grpSp>
        <p:nvGrpSpPr>
          <p:cNvPr id="7" name="Shape 557"/>
          <p:cNvGrpSpPr/>
          <p:nvPr/>
        </p:nvGrpSpPr>
        <p:grpSpPr>
          <a:xfrm>
            <a:off x="7218341" y="2614949"/>
            <a:ext cx="343876" cy="543144"/>
            <a:chOff x="1979475" y="4289300"/>
            <a:chExt cx="322400" cy="509225"/>
          </a:xfrm>
          <a:solidFill>
            <a:srgbClr val="990A41"/>
          </a:solidFill>
        </p:grpSpPr>
        <p:sp>
          <p:nvSpPr>
            <p:cNvPr id="8"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561"/>
          <p:cNvGrpSpPr/>
          <p:nvPr/>
        </p:nvGrpSpPr>
        <p:grpSpPr>
          <a:xfrm>
            <a:off x="10180807" y="2646187"/>
            <a:ext cx="405739" cy="528852"/>
            <a:chOff x="2624850" y="4296000"/>
            <a:chExt cx="380400" cy="495825"/>
          </a:xfrm>
          <a:solidFill>
            <a:srgbClr val="990A41"/>
          </a:solidFill>
        </p:grpSpPr>
        <p:sp>
          <p:nvSpPr>
            <p:cNvPr id="13"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4151191511"/>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665154" y="1154242"/>
            <a:ext cx="6861692" cy="818167"/>
          </a:xfrm>
          <a:prstGeom prst="rect">
            <a:avLst/>
          </a:prstGeom>
        </p:spPr>
        <p:txBody>
          <a:bodyPr lIns="91425" tIns="91425" rIns="91425" bIns="91425" anchor="b" anchorCtr="0">
            <a:noAutofit/>
          </a:bodyPr>
          <a:lstStyle/>
          <a:p>
            <a:pPr lvl="0">
              <a:spcBef>
                <a:spcPts val="0"/>
              </a:spcBef>
              <a:buNone/>
            </a:pPr>
            <a:r>
              <a:rPr lang="en" sz="3600" dirty="0"/>
              <a:t>IN TWO OR </a:t>
            </a:r>
            <a:r>
              <a:rPr lang="en" sz="3600" dirty="0">
                <a:solidFill>
                  <a:srgbClr val="EB2264"/>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914372" y="3118039"/>
            <a:ext cx="2648549" cy="2031325"/>
          </a:xfrm>
          <a:prstGeom prst="rect">
            <a:avLst/>
          </a:prstGeom>
        </p:spPr>
        <p:txBody>
          <a:bodyPr wrap="square">
            <a:spAutoFit/>
          </a:bodyPr>
          <a:lstStyle/>
          <a:p>
            <a:pPr algn="ctr"/>
            <a:r>
              <a:rPr lang="en-US" sz="1400" b="1" dirty="0">
                <a:solidFill>
                  <a:schemeClr val="bg1"/>
                </a:solidFill>
              </a:rPr>
              <a:t>Helen Keller </a:t>
            </a:r>
          </a:p>
          <a:p>
            <a:pPr algn="ctr"/>
            <a:r>
              <a:rPr lang="en-US" sz="1400" dirty="0"/>
              <a:t>	</a:t>
            </a:r>
          </a:p>
          <a:p>
            <a:pPr algn="ctr"/>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771725" y="3118039"/>
            <a:ext cx="2648549" cy="2031325"/>
          </a:xfrm>
          <a:prstGeom prst="rect">
            <a:avLst/>
          </a:prstGeom>
        </p:spPr>
        <p:txBody>
          <a:bodyPr wrap="square">
            <a:spAutoFit/>
          </a:bodyPr>
          <a:lstStyle/>
          <a:p>
            <a:pPr algn="ctr"/>
            <a:r>
              <a:rPr lang="en-US" sz="1400" b="1" dirty="0">
                <a:solidFill>
                  <a:schemeClr val="bg1"/>
                </a:solidFill>
              </a:rPr>
              <a:t>Mario Andretti</a:t>
            </a:r>
          </a:p>
          <a:p>
            <a:pPr algn="ctr"/>
            <a:endParaRPr lang="en-US" sz="1400" dirty="0">
              <a:solidFill>
                <a:srgbClr val="0070C0"/>
              </a:solidFill>
            </a:endParaRPr>
          </a:p>
          <a:p>
            <a:pPr algn="ctr"/>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629078" y="3118039"/>
            <a:ext cx="2648549" cy="2031325"/>
          </a:xfrm>
          <a:prstGeom prst="rect">
            <a:avLst/>
          </a:prstGeom>
        </p:spPr>
        <p:txBody>
          <a:bodyPr wrap="square">
            <a:spAutoFit/>
          </a:bodyPr>
          <a:lstStyle/>
          <a:p>
            <a:pPr algn="ctr"/>
            <a:r>
              <a:rPr lang="en-US" sz="1400" b="1" dirty="0">
                <a:solidFill>
                  <a:schemeClr val="bg1"/>
                </a:solidFill>
              </a:rPr>
              <a:t>Dwight. Eisenhower</a:t>
            </a:r>
          </a:p>
          <a:p>
            <a:pPr algn="ctr"/>
            <a:endParaRPr lang="en-US" sz="1400" b="1" dirty="0">
              <a:solidFill>
                <a:srgbClr val="0070C0"/>
              </a:solidFill>
            </a:endParaRPr>
          </a:p>
          <a:p>
            <a:pPr algn="ctr"/>
            <a:r>
              <a:rPr lang="en-US" sz="1400" dirty="0"/>
              <a:t>The supreme quality for leadership is unquestionably integrity. Without it, no real success is possible, no matter whether it is on a section gang, a football field, in an army, or in an office. </a:t>
            </a:r>
          </a:p>
        </p:txBody>
      </p:sp>
      <p:sp>
        <p:nvSpPr>
          <p:cNvPr id="12" name="Rectangle 11">
            <a:extLst>
              <a:ext uri="{FF2B5EF4-FFF2-40B4-BE49-F238E27FC236}">
                <a16:creationId xmlns:a16="http://schemas.microsoft.com/office/drawing/2014/main" id="{888995C6-A816-443F-8FAC-2A0016D3D046}"/>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grpSp>
        <p:nvGrpSpPr>
          <p:cNvPr id="10" name="Shape 357"/>
          <p:cNvGrpSpPr/>
          <p:nvPr/>
        </p:nvGrpSpPr>
        <p:grpSpPr>
          <a:xfrm>
            <a:off x="3010613" y="2534674"/>
            <a:ext cx="474134" cy="394699"/>
            <a:chOff x="1244325" y="314425"/>
            <a:chExt cx="444525" cy="370050"/>
          </a:xfrm>
          <a:solidFill>
            <a:srgbClr val="EF4F84"/>
          </a:solidFill>
        </p:grpSpPr>
        <p:sp>
          <p:nvSpPr>
            <p:cNvPr id="11"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 name="Shape 360"/>
          <p:cNvGrpSpPr/>
          <p:nvPr/>
        </p:nvGrpSpPr>
        <p:grpSpPr>
          <a:xfrm>
            <a:off x="5869343" y="2527289"/>
            <a:ext cx="453311" cy="398593"/>
            <a:chOff x="1928175" y="312600"/>
            <a:chExt cx="425000" cy="373700"/>
          </a:xfrm>
          <a:solidFill>
            <a:srgbClr val="EF4F84"/>
          </a:solidFill>
        </p:grpSpPr>
        <p:sp>
          <p:nvSpPr>
            <p:cNvPr id="17"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 name="Shape 407"/>
          <p:cNvGrpSpPr/>
          <p:nvPr/>
        </p:nvGrpSpPr>
        <p:grpSpPr>
          <a:xfrm>
            <a:off x="8724750" y="2570831"/>
            <a:ext cx="457203" cy="380354"/>
            <a:chOff x="1926350" y="995225"/>
            <a:chExt cx="428650" cy="356600"/>
          </a:xfrm>
          <a:solidFill>
            <a:srgbClr val="EF4F84"/>
          </a:solidFill>
        </p:grpSpPr>
        <p:sp>
          <p:nvSpPr>
            <p:cNvPr id="2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3160943707"/>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1"/>
            <a:ext cx="12218497" cy="6872749"/>
          </a:xfrm>
          <a:prstGeom prst="rect">
            <a:avLst/>
          </a:prstGeom>
        </p:spPr>
      </p:pic>
      <p:sp>
        <p:nvSpPr>
          <p:cNvPr id="2" name="Rectangle 1">
            <a:extLst>
              <a:ext uri="{FF2B5EF4-FFF2-40B4-BE49-F238E27FC236}">
                <a16:creationId xmlns:a16="http://schemas.microsoft.com/office/drawing/2014/main" id="{0F85B7BE-5DDA-4D32-8175-43F1B0ECB5BA}"/>
              </a:ext>
            </a:extLst>
          </p:cNvPr>
          <p:cNvSpPr/>
          <p:nvPr/>
        </p:nvSpPr>
        <p:spPr>
          <a:xfrm>
            <a:off x="7193716" y="194872"/>
            <a:ext cx="4998284" cy="1334125"/>
          </a:xfrm>
          <a:prstGeom prst="rect">
            <a:avLst/>
          </a:prstGeom>
          <a:solidFill>
            <a:srgbClr val="990A41"/>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713996BE-9B57-4C9F-B8E6-4D5A591A0BCC}"/>
              </a:ext>
            </a:extLst>
          </p:cNvPr>
          <p:cNvSpPr txBox="1">
            <a:spLocks/>
          </p:cNvSpPr>
          <p:nvPr/>
        </p:nvSpPr>
        <p:spPr>
          <a:xfrm>
            <a:off x="7193716" y="316876"/>
            <a:ext cx="4894913" cy="1212121"/>
          </a:xfrm>
          <a:prstGeom prst="rect">
            <a:avLst/>
          </a:prstGeom>
        </p:spPr>
        <p:txBody>
          <a:bodyPr>
            <a:normAutofit fontScale="82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solidFill>
                  <a:schemeClr val="bg1"/>
                </a:solidFill>
              </a:rPr>
              <a:t>BIG PICTURE CREATES BIG IMPACT</a:t>
            </a:r>
            <a:r>
              <a:rPr lang="en-US" sz="2000" dirty="0">
                <a:solidFill>
                  <a:schemeClr val="bg1"/>
                </a:solidFill>
              </a:rPr>
              <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1692666196"/>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657071" y="702278"/>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effectLst>
                  <a:outerShdw blurRad="38100" dist="38100" dir="2700000" algn="tl">
                    <a:srgbClr val="000000">
                      <a:alpha val="43137"/>
                    </a:srgbClr>
                  </a:outerShdw>
                </a:effectLst>
              </a:rPr>
              <a:t>USE CHARTS TO </a:t>
            </a:r>
            <a:r>
              <a:rPr lang="en" sz="3600" dirty="0">
                <a:solidFill>
                  <a:schemeClr val="accent1"/>
                </a:solidFill>
                <a:effectLst>
                  <a:outerShdw blurRad="38100" dist="38100" dir="2700000" algn="tl">
                    <a:srgbClr val="000000">
                      <a:alpha val="43137"/>
                    </a:srgbClr>
                  </a:outerShdw>
                </a:effectLst>
              </a:rPr>
              <a:t>EXPLAIN</a:t>
            </a:r>
            <a:r>
              <a:rPr lang="en" sz="3600" dirty="0">
                <a:solidFill>
                  <a:schemeClr val="bg1"/>
                </a:solidFill>
                <a:effectLst>
                  <a:outerShdw blurRad="38100" dist="38100" dir="2700000" algn="tl">
                    <a:srgbClr val="000000">
                      <a:alpha val="43137"/>
                    </a:srgbClr>
                  </a:outerShdw>
                </a:effectLst>
              </a:rPr>
              <a:t> YOUR 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664650617"/>
              </p:ext>
            </p:extLst>
          </p:nvPr>
        </p:nvGraphicFramePr>
        <p:xfrm>
          <a:off x="2487129" y="2394737"/>
          <a:ext cx="4440629" cy="2888461"/>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a:extLst>
              <a:ext uri="{FF2B5EF4-FFF2-40B4-BE49-F238E27FC236}">
                <a16:creationId xmlns:a16="http://schemas.microsoft.com/office/drawing/2014/main" id="{44BC56E7-6808-4FA4-B598-0DF1365C70FC}"/>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277636985"/>
              </p:ext>
            </p:extLst>
          </p:nvPr>
        </p:nvGraphicFramePr>
        <p:xfrm>
          <a:off x="6674500" y="2394736"/>
          <a:ext cx="4440629" cy="2888461"/>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39979" y="70193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effectLst>
                  <a:outerShdw blurRad="38100" dist="38100" dir="2700000" algn="tl">
                    <a:srgbClr val="000000">
                      <a:alpha val="43137"/>
                    </a:srgbClr>
                  </a:outerShdw>
                </a:effectLst>
              </a:rPr>
              <a:t>USE </a:t>
            </a:r>
            <a:r>
              <a:rPr lang="en-US" sz="3600" dirty="0">
                <a:solidFill>
                  <a:schemeClr val="bg1"/>
                </a:solidFill>
                <a:effectLst>
                  <a:outerShdw blurRad="38100" dist="38100" dir="2700000" algn="tl">
                    <a:srgbClr val="000000">
                      <a:alpha val="43137"/>
                    </a:srgbClr>
                  </a:outerShdw>
                </a:effectLst>
              </a:rPr>
              <a:t>TABLES</a:t>
            </a:r>
            <a:r>
              <a:rPr lang="en" sz="3600" dirty="0">
                <a:solidFill>
                  <a:schemeClr val="bg1"/>
                </a:solidFill>
                <a:effectLst>
                  <a:outerShdw blurRad="38100" dist="38100" dir="2700000" algn="tl">
                    <a:srgbClr val="000000">
                      <a:alpha val="43137"/>
                    </a:srgbClr>
                  </a:outerShdw>
                </a:effectLst>
              </a:rPr>
              <a:t> TO </a:t>
            </a:r>
            <a:r>
              <a:rPr lang="en" sz="3600" dirty="0">
                <a:solidFill>
                  <a:schemeClr val="accent1"/>
                </a:solidFill>
                <a:effectLst>
                  <a:outerShdw blurRad="38100" dist="38100" dir="2700000" algn="tl">
                    <a:srgbClr val="000000">
                      <a:alpha val="43137"/>
                    </a:srgbClr>
                  </a:outerShdw>
                </a:effectLst>
              </a:rPr>
              <a:t>EXPLAIN</a:t>
            </a:r>
            <a:r>
              <a:rPr lang="en" sz="3600" dirty="0">
                <a:solidFill>
                  <a:schemeClr val="bg1"/>
                </a:solidFill>
                <a:effectLst>
                  <a:outerShdw blurRad="38100" dist="38100" dir="2700000" algn="tl">
                    <a:srgbClr val="000000">
                      <a:alpha val="43137"/>
                    </a:srgbClr>
                  </a:outerShdw>
                </a:effectLst>
              </a:rPr>
              <a:t> YOUR </a:t>
            </a:r>
            <a:r>
              <a:rPr lang="en-US" sz="3600" dirty="0">
                <a:solidFill>
                  <a:schemeClr val="bg1"/>
                </a:solidFill>
                <a:effectLst>
                  <a:outerShdw blurRad="38100" dist="38100" dir="2700000" algn="tl">
                    <a:srgbClr val="000000">
                      <a:alpha val="43137"/>
                    </a:srgbClr>
                  </a:outerShdw>
                </a:effectLst>
              </a:rPr>
              <a:t>DATA</a:t>
            </a:r>
            <a:endParaRPr lang="en" sz="3600" dirty="0">
              <a:solidFill>
                <a:schemeClr val="bg1"/>
              </a:solidFill>
              <a:effectLst>
                <a:outerShdw blurRad="38100" dist="38100" dir="2700000" algn="tl">
                  <a:srgbClr val="000000">
                    <a:alpha val="43137"/>
                  </a:srgbClr>
                </a:outerShdw>
              </a:effectLst>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744248267"/>
              </p:ext>
            </p:extLst>
          </p:nvPr>
        </p:nvGraphicFramePr>
        <p:xfrm>
          <a:off x="2641600" y="2452913"/>
          <a:ext cx="7170056" cy="2986927"/>
        </p:xfrm>
        <a:graphic>
          <a:graphicData uri="http://schemas.openxmlformats.org/drawingml/2006/table">
            <a:tbl>
              <a:tblPr firstRow="1" bandRow="1">
                <a:tableStyleId>{93296810-A885-4BE3-A3E7-6D5BEEA58F35}</a:tableStyleId>
              </a:tblPr>
              <a:tblGrid>
                <a:gridCol w="1792514">
                  <a:extLst>
                    <a:ext uri="{9D8B030D-6E8A-4147-A177-3AD203B41FA5}">
                      <a16:colId xmlns:a16="http://schemas.microsoft.com/office/drawing/2014/main" val="4287316403"/>
                    </a:ext>
                  </a:extLst>
                </a:gridCol>
                <a:gridCol w="1792514">
                  <a:extLst>
                    <a:ext uri="{9D8B030D-6E8A-4147-A177-3AD203B41FA5}">
                      <a16:colId xmlns:a16="http://schemas.microsoft.com/office/drawing/2014/main" val="1902235641"/>
                    </a:ext>
                  </a:extLst>
                </a:gridCol>
                <a:gridCol w="1792514">
                  <a:extLst>
                    <a:ext uri="{9D8B030D-6E8A-4147-A177-3AD203B41FA5}">
                      <a16:colId xmlns:a16="http://schemas.microsoft.com/office/drawing/2014/main" val="3162900589"/>
                    </a:ext>
                  </a:extLst>
                </a:gridCol>
                <a:gridCol w="1792514">
                  <a:extLst>
                    <a:ext uri="{9D8B030D-6E8A-4147-A177-3AD203B41FA5}">
                      <a16:colId xmlns:a16="http://schemas.microsoft.com/office/drawing/2014/main" val="2921416807"/>
                    </a:ext>
                  </a:extLst>
                </a:gridCol>
              </a:tblGrid>
              <a:tr h="274156">
                <a:tc>
                  <a:txBody>
                    <a:bodyPr/>
                    <a:lstStyle/>
                    <a:p>
                      <a:pPr algn="ctr"/>
                      <a:r>
                        <a:rPr lang="en-US" sz="1400" dirty="0"/>
                        <a:t>DATA</a:t>
                      </a:r>
                    </a:p>
                  </a:txBody>
                  <a:tcPr/>
                </a:tc>
                <a:tc>
                  <a:txBody>
                    <a:bodyPr/>
                    <a:lstStyle/>
                    <a:p>
                      <a:pPr algn="ctr"/>
                      <a:r>
                        <a:rPr lang="en-US" sz="1400" dirty="0"/>
                        <a:t>DATA</a:t>
                      </a:r>
                    </a:p>
                  </a:txBody>
                  <a:tcPr/>
                </a:tc>
                <a:tc>
                  <a:txBody>
                    <a:bodyPr/>
                    <a:lstStyle/>
                    <a:p>
                      <a:pPr algn="ctr"/>
                      <a:r>
                        <a:rPr lang="en-US" sz="1400" dirty="0"/>
                        <a:t>MORE DATA</a:t>
                      </a:r>
                    </a:p>
                  </a:txBody>
                  <a:tcPr/>
                </a:tc>
                <a:tc>
                  <a:txBody>
                    <a:bodyPr/>
                    <a:lstStyle/>
                    <a:p>
                      <a:pPr algn="ctr"/>
                      <a:r>
                        <a:rPr lang="en-US" sz="1400" dirty="0"/>
                        <a:t>LOTS OF DATA</a:t>
                      </a:r>
                    </a:p>
                  </a:txBody>
                  <a:tcPr/>
                </a:tc>
                <a:extLst>
                  <a:ext uri="{0D108BD9-81ED-4DB2-BD59-A6C34878D82A}">
                    <a16:rowId xmlns:a16="http://schemas.microsoft.com/office/drawing/2014/main" val="3132156098"/>
                  </a:ext>
                </a:extLst>
              </a:tr>
              <a:tr h="383161">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383161">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383161">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383161">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383161">
                <a:tc>
                  <a:txBody>
                    <a:bodyPr/>
                    <a:lstStyle/>
                    <a:p>
                      <a:endParaRPr lang="en-US"/>
                    </a:p>
                  </a:txBody>
                  <a:tcPr/>
                </a:tc>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383161">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383161">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a:extLst>
              <a:ext uri="{FF2B5EF4-FFF2-40B4-BE49-F238E27FC236}">
                <a16:creationId xmlns:a16="http://schemas.microsoft.com/office/drawing/2014/main" id="{A804F32F-585A-4100-9009-59CECCE1DCC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1677A36F-08B6-41AD-98B3-FD807FDCA306}"/>
              </a:ext>
            </a:extLst>
          </p:cNvPr>
          <p:cNvSpPr txBox="1">
            <a:spLocks/>
          </p:cNvSpPr>
          <p:nvPr/>
        </p:nvSpPr>
        <p:spPr>
          <a:xfrm>
            <a:off x="4846799" y="375357"/>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effectLst>
                  <a:outerShdw blurRad="38100" dist="38100" dir="2700000" algn="tl">
                    <a:srgbClr val="000000">
                      <a:alpha val="43137"/>
                    </a:srgbClr>
                  </a:outerShdw>
                </a:effectLst>
              </a:rPr>
              <a:t>USE </a:t>
            </a:r>
            <a:r>
              <a:rPr lang="en" sz="3600" dirty="0">
                <a:solidFill>
                  <a:srgbClr val="EB2264"/>
                </a:solidFill>
                <a:effectLst>
                  <a:outerShdw blurRad="38100" dist="38100" dir="2700000" algn="tl">
                    <a:srgbClr val="000000">
                      <a:alpha val="43137"/>
                    </a:srgbClr>
                  </a:outerShdw>
                </a:effectLst>
              </a:rPr>
              <a:t>MAPS</a:t>
            </a:r>
          </a:p>
        </p:txBody>
      </p:sp>
      <p:grpSp>
        <p:nvGrpSpPr>
          <p:cNvPr id="4" name="Group 3">
            <a:extLst>
              <a:ext uri="{FF2B5EF4-FFF2-40B4-BE49-F238E27FC236}">
                <a16:creationId xmlns:a16="http://schemas.microsoft.com/office/drawing/2014/main" id="{02C3F7E5-E9F4-4E74-AF6F-48EA77B2620F}"/>
              </a:ext>
            </a:extLst>
          </p:cNvPr>
          <p:cNvGrpSpPr/>
          <p:nvPr/>
        </p:nvGrpSpPr>
        <p:grpSpPr>
          <a:xfrm>
            <a:off x="1554576" y="1428452"/>
            <a:ext cx="9504002" cy="4527909"/>
            <a:chOff x="1061074" y="1368070"/>
            <a:chExt cx="10389632" cy="4949842"/>
          </a:xfrm>
          <a:solidFill>
            <a:srgbClr val="990A41"/>
          </a:solidFill>
        </p:grpSpPr>
        <p:sp>
          <p:nvSpPr>
            <p:cNvPr id="5" name="Shape 249">
              <a:extLst>
                <a:ext uri="{FF2B5EF4-FFF2-40B4-BE49-F238E27FC236}">
                  <a16:creationId xmlns:a16="http://schemas.microsoft.com/office/drawing/2014/main" id="{8D1757D9-795C-463C-889D-F05D3A200A38}"/>
                </a:ext>
              </a:extLst>
            </p:cNvPr>
            <p:cNvSpPr/>
            <p:nvPr/>
          </p:nvSpPr>
          <p:spPr>
            <a:xfrm>
              <a:off x="1061074" y="1368070"/>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p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dirty="0"/>
            </a:p>
          </p:txBody>
        </p:sp>
        <p:sp>
          <p:nvSpPr>
            <p:cNvPr id="6" name="Shape 251">
              <a:extLst>
                <a:ext uri="{FF2B5EF4-FFF2-40B4-BE49-F238E27FC236}">
                  <a16:creationId xmlns:a16="http://schemas.microsoft.com/office/drawing/2014/main" id="{953F23E9-E1A6-4703-B448-B0C08EC00BEA}"/>
                </a:ext>
              </a:extLst>
            </p:cNvPr>
            <p:cNvSpPr/>
            <p:nvPr/>
          </p:nvSpPr>
          <p:spPr>
            <a:xfrm>
              <a:off x="2201306" y="2107194"/>
              <a:ext cx="1248785" cy="366291"/>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C00000"/>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20B7ECF4-18BA-4938-B7C5-2D9494CA240A}"/>
                </a:ext>
              </a:extLst>
            </p:cNvPr>
            <p:cNvSpPr/>
            <p:nvPr/>
          </p:nvSpPr>
          <p:spPr>
            <a:xfrm rot="8100000">
              <a:off x="2259245" y="2772715"/>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C00000"/>
                </a:solidFill>
              </a:endParaRPr>
            </a:p>
          </p:txBody>
        </p:sp>
        <p:sp>
          <p:nvSpPr>
            <p:cNvPr id="8" name="Shape 254">
              <a:extLst>
                <a:ext uri="{FF2B5EF4-FFF2-40B4-BE49-F238E27FC236}">
                  <a16:creationId xmlns:a16="http://schemas.microsoft.com/office/drawing/2014/main" id="{EAFEF0CF-BDCE-4AFB-89ED-1D17EA25B99A}"/>
                </a:ext>
              </a:extLst>
            </p:cNvPr>
            <p:cNvSpPr/>
            <p:nvPr/>
          </p:nvSpPr>
          <p:spPr>
            <a:xfrm rot="8100000">
              <a:off x="3264850" y="4207701"/>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C00000"/>
                </a:solidFill>
              </a:endParaRPr>
            </a:p>
          </p:txBody>
        </p:sp>
        <p:sp>
          <p:nvSpPr>
            <p:cNvPr id="9" name="Shape 257">
              <a:extLst>
                <a:ext uri="{FF2B5EF4-FFF2-40B4-BE49-F238E27FC236}">
                  <a16:creationId xmlns:a16="http://schemas.microsoft.com/office/drawing/2014/main" id="{CFE24DB4-D646-45B6-9998-1D1475C337CD}"/>
                </a:ext>
              </a:extLst>
            </p:cNvPr>
            <p:cNvSpPr/>
            <p:nvPr/>
          </p:nvSpPr>
          <p:spPr>
            <a:xfrm rot="8100000">
              <a:off x="6287673" y="3657751"/>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C00000"/>
                </a:solidFill>
              </a:endParaRPr>
            </a:p>
          </p:txBody>
        </p:sp>
      </p:grpSp>
      <p:sp>
        <p:nvSpPr>
          <p:cNvPr id="10" name="Rectangle 9">
            <a:extLst>
              <a:ext uri="{FF2B5EF4-FFF2-40B4-BE49-F238E27FC236}">
                <a16:creationId xmlns:a16="http://schemas.microsoft.com/office/drawing/2014/main" id="{5B403A9D-0B82-4955-8AB2-4072DC7470C5}"/>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615884687"/>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rgbClr val="E198B9"/>
            </a:gs>
            <a:gs pos="68000">
              <a:schemeClr val="bg1"/>
            </a:gs>
          </a:gsLst>
          <a:path path="circle">
            <a:fillToRect r="100000" b="100000"/>
          </a:path>
          <a:tileRect l="-100000" t="-100000"/>
        </a:gradFill>
        <a:effectLst/>
      </p:bgPr>
    </p:bg>
    <p:spTree>
      <p:nvGrpSpPr>
        <p:cNvPr id="1" name=""/>
        <p:cNvGrpSpPr/>
        <p:nvPr/>
      </p:nvGrpSpPr>
      <p:grpSpPr>
        <a:xfrm>
          <a:off x="0" y="0"/>
          <a:ext cx="0" cy="0"/>
          <a:chOff x="0" y="0"/>
          <a:chExt cx="0" cy="0"/>
        </a:xfrm>
      </p:grpSpPr>
      <p:graphicFrame>
        <p:nvGraphicFramePr>
          <p:cNvPr id="2" name="Diagram 1"/>
          <p:cNvGraphicFramePr/>
          <p:nvPr>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accent3"/>
                </a:solidFill>
                <a:effectLst>
                  <a:outerShdw blurRad="38100" dist="38100" dir="2700000" algn="tl">
                    <a:srgbClr val="000000">
                      <a:alpha val="43137"/>
                    </a:srgbClr>
                  </a:outerShdw>
                </a:effectLst>
                <a:latin typeface="+mj-lt"/>
                <a:ea typeface="Roboto" pitchFamily="2" charset="0"/>
                <a:cs typeface="Lato" panose="020F0502020204030203" pitchFamily="34" charset="0"/>
              </a:rPr>
              <a:t>OUR PROCESS IS 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A85E5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dirty="0">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A85E5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A85E5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A85E5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250116742"/>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rgbClr val="E198B9"/>
            </a:gs>
            <a:gs pos="68000">
              <a:schemeClr val="bg1"/>
            </a:gs>
          </a:gsLst>
          <a:path path="circle">
            <a:fillToRect t="100000" r="100000"/>
          </a:path>
          <a:tileRect l="-100000" b="-100000"/>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486602" y="1239365"/>
            <a:ext cx="1531869" cy="0"/>
          </a:xfrm>
          <a:prstGeom prst="line">
            <a:avLst/>
          </a:prstGeom>
          <a:ln w="38100">
            <a:solidFill>
              <a:schemeClr val="accent6">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0939238" y="1056805"/>
            <a:ext cx="28433" cy="4553442"/>
          </a:xfrm>
          <a:prstGeom prst="line">
            <a:avLst/>
          </a:prstGeom>
          <a:ln w="38100">
            <a:solidFill>
              <a:schemeClr val="accent6">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728634" y="5716481"/>
            <a:ext cx="2195856" cy="13711"/>
          </a:xfrm>
          <a:prstGeom prst="line">
            <a:avLst/>
          </a:prstGeom>
          <a:ln w="38100">
            <a:solidFill>
              <a:schemeClr val="accent6">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550633" y="4479395"/>
            <a:ext cx="2400487" cy="14989"/>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284071" y="3278921"/>
            <a:ext cx="2474300" cy="15450"/>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428603" y="3380047"/>
            <a:ext cx="9541" cy="1528183"/>
          </a:xfrm>
          <a:prstGeom prst="line">
            <a:avLst/>
          </a:prstGeom>
          <a:ln w="38100">
            <a:solidFill>
              <a:srgbClr val="5A903F"/>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425127" y="4957205"/>
            <a:ext cx="3042996" cy="19001"/>
          </a:xfrm>
          <a:prstGeom prst="line">
            <a:avLst/>
          </a:prstGeom>
          <a:ln w="38100">
            <a:solidFill>
              <a:srgbClr val="5A903F"/>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202399" y="3353299"/>
            <a:ext cx="2400487" cy="14989"/>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1009650" y="1778083"/>
            <a:ext cx="2400487" cy="14989"/>
          </a:xfrm>
          <a:prstGeom prst="line">
            <a:avLst/>
          </a:prstGeom>
          <a:ln w="38100">
            <a:solidFill>
              <a:srgbClr val="E3CBC7"/>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732707" y="1115642"/>
            <a:ext cx="1354861" cy="1354861"/>
            <a:chOff x="1438244" y="995722"/>
            <a:chExt cx="1396958" cy="1396958"/>
          </a:xfrm>
        </p:grpSpPr>
        <p:sp>
          <p:nvSpPr>
            <p:cNvPr id="3" name="Oval 2"/>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Oval 1"/>
            <p:cNvSpPr/>
            <p:nvPr/>
          </p:nvSpPr>
          <p:spPr>
            <a:xfrm>
              <a:off x="1581267" y="1138745"/>
              <a:ext cx="1110912" cy="1110912"/>
            </a:xfrm>
            <a:prstGeom prst="ellipse">
              <a:avLst/>
            </a:prstGeom>
            <a:solidFill>
              <a:srgbClr val="CFA49D"/>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 name="Group 4"/>
          <p:cNvGrpSpPr/>
          <p:nvPr/>
        </p:nvGrpSpPr>
        <p:grpSpPr>
          <a:xfrm>
            <a:off x="2732707" y="4251084"/>
            <a:ext cx="1354861" cy="1354861"/>
            <a:chOff x="1438244" y="995722"/>
            <a:chExt cx="1396958" cy="1396958"/>
          </a:xfrm>
        </p:grpSpPr>
        <p:sp>
          <p:nvSpPr>
            <p:cNvPr id="6" name="Oval 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7" name="Oval 6"/>
            <p:cNvSpPr/>
            <p:nvPr/>
          </p:nvSpPr>
          <p:spPr>
            <a:xfrm>
              <a:off x="1581267" y="1138745"/>
              <a:ext cx="1110912" cy="1110912"/>
            </a:xfrm>
            <a:prstGeom prst="ellipse">
              <a:avLst/>
            </a:prstGeom>
            <a:solidFill>
              <a:srgbClr val="21D7CD"/>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 name="Group 7"/>
          <p:cNvGrpSpPr/>
          <p:nvPr/>
        </p:nvGrpSpPr>
        <p:grpSpPr>
          <a:xfrm>
            <a:off x="5760714" y="2609216"/>
            <a:ext cx="1354861" cy="1354861"/>
            <a:chOff x="1438244" y="995722"/>
            <a:chExt cx="1396958" cy="1396958"/>
          </a:xfrm>
        </p:grpSpPr>
        <p:sp>
          <p:nvSpPr>
            <p:cNvPr id="9" name="Oval 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 name="Oval 9"/>
            <p:cNvSpPr/>
            <p:nvPr/>
          </p:nvSpPr>
          <p:spPr>
            <a:xfrm>
              <a:off x="1581267" y="1138745"/>
              <a:ext cx="1110912" cy="1110912"/>
            </a:xfrm>
            <a:prstGeom prst="ellipse">
              <a:avLst/>
            </a:prstGeom>
            <a:solidFill>
              <a:srgbClr val="5A903F"/>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1" name="Group 10"/>
          <p:cNvGrpSpPr/>
          <p:nvPr/>
        </p:nvGrpSpPr>
        <p:grpSpPr>
          <a:xfrm>
            <a:off x="10275251" y="561935"/>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3" name="Oval 12"/>
            <p:cNvSpPr/>
            <p:nvPr/>
          </p:nvSpPr>
          <p:spPr>
            <a:xfrm>
              <a:off x="1581267" y="1138745"/>
              <a:ext cx="1110912" cy="1110912"/>
            </a:xfrm>
            <a:prstGeom prst="ellipse">
              <a:avLst/>
            </a:prstGeom>
            <a:solidFill>
              <a:schemeClr val="accent6">
                <a:lumMod val="7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4" name="Group 13"/>
          <p:cNvGrpSpPr/>
          <p:nvPr/>
        </p:nvGrpSpPr>
        <p:grpSpPr>
          <a:xfrm>
            <a:off x="8080941" y="5033446"/>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rgbClr val="8A80BC"/>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330136" y="4417893"/>
            <a:ext cx="2363076" cy="1231106"/>
          </a:xfrm>
          <a:prstGeom prst="rect">
            <a:avLst/>
          </a:prstGeom>
          <a:noFill/>
        </p:spPr>
        <p:txBody>
          <a:bodyPr wrap="square" rtlCol="0">
            <a:spAutoFit/>
          </a:bodyPr>
          <a:lstStyle/>
          <a:p>
            <a:r>
              <a:rPr lang="en-US" b="1" dirty="0" smtClean="0">
                <a:solidFill>
                  <a:srgbClr val="00B0F0"/>
                </a:solidFill>
                <a:latin typeface="Roboto" pitchFamily="2" charset="0"/>
                <a:ea typeface="Roboto" pitchFamily="2" charset="0"/>
                <a:cs typeface="Lato" panose="020F0502020204030203" pitchFamily="34" charset="0"/>
              </a:rPr>
              <a:t>2015</a:t>
            </a:r>
            <a:endParaRPr lang="en-US" b="1" dirty="0">
              <a:solidFill>
                <a:srgbClr val="00B0F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606821" y="158329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CFA49D"/>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301779" y="2102420"/>
            <a:ext cx="2363076" cy="1231106"/>
          </a:xfrm>
          <a:prstGeom prst="rect">
            <a:avLst/>
          </a:prstGeom>
          <a:noFill/>
        </p:spPr>
        <p:txBody>
          <a:bodyPr wrap="square" rtlCol="0">
            <a:spAutoFit/>
          </a:bodyPr>
          <a:lstStyle/>
          <a:p>
            <a:r>
              <a:rPr lang="en-US" b="1" dirty="0" smtClean="0">
                <a:solidFill>
                  <a:srgbClr val="CFA49D"/>
                </a:solidFill>
                <a:latin typeface="Roboto" pitchFamily="2" charset="0"/>
                <a:ea typeface="Roboto" pitchFamily="2" charset="0"/>
                <a:cs typeface="Lato" panose="020F0502020204030203" pitchFamily="34" charset="0"/>
              </a:rPr>
              <a:t>2014</a:t>
            </a:r>
            <a:endParaRPr lang="en-US" b="1" dirty="0">
              <a:solidFill>
                <a:srgbClr val="CFA49D"/>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526809" y="2826842"/>
            <a:ext cx="2363076" cy="1231106"/>
          </a:xfrm>
          <a:prstGeom prst="rect">
            <a:avLst/>
          </a:prstGeom>
          <a:noFill/>
        </p:spPr>
        <p:txBody>
          <a:bodyPr wrap="square" rtlCol="0">
            <a:spAutoFit/>
          </a:bodyPr>
          <a:lstStyle/>
          <a:p>
            <a:r>
              <a:rPr lang="en-US" b="1" dirty="0" smtClean="0">
                <a:solidFill>
                  <a:srgbClr val="5A903F"/>
                </a:solidFill>
                <a:latin typeface="Roboto" pitchFamily="2" charset="0"/>
                <a:ea typeface="Roboto" pitchFamily="2" charset="0"/>
                <a:cs typeface="Lato" panose="020F0502020204030203" pitchFamily="34" charset="0"/>
              </a:rPr>
              <a:t>2016</a:t>
            </a:r>
            <a:endParaRPr lang="en-US" b="1" dirty="0">
              <a:solidFill>
                <a:srgbClr val="5A903F"/>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234149" y="1146476"/>
            <a:ext cx="211178" cy="211178"/>
          </a:xfrm>
          <a:prstGeom prst="ellipse">
            <a:avLst/>
          </a:prstGeom>
          <a:solidFill>
            <a:schemeClr val="accent6">
              <a:lumMod val="75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764461" y="5259910"/>
            <a:ext cx="2363076" cy="1231106"/>
          </a:xfrm>
          <a:prstGeom prst="rect">
            <a:avLst/>
          </a:prstGeom>
          <a:noFill/>
        </p:spPr>
        <p:txBody>
          <a:bodyPr wrap="square" rtlCol="0">
            <a:spAutoFit/>
          </a:bodyPr>
          <a:lstStyle/>
          <a:p>
            <a:r>
              <a:rPr lang="en-US" b="1" dirty="0" smtClean="0">
                <a:solidFill>
                  <a:srgbClr val="7030A0"/>
                </a:solidFill>
                <a:latin typeface="Roboto" pitchFamily="2" charset="0"/>
                <a:ea typeface="Roboto" pitchFamily="2" charset="0"/>
                <a:cs typeface="Lato" panose="020F0502020204030203" pitchFamily="34" charset="0"/>
              </a:rPr>
              <a:t>2017</a:t>
            </a:r>
            <a:endParaRPr lang="en-US" b="1" dirty="0">
              <a:solidFill>
                <a:srgbClr val="7030A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6894176" y="649325"/>
            <a:ext cx="2363076" cy="1231106"/>
          </a:xfrm>
          <a:prstGeom prst="rect">
            <a:avLst/>
          </a:prstGeom>
          <a:noFill/>
        </p:spPr>
        <p:txBody>
          <a:bodyPr wrap="square" rtlCol="0">
            <a:spAutoFit/>
          </a:bodyPr>
          <a:lstStyle/>
          <a:p>
            <a:r>
              <a:rPr lang="en-US" b="1" dirty="0" smtClean="0">
                <a:solidFill>
                  <a:srgbClr val="AB1E23"/>
                </a:solidFill>
                <a:latin typeface="Roboto" pitchFamily="2" charset="0"/>
                <a:ea typeface="Roboto" pitchFamily="2" charset="0"/>
                <a:cs typeface="Lato" panose="020F0502020204030203" pitchFamily="34" charset="0"/>
              </a:rPr>
              <a:t>2018</a:t>
            </a:r>
            <a:endParaRPr lang="en-US" b="1" dirty="0">
              <a:solidFill>
                <a:srgbClr val="AB1E23"/>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753575" y="964247"/>
            <a:ext cx="457203" cy="487148"/>
            <a:chOff x="5970800" y="1619250"/>
            <a:chExt cx="428650" cy="456725"/>
          </a:xfrm>
          <a:solidFill>
            <a:schemeClr val="bg1"/>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20695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272938" y="4708441"/>
            <a:ext cx="274865" cy="448083"/>
            <a:chOff x="6730350" y="2315900"/>
            <a:chExt cx="257700" cy="420100"/>
          </a:xfrm>
          <a:solidFill>
            <a:schemeClr val="bg1"/>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563103" y="5517707"/>
            <a:ext cx="483228" cy="354301"/>
            <a:chOff x="4610450" y="3703750"/>
            <a:chExt cx="453050" cy="332175"/>
          </a:xfrm>
          <a:solidFill>
            <a:schemeClr val="bg1"/>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192188" y="3057607"/>
            <a:ext cx="472829" cy="472856"/>
            <a:chOff x="570875" y="4322250"/>
            <a:chExt cx="443300" cy="443325"/>
          </a:xfrm>
          <a:solidFill>
            <a:schemeClr val="bg1"/>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192890" y="341846"/>
            <a:ext cx="5999298" cy="425758"/>
          </a:xfrm>
          <a:prstGeom prst="rect">
            <a:avLst/>
          </a:prstGeom>
          <a:noFill/>
        </p:spPr>
        <p:txBody>
          <a:bodyPr wrap="square" lIns="91440" tIns="45720" rIns="91440" bIns="45720">
            <a:spAutoFit/>
          </a:bodyPr>
          <a:lstStyle/>
          <a:p>
            <a:pPr>
              <a:lnSpc>
                <a:spcPts val="2600"/>
              </a:lnSpc>
            </a:pPr>
            <a:r>
              <a:rPr lang="en-US" sz="3200" cap="none" spc="0" dirty="0" smtClean="0">
                <a:ln w="0"/>
                <a:solidFill>
                  <a:srgbClr val="AC1F23"/>
                </a:solidFill>
                <a:latin typeface="+mj-lt"/>
                <a:ea typeface="Roboto" pitchFamily="2" charset="0"/>
                <a:cs typeface="Lato" panose="020F0502020204030203" pitchFamily="34" charset="0"/>
              </a:rPr>
              <a:t>TIMELINE INFOGRAPHIC</a:t>
            </a:r>
            <a:endParaRPr lang="en-US" sz="3200" cap="none" spc="0" dirty="0">
              <a:ln w="0"/>
              <a:solidFill>
                <a:srgbClr val="AC1F23"/>
              </a:solidFill>
              <a:latin typeface="+mj-lt"/>
              <a:ea typeface="Roboto" pitchFamily="2" charset="0"/>
              <a:cs typeface="Lato" panose="020F0502020204030203" pitchFamily="34" charset="0"/>
            </a:endParaRPr>
          </a:p>
        </p:txBody>
      </p:sp>
      <p:sp>
        <p:nvSpPr>
          <p:cNvPr id="76" name="Rectangle 75">
            <a:extLst>
              <a:ext uri="{FF2B5EF4-FFF2-40B4-BE49-F238E27FC236}">
                <a16:creationId xmlns:a16="http://schemas.microsoft.com/office/drawing/2014/main" id="{EFF49A3A-275B-4E2D-9586-12C6492F041A}"/>
              </a:ext>
            </a:extLst>
          </p:cNvPr>
          <p:cNvSpPr/>
          <p:nvPr/>
        </p:nvSpPr>
        <p:spPr>
          <a:xfrm>
            <a:off x="261009" y="622849"/>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5A903F"/>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800662872"/>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2B2B47AA-3C5E-4602-964D-13A5EA650C6F}"/>
              </a:ext>
            </a:extLst>
          </p:cNvPr>
          <p:cNvSpPr txBox="1">
            <a:spLocks/>
          </p:cNvSpPr>
          <p:nvPr/>
        </p:nvSpPr>
        <p:spPr>
          <a:xfrm>
            <a:off x="478930" y="2169168"/>
            <a:ext cx="529051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chemeClr val="bg1"/>
                </a:solidFill>
                <a:latin typeface="+mj-lt"/>
                <a:ea typeface="Muli"/>
                <a:cs typeface="Muli"/>
                <a:sym typeface="Muli"/>
              </a:rPr>
              <a:t>	</a:t>
            </a:r>
            <a:r>
              <a:rPr lang="en-US" sz="3600" b="1" dirty="0">
                <a:solidFill>
                  <a:schemeClr val="bg1"/>
                </a:solidFill>
                <a:latin typeface="+mj-lt"/>
                <a:ea typeface="Muli"/>
                <a:cs typeface="Muli"/>
                <a:sym typeface="Muli"/>
              </a:rPr>
              <a:t>ANDROID</a:t>
            </a:r>
            <a:r>
              <a:rPr lang="en-US" sz="3600" dirty="0">
                <a:solidFill>
                  <a:schemeClr val="bg1"/>
                </a:solidFill>
                <a:latin typeface="+mj-lt"/>
                <a:ea typeface="Muli"/>
                <a:cs typeface="Muli"/>
                <a:sym typeface="Muli"/>
              </a:rPr>
              <a:t> MOCKUP</a:t>
            </a:r>
            <a:endParaRPr lang="en-US" sz="3600" dirty="0">
              <a:solidFill>
                <a:schemeClr val="bg1"/>
              </a:solidFill>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sp>
        <p:nvSpPr>
          <p:cNvPr id="3" name="Rectangle 2">
            <a:extLst>
              <a:ext uri="{FF2B5EF4-FFF2-40B4-BE49-F238E27FC236}">
                <a16:creationId xmlns:a16="http://schemas.microsoft.com/office/drawing/2014/main" id="{59E2041A-E930-422C-8804-7FF387CCF121}"/>
              </a:ext>
            </a:extLst>
          </p:cNvPr>
          <p:cNvSpPr/>
          <p:nvPr/>
        </p:nvSpPr>
        <p:spPr>
          <a:xfrm>
            <a:off x="1611569" y="2861067"/>
            <a:ext cx="3903406"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37A1E937-3E64-458F-A737-D54387E62BD3}"/>
              </a:ext>
            </a:extLst>
          </p:cNvPr>
          <p:cNvSpPr/>
          <p:nvPr/>
        </p:nvSpPr>
        <p:spPr>
          <a:xfrm>
            <a:off x="1611569" y="3859793"/>
            <a:ext cx="3940432"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6">
            <a:extLst>
              <a:ext uri="{FF2B5EF4-FFF2-40B4-BE49-F238E27FC236}">
                <a16:creationId xmlns:a16="http://schemas.microsoft.com/office/drawing/2014/main" id="{B7267DE1-C02C-4DDD-AB41-DCE35426D173}"/>
              </a:ext>
            </a:extLst>
          </p:cNvPr>
          <p:cNvSpPr/>
          <p:nvPr/>
        </p:nvSpPr>
        <p:spPr>
          <a:xfrm>
            <a:off x="1107581" y="306630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6" name="Shape 496">
            <a:extLst>
              <a:ext uri="{FF2B5EF4-FFF2-40B4-BE49-F238E27FC236}">
                <a16:creationId xmlns:a16="http://schemas.microsoft.com/office/drawing/2014/main" id="{945F0495-51C8-4D24-B9A5-4F6E0F6CC828}"/>
              </a:ext>
            </a:extLst>
          </p:cNvPr>
          <p:cNvSpPr/>
          <p:nvPr/>
        </p:nvSpPr>
        <p:spPr>
          <a:xfrm>
            <a:off x="1107581" y="403233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12" name="Rectangle 11">
            <a:extLst>
              <a:ext uri="{FF2B5EF4-FFF2-40B4-BE49-F238E27FC236}">
                <a16:creationId xmlns:a16="http://schemas.microsoft.com/office/drawing/2014/main" id="{D308DD7B-8742-4504-9822-51BFC8AD9D01}"/>
              </a:ext>
            </a:extLst>
          </p:cNvPr>
          <p:cNvSpPr/>
          <p:nvPr/>
        </p:nvSpPr>
        <p:spPr>
          <a:xfrm rot="16200000">
            <a:off x="11661245" y="341567"/>
            <a:ext cx="1369286" cy="307777"/>
          </a:xfrm>
          <a:prstGeom prst="rect">
            <a:avLst/>
          </a:prstGeom>
        </p:spPr>
        <p:txBody>
          <a:bodyPr wrap="none">
            <a:spAutoFit/>
          </a:bodyPr>
          <a:lstStyle/>
          <a:p>
            <a:pPr algn="just"/>
            <a:r>
              <a:rPr lang="en-US" sz="1400" dirty="0"/>
              <a:t>Slidehood.com</a:t>
            </a:r>
          </a:p>
        </p:txBody>
      </p:sp>
      <p:grpSp>
        <p:nvGrpSpPr>
          <p:cNvPr id="13" name="Group 12"/>
          <p:cNvGrpSpPr/>
          <p:nvPr/>
        </p:nvGrpSpPr>
        <p:grpSpPr>
          <a:xfrm>
            <a:off x="8044009" y="975413"/>
            <a:ext cx="2429059" cy="4874119"/>
            <a:chOff x="7491559" y="1006689"/>
            <a:chExt cx="2429059" cy="4874119"/>
          </a:xfrm>
        </p:grpSpPr>
        <p:pic>
          <p:nvPicPr>
            <p:cNvPr id="14" name="Picture 13"/>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551653" y="1330048"/>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5" name="Shape 394">
              <a:extLst>
                <a:ext uri="{FF2B5EF4-FFF2-40B4-BE49-F238E27FC236}">
                  <a16:creationId xmlns:a16="http://schemas.microsoft.com/office/drawing/2014/main" id="{03D3B36F-C915-4569-B539-CCC4CA4E4B8D}"/>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2699192165"/>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37ED9778-2D40-43F5-A4F9-78A8A89CC537}"/>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
        <p:nvSpPr>
          <p:cNvPr id="6" name="Rectangle 5">
            <a:extLst>
              <a:ext uri="{FF2B5EF4-FFF2-40B4-BE49-F238E27FC236}">
                <a16:creationId xmlns:a16="http://schemas.microsoft.com/office/drawing/2014/main" id="{4291F226-76D5-409C-A2DA-001F140E8D25}"/>
              </a:ext>
            </a:extLst>
          </p:cNvPr>
          <p:cNvSpPr/>
          <p:nvPr/>
        </p:nvSpPr>
        <p:spPr>
          <a:xfrm>
            <a:off x="7202953" y="2783228"/>
            <a:ext cx="3903406" cy="830997"/>
          </a:xfrm>
          <a:prstGeom prst="rect">
            <a:avLst/>
          </a:prstGeom>
        </p:spPr>
        <p:txBody>
          <a:bodyPr wrap="square">
            <a:spAutoFit/>
          </a:bodyPr>
          <a:lstStyle/>
          <a:p>
            <a:pPr algn="just">
              <a:spcBef>
                <a:spcPts val="0"/>
              </a:spcBef>
              <a:buNone/>
            </a:pPr>
            <a:r>
              <a:rPr lang="en-US" sz="1200" dirty="0">
                <a:solidFill>
                  <a:srgbClr val="590902"/>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7" name="Rectangle 6">
            <a:extLst>
              <a:ext uri="{FF2B5EF4-FFF2-40B4-BE49-F238E27FC236}">
                <a16:creationId xmlns:a16="http://schemas.microsoft.com/office/drawing/2014/main" id="{9C32B95B-1121-4252-9FCB-5859B05AAE5F}"/>
              </a:ext>
            </a:extLst>
          </p:cNvPr>
          <p:cNvSpPr/>
          <p:nvPr/>
        </p:nvSpPr>
        <p:spPr>
          <a:xfrm>
            <a:off x="7202953" y="3781954"/>
            <a:ext cx="3940432" cy="830997"/>
          </a:xfrm>
          <a:prstGeom prst="rect">
            <a:avLst/>
          </a:prstGeom>
        </p:spPr>
        <p:txBody>
          <a:bodyPr wrap="square">
            <a:spAutoFit/>
          </a:bodyPr>
          <a:lstStyle/>
          <a:p>
            <a:pPr algn="just"/>
            <a:r>
              <a:rPr lang="en-US" sz="1200" dirty="0">
                <a:solidFill>
                  <a:srgbClr val="590902"/>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8" name="Shape 496">
            <a:extLst>
              <a:ext uri="{FF2B5EF4-FFF2-40B4-BE49-F238E27FC236}">
                <a16:creationId xmlns:a16="http://schemas.microsoft.com/office/drawing/2014/main" id="{8E930DF0-3F21-47A3-BCBD-7BBFE699F622}"/>
              </a:ext>
            </a:extLst>
          </p:cNvPr>
          <p:cNvSpPr/>
          <p:nvPr/>
        </p:nvSpPr>
        <p:spPr>
          <a:xfrm>
            <a:off x="6698965" y="298846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590902"/>
              </a:solidFill>
            </a:endParaRPr>
          </a:p>
        </p:txBody>
      </p:sp>
      <p:sp>
        <p:nvSpPr>
          <p:cNvPr id="9" name="Shape 496">
            <a:extLst>
              <a:ext uri="{FF2B5EF4-FFF2-40B4-BE49-F238E27FC236}">
                <a16:creationId xmlns:a16="http://schemas.microsoft.com/office/drawing/2014/main" id="{76DBECA5-EF9A-4C46-BAFE-56ED193F6302}"/>
              </a:ext>
            </a:extLst>
          </p:cNvPr>
          <p:cNvSpPr/>
          <p:nvPr/>
        </p:nvSpPr>
        <p:spPr>
          <a:xfrm>
            <a:off x="6698965" y="395449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590902"/>
              </a:solidFill>
            </a:endParaRPr>
          </a:p>
        </p:txBody>
      </p:sp>
      <p:sp>
        <p:nvSpPr>
          <p:cNvPr id="10" name="Rectangle 9">
            <a:extLst>
              <a:ext uri="{FF2B5EF4-FFF2-40B4-BE49-F238E27FC236}">
                <a16:creationId xmlns:a16="http://schemas.microsoft.com/office/drawing/2014/main" id="{B5B97AC5-D436-4FE2-93FE-F34BA2F9E8BA}"/>
              </a:ext>
            </a:extLst>
          </p:cNvPr>
          <p:cNvSpPr/>
          <p:nvPr/>
        </p:nvSpPr>
        <p:spPr>
          <a:xfrm>
            <a:off x="6772609" y="2133303"/>
            <a:ext cx="3903777" cy="646331"/>
          </a:xfrm>
          <a:prstGeom prst="rect">
            <a:avLst/>
          </a:prstGeom>
        </p:spPr>
        <p:txBody>
          <a:bodyPr wrap="square">
            <a:spAutoFit/>
          </a:bodyPr>
          <a:lstStyle/>
          <a:p>
            <a:pPr algn="ctr">
              <a:spcBef>
                <a:spcPts val="0"/>
              </a:spcBef>
              <a:buFont typeface="Arial" panose="020B0604020202020204" pitchFamily="34" charset="0"/>
              <a:buNone/>
            </a:pPr>
            <a:r>
              <a:rPr lang="en-US" sz="3600" b="1" dirty="0">
                <a:solidFill>
                  <a:srgbClr val="590902"/>
                </a:solidFill>
                <a:effectLst>
                  <a:outerShdw blurRad="38100" dist="38100" dir="2700000" algn="tl">
                    <a:srgbClr val="000000">
                      <a:alpha val="43137"/>
                    </a:srgbClr>
                  </a:outerShdw>
                </a:effectLst>
                <a:latin typeface="+mj-lt"/>
                <a:ea typeface="Muli"/>
                <a:cs typeface="Muli"/>
                <a:sym typeface="Muli"/>
              </a:rPr>
              <a:t>iPhone</a:t>
            </a:r>
            <a:r>
              <a:rPr lang="en-US" sz="3600" dirty="0">
                <a:solidFill>
                  <a:srgbClr val="590902"/>
                </a:solidFill>
                <a:effectLst>
                  <a:outerShdw blurRad="38100" dist="38100" dir="2700000" algn="tl">
                    <a:srgbClr val="000000">
                      <a:alpha val="43137"/>
                    </a:srgbClr>
                  </a:outerShdw>
                </a:effectLst>
                <a:latin typeface="+mj-lt"/>
                <a:ea typeface="Muli"/>
                <a:cs typeface="Muli"/>
                <a:sym typeface="Muli"/>
              </a:rPr>
              <a:t> MOCK</a:t>
            </a:r>
          </a:p>
        </p:txBody>
      </p:sp>
      <p:grpSp>
        <p:nvGrpSpPr>
          <p:cNvPr id="11" name="Group 10"/>
          <p:cNvGrpSpPr/>
          <p:nvPr/>
        </p:nvGrpSpPr>
        <p:grpSpPr>
          <a:xfrm>
            <a:off x="2763863" y="1050932"/>
            <a:ext cx="2362546" cy="4971806"/>
            <a:chOff x="2393646" y="1055913"/>
            <a:chExt cx="2362546" cy="4971806"/>
          </a:xfrm>
          <a:effectLst/>
        </p:grpSpPr>
        <p:pic>
          <p:nvPicPr>
            <p:cNvPr id="12" name="Picture 11"/>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573147" y="1596895"/>
              <a:ext cx="2032170" cy="3875007"/>
            </a:xfrm>
            <a:prstGeom prst="roundRect">
              <a:avLst>
                <a:gd name="adj" fmla="val 0"/>
              </a:avLst>
            </a:prstGeom>
          </p:spPr>
        </p:pic>
        <p:sp>
          <p:nvSpPr>
            <p:cNvPr id="13" name="Shape 401">
              <a:extLst>
                <a:ext uri="{FF2B5EF4-FFF2-40B4-BE49-F238E27FC236}">
                  <a16:creationId xmlns:a16="http://schemas.microsoft.com/office/drawing/2014/main" id="{85F65B61-6A22-4ADE-B0F7-14DF715996CA}"/>
                </a:ext>
              </a:extLst>
            </p:cNvPr>
            <p:cNvSpPr/>
            <p:nvPr/>
          </p:nvSpPr>
          <p:spPr>
            <a:xfrm>
              <a:off x="2393646" y="1055913"/>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3434649537"/>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D9ED2D50-CDEF-4835-8710-707E6DC0E864}"/>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
        <p:nvSpPr>
          <p:cNvPr id="5" name="Shape 395">
            <a:extLst>
              <a:ext uri="{FF2B5EF4-FFF2-40B4-BE49-F238E27FC236}">
                <a16:creationId xmlns:a16="http://schemas.microsoft.com/office/drawing/2014/main" id="{75565AD8-3CD6-4273-95C5-FC979BE53F5A}"/>
              </a:ext>
            </a:extLst>
          </p:cNvPr>
          <p:cNvSpPr txBox="1">
            <a:spLocks/>
          </p:cNvSpPr>
          <p:nvPr/>
        </p:nvSpPr>
        <p:spPr>
          <a:xfrm>
            <a:off x="769704" y="2156703"/>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200" b="1" dirty="0">
                <a:solidFill>
                  <a:schemeClr val="bg1"/>
                </a:solidFill>
                <a:effectLst>
                  <a:outerShdw blurRad="38100" dist="38100" dir="2700000" algn="tl">
                    <a:srgbClr val="000000">
                      <a:alpha val="43137"/>
                    </a:srgbClr>
                  </a:outerShdw>
                </a:effectLst>
                <a:latin typeface="+mj-lt"/>
                <a:ea typeface="Muli"/>
                <a:cs typeface="Muli"/>
                <a:sym typeface="Muli"/>
              </a:rPr>
              <a:t>WEBSITE</a:t>
            </a:r>
            <a:r>
              <a:rPr lang="en-US" sz="3200" dirty="0">
                <a:solidFill>
                  <a:schemeClr val="bg1"/>
                </a:solidFill>
                <a:effectLst>
                  <a:outerShdw blurRad="38100" dist="38100" dir="2700000" algn="tl">
                    <a:srgbClr val="000000">
                      <a:alpha val="43137"/>
                    </a:srgbClr>
                  </a:outerShdw>
                </a:effectLst>
                <a:latin typeface="+mj-lt"/>
                <a:ea typeface="Muli"/>
                <a:cs typeface="Muli"/>
                <a:sym typeface="Muli"/>
              </a:rPr>
              <a:t> MOCKUP</a:t>
            </a:r>
          </a:p>
          <a:p>
            <a:pPr>
              <a:spcBef>
                <a:spcPts val="0"/>
              </a:spcBef>
              <a:buFont typeface="Arial" panose="020B0604020202020204" pitchFamily="34" charset="0"/>
              <a:buNone/>
            </a:pPr>
            <a:endParaRPr lang="en-US" sz="1200" dirty="0">
              <a:solidFill>
                <a:srgbClr val="E6442F"/>
              </a:solidFill>
              <a:effectLst>
                <a:outerShdw blurRad="38100" dist="38100" dir="2700000" algn="tl">
                  <a:srgbClr val="000000">
                    <a:alpha val="43137"/>
                  </a:srgbClr>
                </a:outerShdw>
              </a:effectLst>
              <a:ea typeface="Muli"/>
              <a:cs typeface="Muli"/>
              <a:sym typeface="Muli"/>
            </a:endParaRPr>
          </a:p>
          <a:p>
            <a:pPr algn="just">
              <a:spcBef>
                <a:spcPts val="0"/>
              </a:spcBef>
              <a:buFont typeface="Arial" panose="020B0604020202020204" pitchFamily="34" charset="0"/>
              <a:buNone/>
            </a:pPr>
            <a:r>
              <a:rPr lang="en-US" sz="1200" dirty="0">
                <a:solidFill>
                  <a:srgbClr val="E6442F"/>
                </a:solidFill>
                <a:effectLst>
                  <a:outerShdw blurRad="38100" dist="38100" dir="2700000" algn="tl">
                    <a:srgbClr val="000000">
                      <a:alpha val="43137"/>
                    </a:srgbClr>
                  </a:outerShdw>
                </a:effectLst>
                <a:ea typeface="Muli"/>
                <a:cs typeface="Muli"/>
                <a:sym typeface="Muli"/>
              </a:rPr>
              <a:t>    </a:t>
            </a:r>
            <a:endParaRPr lang="en-US" sz="1800" dirty="0">
              <a:solidFill>
                <a:srgbClr val="E6442F"/>
              </a:solidFill>
              <a:effectLst>
                <a:outerShdw blurRad="38100" dist="38100" dir="2700000" algn="tl">
                  <a:srgbClr val="000000">
                    <a:alpha val="43137"/>
                  </a:srgbClr>
                </a:outerShdw>
              </a:effectLst>
              <a:ea typeface="Muli"/>
              <a:cs typeface="Muli"/>
              <a:sym typeface="Muli"/>
            </a:endParaRPr>
          </a:p>
          <a:p>
            <a:pPr>
              <a:spcBef>
                <a:spcPts val="0"/>
              </a:spcBef>
              <a:buFont typeface="Arial" panose="020B0604020202020204" pitchFamily="34" charset="0"/>
              <a:buNone/>
            </a:pPr>
            <a:endParaRPr lang="en-US" sz="1800" dirty="0">
              <a:solidFill>
                <a:srgbClr val="E6442F"/>
              </a:solidFill>
              <a:effectLst>
                <a:outerShdw blurRad="38100" dist="38100" dir="2700000" algn="tl">
                  <a:srgbClr val="000000">
                    <a:alpha val="43137"/>
                  </a:srgbClr>
                </a:outerShdw>
              </a:effectLst>
              <a:ea typeface="Muli"/>
              <a:cs typeface="Muli"/>
              <a:sym typeface="Muli"/>
            </a:endParaRPr>
          </a:p>
        </p:txBody>
      </p:sp>
      <p:sp>
        <p:nvSpPr>
          <p:cNvPr id="6" name="Rectangle 5">
            <a:extLst>
              <a:ext uri="{FF2B5EF4-FFF2-40B4-BE49-F238E27FC236}">
                <a16:creationId xmlns:a16="http://schemas.microsoft.com/office/drawing/2014/main" id="{E3F29818-A019-4F03-952B-9857AB8B49FF}"/>
              </a:ext>
            </a:extLst>
          </p:cNvPr>
          <p:cNvSpPr/>
          <p:nvPr/>
        </p:nvSpPr>
        <p:spPr>
          <a:xfrm>
            <a:off x="1968705" y="2756194"/>
            <a:ext cx="3505881" cy="1015663"/>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7" name="Rectangle 6">
            <a:extLst>
              <a:ext uri="{FF2B5EF4-FFF2-40B4-BE49-F238E27FC236}">
                <a16:creationId xmlns:a16="http://schemas.microsoft.com/office/drawing/2014/main" id="{99286E02-EE9F-4273-91EF-ACF9EB0F640A}"/>
              </a:ext>
            </a:extLst>
          </p:cNvPr>
          <p:cNvSpPr/>
          <p:nvPr/>
        </p:nvSpPr>
        <p:spPr>
          <a:xfrm>
            <a:off x="1987691" y="3822658"/>
            <a:ext cx="3505881" cy="1015663"/>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8" name="Shape 497">
            <a:extLst>
              <a:ext uri="{FF2B5EF4-FFF2-40B4-BE49-F238E27FC236}">
                <a16:creationId xmlns:a16="http://schemas.microsoft.com/office/drawing/2014/main" id="{166E3E58-65BB-43F1-BB2C-C7CFAC241A62}"/>
              </a:ext>
            </a:extLst>
          </p:cNvPr>
          <p:cNvGrpSpPr/>
          <p:nvPr/>
        </p:nvGrpSpPr>
        <p:grpSpPr>
          <a:xfrm>
            <a:off x="1291166" y="2959864"/>
            <a:ext cx="493682" cy="475442"/>
            <a:chOff x="2583325" y="2972875"/>
            <a:chExt cx="462850" cy="445750"/>
          </a:xfrm>
          <a:solidFill>
            <a:schemeClr val="bg1"/>
          </a:solidFill>
          <a:effectLst>
            <a:outerShdw blurRad="50800" dist="38100" dir="10800000" algn="r" rotWithShape="0">
              <a:prstClr val="black">
                <a:alpha val="40000"/>
              </a:prstClr>
            </a:outerShdw>
          </a:effectLst>
        </p:grpSpPr>
        <p:sp>
          <p:nvSpPr>
            <p:cNvPr id="9" name="Shape 498">
              <a:extLst>
                <a:ext uri="{FF2B5EF4-FFF2-40B4-BE49-F238E27FC236}">
                  <a16:creationId xmlns:a16="http://schemas.microsoft.com/office/drawing/2014/main" id="{2B604229-01C5-4017-B836-8DA0A628CB12}"/>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0" name="Shape 499">
              <a:extLst>
                <a:ext uri="{FF2B5EF4-FFF2-40B4-BE49-F238E27FC236}">
                  <a16:creationId xmlns:a16="http://schemas.microsoft.com/office/drawing/2014/main" id="{68216077-B824-48C5-A240-B32AA02CFD4E}"/>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11" name="Shape 497">
            <a:extLst>
              <a:ext uri="{FF2B5EF4-FFF2-40B4-BE49-F238E27FC236}">
                <a16:creationId xmlns:a16="http://schemas.microsoft.com/office/drawing/2014/main" id="{BA25E53D-566B-4876-87D4-FB994870F9DE}"/>
              </a:ext>
            </a:extLst>
          </p:cNvPr>
          <p:cNvGrpSpPr/>
          <p:nvPr/>
        </p:nvGrpSpPr>
        <p:grpSpPr>
          <a:xfrm>
            <a:off x="1317783" y="4075845"/>
            <a:ext cx="493682" cy="475442"/>
            <a:chOff x="2583325" y="2972875"/>
            <a:chExt cx="462850" cy="445750"/>
          </a:xfrm>
          <a:solidFill>
            <a:schemeClr val="bg1"/>
          </a:solidFill>
          <a:effectLst>
            <a:outerShdw blurRad="50800" dist="38100" dir="10800000" algn="r" rotWithShape="0">
              <a:prstClr val="black">
                <a:alpha val="40000"/>
              </a:prstClr>
            </a:outerShdw>
          </a:effectLst>
        </p:grpSpPr>
        <p:sp>
          <p:nvSpPr>
            <p:cNvPr id="12" name="Shape 498">
              <a:extLst>
                <a:ext uri="{FF2B5EF4-FFF2-40B4-BE49-F238E27FC236}">
                  <a16:creationId xmlns:a16="http://schemas.microsoft.com/office/drawing/2014/main" id="{A8FDF30A-4983-44E1-A796-EBEEF56D529D}"/>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8B7CA9C4-9888-4684-835C-446FFF67C928}"/>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14" name="Group 13"/>
          <p:cNvGrpSpPr/>
          <p:nvPr/>
        </p:nvGrpSpPr>
        <p:grpSpPr>
          <a:xfrm>
            <a:off x="6791862" y="1479555"/>
            <a:ext cx="4477754" cy="3682548"/>
            <a:chOff x="6089746" y="1660633"/>
            <a:chExt cx="4477754" cy="3485982"/>
          </a:xfrm>
          <a:effectLst/>
        </p:grpSpPr>
        <p:pic>
          <p:nvPicPr>
            <p:cNvPr id="15" name="Picture 14"/>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16"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4182027997"/>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E8ECA934-5BBC-4423-8951-51DE641F54DC}"/>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
        <p:nvSpPr>
          <p:cNvPr id="3" name="Rectangle 2">
            <a:extLst>
              <a:ext uri="{FF2B5EF4-FFF2-40B4-BE49-F238E27FC236}">
                <a16:creationId xmlns:a16="http://schemas.microsoft.com/office/drawing/2014/main" id="{5C8F1AD6-F3EE-4DA3-8857-170A8B377FB7}"/>
              </a:ext>
            </a:extLst>
          </p:cNvPr>
          <p:cNvSpPr/>
          <p:nvPr/>
        </p:nvSpPr>
        <p:spPr>
          <a:xfrm>
            <a:off x="7169738" y="2638714"/>
            <a:ext cx="3715975" cy="1015663"/>
          </a:xfrm>
          <a:prstGeom prst="rect">
            <a:avLst/>
          </a:prstGeom>
        </p:spPr>
        <p:txBody>
          <a:bodyPr wrap="square">
            <a:spAutoFit/>
          </a:bodyPr>
          <a:lstStyle/>
          <a:p>
            <a:pPr algn="just">
              <a:spcBef>
                <a:spcPts val="0"/>
              </a:spcBef>
              <a:buNone/>
            </a:pPr>
            <a:r>
              <a:rPr lang="en-US" sz="1200" dirty="0">
                <a:solidFill>
                  <a:srgbClr val="590902"/>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BF1F1B38-3C33-4584-8D18-79F1EE8810EB}"/>
              </a:ext>
            </a:extLst>
          </p:cNvPr>
          <p:cNvSpPr/>
          <p:nvPr/>
        </p:nvSpPr>
        <p:spPr>
          <a:xfrm>
            <a:off x="7162574" y="3656490"/>
            <a:ext cx="3751223" cy="1015663"/>
          </a:xfrm>
          <a:prstGeom prst="rect">
            <a:avLst/>
          </a:prstGeom>
        </p:spPr>
        <p:txBody>
          <a:bodyPr wrap="square">
            <a:spAutoFit/>
          </a:bodyPr>
          <a:lstStyle/>
          <a:p>
            <a:pPr algn="just"/>
            <a:r>
              <a:rPr lang="en-US" sz="1200" dirty="0">
                <a:solidFill>
                  <a:srgbClr val="590902"/>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Rectangle 4">
            <a:extLst>
              <a:ext uri="{FF2B5EF4-FFF2-40B4-BE49-F238E27FC236}">
                <a16:creationId xmlns:a16="http://schemas.microsoft.com/office/drawing/2014/main" id="{A361C1CD-6DA3-4BF2-86F1-D16AB04D22A1}"/>
              </a:ext>
            </a:extLst>
          </p:cNvPr>
          <p:cNvSpPr/>
          <p:nvPr/>
        </p:nvSpPr>
        <p:spPr>
          <a:xfrm>
            <a:off x="7297227" y="1996104"/>
            <a:ext cx="3143810" cy="584775"/>
          </a:xfrm>
          <a:prstGeom prst="rect">
            <a:avLst/>
          </a:prstGeom>
        </p:spPr>
        <p:txBody>
          <a:bodyPr wrap="none">
            <a:spAutoFit/>
          </a:bodyPr>
          <a:lstStyle/>
          <a:p>
            <a:pPr algn="ctr"/>
            <a:r>
              <a:rPr lang="en-US" sz="3200" b="1" dirty="0">
                <a:solidFill>
                  <a:srgbClr val="590902"/>
                </a:solidFill>
                <a:effectLst>
                  <a:outerShdw blurRad="38100" dist="38100" dir="2700000" algn="tl">
                    <a:srgbClr val="000000">
                      <a:alpha val="43137"/>
                    </a:srgbClr>
                  </a:outerShdw>
                </a:effectLst>
                <a:latin typeface="+mj-lt"/>
                <a:ea typeface="Muli"/>
                <a:cs typeface="Muli"/>
                <a:sym typeface="Muli"/>
              </a:rPr>
              <a:t>TABLET</a:t>
            </a:r>
            <a:r>
              <a:rPr lang="en-US" sz="3200" dirty="0">
                <a:solidFill>
                  <a:srgbClr val="590902"/>
                </a:solidFill>
                <a:effectLst>
                  <a:outerShdw blurRad="38100" dist="38100" dir="2700000" algn="tl">
                    <a:srgbClr val="000000">
                      <a:alpha val="43137"/>
                    </a:srgbClr>
                  </a:outerShdw>
                </a:effectLst>
                <a:latin typeface="+mj-lt"/>
                <a:ea typeface="Muli"/>
                <a:cs typeface="Muli"/>
                <a:sym typeface="Muli"/>
              </a:rPr>
              <a:t> MOCK</a:t>
            </a:r>
          </a:p>
        </p:txBody>
      </p:sp>
      <p:sp>
        <p:nvSpPr>
          <p:cNvPr id="6" name="Shape 495">
            <a:extLst>
              <a:ext uri="{FF2B5EF4-FFF2-40B4-BE49-F238E27FC236}">
                <a16:creationId xmlns:a16="http://schemas.microsoft.com/office/drawing/2014/main" id="{D6D1DD7B-969D-45C4-AC51-2C72B7F18019}"/>
              </a:ext>
            </a:extLst>
          </p:cNvPr>
          <p:cNvSpPr/>
          <p:nvPr/>
        </p:nvSpPr>
        <p:spPr>
          <a:xfrm>
            <a:off x="6612679" y="2784900"/>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endParaRPr>
              <a:solidFill>
                <a:srgbClr val="590902"/>
              </a:solidFill>
            </a:endParaRPr>
          </a:p>
        </p:txBody>
      </p:sp>
      <p:sp>
        <p:nvSpPr>
          <p:cNvPr id="7" name="Shape 495">
            <a:extLst>
              <a:ext uri="{FF2B5EF4-FFF2-40B4-BE49-F238E27FC236}">
                <a16:creationId xmlns:a16="http://schemas.microsoft.com/office/drawing/2014/main" id="{105E44CB-FD91-4BA7-9FF8-E5AFB703C2FA}"/>
              </a:ext>
            </a:extLst>
          </p:cNvPr>
          <p:cNvSpPr/>
          <p:nvPr/>
        </p:nvSpPr>
        <p:spPr>
          <a:xfrm>
            <a:off x="6631729" y="379306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10800000" algn="r" rotWithShape="0">
              <a:prstClr val="black">
                <a:alpha val="40000"/>
              </a:prstClr>
            </a:outerShdw>
          </a:effectLst>
        </p:spPr>
        <p:txBody>
          <a:bodyPr lIns="91425" tIns="91425" rIns="91425" bIns="91425" anchor="ctr" anchorCtr="0">
            <a:noAutofit/>
          </a:bodyPr>
          <a:lstStyle/>
          <a:p>
            <a:endParaRPr>
              <a:solidFill>
                <a:srgbClr val="590902"/>
              </a:solidFill>
            </a:endParaRPr>
          </a:p>
        </p:txBody>
      </p:sp>
      <p:grpSp>
        <p:nvGrpSpPr>
          <p:cNvPr id="11" name="Group 10"/>
          <p:cNvGrpSpPr/>
          <p:nvPr/>
        </p:nvGrpSpPr>
        <p:grpSpPr>
          <a:xfrm>
            <a:off x="2418846" y="1234429"/>
            <a:ext cx="3145876" cy="4449063"/>
            <a:chOff x="2099532" y="1261619"/>
            <a:chExt cx="3145876" cy="4449063"/>
          </a:xfrm>
        </p:grpSpPr>
        <p:pic>
          <p:nvPicPr>
            <p:cNvPr id="12" name="Picture 11"/>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2247605" y="1654303"/>
              <a:ext cx="2796369" cy="3874968"/>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2099532" y="1261619"/>
              <a:ext cx="3145876" cy="4449063"/>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621223292"/>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accent6">
            <a:lumMod val="75000"/>
          </a:schemeClr>
        </a:solidFill>
        <a:effectLst/>
      </p:bgPr>
    </p:bg>
    <p:spTree>
      <p:nvGrpSpPr>
        <p:cNvPr id="1" name=""/>
        <p:cNvGrpSpPr/>
        <p:nvPr/>
      </p:nvGrpSpPr>
      <p:grpSpPr>
        <a:xfrm>
          <a:off x="0" y="0"/>
          <a:ext cx="0" cy="0"/>
          <a:chOff x="0" y="0"/>
          <a:chExt cx="0" cy="0"/>
        </a:xfrm>
      </p:grpSpPr>
      <p:grpSp>
        <p:nvGrpSpPr>
          <p:cNvPr id="2" name="Shape 350"/>
          <p:cNvGrpSpPr/>
          <p:nvPr/>
        </p:nvGrpSpPr>
        <p:grpSpPr>
          <a:xfrm>
            <a:off x="4572584" y="409303"/>
            <a:ext cx="442856" cy="560078"/>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5275909" y="490686"/>
            <a:ext cx="474134" cy="394699"/>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005312" y="488738"/>
            <a:ext cx="453311" cy="398593"/>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128377" y="467913"/>
            <a:ext cx="521040" cy="440270"/>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8893592" y="434688"/>
            <a:ext cx="428564" cy="506693"/>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330906" y="477032"/>
            <a:ext cx="429845" cy="421365"/>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053136" y="473753"/>
            <a:ext cx="423338" cy="422697"/>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4572584" y="1139346"/>
            <a:ext cx="442856" cy="535999"/>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5278521" y="1126973"/>
            <a:ext cx="468936" cy="558797"/>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003365" y="1216836"/>
            <a:ext cx="457203" cy="380354"/>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604116" y="1188197"/>
            <a:ext cx="445470" cy="446110"/>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269682" y="1138039"/>
            <a:ext cx="552291" cy="537946"/>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06898" y="1148466"/>
            <a:ext cx="515813" cy="517121"/>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4545226" y="1951438"/>
            <a:ext cx="497574" cy="349102"/>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264204" y="1882429"/>
            <a:ext cx="497574" cy="487148"/>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5998805" y="1892827"/>
            <a:ext cx="466322" cy="466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6715837" y="1890882"/>
            <a:ext cx="470214" cy="470215"/>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198081" y="1855709"/>
            <a:ext cx="381633" cy="540558"/>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8856475" y="1971623"/>
            <a:ext cx="502800" cy="308731"/>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599556" y="1896080"/>
            <a:ext cx="454589" cy="459816"/>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317227" y="1882429"/>
            <a:ext cx="457203" cy="487148"/>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15377" y="1876562"/>
            <a:ext cx="512533" cy="467601"/>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4600583" y="2637216"/>
            <a:ext cx="386860" cy="415525"/>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7561153" y="2570793"/>
            <a:ext cx="217535" cy="543171"/>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018652" y="2639830"/>
            <a:ext cx="178443" cy="405099"/>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296395" y="2573379"/>
            <a:ext cx="185002" cy="537971"/>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321786" y="2637857"/>
            <a:ext cx="448083" cy="41421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27371" y="2625483"/>
            <a:ext cx="274865" cy="448083"/>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4724310" y="3309955"/>
            <a:ext cx="139405" cy="508001"/>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6704104" y="3326221"/>
            <a:ext cx="493682" cy="475442"/>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406147" y="3397231"/>
            <a:ext cx="527546" cy="333449"/>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553958" y="3362059"/>
            <a:ext cx="545785" cy="403792"/>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168108" y="3338620"/>
            <a:ext cx="441578" cy="450669"/>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096120" y="3332088"/>
            <a:ext cx="337369" cy="479361"/>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272657" y="4121408"/>
            <a:ext cx="480668" cy="323050"/>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5998164" y="4096663"/>
            <a:ext cx="467601" cy="373180"/>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6721703" y="4090797"/>
            <a:ext cx="458482" cy="38427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462811" y="4051065"/>
            <a:ext cx="414219" cy="432458"/>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147283" y="4105782"/>
            <a:ext cx="483228" cy="354301"/>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8866260" y="4105782"/>
            <a:ext cx="483228" cy="354301"/>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602170" y="4069971"/>
            <a:ext cx="449363" cy="425925"/>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046629" y="4064743"/>
            <a:ext cx="436350" cy="43637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4557599" y="4765481"/>
            <a:ext cx="472829" cy="472856"/>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060029" y="4730337"/>
            <a:ext cx="343876" cy="543144"/>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6748393" y="4737483"/>
            <a:ext cx="405739" cy="528852"/>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576117" y="4789587"/>
            <a:ext cx="501468" cy="424644"/>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033590" y="4755083"/>
            <a:ext cx="462428" cy="493655"/>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5275909" y="5487739"/>
            <a:ext cx="474134" cy="466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037230" y="5472753"/>
            <a:ext cx="389474" cy="496268"/>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6727543" y="5491631"/>
            <a:ext cx="446803" cy="4591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402894" y="5501418"/>
            <a:ext cx="534053" cy="438963"/>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8814796" y="5454515"/>
            <a:ext cx="586155" cy="532746"/>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185708" y="5484486"/>
            <a:ext cx="406378" cy="472162"/>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538999" y="5444755"/>
            <a:ext cx="575730" cy="552264"/>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079187" y="5526804"/>
            <a:ext cx="369288" cy="424644"/>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431347"/>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5" name="Rectangle 274">
            <a:extLst>
              <a:ext uri="{FF2B5EF4-FFF2-40B4-BE49-F238E27FC236}">
                <a16:creationId xmlns:a16="http://schemas.microsoft.com/office/drawing/2014/main" id="{D44C8436-A5B3-4464-96A5-57E339DDFA32}"/>
              </a:ext>
            </a:extLst>
          </p:cNvPr>
          <p:cNvSpPr/>
          <p:nvPr/>
        </p:nvSpPr>
        <p:spPr>
          <a:xfrm>
            <a:off x="209640" y="2737420"/>
            <a:ext cx="4211805" cy="3908762"/>
          </a:xfrm>
          <a:prstGeom prst="rect">
            <a:avLst/>
          </a:prstGeom>
        </p:spPr>
        <p:txBody>
          <a:bodyPr wrap="square">
            <a:spAutoFit/>
          </a:bodyPr>
          <a:lstStyle/>
          <a:p>
            <a:r>
              <a:rPr lang="en-US" sz="1600" dirty="0">
                <a:solidFill>
                  <a:schemeClr val="bg1"/>
                </a:solidFill>
              </a:rPr>
              <a:t>Presentation Template by: Slidehood.com</a:t>
            </a:r>
          </a:p>
          <a:p>
            <a:endParaRPr lang="en-US" sz="1600" b="1" dirty="0" smtClean="0">
              <a:solidFill>
                <a:schemeClr val="bg1"/>
              </a:solidFill>
            </a:endParaRPr>
          </a:p>
          <a:p>
            <a:r>
              <a:rPr lang="en-US" sz="1600" b="1" dirty="0" smtClean="0">
                <a:solidFill>
                  <a:schemeClr val="bg1"/>
                </a:solidFill>
              </a:rPr>
              <a:t>Special </a:t>
            </a:r>
            <a:r>
              <a:rPr lang="en-US" sz="1600" b="1" dirty="0">
                <a:solidFill>
                  <a:schemeClr val="bg1"/>
                </a:solidFill>
              </a:rPr>
              <a:t>thanks and credits  to</a:t>
            </a:r>
            <a:r>
              <a:rPr lang="en-US" sz="1600" b="1" dirty="0" smtClean="0">
                <a:solidFill>
                  <a:schemeClr val="bg1"/>
                </a:solidFill>
              </a:rPr>
              <a:t>:</a:t>
            </a:r>
          </a:p>
          <a:p>
            <a:endParaRPr lang="en-US" sz="16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Photographs by Unsplash.com, Pixabay.com </a:t>
            </a:r>
          </a:p>
          <a:p>
            <a:pPr marL="285750" indent="-285750">
              <a:buFont typeface="Arial" panose="020B0604020202020204" pitchFamily="34" charset="0"/>
              <a:buChar char="•"/>
            </a:pPr>
            <a:r>
              <a:rPr lang="en-US" sz="1500" dirty="0" smtClean="0">
                <a:solidFill>
                  <a:schemeClr val="bg1"/>
                </a:solidFill>
              </a:rPr>
              <a:t>&amp; Pexels.com  </a:t>
            </a:r>
          </a:p>
          <a:p>
            <a:pPr marL="285750" indent="-285750">
              <a:buFont typeface="Arial" panose="020B0604020202020204" pitchFamily="34" charset="0"/>
              <a:buChar char="•"/>
            </a:pPr>
            <a:endParaRPr lang="en-US" sz="15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Inspiration </a:t>
            </a:r>
            <a:r>
              <a:rPr lang="en-US" sz="1500" dirty="0" smtClean="0">
                <a:solidFill>
                  <a:schemeClr val="bg1"/>
                </a:solidFill>
              </a:rPr>
              <a:t>&amp; </a:t>
            </a:r>
            <a:r>
              <a:rPr lang="en-US" sz="1500" dirty="0" smtClean="0">
                <a:solidFill>
                  <a:schemeClr val="bg1"/>
                </a:solidFill>
              </a:rPr>
              <a:t>Icons by: Slidescarnival.com</a:t>
            </a:r>
          </a:p>
          <a:p>
            <a:pPr marL="285750" indent="-285750">
              <a:buFont typeface="Arial" panose="020B0604020202020204" pitchFamily="34" charset="0"/>
              <a:buChar char="•"/>
            </a:pPr>
            <a:endParaRPr lang="en-US" sz="15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Vector Graphics by: publicdomainvectors.org  </a:t>
            </a:r>
            <a:endParaRPr lang="en-US" sz="1500" dirty="0">
              <a:solidFill>
                <a:schemeClr val="bg1"/>
              </a:solidFill>
            </a:endParaRPr>
          </a:p>
          <a:p>
            <a:endParaRPr lang="en-US" sz="1600" dirty="0" smtClean="0">
              <a:solidFill>
                <a:schemeClr val="bg1"/>
              </a:solidFill>
            </a:endParaRPr>
          </a:p>
          <a:p>
            <a:r>
              <a:rPr lang="en-US" sz="1600" dirty="0" smtClean="0">
                <a:solidFill>
                  <a:schemeClr val="bg1"/>
                </a:solidFill>
              </a:rPr>
              <a:t>Without </a:t>
            </a:r>
            <a:r>
              <a:rPr lang="en-US" sz="1600" dirty="0">
                <a:solidFill>
                  <a:schemeClr val="bg1"/>
                </a:solidFill>
              </a:rPr>
              <a:t>these wonderful websites it would have been impossible to make these presentation templates for you guys.</a:t>
            </a:r>
          </a:p>
        </p:txBody>
      </p:sp>
    </p:spTree>
    <p:extLst>
      <p:ext uri="{BB962C8B-B14F-4D97-AF65-F5344CB8AC3E}">
        <p14:creationId xmlns:p14="http://schemas.microsoft.com/office/powerpoint/2010/main" val="663832465"/>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Red Violet">
      <a:dk1>
        <a:sysClr val="windowText" lastClr="000000"/>
      </a:dk1>
      <a:lt1>
        <a:sysClr val="window" lastClr="FFFFFF"/>
      </a:lt1>
      <a:dk2>
        <a:srgbClr val="454551"/>
      </a:dk2>
      <a:lt2>
        <a:srgbClr val="D8D9DC"/>
      </a:lt2>
      <a:accent1>
        <a:srgbClr val="E32D91"/>
      </a:accent1>
      <a:accent2>
        <a:srgbClr val="C830CC"/>
      </a:accent2>
      <a:accent3>
        <a:srgbClr val="4EA6DC"/>
      </a:accent3>
      <a:accent4>
        <a:srgbClr val="4775E7"/>
      </a:accent4>
      <a:accent5>
        <a:srgbClr val="8971E1"/>
      </a:accent5>
      <a:accent6>
        <a:srgbClr val="D54773"/>
      </a:accent6>
      <a:hlink>
        <a:srgbClr val="6B9F25"/>
      </a:hlink>
      <a:folHlink>
        <a:srgbClr val="8C8C8C"/>
      </a:folHlink>
    </a:clrScheme>
    <a:fontScheme name="Custom 12">
      <a:majorFont>
        <a:latin typeface="Lora"/>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699</TotalTime>
  <Words>1138</Words>
  <Application>Microsoft Office PowerPoint</Application>
  <PresentationFormat>Widescreen</PresentationFormat>
  <Paragraphs>130</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Lora</vt:lpstr>
      <vt:lpstr>Muli</vt:lpstr>
      <vt:lpstr>Roboto</vt:lpstr>
      <vt:lpstr>Office Theme</vt:lpstr>
      <vt:lpstr>Floral Bouquet</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Slidehood.com</dc:title>
  <dc:creator>Slidehood.com</dc:creator>
  <cp:lastModifiedBy>Suhair </cp:lastModifiedBy>
  <cp:revision>116</cp:revision>
  <dcterms:created xsi:type="dcterms:W3CDTF">2017-08-02T20:41:11Z</dcterms:created>
  <dcterms:modified xsi:type="dcterms:W3CDTF">2018-07-06T14:12:43Z</dcterms:modified>
</cp:coreProperties>
</file>