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5"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Lst>
  <p:sldSz cy="6858000" cx="12192000"/>
  <p:notesSz cx="6858000" cy="9144000"/>
  <p:embeddedFontLst>
    <p:embeddedFont>
      <p:font typeface="Barlow Condensed"/>
      <p:regular r:id="rId16"/>
      <p:bold r:id="rId17"/>
      <p:italic r:id="rId18"/>
      <p:boldItalic r:id="rId19"/>
    </p:embeddedFont>
    <p:embeddedFont>
      <p:font typeface="Special Elite"/>
      <p:regular r:id="rId20"/>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83">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83"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SpecialElite-regular.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font" Target="fonts/BarlowCondensed-bold.fntdata"/><Relationship Id="rId16" Type="http://schemas.openxmlformats.org/officeDocument/2006/relationships/font" Target="fonts/BarlowCondensed-regular.fntdata"/><Relationship Id="rId5" Type="http://schemas.openxmlformats.org/officeDocument/2006/relationships/notesMaster" Target="notesMasters/notesMaster1.xml"/><Relationship Id="rId19" Type="http://schemas.openxmlformats.org/officeDocument/2006/relationships/font" Target="fonts/BarlowCondensed-boldItalic.fntdata"/><Relationship Id="rId6" Type="http://schemas.openxmlformats.org/officeDocument/2006/relationships/slide" Target="slides/slide1.xml"/><Relationship Id="rId18" Type="http://schemas.openxmlformats.org/officeDocument/2006/relationships/font" Target="fonts/BarlowCondensed-italic.fntdata"/><Relationship Id="rId7" Type="http://schemas.openxmlformats.org/officeDocument/2006/relationships/slide" Target="slides/slide2.xml"/><Relationship Id="rId8" Type="http://schemas.openxmlformats.org/officeDocument/2006/relationships/slide" Target="slides/slide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 name="Shape 19"/>
        <p:cNvGrpSpPr/>
        <p:nvPr/>
      </p:nvGrpSpPr>
      <p:grpSpPr>
        <a:xfrm>
          <a:off x="0" y="0"/>
          <a:ext cx="0" cy="0"/>
          <a:chOff x="0" y="0"/>
          <a:chExt cx="0" cy="0"/>
        </a:xfrm>
      </p:grpSpPr>
      <p:sp>
        <p:nvSpPr>
          <p:cNvPr id="20" name="Google Shape;20;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 name="Shape 24"/>
        <p:cNvGrpSpPr/>
        <p:nvPr/>
      </p:nvGrpSpPr>
      <p:grpSpPr>
        <a:xfrm>
          <a:off x="0" y="0"/>
          <a:ext cx="0" cy="0"/>
          <a:chOff x="0" y="0"/>
          <a:chExt cx="0" cy="0"/>
        </a:xfrm>
      </p:grpSpPr>
      <p:sp>
        <p:nvSpPr>
          <p:cNvPr id="25" name="Google Shape;25;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0" name="Shape 30"/>
        <p:cNvGrpSpPr/>
        <p:nvPr/>
      </p:nvGrpSpPr>
      <p:grpSpPr>
        <a:xfrm>
          <a:off x="0" y="0"/>
          <a:ext cx="0" cy="0"/>
          <a:chOff x="0" y="0"/>
          <a:chExt cx="0" cy="0"/>
        </a:xfrm>
      </p:grpSpPr>
      <p:sp>
        <p:nvSpPr>
          <p:cNvPr id="31" name="Google Shape;31;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8" name="Shape 38"/>
        <p:cNvGrpSpPr/>
        <p:nvPr/>
      </p:nvGrpSpPr>
      <p:grpSpPr>
        <a:xfrm>
          <a:off x="0" y="0"/>
          <a:ext cx="0" cy="0"/>
          <a:chOff x="0" y="0"/>
          <a:chExt cx="0" cy="0"/>
        </a:xfrm>
      </p:grpSpPr>
      <p:sp>
        <p:nvSpPr>
          <p:cNvPr id="39" name="Google Shape;39;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5" name="Shape 45"/>
        <p:cNvGrpSpPr/>
        <p:nvPr/>
      </p:nvGrpSpPr>
      <p:grpSpPr>
        <a:xfrm>
          <a:off x="0" y="0"/>
          <a:ext cx="0" cy="0"/>
          <a:chOff x="0" y="0"/>
          <a:chExt cx="0" cy="0"/>
        </a:xfrm>
      </p:grpSpPr>
      <p:sp>
        <p:nvSpPr>
          <p:cNvPr id="46" name="Google Shape;46;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7" name="Google Shape;47;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3" name="Shape 53"/>
        <p:cNvGrpSpPr/>
        <p:nvPr/>
      </p:nvGrpSpPr>
      <p:grpSpPr>
        <a:xfrm>
          <a:off x="0" y="0"/>
          <a:ext cx="0" cy="0"/>
          <a:chOff x="0" y="0"/>
          <a:chExt cx="0" cy="0"/>
        </a:xfrm>
      </p:grpSpPr>
      <p:sp>
        <p:nvSpPr>
          <p:cNvPr id="54" name="Google Shape;54;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9" name="Shape 59"/>
        <p:cNvGrpSpPr/>
        <p:nvPr/>
      </p:nvGrpSpPr>
      <p:grpSpPr>
        <a:xfrm>
          <a:off x="0" y="0"/>
          <a:ext cx="0" cy="0"/>
          <a:chOff x="0" y="0"/>
          <a:chExt cx="0" cy="0"/>
        </a:xfrm>
      </p:grpSpPr>
      <p:sp>
        <p:nvSpPr>
          <p:cNvPr id="60" name="Google Shape;60;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0" name="Shape 70"/>
        <p:cNvGrpSpPr/>
        <p:nvPr/>
      </p:nvGrpSpPr>
      <p:grpSpPr>
        <a:xfrm>
          <a:off x="0" y="0"/>
          <a:ext cx="0" cy="0"/>
          <a:chOff x="0" y="0"/>
          <a:chExt cx="0" cy="0"/>
        </a:xfrm>
      </p:grpSpPr>
      <p:sp>
        <p:nvSpPr>
          <p:cNvPr id="71" name="Google Shape;71;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6" name="Shape 76"/>
        <p:cNvGrpSpPr/>
        <p:nvPr/>
      </p:nvGrpSpPr>
      <p:grpSpPr>
        <a:xfrm>
          <a:off x="0" y="0"/>
          <a:ext cx="0" cy="0"/>
          <a:chOff x="0" y="0"/>
          <a:chExt cx="0" cy="0"/>
        </a:xfrm>
      </p:grpSpPr>
      <p:sp>
        <p:nvSpPr>
          <p:cNvPr id="77" name="Google Shape;77;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3" name="Shape 83"/>
        <p:cNvGrpSpPr/>
        <p:nvPr/>
      </p:nvGrpSpPr>
      <p:grpSpPr>
        <a:xfrm>
          <a:off x="0" y="0"/>
          <a:ext cx="0" cy="0"/>
          <a:chOff x="0" y="0"/>
          <a:chExt cx="0" cy="0"/>
        </a:xfrm>
      </p:grpSpPr>
      <p:sp>
        <p:nvSpPr>
          <p:cNvPr id="84" name="Google Shape;84;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3_Miller_Template_SlidesMania_1">
  <p:cSld name="Diapositiva de título">
    <p:bg>
      <p:bgPr>
        <a:solidFill>
          <a:schemeClr val="accent2"/>
        </a:solidFill>
      </p:bgPr>
    </p:bg>
    <p:spTree>
      <p:nvGrpSpPr>
        <p:cNvPr id="7" name="Shape 7"/>
        <p:cNvGrpSpPr/>
        <p:nvPr/>
      </p:nvGrpSpPr>
      <p:grpSpPr>
        <a:xfrm>
          <a:off x="0" y="0"/>
          <a:ext cx="0" cy="0"/>
          <a:chOff x="0" y="0"/>
          <a:chExt cx="0" cy="0"/>
        </a:xfrm>
      </p:grpSpPr>
      <p:pic>
        <p:nvPicPr>
          <p:cNvPr descr="Imagen que contiene objeto&#10;&#10;Descripción generada automáticamente" id="8" name="Google Shape;8;p2"/>
          <p:cNvPicPr preferRelativeResize="0"/>
          <p:nvPr/>
        </p:nvPicPr>
        <p:blipFill rotWithShape="1">
          <a:blip r:embed="rId2">
            <a:alphaModFix/>
          </a:blip>
          <a:srcRect b="0" l="0" r="0" t="0"/>
          <a:stretch/>
        </p:blipFill>
        <p:spPr>
          <a:xfrm>
            <a:off x="1145458" y="128638"/>
            <a:ext cx="9901084" cy="6600723"/>
          </a:xfrm>
          <a:prstGeom prst="rect">
            <a:avLst/>
          </a:prstGeom>
          <a:noFill/>
          <a:ln>
            <a:noFill/>
          </a:ln>
        </p:spPr>
      </p:pic>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3_Miller_Template_SlidesMania_2">
  <p:cSld name="Encabezado de sección">
    <p:spTree>
      <p:nvGrpSpPr>
        <p:cNvPr id="9" name="Shape 9"/>
        <p:cNvGrpSpPr/>
        <p:nvPr/>
      </p:nvGrpSpPr>
      <p:grpSpPr>
        <a:xfrm>
          <a:off x="0" y="0"/>
          <a:ext cx="0" cy="0"/>
          <a:chOff x="0" y="0"/>
          <a:chExt cx="0" cy="0"/>
        </a:xfrm>
      </p:grpSpPr>
      <p:pic>
        <p:nvPicPr>
          <p:cNvPr descr="Imagen que contiene objeto&#10;&#10;Descripción generada automáticamente" id="10" name="Google Shape;10;p3"/>
          <p:cNvPicPr preferRelativeResize="0"/>
          <p:nvPr/>
        </p:nvPicPr>
        <p:blipFill rotWithShape="1">
          <a:blip r:embed="rId2">
            <a:alphaModFix/>
          </a:blip>
          <a:srcRect b="0" l="0" r="75520" t="0"/>
          <a:stretch/>
        </p:blipFill>
        <p:spPr>
          <a:xfrm>
            <a:off x="77429" y="0"/>
            <a:ext cx="2518287" cy="6858000"/>
          </a:xfrm>
          <a:prstGeom prst="rect">
            <a:avLst/>
          </a:prstGeom>
          <a:noFill/>
          <a:ln>
            <a:noFill/>
          </a:ln>
        </p:spPr>
      </p:pic>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3_Miller_Template_SlidesMania_3">
  <p:cSld name="1_Comparación">
    <p:bg>
      <p:bgPr>
        <a:solidFill>
          <a:schemeClr val="accent3"/>
        </a:solidFill>
      </p:bgPr>
    </p:bg>
    <p:spTree>
      <p:nvGrpSpPr>
        <p:cNvPr id="11" name="Shape 11"/>
        <p:cNvGrpSpPr/>
        <p:nvPr/>
      </p:nvGrpSpPr>
      <p:grpSpPr>
        <a:xfrm>
          <a:off x="0" y="0"/>
          <a:ext cx="0" cy="0"/>
          <a:chOff x="0" y="0"/>
          <a:chExt cx="0" cy="0"/>
        </a:xfrm>
      </p:grpSpPr>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3_Miller_Template_SlidesMania_4">
  <p:cSld name="1_Dos objetos">
    <p:bg>
      <p:bgPr>
        <a:solidFill>
          <a:schemeClr val="accent4"/>
        </a:solidFill>
      </p:bgPr>
    </p:bg>
    <p:spTree>
      <p:nvGrpSpPr>
        <p:cNvPr id="12" name="Shape 12"/>
        <p:cNvGrpSpPr/>
        <p:nvPr/>
      </p:nvGrpSpPr>
      <p:grpSpPr>
        <a:xfrm>
          <a:off x="0" y="0"/>
          <a:ext cx="0" cy="0"/>
          <a:chOff x="0" y="0"/>
          <a:chExt cx="0" cy="0"/>
        </a:xfrm>
      </p:grpSpPr>
      <p:pic>
        <p:nvPicPr>
          <p:cNvPr descr="Imagen que contiene objeto&#10;&#10;Descripción generada automáticamente" id="13" name="Google Shape;13;p5"/>
          <p:cNvPicPr preferRelativeResize="0"/>
          <p:nvPr/>
        </p:nvPicPr>
        <p:blipFill rotWithShape="1">
          <a:blip r:embed="rId2">
            <a:alphaModFix/>
          </a:blip>
          <a:srcRect b="-19730" l="-6858" r="-15074" t="0"/>
          <a:stretch/>
        </p:blipFill>
        <p:spPr>
          <a:xfrm rot="409295">
            <a:off x="3704819" y="2219453"/>
            <a:ext cx="13614287" cy="8951592"/>
          </a:xfrm>
          <a:custGeom>
            <a:rect b="b" l="l" r="r" t="t"/>
            <a:pathLst>
              <a:path extrusionOk="0" h="8951592" w="13614287">
                <a:moveTo>
                  <a:pt x="13195890" y="3875454"/>
                </a:moveTo>
                <a:lnTo>
                  <a:pt x="13614287" y="7373036"/>
                </a:lnTo>
                <a:lnTo>
                  <a:pt x="418397" y="8951592"/>
                </a:lnTo>
                <a:lnTo>
                  <a:pt x="0" y="5454011"/>
                </a:lnTo>
                <a:lnTo>
                  <a:pt x="765767" y="5362406"/>
                </a:lnTo>
                <a:lnTo>
                  <a:pt x="765767" y="7443621"/>
                </a:lnTo>
                <a:lnTo>
                  <a:pt x="11931198" y="7443621"/>
                </a:lnTo>
                <a:lnTo>
                  <a:pt x="11931198" y="4738363"/>
                </a:lnTo>
                <a:lnTo>
                  <a:pt x="12241206" y="4701278"/>
                </a:lnTo>
                <a:lnTo>
                  <a:pt x="12157280" y="3999698"/>
                </a:lnTo>
                <a:close/>
                <a:moveTo>
                  <a:pt x="11678816" y="0"/>
                </a:moveTo>
                <a:lnTo>
                  <a:pt x="11931198" y="0"/>
                </a:lnTo>
                <a:lnTo>
                  <a:pt x="11931198" y="2109780"/>
                </a:lnTo>
                <a:close/>
                <a:moveTo>
                  <a:pt x="765767" y="0"/>
                </a:moveTo>
                <a:lnTo>
                  <a:pt x="9550136" y="0"/>
                </a:lnTo>
                <a:lnTo>
                  <a:pt x="7986125" y="187095"/>
                </a:lnTo>
                <a:lnTo>
                  <a:pt x="8494620" y="4437843"/>
                </a:lnTo>
                <a:lnTo>
                  <a:pt x="765767" y="5362406"/>
                </a:lnTo>
                <a:close/>
              </a:path>
            </a:pathLst>
          </a:cu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3_Miller_Template_SlidesMania_5">
  <p:cSld name="Comparación">
    <p:bg>
      <p:bgPr>
        <a:solidFill>
          <a:schemeClr val="accent5"/>
        </a:solidFill>
      </p:bgPr>
    </p:bg>
    <p:spTree>
      <p:nvGrpSpPr>
        <p:cNvPr id="14" name="Shape 14"/>
        <p:cNvGrpSpPr/>
        <p:nvPr/>
      </p:nvGrpSpPr>
      <p:grpSpPr>
        <a:xfrm>
          <a:off x="0" y="0"/>
          <a:ext cx="0" cy="0"/>
          <a:chOff x="0" y="0"/>
          <a:chExt cx="0" cy="0"/>
        </a:xfrm>
      </p:grpSpPr>
      <p:sp>
        <p:nvSpPr>
          <p:cNvPr id="15" name="Google Shape;15;p6"/>
          <p:cNvSpPr/>
          <p:nvPr/>
        </p:nvSpPr>
        <p:spPr>
          <a:xfrm>
            <a:off x="5928852" y="496529"/>
            <a:ext cx="5801032" cy="5860026"/>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3_Miller_Template_SlidesMania_6">
  <p:cSld name="2_Comparación">
    <p:bg>
      <p:bgPr>
        <a:solidFill>
          <a:schemeClr val="accent2"/>
        </a:solidFill>
      </p:bgPr>
    </p:bg>
    <p:spTree>
      <p:nvGrpSpPr>
        <p:cNvPr id="16" name="Shape 16"/>
        <p:cNvGrpSpPr/>
        <p:nvPr/>
      </p:nvGrpSpPr>
      <p:grpSpPr>
        <a:xfrm>
          <a:off x="0" y="0"/>
          <a:ext cx="0" cy="0"/>
          <a:chOff x="0" y="0"/>
          <a:chExt cx="0" cy="0"/>
        </a:xfrm>
      </p:grpSpPr>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3_Miller_Template_SlidesMania_7">
  <p:cSld name="Dos objetos">
    <p:bg>
      <p:bgPr>
        <a:solidFill>
          <a:schemeClr val="accent4"/>
        </a:solidFill>
      </p:bgPr>
    </p:bg>
    <p:spTree>
      <p:nvGrpSpPr>
        <p:cNvPr id="17" name="Shape 17"/>
        <p:cNvGrpSpPr/>
        <p:nvPr/>
      </p:nvGrpSpPr>
      <p:grpSpPr>
        <a:xfrm>
          <a:off x="0" y="0"/>
          <a:ext cx="0" cy="0"/>
          <a:chOff x="0" y="0"/>
          <a:chExt cx="0" cy="0"/>
        </a:xfrm>
      </p:grpSpPr>
      <p:pic>
        <p:nvPicPr>
          <p:cNvPr descr="Imagen que contiene objeto&#10;&#10;Descripción generada automáticamente" id="18" name="Google Shape;18;p8"/>
          <p:cNvPicPr preferRelativeResize="0"/>
          <p:nvPr/>
        </p:nvPicPr>
        <p:blipFill rotWithShape="1">
          <a:blip r:embed="rId2">
            <a:alphaModFix/>
          </a:blip>
          <a:srcRect b="0" l="0" r="75520" t="0"/>
          <a:stretch/>
        </p:blipFill>
        <p:spPr>
          <a:xfrm>
            <a:off x="9673713" y="-78658"/>
            <a:ext cx="2518287" cy="6858000"/>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accent1"/>
        </a:solidFill>
      </p:bgPr>
    </p:bg>
    <p:spTree>
      <p:nvGrpSpPr>
        <p:cNvPr id="5" name="Shape 5"/>
        <p:cNvGrpSpPr/>
        <p:nvPr/>
      </p:nvGrpSpPr>
      <p:grpSpPr>
        <a:xfrm>
          <a:off x="0" y="0"/>
          <a:ext cx="0" cy="0"/>
          <a:chOff x="0" y="0"/>
          <a:chExt cx="0" cy="0"/>
        </a:xfrm>
      </p:grpSpPr>
      <p:sp>
        <p:nvSpPr>
          <p:cNvPr id="6" name="Google Shape;6;p1"/>
          <p:cNvSpPr txBox="1"/>
          <p:nvPr/>
        </p:nvSpPr>
        <p:spPr>
          <a:xfrm rot="5400000">
            <a:off x="-679350" y="61730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US">
                <a:solidFill>
                  <a:schemeClr val="lt2"/>
                </a:solidFill>
                <a:latin typeface="Barlow Condensed"/>
                <a:ea typeface="Barlow Condensed"/>
                <a:cs typeface="Barlow Condensed"/>
                <a:sym typeface="Barlow Condensed"/>
              </a:rPr>
              <a:t>SLIDESMANIA.COM</a:t>
            </a:r>
            <a:endParaRPr>
              <a:solidFill>
                <a:schemeClr val="lt2"/>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2.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 Id="rId3" Type="http://schemas.openxmlformats.org/officeDocument/2006/relationships/image" Target="../media/image2.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 Id="rId3" Type="http://schemas.openxmlformats.org/officeDocument/2006/relationships/image" Target="../media/image3.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7.xml"/><Relationship Id="rId3" Type="http://schemas.openxmlformats.org/officeDocument/2006/relationships/image" Target="../media/image5.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 Id="rId3" Type="http://schemas.openxmlformats.org/officeDocument/2006/relationships/image" Target="../media/image4.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0.xml"/><Relationship Id="rId3" Type="http://schemas.openxmlformats.org/officeDocument/2006/relationships/hyperlink" Target="https://slidesmania.com/" TargetMode="External"/><Relationship Id="rId4" Type="http://schemas.openxmlformats.org/officeDocument/2006/relationships/hyperlink" Target="https://pixabay.com/"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2" name="Shape 22"/>
        <p:cNvGrpSpPr/>
        <p:nvPr/>
      </p:nvGrpSpPr>
      <p:grpSpPr>
        <a:xfrm>
          <a:off x="0" y="0"/>
          <a:ext cx="0" cy="0"/>
          <a:chOff x="0" y="0"/>
          <a:chExt cx="0" cy="0"/>
        </a:xfrm>
      </p:grpSpPr>
      <p:sp>
        <p:nvSpPr>
          <p:cNvPr id="23" name="Google Shape;23;p9"/>
          <p:cNvSpPr txBox="1"/>
          <p:nvPr/>
        </p:nvSpPr>
        <p:spPr>
          <a:xfrm>
            <a:off x="4949175" y="948825"/>
            <a:ext cx="2359800" cy="14334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US" sz="2400" u="none" cap="none" strike="noStrike">
                <a:solidFill>
                  <a:schemeClr val="dk1"/>
                </a:solidFill>
                <a:latin typeface="Special Elite"/>
                <a:ea typeface="Special Elite"/>
                <a:cs typeface="Special Elite"/>
                <a:sym typeface="Special Elite"/>
              </a:rPr>
              <a:t>HERE GOES YOUR </a:t>
            </a:r>
            <a:r>
              <a:rPr lang="en-US" sz="2400">
                <a:solidFill>
                  <a:schemeClr val="dk1"/>
                </a:solidFill>
                <a:latin typeface="Special Elite"/>
                <a:ea typeface="Special Elite"/>
                <a:cs typeface="Special Elite"/>
                <a:sym typeface="Special Elite"/>
              </a:rPr>
              <a:t>PRESENTATION </a:t>
            </a:r>
            <a:r>
              <a:rPr b="0" i="0" lang="en-US" sz="2400" u="none" cap="none" strike="noStrike">
                <a:solidFill>
                  <a:schemeClr val="dk1"/>
                </a:solidFill>
                <a:latin typeface="Special Elite"/>
                <a:ea typeface="Special Elite"/>
                <a:cs typeface="Special Elite"/>
                <a:sym typeface="Special Elite"/>
              </a:rPr>
              <a:t>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7" name="Shape 27"/>
        <p:cNvGrpSpPr/>
        <p:nvPr/>
      </p:nvGrpSpPr>
      <p:grpSpPr>
        <a:xfrm>
          <a:off x="0" y="0"/>
          <a:ext cx="0" cy="0"/>
          <a:chOff x="0" y="0"/>
          <a:chExt cx="0" cy="0"/>
        </a:xfrm>
      </p:grpSpPr>
      <p:sp>
        <p:nvSpPr>
          <p:cNvPr id="28" name="Google Shape;28;p10"/>
          <p:cNvSpPr txBox="1"/>
          <p:nvPr/>
        </p:nvSpPr>
        <p:spPr>
          <a:xfrm>
            <a:off x="3923070" y="1823060"/>
            <a:ext cx="5761704" cy="4431983"/>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n-US" sz="2200">
                <a:solidFill>
                  <a:schemeClr val="dk1"/>
                </a:solidFill>
                <a:latin typeface="Special Elite"/>
                <a:ea typeface="Special Elite"/>
                <a:cs typeface="Special Elite"/>
                <a:sym typeface="Special Elite"/>
              </a:rPr>
              <a:t>Did you know that dogs can smell your feelings?</a:t>
            </a:r>
            <a:endParaRPr/>
          </a:p>
          <a:p>
            <a:pPr indent="0" lvl="0" marL="0" marR="0" rtl="0" algn="l">
              <a:lnSpc>
                <a:spcPct val="150000"/>
              </a:lnSpc>
              <a:spcBef>
                <a:spcPts val="0"/>
              </a:spcBef>
              <a:spcAft>
                <a:spcPts val="0"/>
              </a:spcAft>
              <a:buNone/>
            </a:pPr>
            <a:r>
              <a:t/>
            </a:r>
            <a:endParaRPr sz="2200">
              <a:solidFill>
                <a:schemeClr val="dk1"/>
              </a:solidFill>
              <a:latin typeface="Special Elite"/>
              <a:ea typeface="Special Elite"/>
              <a:cs typeface="Special Elite"/>
              <a:sym typeface="Special Elite"/>
            </a:endParaRPr>
          </a:p>
          <a:p>
            <a:pPr indent="0" lvl="0" marL="0" marR="0" rtl="0" algn="l">
              <a:lnSpc>
                <a:spcPct val="150000"/>
              </a:lnSpc>
              <a:spcBef>
                <a:spcPts val="0"/>
              </a:spcBef>
              <a:spcAft>
                <a:spcPts val="0"/>
              </a:spcAft>
              <a:buNone/>
            </a:pPr>
            <a:r>
              <a:rPr lang="en-US" sz="2200">
                <a:solidFill>
                  <a:schemeClr val="dk1"/>
                </a:solidFill>
                <a:latin typeface="Special Elite"/>
                <a:ea typeface="Special Elite"/>
                <a:cs typeface="Special Elite"/>
                <a:sym typeface="Special Elite"/>
              </a:rPr>
              <a:t>Dogs can pick up on subtle changes in your scent, which can help him figure out how you are feeling, such as by smelling your perspiration when you become nervous or fearful. </a:t>
            </a:r>
            <a:endParaRPr sz="2200">
              <a:solidFill>
                <a:schemeClr val="dk1"/>
              </a:solidFill>
              <a:latin typeface="Special Elite"/>
              <a:ea typeface="Special Elite"/>
              <a:cs typeface="Special Elite"/>
              <a:sym typeface="Special Elite"/>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9" name="Google Shape;29;p10"/>
          <p:cNvSpPr txBox="1"/>
          <p:nvPr/>
        </p:nvSpPr>
        <p:spPr>
          <a:xfrm>
            <a:off x="2802229" y="655308"/>
            <a:ext cx="3736223"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3200">
                <a:solidFill>
                  <a:srgbClr val="DD7E0E"/>
                </a:solidFill>
                <a:latin typeface="Special Elite"/>
                <a:ea typeface="Special Elite"/>
                <a:cs typeface="Special Elite"/>
                <a:sym typeface="Special Elite"/>
              </a:rPr>
              <a:t>HERE IS A TITLE</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3" name="Shape 33"/>
        <p:cNvGrpSpPr/>
        <p:nvPr/>
      </p:nvGrpSpPr>
      <p:grpSpPr>
        <a:xfrm>
          <a:off x="0" y="0"/>
          <a:ext cx="0" cy="0"/>
          <a:chOff x="0" y="0"/>
          <a:chExt cx="0" cy="0"/>
        </a:xfrm>
      </p:grpSpPr>
      <p:pic>
        <p:nvPicPr>
          <p:cNvPr descr="Imagen que contiene objeto&#10;&#10;Descripción generada automáticamente" id="34" name="Google Shape;34;p11"/>
          <p:cNvPicPr preferRelativeResize="0"/>
          <p:nvPr/>
        </p:nvPicPr>
        <p:blipFill rotWithShape="1">
          <a:blip r:embed="rId3">
            <a:alphaModFix/>
          </a:blip>
          <a:srcRect b="0" l="11732" r="20212" t="0"/>
          <a:stretch/>
        </p:blipFill>
        <p:spPr>
          <a:xfrm>
            <a:off x="0" y="669437"/>
            <a:ext cx="5293976" cy="5185954"/>
          </a:xfrm>
          <a:prstGeom prst="rect">
            <a:avLst/>
          </a:prstGeom>
          <a:noFill/>
          <a:ln>
            <a:noFill/>
          </a:ln>
        </p:spPr>
      </p:pic>
      <p:sp>
        <p:nvSpPr>
          <p:cNvPr id="35" name="Google Shape;35;p11"/>
          <p:cNvSpPr txBox="1"/>
          <p:nvPr/>
        </p:nvSpPr>
        <p:spPr>
          <a:xfrm>
            <a:off x="6164860" y="669437"/>
            <a:ext cx="3472425"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3200">
                <a:solidFill>
                  <a:srgbClr val="7B354D"/>
                </a:solidFill>
                <a:latin typeface="Special Elite"/>
                <a:ea typeface="Special Elite"/>
                <a:cs typeface="Special Elite"/>
                <a:sym typeface="Special Elite"/>
              </a:rPr>
              <a:t>HERE IS A TITLE</a:t>
            </a:r>
            <a:endParaRPr/>
          </a:p>
        </p:txBody>
      </p:sp>
      <p:sp>
        <p:nvSpPr>
          <p:cNvPr id="36" name="Google Shape;36;p11"/>
          <p:cNvSpPr txBox="1"/>
          <p:nvPr/>
        </p:nvSpPr>
        <p:spPr>
          <a:xfrm>
            <a:off x="5689524" y="1739933"/>
            <a:ext cx="5761704" cy="3924151"/>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n-US" sz="2200">
                <a:solidFill>
                  <a:schemeClr val="dk1"/>
                </a:solidFill>
                <a:latin typeface="Special Elite"/>
                <a:ea typeface="Special Elite"/>
                <a:cs typeface="Special Elite"/>
                <a:sym typeface="Special Elite"/>
              </a:rPr>
              <a:t>Did you know that a cat uses its whiskers as feelers to determine if a space is too small to squeeze through?</a:t>
            </a:r>
            <a:endParaRPr/>
          </a:p>
          <a:p>
            <a:pPr indent="0" lvl="0" marL="0" marR="0" rtl="0" algn="l">
              <a:lnSpc>
                <a:spcPct val="150000"/>
              </a:lnSpc>
              <a:spcBef>
                <a:spcPts val="0"/>
              </a:spcBef>
              <a:spcAft>
                <a:spcPts val="0"/>
              </a:spcAft>
              <a:buNone/>
            </a:pPr>
            <a:r>
              <a:t/>
            </a:r>
            <a:endParaRPr sz="2200">
              <a:solidFill>
                <a:schemeClr val="dk1"/>
              </a:solidFill>
              <a:latin typeface="Special Elite"/>
              <a:ea typeface="Special Elite"/>
              <a:cs typeface="Special Elite"/>
              <a:sym typeface="Special Elite"/>
            </a:endParaRPr>
          </a:p>
          <a:p>
            <a:pPr indent="0" lvl="0" marL="0" marR="0" rtl="0" algn="l">
              <a:lnSpc>
                <a:spcPct val="150000"/>
              </a:lnSpc>
              <a:spcBef>
                <a:spcPts val="0"/>
              </a:spcBef>
              <a:spcAft>
                <a:spcPts val="0"/>
              </a:spcAft>
              <a:buNone/>
            </a:pPr>
            <a:r>
              <a:rPr lang="en-US" sz="2200">
                <a:solidFill>
                  <a:schemeClr val="dk1"/>
                </a:solidFill>
                <a:latin typeface="Special Elite"/>
                <a:ea typeface="Special Elite"/>
                <a:cs typeface="Special Elite"/>
                <a:sym typeface="Special Elite"/>
              </a:rPr>
              <a:t>Also, cats love to sleep. A fifteen-year-old cat has probably spent ten years of its life sleeping.</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7" name="Google Shape;37;p11"/>
          <p:cNvSpPr txBox="1"/>
          <p:nvPr/>
        </p:nvSpPr>
        <p:spPr>
          <a:xfrm>
            <a:off x="2345999" y="1444112"/>
            <a:ext cx="1488246"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400">
                <a:solidFill>
                  <a:schemeClr val="dk1"/>
                </a:solidFill>
                <a:latin typeface="Special Elite"/>
                <a:ea typeface="Special Elite"/>
                <a:cs typeface="Special Elite"/>
                <a:sym typeface="Special Elite"/>
              </a:rPr>
              <a:t>FACTS ABOUT CATS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1" name="Shape 41"/>
        <p:cNvGrpSpPr/>
        <p:nvPr/>
      </p:nvGrpSpPr>
      <p:grpSpPr>
        <a:xfrm>
          <a:off x="0" y="0"/>
          <a:ext cx="0" cy="0"/>
          <a:chOff x="0" y="0"/>
          <a:chExt cx="0" cy="0"/>
        </a:xfrm>
      </p:grpSpPr>
      <p:sp>
        <p:nvSpPr>
          <p:cNvPr id="42" name="Google Shape;42;p12"/>
          <p:cNvSpPr txBox="1"/>
          <p:nvPr/>
        </p:nvSpPr>
        <p:spPr>
          <a:xfrm rot="372279">
            <a:off x="9487999" y="3313395"/>
            <a:ext cx="2254186" cy="138499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800">
                <a:solidFill>
                  <a:schemeClr val="dk1"/>
                </a:solidFill>
                <a:latin typeface="Special Elite"/>
                <a:ea typeface="Special Elite"/>
                <a:cs typeface="Special Elite"/>
                <a:sym typeface="Special Elite"/>
              </a:rPr>
              <a:t>SOME IMPORTANT FACT</a:t>
            </a:r>
            <a:endParaRPr/>
          </a:p>
        </p:txBody>
      </p:sp>
      <p:sp>
        <p:nvSpPr>
          <p:cNvPr id="43" name="Google Shape;43;p12"/>
          <p:cNvSpPr txBox="1"/>
          <p:nvPr/>
        </p:nvSpPr>
        <p:spPr>
          <a:xfrm>
            <a:off x="660324" y="2446515"/>
            <a:ext cx="5761704" cy="273921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200">
                <a:solidFill>
                  <a:schemeClr val="dk1"/>
                </a:solidFill>
                <a:latin typeface="Special Elite"/>
                <a:ea typeface="Special Elite"/>
                <a:cs typeface="Special Elite"/>
                <a:sym typeface="Special Elite"/>
              </a:rPr>
              <a:t>Did you know that elephants can sense storms?</a:t>
            </a:r>
            <a:endParaRPr/>
          </a:p>
          <a:p>
            <a:pPr indent="0" lvl="0" marL="0" marR="0" rtl="0" algn="l">
              <a:spcBef>
                <a:spcPts val="0"/>
              </a:spcBef>
              <a:spcAft>
                <a:spcPts val="0"/>
              </a:spcAft>
              <a:buNone/>
            </a:pPr>
            <a:r>
              <a:t/>
            </a:r>
            <a:endParaRPr sz="2200">
              <a:solidFill>
                <a:schemeClr val="dk1"/>
              </a:solidFill>
              <a:latin typeface="Special Elite"/>
              <a:ea typeface="Special Elite"/>
              <a:cs typeface="Special Elite"/>
              <a:sym typeface="Special Elite"/>
            </a:endParaRPr>
          </a:p>
          <a:p>
            <a:pPr indent="0" lvl="0" marL="0" marR="0" rtl="0" algn="l">
              <a:spcBef>
                <a:spcPts val="0"/>
              </a:spcBef>
              <a:spcAft>
                <a:spcPts val="0"/>
              </a:spcAft>
              <a:buNone/>
            </a:pPr>
            <a:r>
              <a:rPr lang="en-US" sz="2200">
                <a:solidFill>
                  <a:schemeClr val="dk1"/>
                </a:solidFill>
                <a:latin typeface="Special Elite"/>
                <a:ea typeface="Special Elite"/>
                <a:cs typeface="Special Elite"/>
                <a:sym typeface="Special Elite"/>
              </a:rPr>
              <a:t>Elephants may be able to detect a thunderstorm from hundreds of miles away, and will head towards it, looking for water. </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44" name="Google Shape;44;p12"/>
          <p:cNvSpPr txBox="1"/>
          <p:nvPr/>
        </p:nvSpPr>
        <p:spPr>
          <a:xfrm>
            <a:off x="4359787" y="887646"/>
            <a:ext cx="3472425"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3200">
                <a:solidFill>
                  <a:srgbClr val="536142"/>
                </a:solidFill>
                <a:latin typeface="Special Elite"/>
                <a:ea typeface="Special Elite"/>
                <a:cs typeface="Special Elite"/>
                <a:sym typeface="Special Elite"/>
              </a:rPr>
              <a:t>HERE IS A TITLE</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8" name="Shape 48"/>
        <p:cNvGrpSpPr/>
        <p:nvPr/>
      </p:nvGrpSpPr>
      <p:grpSpPr>
        <a:xfrm>
          <a:off x="0" y="0"/>
          <a:ext cx="0" cy="0"/>
          <a:chOff x="0" y="0"/>
          <a:chExt cx="0" cy="0"/>
        </a:xfrm>
      </p:grpSpPr>
      <p:pic>
        <p:nvPicPr>
          <p:cNvPr descr="Imagen que contiene objeto&#10;&#10;Descripción generada automáticamente" id="49" name="Google Shape;49;p13"/>
          <p:cNvPicPr preferRelativeResize="0"/>
          <p:nvPr/>
        </p:nvPicPr>
        <p:blipFill rotWithShape="1">
          <a:blip r:embed="rId3">
            <a:alphaModFix/>
          </a:blip>
          <a:srcRect b="0" l="13405" r="16463" t="0"/>
          <a:stretch/>
        </p:blipFill>
        <p:spPr>
          <a:xfrm>
            <a:off x="5653548" y="600891"/>
            <a:ext cx="5976749" cy="5185954"/>
          </a:xfrm>
          <a:prstGeom prst="rect">
            <a:avLst/>
          </a:prstGeom>
          <a:noFill/>
          <a:ln>
            <a:noFill/>
          </a:ln>
        </p:spPr>
      </p:pic>
      <p:sp>
        <p:nvSpPr>
          <p:cNvPr id="50" name="Google Shape;50;p13"/>
          <p:cNvSpPr txBox="1"/>
          <p:nvPr/>
        </p:nvSpPr>
        <p:spPr>
          <a:xfrm>
            <a:off x="765127" y="2031971"/>
            <a:ext cx="4888421" cy="375487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200">
                <a:solidFill>
                  <a:schemeClr val="dk1"/>
                </a:solidFill>
                <a:latin typeface="Special Elite"/>
                <a:ea typeface="Special Elite"/>
                <a:cs typeface="Special Elite"/>
                <a:sym typeface="Special Elite"/>
              </a:rPr>
              <a:t>Did you know there are more kangaroos than humans in Australia? </a:t>
            </a:r>
            <a:endParaRPr/>
          </a:p>
          <a:p>
            <a:pPr indent="0" lvl="0" marL="0" marR="0" rtl="0" algn="l">
              <a:spcBef>
                <a:spcPts val="0"/>
              </a:spcBef>
              <a:spcAft>
                <a:spcPts val="0"/>
              </a:spcAft>
              <a:buNone/>
            </a:pPr>
            <a:r>
              <a:t/>
            </a:r>
            <a:endParaRPr sz="2200">
              <a:solidFill>
                <a:schemeClr val="dk1"/>
              </a:solidFill>
              <a:latin typeface="Special Elite"/>
              <a:ea typeface="Special Elite"/>
              <a:cs typeface="Special Elite"/>
              <a:sym typeface="Special Elite"/>
            </a:endParaRPr>
          </a:p>
          <a:p>
            <a:pPr indent="0" lvl="0" marL="0" marR="0" rtl="0" algn="l">
              <a:spcBef>
                <a:spcPts val="0"/>
              </a:spcBef>
              <a:spcAft>
                <a:spcPts val="0"/>
              </a:spcAft>
              <a:buNone/>
            </a:pPr>
            <a:r>
              <a:rPr lang="en-US" sz="2200">
                <a:solidFill>
                  <a:schemeClr val="dk1"/>
                </a:solidFill>
                <a:latin typeface="Special Elite"/>
                <a:ea typeface="Special Elite"/>
                <a:cs typeface="Special Elite"/>
                <a:sym typeface="Special Elite"/>
              </a:rPr>
              <a:t>It is estimated that more than 50 million kangaroos live there. They are Australia’s national symbol and appear on postage stamps, coins, and airplanes.</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51" name="Google Shape;51;p13"/>
          <p:cNvSpPr txBox="1"/>
          <p:nvPr/>
        </p:nvSpPr>
        <p:spPr>
          <a:xfrm>
            <a:off x="765127" y="1071155"/>
            <a:ext cx="3472425"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3200">
                <a:solidFill>
                  <a:srgbClr val="FCECD8"/>
                </a:solidFill>
                <a:latin typeface="Special Elite"/>
                <a:ea typeface="Special Elite"/>
                <a:cs typeface="Special Elite"/>
                <a:sym typeface="Special Elite"/>
              </a:rPr>
              <a:t>HERE IS A TITLE</a:t>
            </a:r>
            <a:endParaRPr/>
          </a:p>
        </p:txBody>
      </p:sp>
      <p:sp>
        <p:nvSpPr>
          <p:cNvPr id="52" name="Google Shape;52;p13"/>
          <p:cNvSpPr txBox="1"/>
          <p:nvPr/>
        </p:nvSpPr>
        <p:spPr>
          <a:xfrm>
            <a:off x="7876309" y="1215512"/>
            <a:ext cx="1891145"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400">
                <a:solidFill>
                  <a:schemeClr val="dk1"/>
                </a:solidFill>
                <a:latin typeface="Special Elite"/>
                <a:ea typeface="Special Elite"/>
                <a:cs typeface="Special Elite"/>
                <a:sym typeface="Special Elite"/>
              </a:rPr>
              <a:t>FACTS ABOUT KANGAROOS</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6" name="Shape 56"/>
        <p:cNvGrpSpPr/>
        <p:nvPr/>
      </p:nvGrpSpPr>
      <p:grpSpPr>
        <a:xfrm>
          <a:off x="0" y="0"/>
          <a:ext cx="0" cy="0"/>
          <a:chOff x="0" y="0"/>
          <a:chExt cx="0" cy="0"/>
        </a:xfrm>
      </p:grpSpPr>
      <p:pic>
        <p:nvPicPr>
          <p:cNvPr id="57" name="Google Shape;57;p14"/>
          <p:cNvPicPr preferRelativeResize="0"/>
          <p:nvPr/>
        </p:nvPicPr>
        <p:blipFill rotWithShape="1">
          <a:blip r:embed="rId3">
            <a:alphaModFix/>
          </a:blip>
          <a:srcRect b="0" l="0" r="0" t="0"/>
          <a:stretch/>
        </p:blipFill>
        <p:spPr>
          <a:xfrm>
            <a:off x="688259" y="1666875"/>
            <a:ext cx="6096000" cy="3524250"/>
          </a:xfrm>
          <a:prstGeom prst="rect">
            <a:avLst/>
          </a:prstGeom>
          <a:solidFill>
            <a:srgbClr val="ECECEC"/>
          </a:solidFill>
          <a:ln cap="sq" cmpd="sng" w="190500">
            <a:solidFill>
              <a:srgbClr val="FFFFFF"/>
            </a:solidFill>
            <a:prstDash val="solid"/>
            <a:miter lim="800000"/>
            <a:headEnd len="sm" w="sm" type="none"/>
            <a:tailEnd len="sm" w="sm" type="none"/>
          </a:ln>
          <a:effectLst>
            <a:outerShdw blurRad="55000" rotWithShape="0" algn="tl" dir="5400000" dist="18000">
              <a:srgbClr val="000000">
                <a:alpha val="40000"/>
              </a:srgbClr>
            </a:outerShdw>
          </a:effectLst>
        </p:spPr>
      </p:pic>
      <p:sp>
        <p:nvSpPr>
          <p:cNvPr id="58" name="Google Shape;58;p14"/>
          <p:cNvSpPr txBox="1"/>
          <p:nvPr/>
        </p:nvSpPr>
        <p:spPr>
          <a:xfrm>
            <a:off x="8009044" y="2021026"/>
            <a:ext cx="3098837" cy="317009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dk1"/>
                </a:solidFill>
                <a:latin typeface="Special Elite"/>
                <a:ea typeface="Special Elite"/>
                <a:cs typeface="Special Elite"/>
                <a:sym typeface="Special Elite"/>
              </a:rPr>
              <a:t>YOU CAN ADD YOUR OWN PICTURES HERE</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2" name="Shape 62"/>
        <p:cNvGrpSpPr/>
        <p:nvPr/>
      </p:nvGrpSpPr>
      <p:grpSpPr>
        <a:xfrm>
          <a:off x="0" y="0"/>
          <a:ext cx="0" cy="0"/>
          <a:chOff x="0" y="0"/>
          <a:chExt cx="0" cy="0"/>
        </a:xfrm>
      </p:grpSpPr>
      <p:pic>
        <p:nvPicPr>
          <p:cNvPr descr="Imagen que contiene árbol, oscuro&#10;&#10;Descripción generada automáticamente" id="63" name="Google Shape;63;p15"/>
          <p:cNvPicPr preferRelativeResize="0"/>
          <p:nvPr/>
        </p:nvPicPr>
        <p:blipFill rotWithShape="1">
          <a:blip r:embed="rId3">
            <a:alphaModFix/>
          </a:blip>
          <a:srcRect b="0" l="0" r="0" t="0"/>
          <a:stretch/>
        </p:blipFill>
        <p:spPr>
          <a:xfrm>
            <a:off x="2388793" y="1454555"/>
            <a:ext cx="9321592" cy="4889416"/>
          </a:xfrm>
          <a:prstGeom prst="rect">
            <a:avLst/>
          </a:prstGeom>
          <a:noFill/>
          <a:ln>
            <a:noFill/>
          </a:ln>
        </p:spPr>
      </p:pic>
      <p:sp>
        <p:nvSpPr>
          <p:cNvPr id="64" name="Google Shape;64;p15"/>
          <p:cNvSpPr txBox="1"/>
          <p:nvPr/>
        </p:nvSpPr>
        <p:spPr>
          <a:xfrm>
            <a:off x="4589818" y="363793"/>
            <a:ext cx="3012363"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3200">
                <a:solidFill>
                  <a:srgbClr val="7B354D"/>
                </a:solidFill>
                <a:latin typeface="Special Elite"/>
                <a:ea typeface="Special Elite"/>
                <a:cs typeface="Special Elite"/>
                <a:sym typeface="Special Elite"/>
              </a:rPr>
              <a:t>HERE IS A MAP</a:t>
            </a:r>
            <a:endParaRPr sz="3200">
              <a:solidFill>
                <a:srgbClr val="7B354D"/>
              </a:solidFill>
              <a:latin typeface="Special Elite"/>
              <a:ea typeface="Special Elite"/>
              <a:cs typeface="Special Elite"/>
              <a:sym typeface="Special Elite"/>
            </a:endParaRPr>
          </a:p>
        </p:txBody>
      </p:sp>
      <p:sp>
        <p:nvSpPr>
          <p:cNvPr id="65" name="Google Shape;65;p15"/>
          <p:cNvSpPr/>
          <p:nvPr/>
        </p:nvSpPr>
        <p:spPr>
          <a:xfrm>
            <a:off x="4437108" y="4660020"/>
            <a:ext cx="391621" cy="384508"/>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F48B94"/>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15"/>
          <p:cNvSpPr/>
          <p:nvPr/>
        </p:nvSpPr>
        <p:spPr>
          <a:xfrm rot="4797907">
            <a:off x="4089432" y="2403045"/>
            <a:ext cx="391625" cy="384501"/>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F48B94"/>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15"/>
          <p:cNvSpPr/>
          <p:nvPr/>
        </p:nvSpPr>
        <p:spPr>
          <a:xfrm>
            <a:off x="5970633" y="2278770"/>
            <a:ext cx="391621" cy="384508"/>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F48B94"/>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15"/>
          <p:cNvSpPr/>
          <p:nvPr/>
        </p:nvSpPr>
        <p:spPr>
          <a:xfrm rot="4797907">
            <a:off x="6927882" y="4766320"/>
            <a:ext cx="391625" cy="384501"/>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F48B94"/>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15"/>
          <p:cNvSpPr/>
          <p:nvPr/>
        </p:nvSpPr>
        <p:spPr>
          <a:xfrm rot="4797907">
            <a:off x="10566432" y="4847295"/>
            <a:ext cx="391625" cy="384501"/>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F48B94"/>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3" name="Shape 73"/>
        <p:cNvGrpSpPr/>
        <p:nvPr/>
      </p:nvGrpSpPr>
      <p:grpSpPr>
        <a:xfrm>
          <a:off x="0" y="0"/>
          <a:ext cx="0" cy="0"/>
          <a:chOff x="0" y="0"/>
          <a:chExt cx="0" cy="0"/>
        </a:xfrm>
      </p:grpSpPr>
      <p:pic>
        <p:nvPicPr>
          <p:cNvPr descr="Imagen que contiene imágenes prediseñadas&#10;&#10;Descripción generada automáticamente" id="74" name="Google Shape;74;p16"/>
          <p:cNvPicPr preferRelativeResize="0"/>
          <p:nvPr/>
        </p:nvPicPr>
        <p:blipFill rotWithShape="1">
          <a:blip r:embed="rId3">
            <a:alphaModFix/>
          </a:blip>
          <a:srcRect b="0" l="0" r="0" t="0"/>
          <a:stretch/>
        </p:blipFill>
        <p:spPr>
          <a:xfrm>
            <a:off x="6462479" y="2115925"/>
            <a:ext cx="4645303" cy="2837990"/>
          </a:xfrm>
          <a:prstGeom prst="rect">
            <a:avLst/>
          </a:prstGeom>
          <a:noFill/>
          <a:ln>
            <a:noFill/>
          </a:ln>
        </p:spPr>
      </p:pic>
      <p:sp>
        <p:nvSpPr>
          <p:cNvPr id="75" name="Google Shape;75;p16"/>
          <p:cNvSpPr txBox="1"/>
          <p:nvPr/>
        </p:nvSpPr>
        <p:spPr>
          <a:xfrm>
            <a:off x="1441989" y="1843950"/>
            <a:ext cx="3098837" cy="317009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dk1"/>
                </a:solidFill>
                <a:latin typeface="Special Elite"/>
                <a:ea typeface="Special Elite"/>
                <a:cs typeface="Special Elite"/>
                <a:sym typeface="Special Elite"/>
              </a:rPr>
              <a:t>YOU CAN ADD YOUR OWN PICTURES HERE</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9" name="Shape 79"/>
        <p:cNvGrpSpPr/>
        <p:nvPr/>
      </p:nvGrpSpPr>
      <p:grpSpPr>
        <a:xfrm>
          <a:off x="0" y="0"/>
          <a:ext cx="0" cy="0"/>
          <a:chOff x="0" y="0"/>
          <a:chExt cx="0" cy="0"/>
        </a:xfrm>
      </p:grpSpPr>
      <p:sp>
        <p:nvSpPr>
          <p:cNvPr id="80" name="Google Shape;80;p17"/>
          <p:cNvSpPr txBox="1"/>
          <p:nvPr/>
        </p:nvSpPr>
        <p:spPr>
          <a:xfrm>
            <a:off x="597979" y="2062051"/>
            <a:ext cx="3911676" cy="341632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200">
                <a:solidFill>
                  <a:schemeClr val="dk1"/>
                </a:solidFill>
                <a:latin typeface="Special Elite"/>
                <a:ea typeface="Special Elite"/>
                <a:cs typeface="Special Elite"/>
                <a:sym typeface="Special Elite"/>
              </a:rPr>
              <a:t>Did you know that pandas don’t hibernate?</a:t>
            </a:r>
            <a:endParaRPr/>
          </a:p>
          <a:p>
            <a:pPr indent="0" lvl="0" marL="0" marR="0" rtl="0" algn="l">
              <a:spcBef>
                <a:spcPts val="0"/>
              </a:spcBef>
              <a:spcAft>
                <a:spcPts val="0"/>
              </a:spcAft>
              <a:buNone/>
            </a:pPr>
            <a:r>
              <a:t/>
            </a:r>
            <a:endParaRPr sz="2200">
              <a:solidFill>
                <a:schemeClr val="dk1"/>
              </a:solidFill>
              <a:latin typeface="Special Elite"/>
              <a:ea typeface="Special Elite"/>
              <a:cs typeface="Special Elite"/>
              <a:sym typeface="Special Elite"/>
            </a:endParaRPr>
          </a:p>
          <a:p>
            <a:pPr indent="0" lvl="0" marL="0" marR="0" rtl="0" algn="l">
              <a:spcBef>
                <a:spcPts val="0"/>
              </a:spcBef>
              <a:spcAft>
                <a:spcPts val="0"/>
              </a:spcAft>
              <a:buNone/>
            </a:pPr>
            <a:r>
              <a:rPr lang="en-US" sz="2200">
                <a:solidFill>
                  <a:schemeClr val="dk1"/>
                </a:solidFill>
                <a:latin typeface="Special Elite"/>
                <a:ea typeface="Special Elite"/>
                <a:cs typeface="Special Elite"/>
                <a:sym typeface="Special Elite"/>
              </a:rPr>
              <a:t>When winter approaches, they head lower down their mountain homes to warmer temperatures, where they continue to chomp away on bamboo!</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81" name="Google Shape;81;p17"/>
          <p:cNvSpPr txBox="1"/>
          <p:nvPr/>
        </p:nvSpPr>
        <p:spPr>
          <a:xfrm>
            <a:off x="5260034" y="2062051"/>
            <a:ext cx="3911676" cy="375487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200">
                <a:solidFill>
                  <a:schemeClr val="dk1"/>
                </a:solidFill>
                <a:latin typeface="Special Elite"/>
                <a:ea typeface="Special Elite"/>
                <a:cs typeface="Special Elite"/>
                <a:sym typeface="Special Elite"/>
              </a:rPr>
              <a:t>Did you know Koalas are even more lazy than cats?</a:t>
            </a:r>
            <a:endParaRPr/>
          </a:p>
          <a:p>
            <a:pPr indent="0" lvl="0" marL="0" marR="0" rtl="0" algn="l">
              <a:spcBef>
                <a:spcPts val="0"/>
              </a:spcBef>
              <a:spcAft>
                <a:spcPts val="0"/>
              </a:spcAft>
              <a:buNone/>
            </a:pPr>
            <a:r>
              <a:t/>
            </a:r>
            <a:endParaRPr sz="2200">
              <a:solidFill>
                <a:schemeClr val="dk1"/>
              </a:solidFill>
              <a:latin typeface="Special Elite"/>
              <a:ea typeface="Special Elite"/>
              <a:cs typeface="Special Elite"/>
              <a:sym typeface="Special Elite"/>
            </a:endParaRPr>
          </a:p>
          <a:p>
            <a:pPr indent="0" lvl="0" marL="0" marR="0" rtl="0" algn="l">
              <a:spcBef>
                <a:spcPts val="0"/>
              </a:spcBef>
              <a:spcAft>
                <a:spcPts val="0"/>
              </a:spcAft>
              <a:buNone/>
            </a:pPr>
            <a:r>
              <a:rPr lang="en-US" sz="2200">
                <a:solidFill>
                  <a:schemeClr val="dk1"/>
                </a:solidFill>
                <a:latin typeface="Special Elite"/>
                <a:ea typeface="Special Elite"/>
                <a:cs typeface="Special Elite"/>
                <a:sym typeface="Special Elite"/>
              </a:rPr>
              <a:t>Koalas don’t have much energy and, when not feasting on leaves, they spend their time dozing in the branches. Believe it or not, they can sleep for up to 18 hours a day!</a:t>
            </a:r>
            <a:endParaRPr sz="2200">
              <a:solidFill>
                <a:schemeClr val="dk1"/>
              </a:solidFill>
              <a:latin typeface="Special Elite"/>
              <a:ea typeface="Special Elite"/>
              <a:cs typeface="Special Elite"/>
              <a:sym typeface="Special Elite"/>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82" name="Google Shape;82;p17"/>
          <p:cNvSpPr txBox="1"/>
          <p:nvPr/>
        </p:nvSpPr>
        <p:spPr>
          <a:xfrm>
            <a:off x="2697242" y="748687"/>
            <a:ext cx="3472425"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3200">
                <a:solidFill>
                  <a:srgbClr val="536142"/>
                </a:solidFill>
                <a:latin typeface="Special Elite"/>
                <a:ea typeface="Special Elite"/>
                <a:cs typeface="Special Elite"/>
                <a:sym typeface="Special Elite"/>
              </a:rPr>
              <a:t>HERE IS A TITLE</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48B94"/>
        </a:solidFill>
      </p:bgPr>
    </p:bg>
    <p:spTree>
      <p:nvGrpSpPr>
        <p:cNvPr id="86" name="Shape 86"/>
        <p:cNvGrpSpPr/>
        <p:nvPr/>
      </p:nvGrpSpPr>
      <p:grpSpPr>
        <a:xfrm>
          <a:off x="0" y="0"/>
          <a:ext cx="0" cy="0"/>
          <a:chOff x="0" y="0"/>
          <a:chExt cx="0" cy="0"/>
        </a:xfrm>
      </p:grpSpPr>
      <p:sp>
        <p:nvSpPr>
          <p:cNvPr id="87" name="Google Shape;87;p18"/>
          <p:cNvSpPr txBox="1"/>
          <p:nvPr/>
        </p:nvSpPr>
        <p:spPr>
          <a:xfrm rot="372279">
            <a:off x="9717957" y="3511862"/>
            <a:ext cx="1790678"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3600">
                <a:solidFill>
                  <a:schemeClr val="dk1"/>
                </a:solidFill>
                <a:latin typeface="Special Elite"/>
                <a:ea typeface="Special Elite"/>
                <a:cs typeface="Special Elite"/>
                <a:sym typeface="Special Elite"/>
              </a:rPr>
              <a:t>THANK</a:t>
            </a:r>
            <a:endParaRPr/>
          </a:p>
          <a:p>
            <a:pPr indent="0" lvl="0" marL="0" marR="0" rtl="0" algn="l">
              <a:spcBef>
                <a:spcPts val="0"/>
              </a:spcBef>
              <a:spcAft>
                <a:spcPts val="0"/>
              </a:spcAft>
              <a:buNone/>
            </a:pPr>
            <a:r>
              <a:rPr lang="en-US" sz="3600">
                <a:solidFill>
                  <a:schemeClr val="dk1"/>
                </a:solidFill>
                <a:latin typeface="Special Elite"/>
                <a:ea typeface="Special Elite"/>
                <a:cs typeface="Special Elite"/>
                <a:sym typeface="Special Elite"/>
              </a:rPr>
              <a:t>YOU</a:t>
            </a:r>
            <a:endParaRPr/>
          </a:p>
        </p:txBody>
      </p:sp>
      <p:sp>
        <p:nvSpPr>
          <p:cNvPr id="88" name="Google Shape;88;p18"/>
          <p:cNvSpPr txBox="1"/>
          <p:nvPr/>
        </p:nvSpPr>
        <p:spPr>
          <a:xfrm>
            <a:off x="411280" y="926356"/>
            <a:ext cx="7256206" cy="452431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3200">
                <a:solidFill>
                  <a:schemeClr val="dk1"/>
                </a:solidFill>
                <a:latin typeface="Special Elite"/>
                <a:ea typeface="Special Elite"/>
                <a:cs typeface="Special Elite"/>
                <a:sym typeface="Special Elite"/>
              </a:rPr>
              <a:t>BIG THANKS TO THOSE WHO PROVIDED THESE RESOURCES FOR FREE!</a:t>
            </a:r>
            <a:endParaRPr/>
          </a:p>
          <a:p>
            <a:pPr indent="0" lvl="0" marL="0" marR="0" rtl="0" algn="ctr">
              <a:spcBef>
                <a:spcPts val="0"/>
              </a:spcBef>
              <a:spcAft>
                <a:spcPts val="0"/>
              </a:spcAft>
              <a:buNone/>
            </a:pPr>
            <a:r>
              <a:t/>
            </a:r>
            <a:endParaRPr sz="3200">
              <a:solidFill>
                <a:schemeClr val="dk1"/>
              </a:solidFill>
              <a:latin typeface="Special Elite"/>
              <a:ea typeface="Special Elite"/>
              <a:cs typeface="Special Elite"/>
              <a:sym typeface="Special Elite"/>
            </a:endParaRPr>
          </a:p>
          <a:p>
            <a:pPr indent="0" lvl="0" marL="0" marR="0" rtl="0" algn="ctr">
              <a:spcBef>
                <a:spcPts val="0"/>
              </a:spcBef>
              <a:spcAft>
                <a:spcPts val="0"/>
              </a:spcAft>
              <a:buNone/>
            </a:pPr>
            <a:r>
              <a:rPr lang="en-US" sz="3200">
                <a:solidFill>
                  <a:schemeClr val="dk1"/>
                </a:solidFill>
                <a:latin typeface="Special Elite"/>
                <a:ea typeface="Special Elite"/>
                <a:cs typeface="Special Elite"/>
                <a:sym typeface="Special Elite"/>
              </a:rPr>
              <a:t>Slides: </a:t>
            </a:r>
            <a:r>
              <a:rPr lang="en-US" sz="3200" u="sng">
                <a:solidFill>
                  <a:schemeClr val="hlink"/>
                </a:solidFill>
                <a:latin typeface="Special Elite"/>
                <a:ea typeface="Special Elite"/>
                <a:cs typeface="Special Elite"/>
                <a:sym typeface="Special Elite"/>
                <a:hlinkClick r:id="rId3"/>
              </a:rPr>
              <a:t>SlidesMania</a:t>
            </a:r>
            <a:endParaRPr sz="3200">
              <a:solidFill>
                <a:schemeClr val="dk1"/>
              </a:solidFill>
              <a:latin typeface="Special Elite"/>
              <a:ea typeface="Special Elite"/>
              <a:cs typeface="Special Elite"/>
              <a:sym typeface="Special Elite"/>
            </a:endParaRPr>
          </a:p>
          <a:p>
            <a:pPr indent="0" lvl="0" marL="0" marR="0" rtl="0" algn="ctr">
              <a:spcBef>
                <a:spcPts val="0"/>
              </a:spcBef>
              <a:spcAft>
                <a:spcPts val="0"/>
              </a:spcAft>
              <a:buNone/>
            </a:pPr>
            <a:r>
              <a:rPr lang="en-US" sz="3200">
                <a:solidFill>
                  <a:schemeClr val="dk1"/>
                </a:solidFill>
                <a:latin typeface="Special Elite"/>
                <a:ea typeface="Special Elite"/>
                <a:cs typeface="Special Elite"/>
                <a:sym typeface="Special Elite"/>
              </a:rPr>
              <a:t>Images: </a:t>
            </a:r>
            <a:r>
              <a:rPr lang="en-US" sz="3200" u="sng">
                <a:solidFill>
                  <a:schemeClr val="hlink"/>
                </a:solidFill>
                <a:latin typeface="Special Elite"/>
                <a:ea typeface="Special Elite"/>
                <a:cs typeface="Special Elite"/>
                <a:sym typeface="Special Elite"/>
                <a:hlinkClick r:id="rId4"/>
              </a:rPr>
              <a:t>Pixabay</a:t>
            </a:r>
            <a:endParaRPr sz="3200">
              <a:solidFill>
                <a:schemeClr val="dk1"/>
              </a:solidFill>
              <a:latin typeface="Special Elite"/>
              <a:ea typeface="Special Elite"/>
              <a:cs typeface="Special Elite"/>
              <a:sym typeface="Special Elite"/>
            </a:endParaRPr>
          </a:p>
          <a:p>
            <a:pPr indent="0" lvl="0" marL="0" marR="0" rtl="0" algn="ctr">
              <a:spcBef>
                <a:spcPts val="0"/>
              </a:spcBef>
              <a:spcAft>
                <a:spcPts val="0"/>
              </a:spcAft>
              <a:buNone/>
            </a:pPr>
            <a:r>
              <a:rPr lang="en-US" sz="3200">
                <a:solidFill>
                  <a:schemeClr val="dk1"/>
                </a:solidFill>
                <a:latin typeface="Special Elite"/>
                <a:ea typeface="Special Elite"/>
                <a:cs typeface="Special Elite"/>
                <a:sym typeface="Special Elite"/>
              </a:rPr>
              <a:t> </a:t>
            </a:r>
            <a:endParaRPr/>
          </a:p>
          <a:p>
            <a:pPr indent="0" lvl="0" marL="0" marR="0" rtl="0" algn="ctr">
              <a:spcBef>
                <a:spcPts val="0"/>
              </a:spcBef>
              <a:spcAft>
                <a:spcPts val="0"/>
              </a:spcAft>
              <a:buNone/>
            </a:pPr>
            <a:r>
              <a:rPr lang="en-US" sz="3200">
                <a:solidFill>
                  <a:schemeClr val="dk1"/>
                </a:solidFill>
                <a:latin typeface="Special Elite"/>
                <a:ea typeface="Special Elite"/>
                <a:cs typeface="Special Elite"/>
                <a:sym typeface="Special Elite"/>
              </a:rPr>
              <a:t>FONTS USED:</a:t>
            </a:r>
            <a:endParaRPr/>
          </a:p>
          <a:p>
            <a:pPr indent="0" lvl="0" marL="0" marR="0" rtl="0" algn="ctr">
              <a:spcBef>
                <a:spcPts val="0"/>
              </a:spcBef>
              <a:spcAft>
                <a:spcPts val="0"/>
              </a:spcAft>
              <a:buNone/>
            </a:pPr>
            <a:r>
              <a:rPr lang="en-US" sz="3200">
                <a:solidFill>
                  <a:schemeClr val="dk1"/>
                </a:solidFill>
                <a:latin typeface="Special Elite"/>
                <a:ea typeface="Special Elite"/>
                <a:cs typeface="Special Elite"/>
                <a:sym typeface="Special Elite"/>
              </a:rPr>
              <a:t>Special Elite</a:t>
            </a:r>
            <a:endParaRPr/>
          </a:p>
        </p:txBody>
      </p:sp>
    </p:spTree>
  </p:cSld>
  <p:clrMapOvr>
    <a:masterClrMapping/>
  </p:clrMapOvr>
</p:sld>
</file>

<file path=ppt/theme/theme1.xml><?xml version="1.0" encoding="utf-8"?>
<a:theme xmlns:a="http://schemas.openxmlformats.org/drawingml/2006/main" xmlns:r="http://schemas.openxmlformats.org/officeDocument/2006/relationships" name="0013_Miller_Template_SlidesMania">
  <a:themeElements>
    <a:clrScheme name="Papel">
      <a:dk1>
        <a:srgbClr val="000000"/>
      </a:dk1>
      <a:lt1>
        <a:srgbClr val="FFFFFF"/>
      </a:lt1>
      <a:dk2>
        <a:srgbClr val="000000"/>
      </a:dk2>
      <a:lt2>
        <a:srgbClr val="FFFFFF"/>
      </a:lt2>
      <a:accent1>
        <a:srgbClr val="FDD2B5"/>
      </a:accent1>
      <a:accent2>
        <a:srgbClr val="ADDCC9"/>
      </a:accent2>
      <a:accent3>
        <a:srgbClr val="F48B94"/>
      </a:accent3>
      <a:accent4>
        <a:srgbClr val="DBEBC2"/>
      </a:accent4>
      <a:accent5>
        <a:srgbClr val="F7A8A6"/>
      </a:accent5>
      <a:accent6>
        <a:srgbClr val="FCECD8"/>
      </a:accent6>
      <a:hlink>
        <a:srgbClr val="7B354D"/>
      </a:hlink>
      <a:folHlink>
        <a:srgbClr val="7F6F6F"/>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