
<file path=[Content_Types].xml><?xml version="1.0" encoding="utf-8"?>
<Types xmlns="http://schemas.openxmlformats.org/package/2006/content-types">
  <Default Extension="emf" ContentType="image/x-emf"/>
  <Default Extension="rels" ContentType="application/vnd.openxmlformats-package.relationships+xml"/>
  <Default Extension="xml" ContentType="application/xml"/>
  <Override PartName="/ppt/presentation.xml" ContentType="application/vnd.openxmlformats-officedocument.presentationml.template.main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Masters/slideMaster1.xml" ContentType="application/vnd.openxmlformats-officedocument.presentationml.slideMaster+xml"/>
  <Override PartName="/ppt/slideLayouts/slideLayout3.xml" ContentType="application/vnd.openxmlformats-officedocument.presentationml.slideLayout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notesMasters/notesMaster1.xml" ContentType="application/vnd.openxmlformats-officedocument.presentationml.notesMaster+xml"/>
  <Override PartName="/ppt/handoutMasters/handoutMaster1.xml" ContentType="application/vnd.openxmlformats-officedocument.presentationml.handoutMaster+xml"/>
  <Override PartName="/ppt/theme/theme1.xml" ContentType="application/vnd.openxmlformats-officedocument.theme+xml"/>
  <Override PartName="/ppt/theme/theme3.xml" ContentType="application/vnd.openxmlformats-officedocument.theme+xml"/>
  <Override PartName="/ppt/theme/theme2.xml" ContentType="application/vnd.openxmlformats-officedocument.theme+xml"/>
  <Override PartName="/ppt/presProps.xml" ContentType="application/vnd.openxmlformats-officedocument.presentationml.presProps+xml"/>
  <Override PartName="/ppt/tableStyles.xml" ContentType="application/vnd.openxmlformats-officedocument.presentationml.tableStyles+xml"/>
  <Override PartName="/ppt/viewProps.xml" ContentType="application/vnd.openxmlformats-officedocument.presentationml.viewProps+xml"/>
  <Override PartName="/ppt/tags/tag1.xml" ContentType="application/vnd.openxmlformats-officedocument.presentationml.tags+xml"/>
  <Override PartName="/docProps/app.xml" ContentType="application/vnd.openxmlformats-officedocument.extended-properties+xml"/>
  <Override PartName="/ppt/tags/tag3.xml" ContentType="application/vnd.openxmlformats-officedocument.presentationml.tags+xml"/>
  <Override PartName="/ppt/tags/tag4.xml" ContentType="application/vnd.openxmlformats-officedocument.presentationml.tags+xml"/>
  <Override PartName="/ppt/tags/tag5.xml" ContentType="application/vnd.openxmlformats-officedocument.presentationml.tags+xml"/>
  <Override PartName="/ppt/tags/tag2.xml" ContentType="application/vnd.openxmlformats-officedocument.presentationml.tags+xml"/>
  <Override PartName="/ppt/tags/tag6.xml" ContentType="application/vnd.openxmlformats-officedocument.presentationml.tags+xml"/>
  <Override PartName="/ppt/tags/tag7.xml" ContentType="application/vnd.openxmlformats-officedocument.presentationml.tags+xml"/>
  <Override PartName="/ppt/tags/tag8.xml" ContentType="application/vnd.openxmlformats-officedocument.presentationml.tags+xml"/>
  <Override PartName="/docProps/core.xml" ContentType="application/vnd.openxmlformats-package.core-properties+xml"/>
  <Override PartName="/customXml/itemProps2.xml" ContentType="application/vnd.openxmlformats-officedocument.customXmlProperties+xml"/>
  <Override PartName="/customXml/itemProps1.xml" ContentType="application/vnd.openxmlformats-officedocument.customXmlProperties+xml"/>
  <Override PartName="/customXml/itemProps3.xml" ContentType="application/vnd.openxmlformats-officedocument.customXmlProperties+xml"/>
  <Override PartName="/docProps/custom.xml" ContentType="application/vnd.openxmlformats-officedocument.custom-properties+xml"/>
</Types>
</file>

<file path=_rels/.rels><?xml version="1.0" encoding="UTF-8" standalone="yes"?>
<Relationships xmlns="http://schemas.openxmlformats.org/package/2006/relationships"><Relationship Id="rId3" Type="http://schemas.openxmlformats.org/officeDocument/2006/relationships/extended-properties" Target="docProps/app.xml"/><Relationship Id="rId2" Type="http://schemas.openxmlformats.org/package/2006/relationships/metadata/core-properties" Target="docProps/core.xml"/><Relationship Id="rId1" Type="http://schemas.openxmlformats.org/officeDocument/2006/relationships/officeDocument" Target="ppt/presentation.xml"/><Relationship Id="rId4" Type="http://schemas.openxmlformats.org/officeDocument/2006/relationships/custom-properties" Target="docProps/custom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removePersonalInfoOnSave="1" saveSubsetFonts="1" autoCompressPictures="0">
  <p:sldMasterIdLst>
    <p:sldMasterId id="2147483648" r:id="rId1"/>
  </p:sldMasterIdLst>
  <p:notesMasterIdLst>
    <p:notesMasterId r:id="rId9"/>
  </p:notesMasterIdLst>
  <p:handoutMasterIdLst>
    <p:handoutMasterId r:id="rId10"/>
  </p:handoutMasterIdLst>
  <p:sldIdLst>
    <p:sldId id="280" r:id="rId2"/>
    <p:sldId id="274" r:id="rId3"/>
    <p:sldId id="279" r:id="rId4"/>
    <p:sldId id="275" r:id="rId5"/>
    <p:sldId id="276" r:id="rId6"/>
    <p:sldId id="277" r:id="rId7"/>
    <p:sldId id="278" r:id="rId8"/>
  </p:sldIdLst>
  <p:sldSz cx="12192000" cy="6858000"/>
  <p:notesSz cx="6858000" cy="9144000"/>
  <p:custDataLst>
    <p:tags r:id="rId11"/>
  </p:custDataLst>
  <p:defaultTextStyle>
    <a:defPPr>
      <a:defRPr lang="en-U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521415D9-36F7-43E2-AB2F-B90AF26B5E84}">
      <p14:sectionLst xmlns:p14="http://schemas.microsoft.com/office/powerpoint/2010/main">
        <p14:section name="hourglass 30 seconds" id="{4B676263-40F7-42F5-80D7-DFD15D3801F5}">
          <p14:sldIdLst>
            <p14:sldId id="280"/>
          </p14:sldIdLst>
        </p14:section>
        <p14:section name="hourglass 1 minute" id="{A3688D49-1E73-42D0-A994-044347BFC226}">
          <p14:sldIdLst>
            <p14:sldId id="274"/>
          </p14:sldIdLst>
        </p14:section>
        <p14:section name="hourglass 2 minutes" id="{72B171EE-DB9C-488E-BA61-6DB2BA188FB4}">
          <p14:sldIdLst>
            <p14:sldId id="279"/>
          </p14:sldIdLst>
        </p14:section>
        <p14:section name="hourglass 5 minutes" id="{A15B39C0-095E-475A-B1D6-6BCB5458104B}">
          <p14:sldIdLst>
            <p14:sldId id="275"/>
          </p14:sldIdLst>
        </p14:section>
        <p14:section name="hourglass 10 minutes" id="{3D6C5DD5-240E-49C6-9173-73E0116FE08B}">
          <p14:sldIdLst>
            <p14:sldId id="276"/>
          </p14:sldIdLst>
        </p14:section>
        <p14:section name="hourglass 20 minutes" id="{F4197064-804C-4618-B493-A54012A178B7}">
          <p14:sldIdLst>
            <p14:sldId id="277"/>
          </p14:sldIdLst>
        </p14:section>
        <p14:section name="hourglass 30 minutes" id="{9629C67B-FFE5-41E5-93AC-EBC0320EA883}">
          <p14:sldIdLst>
            <p14:sldId id="278"/>
          </p14:sldIdLst>
        </p14:section>
      </p14:sectionLst>
    </p:ext>
    <p:ext uri="{EFAFB233-063F-42B5-8137-9DF3F51BA10A}">
      <p15:sldGuideLst xmlns:p15="http://schemas.microsoft.com/office/powerpoint/2012/main">
        <p15:guide id="1" orient="horz" pos="2160" userDrawn="1">
          <p15:clr>
            <a:srgbClr val="A4A3A4"/>
          </p15:clr>
        </p15:guide>
        <p15:guide id="2" pos="3863" userDrawn="1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FDD0A4"/>
    <a:srgbClr val="FDCA9F"/>
    <a:srgbClr val="FF5050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 horzBarState="maximized">
    <p:restoredLeft sz="14709" autoAdjust="0"/>
    <p:restoredTop sz="94660"/>
  </p:normalViewPr>
  <p:slideViewPr>
    <p:cSldViewPr snapToGrid="0">
      <p:cViewPr>
        <p:scale>
          <a:sx n="100" d="100"/>
          <a:sy n="100" d="100"/>
        </p:scale>
        <p:origin x="-288" y="-379"/>
      </p:cViewPr>
      <p:guideLst>
        <p:guide orient="horz" pos="2160"/>
        <p:guide pos="3863"/>
      </p:guideLst>
    </p:cSldViewPr>
  </p:slideViewPr>
  <p:notesTextViewPr>
    <p:cViewPr>
      <p:scale>
        <a:sx n="1" d="1"/>
        <a:sy n="1" d="1"/>
      </p:scale>
      <p:origin x="0" y="0"/>
    </p:cViewPr>
  </p:notesTextViewPr>
  <p:notesViewPr>
    <p:cSldViewPr snapToGrid="0">
      <p:cViewPr varScale="1">
        <p:scale>
          <a:sx n="58" d="100"/>
          <a:sy n="58" d="100"/>
        </p:scale>
        <p:origin x="2965" y="40"/>
      </p:cViewPr>
      <p:guideLst/>
    </p:cSldViewPr>
  </p:notesViewPr>
  <p:gridSpacing cx="76200" cy="76200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viewProps" Target="viewProps.xml"/><Relationship Id="rId18" Type="http://schemas.openxmlformats.org/officeDocument/2006/relationships/customXml" Target="../customXml/item3.xml"/><Relationship Id="rId3" Type="http://schemas.openxmlformats.org/officeDocument/2006/relationships/slide" Target="slides/slide2.xml"/><Relationship Id="rId7" Type="http://schemas.openxmlformats.org/officeDocument/2006/relationships/slide" Target="slides/slide6.xml"/><Relationship Id="rId12" Type="http://schemas.openxmlformats.org/officeDocument/2006/relationships/presProps" Target="presProps.xml"/><Relationship Id="rId17" Type="http://schemas.openxmlformats.org/officeDocument/2006/relationships/customXml" Target="../customXml/item2.xml"/><Relationship Id="rId2" Type="http://schemas.openxmlformats.org/officeDocument/2006/relationships/slide" Target="slides/slide1.xml"/><Relationship Id="rId16" Type="http://schemas.openxmlformats.org/officeDocument/2006/relationships/customXml" Target="../customXml/item1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tags" Target="tags/tag1.xml"/><Relationship Id="rId5" Type="http://schemas.openxmlformats.org/officeDocument/2006/relationships/slide" Target="slides/slide4.xml"/><Relationship Id="rId15" Type="http://schemas.openxmlformats.org/officeDocument/2006/relationships/tableStyles" Target="tableStyles.xml"/><Relationship Id="rId10" Type="http://schemas.openxmlformats.org/officeDocument/2006/relationships/handoutMaster" Target="handoutMasters/handoutMaster1.xml"/><Relationship Id="rId4" Type="http://schemas.openxmlformats.org/officeDocument/2006/relationships/slide" Target="slides/slide3.xml"/><Relationship Id="rId9" Type="http://schemas.openxmlformats.org/officeDocument/2006/relationships/notesMaster" Target="notesMasters/notesMaster1.xml"/><Relationship Id="rId14" Type="http://schemas.openxmlformats.org/officeDocument/2006/relationships/theme" Target="theme/theme1.xml"/></Relationships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>
            <a:extLst>
              <a:ext uri="{FF2B5EF4-FFF2-40B4-BE49-F238E27FC236}">
                <a16:creationId xmlns:a16="http://schemas.microsoft.com/office/drawing/2014/main" id="{7820CA46-A572-4745-AC40-8287827DD11D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 dirty="0"/>
          </a:p>
        </p:txBody>
      </p:sp>
      <p:sp>
        <p:nvSpPr>
          <p:cNvPr id="3" name="Date Placeholder 2">
            <a:extLst>
              <a:ext uri="{FF2B5EF4-FFF2-40B4-BE49-F238E27FC236}">
                <a16:creationId xmlns:a16="http://schemas.microsoft.com/office/drawing/2014/main" id="{1BDFA37F-2F56-4E29-B963-DED9788F57D3}"/>
              </a:ext>
            </a:extLst>
          </p:cNvPr>
          <p:cNvSpPr>
            <a:spLocks noGrp="1"/>
          </p:cNvSpPr>
          <p:nvPr>
            <p:ph type="dt" sz="quarter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251DF39A-4946-45FD-94FB-8FDEEB2A1DCC}" type="datetimeFigureOut">
              <a:rPr lang="en-US" smtClean="0"/>
              <a:t>4/6/2019</a:t>
            </a:fld>
            <a:endParaRPr lang="en-US" dirty="0"/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8E95F35A-2196-4BAC-874D-AF175B851987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 dirty="0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55B457ED-8CEB-4432-BA92-B9D1EE15AFF1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C512E695-F8F2-4AC4-99E4-05F4F04547D1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389239998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 dirty="0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8ADD16D4-4203-4269-BC7A-0930E85A7BE3}" type="datetimeFigureOut">
              <a:rPr lang="en-US" smtClean="0"/>
              <a:t>4/6/2019</a:t>
            </a:fld>
            <a:endParaRPr lang="en-US" dirty="0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US" dirty="0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 dirty="0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73F689E5-7F3D-48C0-860B-266C9787AF4A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726457653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slideLayouts/_rels/slideLayout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emf"/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2" Type="http://schemas.openxmlformats.org/officeDocument/2006/relationships/image" Target="../media/image2.emf"/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2" Type="http://schemas.openxmlformats.org/officeDocument/2006/relationships/image" Target="../media/image3.emf"/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ctrTitle"/>
          </p:nvPr>
        </p:nvSpPr>
        <p:spPr>
          <a:xfrm>
            <a:off x="1524000" y="1122363"/>
            <a:ext cx="9144000" cy="2387600"/>
          </a:xfrm>
        </p:spPr>
        <p:txBody>
          <a:bodyPr anchor="b"/>
          <a:lstStyle>
            <a:lvl1pPr algn="ctr">
              <a:defRPr sz="6000"/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3" name="Subtitle 2"/>
          <p:cNvSpPr>
            <a:spLocks noGrp="1"/>
          </p:cNvSpPr>
          <p:nvPr>
            <p:ph type="subTitle" idx="1"/>
          </p:nvPr>
        </p:nvSpPr>
        <p:spPr>
          <a:xfrm>
            <a:off x="1524000" y="3602038"/>
            <a:ext cx="9144000" cy="1655762"/>
          </a:xfrm>
        </p:spPr>
        <p:txBody>
          <a:bodyPr/>
          <a:lstStyle>
            <a:lvl1pPr marL="0" indent="0" algn="ctr">
              <a:buNone/>
              <a:defRPr sz="2400"/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subtitle style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96C69321-35DD-4BC7-953A-DC16A57A483D}" type="datetimeFigureOut">
              <a:rPr lang="en-US" noProof="0" smtClean="0"/>
              <a:t>4/6/2019</a:t>
            </a:fld>
            <a:endParaRPr lang="en-US" noProof="0" dirty="0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EDF5074B-1D8C-4FBF-B643-29DBF83DE07B}" type="slidenum">
              <a:rPr lang="en-US" noProof="0" smtClean="0"/>
              <a:t>‹#›</a:t>
            </a:fld>
            <a:endParaRPr lang="en-US" noProof="0" dirty="0"/>
          </a:p>
        </p:txBody>
      </p:sp>
      <p:grpSp>
        <p:nvGrpSpPr>
          <p:cNvPr id="7" name="Group 6"/>
          <p:cNvGrpSpPr/>
          <p:nvPr userDrawn="1"/>
        </p:nvGrpSpPr>
        <p:grpSpPr>
          <a:xfrm>
            <a:off x="0" y="-17227"/>
            <a:ext cx="12221028" cy="7054380"/>
            <a:chOff x="-29028" y="0"/>
            <a:chExt cx="12221028" cy="7054380"/>
          </a:xfrm>
        </p:grpSpPr>
        <p:pic>
          <p:nvPicPr>
            <p:cNvPr id="8" name="Picture 7"/>
            <p:cNvPicPr>
              <a:picLocks noChangeAspect="1"/>
            </p:cNvPicPr>
            <p:nvPr/>
          </p:nvPicPr>
          <p:blipFill rotWithShape="1">
            <a:blip r:embed="rId2"/>
            <a:srcRect l="9721"/>
            <a:stretch/>
          </p:blipFill>
          <p:spPr>
            <a:xfrm>
              <a:off x="-29028" y="0"/>
              <a:ext cx="12221028" cy="7054380"/>
            </a:xfrm>
            <a:prstGeom prst="rect">
              <a:avLst/>
            </a:prstGeom>
          </p:spPr>
        </p:pic>
        <p:grpSp>
          <p:nvGrpSpPr>
            <p:cNvPr id="9" name="Group 8"/>
            <p:cNvGrpSpPr/>
            <p:nvPr/>
          </p:nvGrpSpPr>
          <p:grpSpPr>
            <a:xfrm>
              <a:off x="7045160" y="3839994"/>
              <a:ext cx="3270049" cy="647652"/>
              <a:chOff x="7045160" y="3839994"/>
              <a:chExt cx="3270049" cy="647652"/>
            </a:xfrm>
          </p:grpSpPr>
          <p:sp>
            <p:nvSpPr>
              <p:cNvPr id="10" name="Rounded Rectangle 9"/>
              <p:cNvSpPr/>
              <p:nvPr/>
            </p:nvSpPr>
            <p:spPr>
              <a:xfrm rot="21089594">
                <a:off x="7045160" y="3851771"/>
                <a:ext cx="137982" cy="52984"/>
              </a:xfrm>
              <a:prstGeom prst="roundRect">
                <a:avLst>
                  <a:gd name="adj" fmla="val 50000"/>
                </a:avLst>
              </a:prstGeom>
              <a:solidFill>
                <a:srgbClr val="FDD0A4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noProof="0" dirty="0"/>
              </a:p>
            </p:txBody>
          </p:sp>
          <p:sp>
            <p:nvSpPr>
              <p:cNvPr id="11" name="Rounded Rectangle 10"/>
              <p:cNvSpPr/>
              <p:nvPr/>
            </p:nvSpPr>
            <p:spPr>
              <a:xfrm rot="1079854">
                <a:off x="8681648" y="3924583"/>
                <a:ext cx="137982" cy="52984"/>
              </a:xfrm>
              <a:prstGeom prst="roundRect">
                <a:avLst>
                  <a:gd name="adj" fmla="val 50000"/>
                </a:avLst>
              </a:prstGeom>
              <a:solidFill>
                <a:srgbClr val="FDD0A4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noProof="0" dirty="0"/>
              </a:p>
            </p:txBody>
          </p:sp>
          <p:sp>
            <p:nvSpPr>
              <p:cNvPr id="12" name="Rounded Rectangle 11"/>
              <p:cNvSpPr/>
              <p:nvPr/>
            </p:nvSpPr>
            <p:spPr>
              <a:xfrm rot="20999673">
                <a:off x="10177227" y="3839994"/>
                <a:ext cx="137982" cy="52984"/>
              </a:xfrm>
              <a:prstGeom prst="roundRect">
                <a:avLst>
                  <a:gd name="adj" fmla="val 50000"/>
                </a:avLst>
              </a:prstGeom>
              <a:solidFill>
                <a:srgbClr val="FDD0A4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noProof="0" dirty="0"/>
              </a:p>
            </p:txBody>
          </p:sp>
          <p:sp>
            <p:nvSpPr>
              <p:cNvPr id="13" name="Rounded Rectangle 12"/>
              <p:cNvSpPr/>
              <p:nvPr/>
            </p:nvSpPr>
            <p:spPr>
              <a:xfrm rot="1030604">
                <a:off x="10162266" y="4434662"/>
                <a:ext cx="137982" cy="52984"/>
              </a:xfrm>
              <a:prstGeom prst="roundRect">
                <a:avLst>
                  <a:gd name="adj" fmla="val 50000"/>
                </a:avLst>
              </a:prstGeom>
              <a:solidFill>
                <a:srgbClr val="FDD0A4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noProof="0" dirty="0"/>
              </a:p>
            </p:txBody>
          </p:sp>
        </p:grpSp>
      </p:grpSp>
      <p:sp>
        <p:nvSpPr>
          <p:cNvPr id="14" name="Oval 13"/>
          <p:cNvSpPr/>
          <p:nvPr userDrawn="1"/>
        </p:nvSpPr>
        <p:spPr>
          <a:xfrm>
            <a:off x="8959117" y="2854089"/>
            <a:ext cx="673101" cy="673101"/>
          </a:xfrm>
          <a:prstGeom prst="ellipse">
            <a:avLst/>
          </a:prstGeom>
          <a:solidFill>
            <a:srgbClr val="92D05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5" name="Rectangle 14"/>
          <p:cNvSpPr/>
          <p:nvPr userDrawn="1"/>
        </p:nvSpPr>
        <p:spPr>
          <a:xfrm>
            <a:off x="9760291" y="2351626"/>
            <a:ext cx="673101" cy="673101"/>
          </a:xfrm>
          <a:prstGeom prst="rect">
            <a:avLst/>
          </a:prstGeom>
          <a:solidFill>
            <a:srgbClr val="00B0F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6" name="Isosceles Triangle 15"/>
          <p:cNvSpPr/>
          <p:nvPr userDrawn="1"/>
        </p:nvSpPr>
        <p:spPr>
          <a:xfrm>
            <a:off x="8414089" y="2180988"/>
            <a:ext cx="673101" cy="673101"/>
          </a:xfrm>
          <a:prstGeom prst="triangl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7" name="Parallelogram 16"/>
          <p:cNvSpPr/>
          <p:nvPr userDrawn="1"/>
        </p:nvSpPr>
        <p:spPr>
          <a:xfrm>
            <a:off x="7542769" y="2200691"/>
            <a:ext cx="673101" cy="673101"/>
          </a:xfrm>
          <a:prstGeom prst="parallelogram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8" name="Heart 17"/>
          <p:cNvSpPr/>
          <p:nvPr userDrawn="1"/>
        </p:nvSpPr>
        <p:spPr>
          <a:xfrm>
            <a:off x="10561465" y="2133345"/>
            <a:ext cx="673101" cy="673101"/>
          </a:xfrm>
          <a:prstGeom prst="heart">
            <a:avLst/>
          </a:prstGeom>
          <a:solidFill>
            <a:srgbClr val="FF505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2411433134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Title Slide">
    <p:bg>
      <p:bgPr>
        <a:solidFill>
          <a:schemeClr val="bg2">
            <a:lumMod val="2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" name="Picture 6"/>
          <p:cNvPicPr>
            <a:picLocks noChangeAspect="1"/>
          </p:cNvPicPr>
          <p:nvPr userDrawn="1"/>
        </p:nvPicPr>
        <p:blipFill rotWithShape="1">
          <a:blip r:embed="rId2"/>
          <a:srcRect r="36869"/>
          <a:stretch/>
        </p:blipFill>
        <p:spPr>
          <a:xfrm>
            <a:off x="5323658" y="1624993"/>
            <a:ext cx="6868342" cy="5092739"/>
          </a:xfrm>
          <a:prstGeom prst="rect">
            <a:avLst/>
          </a:prstGeom>
        </p:spPr>
      </p:pic>
      <p:sp>
        <p:nvSpPr>
          <p:cNvPr id="2" name="Title 1">
            <a:extLst>
              <a:ext uri="{FF2B5EF4-FFF2-40B4-BE49-F238E27FC236}">
                <a16:creationId xmlns:a16="http://schemas.microsoft.com/office/drawing/2014/main" id="{6178311B-5B6E-4A15-A918-BC333AA6F009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1711710177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2_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ctrTitle"/>
          </p:nvPr>
        </p:nvSpPr>
        <p:spPr>
          <a:xfrm>
            <a:off x="1524000" y="1122363"/>
            <a:ext cx="9144000" cy="2387600"/>
          </a:xfrm>
        </p:spPr>
        <p:txBody>
          <a:bodyPr anchor="b"/>
          <a:lstStyle>
            <a:lvl1pPr algn="ctr">
              <a:defRPr sz="6000"/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3" name="Subtitle 2"/>
          <p:cNvSpPr>
            <a:spLocks noGrp="1"/>
          </p:cNvSpPr>
          <p:nvPr>
            <p:ph type="subTitle" idx="1"/>
          </p:nvPr>
        </p:nvSpPr>
        <p:spPr>
          <a:xfrm>
            <a:off x="1524000" y="3602038"/>
            <a:ext cx="9144000" cy="1655762"/>
          </a:xfrm>
        </p:spPr>
        <p:txBody>
          <a:bodyPr/>
          <a:lstStyle>
            <a:lvl1pPr marL="0" indent="0" algn="ctr">
              <a:buNone/>
              <a:defRPr sz="2400"/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subtitle style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96C69321-35DD-4BC7-953A-DC16A57A483D}" type="datetimeFigureOut">
              <a:rPr lang="en-US" noProof="0" smtClean="0"/>
              <a:t>4/6/2019</a:t>
            </a:fld>
            <a:endParaRPr lang="en-US" noProof="0" dirty="0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EDF5074B-1D8C-4FBF-B643-29DBF83DE07B}" type="slidenum">
              <a:rPr lang="en-US" noProof="0" smtClean="0"/>
              <a:t>‹#›</a:t>
            </a:fld>
            <a:endParaRPr lang="en-US" noProof="0" dirty="0"/>
          </a:p>
        </p:txBody>
      </p:sp>
      <p:grpSp>
        <p:nvGrpSpPr>
          <p:cNvPr id="7" name="Group 6"/>
          <p:cNvGrpSpPr/>
          <p:nvPr userDrawn="1"/>
        </p:nvGrpSpPr>
        <p:grpSpPr>
          <a:xfrm>
            <a:off x="0" y="0"/>
            <a:ext cx="12268200" cy="6887497"/>
            <a:chOff x="0" y="-29497"/>
            <a:chExt cx="12268200" cy="6887497"/>
          </a:xfrm>
        </p:grpSpPr>
        <p:pic>
          <p:nvPicPr>
            <p:cNvPr id="8" name="Picture 7"/>
            <p:cNvPicPr>
              <a:picLocks noChangeAspect="1"/>
            </p:cNvPicPr>
            <p:nvPr/>
          </p:nvPicPr>
          <p:blipFill rotWithShape="1">
            <a:blip r:embed="rId2"/>
            <a:srcRect l="6570" t="16308"/>
            <a:stretch/>
          </p:blipFill>
          <p:spPr>
            <a:xfrm>
              <a:off x="0" y="-29497"/>
              <a:ext cx="12268200" cy="6887497"/>
            </a:xfrm>
            <a:prstGeom prst="rect">
              <a:avLst/>
            </a:prstGeom>
          </p:spPr>
        </p:pic>
        <p:sp>
          <p:nvSpPr>
            <p:cNvPr id="9" name="Rounded Rectangle 8"/>
            <p:cNvSpPr/>
            <p:nvPr/>
          </p:nvSpPr>
          <p:spPr>
            <a:xfrm rot="4396381">
              <a:off x="8532461" y="4718058"/>
              <a:ext cx="94108" cy="27432"/>
            </a:xfrm>
            <a:prstGeom prst="roundRect">
              <a:avLst>
                <a:gd name="adj" fmla="val 50000"/>
              </a:avLst>
            </a:prstGeom>
            <a:solidFill>
              <a:srgbClr val="FDCA9F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0" name="Rounded Rectangle 9"/>
            <p:cNvSpPr/>
            <p:nvPr/>
          </p:nvSpPr>
          <p:spPr>
            <a:xfrm rot="4396381">
              <a:off x="10296967" y="4718059"/>
              <a:ext cx="94108" cy="27432"/>
            </a:xfrm>
            <a:prstGeom prst="roundRect">
              <a:avLst>
                <a:gd name="adj" fmla="val 50000"/>
              </a:avLst>
            </a:prstGeom>
            <a:solidFill>
              <a:srgbClr val="FDCA9F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</p:grpSp>
      <p:sp>
        <p:nvSpPr>
          <p:cNvPr id="11" name="Oval 10"/>
          <p:cNvSpPr/>
          <p:nvPr userDrawn="1"/>
        </p:nvSpPr>
        <p:spPr>
          <a:xfrm>
            <a:off x="9573760" y="2632843"/>
            <a:ext cx="673101" cy="673101"/>
          </a:xfrm>
          <a:prstGeom prst="ellipse">
            <a:avLst/>
          </a:prstGeom>
          <a:solidFill>
            <a:srgbClr val="92D05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2" name="Rectangle 11"/>
          <p:cNvSpPr/>
          <p:nvPr userDrawn="1"/>
        </p:nvSpPr>
        <p:spPr>
          <a:xfrm>
            <a:off x="9894319" y="1733836"/>
            <a:ext cx="673101" cy="673101"/>
          </a:xfrm>
          <a:prstGeom prst="rect">
            <a:avLst/>
          </a:prstGeom>
          <a:solidFill>
            <a:srgbClr val="00B0F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3" name="Isosceles Triangle 12"/>
          <p:cNvSpPr/>
          <p:nvPr userDrawn="1"/>
        </p:nvSpPr>
        <p:spPr>
          <a:xfrm>
            <a:off x="8866641" y="1741460"/>
            <a:ext cx="673101" cy="673101"/>
          </a:xfrm>
          <a:prstGeom prst="triangl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4" name="Parallelogram 13"/>
          <p:cNvSpPr/>
          <p:nvPr userDrawn="1"/>
        </p:nvSpPr>
        <p:spPr>
          <a:xfrm>
            <a:off x="8628376" y="2797942"/>
            <a:ext cx="673101" cy="673101"/>
          </a:xfrm>
          <a:prstGeom prst="parallelogram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5" name="Heart 14"/>
          <p:cNvSpPr/>
          <p:nvPr userDrawn="1"/>
        </p:nvSpPr>
        <p:spPr>
          <a:xfrm>
            <a:off x="10720899" y="2283592"/>
            <a:ext cx="673101" cy="673101"/>
          </a:xfrm>
          <a:prstGeom prst="heart">
            <a:avLst/>
          </a:prstGeom>
          <a:solidFill>
            <a:srgbClr val="FF505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419664892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type="obj" preserve="1">
  <p:cSld name="Title and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3" name="Content Placeholder 2"/>
          <p:cNvSpPr>
            <a:spLocks noGrp="1"/>
          </p:cNvSpPr>
          <p:nvPr>
            <p:ph idx="1"/>
          </p:nvPr>
        </p:nvSpPr>
        <p:spPr/>
        <p:txBody>
          <a:bodyPr/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96C69321-35DD-4BC7-953A-DC16A57A483D}" type="datetimeFigureOut">
              <a:rPr lang="en-US" noProof="0" smtClean="0"/>
              <a:t>4/6/2019</a:t>
            </a:fld>
            <a:endParaRPr lang="en-US" noProof="0" dirty="0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EDF5074B-1D8C-4FBF-B643-29DBF83DE07B}" type="slidenum">
              <a:rPr lang="en-US" noProof="0" smtClean="0"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818706803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type="secHead" preserve="1">
  <p:cSld name="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831850" y="1709738"/>
            <a:ext cx="10515600" cy="2852737"/>
          </a:xfrm>
        </p:spPr>
        <p:txBody>
          <a:bodyPr anchor="b"/>
          <a:lstStyle>
            <a:lvl1pPr>
              <a:defRPr sz="6000"/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831850" y="4589463"/>
            <a:ext cx="10515600" cy="1500187"/>
          </a:xfrm>
        </p:spPr>
        <p:txBody>
          <a:bodyPr/>
          <a:lstStyle>
            <a:lvl1pPr marL="0" indent="0">
              <a:buNone/>
              <a:defRPr sz="2400">
                <a:solidFill>
                  <a:schemeClr val="tx1">
                    <a:tint val="75000"/>
                  </a:schemeClr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96C69321-35DD-4BC7-953A-DC16A57A483D}" type="datetimeFigureOut">
              <a:rPr lang="en-US" noProof="0" smtClean="0"/>
              <a:t>4/6/2019</a:t>
            </a:fld>
            <a:endParaRPr lang="en-US" noProof="0" dirty="0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EDF5074B-1D8C-4FBF-B643-29DBF83DE07B}" type="slidenum">
              <a:rPr lang="en-US" noProof="0" smtClean="0"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3442819922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type="twoObj" preserve="1">
  <p:cSld name="Two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3" name="Content Placeholder 2"/>
          <p:cNvSpPr>
            <a:spLocks noGrp="1"/>
          </p:cNvSpPr>
          <p:nvPr>
            <p:ph sz="half" idx="1"/>
          </p:nvPr>
        </p:nvSpPr>
        <p:spPr>
          <a:xfrm>
            <a:off x="838200" y="1825625"/>
            <a:ext cx="5181600" cy="4351338"/>
          </a:xfrm>
        </p:spPr>
        <p:txBody>
          <a:bodyPr/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4" name="Content Placeholder 3"/>
          <p:cNvSpPr>
            <a:spLocks noGrp="1"/>
          </p:cNvSpPr>
          <p:nvPr>
            <p:ph sz="half" idx="2"/>
          </p:nvPr>
        </p:nvSpPr>
        <p:spPr>
          <a:xfrm>
            <a:off x="6172200" y="1825625"/>
            <a:ext cx="5181600" cy="4351338"/>
          </a:xfrm>
        </p:spPr>
        <p:txBody>
          <a:bodyPr/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96C69321-35DD-4BC7-953A-DC16A57A483D}" type="datetimeFigureOut">
              <a:rPr lang="en-US" noProof="0" smtClean="0"/>
              <a:t>4/6/2019</a:t>
            </a:fld>
            <a:endParaRPr lang="en-US" noProof="0" dirty="0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EDF5074B-1D8C-4FBF-B643-29DBF83DE07B}" type="slidenum">
              <a:rPr lang="en-US" noProof="0" smtClean="0"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2158004552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type="twoTxTwoObj" preserve="1">
  <p:cSld name="Comparis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839788" y="365125"/>
            <a:ext cx="10515600" cy="1325563"/>
          </a:xfrm>
        </p:spPr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839788" y="1681163"/>
            <a:ext cx="5157787" cy="82391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4" name="Content Placeholder 3"/>
          <p:cNvSpPr>
            <a:spLocks noGrp="1"/>
          </p:cNvSpPr>
          <p:nvPr>
            <p:ph sz="half" idx="2"/>
          </p:nvPr>
        </p:nvSpPr>
        <p:spPr>
          <a:xfrm>
            <a:off x="839788" y="2505075"/>
            <a:ext cx="5157787" cy="3684588"/>
          </a:xfrm>
        </p:spPr>
        <p:txBody>
          <a:bodyPr/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5" name="Text Placeholder 4"/>
          <p:cNvSpPr>
            <a:spLocks noGrp="1"/>
          </p:cNvSpPr>
          <p:nvPr>
            <p:ph type="body" sz="quarter" idx="3"/>
          </p:nvPr>
        </p:nvSpPr>
        <p:spPr>
          <a:xfrm>
            <a:off x="6172200" y="1681163"/>
            <a:ext cx="5183188" cy="82391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6" name="Content Placeholder 5"/>
          <p:cNvSpPr>
            <a:spLocks noGrp="1"/>
          </p:cNvSpPr>
          <p:nvPr>
            <p:ph sz="quarter" idx="4"/>
          </p:nvPr>
        </p:nvSpPr>
        <p:spPr>
          <a:xfrm>
            <a:off x="6172200" y="2505075"/>
            <a:ext cx="5183188" cy="3684588"/>
          </a:xfrm>
        </p:spPr>
        <p:txBody>
          <a:bodyPr/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7" name="Date Placeholder 6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96C69321-35DD-4BC7-953A-DC16A57A483D}" type="datetimeFigureOut">
              <a:rPr lang="en-US" noProof="0" smtClean="0"/>
              <a:t>4/6/2019</a:t>
            </a:fld>
            <a:endParaRPr lang="en-US" noProof="0" dirty="0"/>
          </a:p>
        </p:txBody>
      </p:sp>
      <p:sp>
        <p:nvSpPr>
          <p:cNvPr id="8" name="Footer Placeholder 7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9" name="Slide Number Placeholder 8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EDF5074B-1D8C-4FBF-B643-29DBF83DE07B}" type="slidenum">
              <a:rPr lang="en-US" noProof="0" smtClean="0"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473355692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type="titleOnly" preserve="1">
  <p:cSld name="Title Onl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3" name="Date Placeholder 2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96C69321-35DD-4BC7-953A-DC16A57A483D}" type="datetimeFigureOut">
              <a:rPr lang="en-US" noProof="0" smtClean="0"/>
              <a:t>4/6/2019</a:t>
            </a:fld>
            <a:endParaRPr lang="en-US" noProof="0" dirty="0"/>
          </a:p>
        </p:txBody>
      </p:sp>
      <p:sp>
        <p:nvSpPr>
          <p:cNvPr id="4" name="Footer Placeholder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5" name="Slide Number Placeholder 4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EDF5074B-1D8C-4FBF-B643-29DBF83DE07B}" type="slidenum">
              <a:rPr lang="en-US" noProof="0" smtClean="0"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080385210"/>
      </p:ext>
    </p:extLst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96C69321-35DD-4BC7-953A-DC16A57A483D}" type="datetimeFigureOut">
              <a:rPr lang="en-US" noProof="0" smtClean="0"/>
              <a:t>4/6/2019</a:t>
            </a:fld>
            <a:endParaRPr lang="en-US" noProof="0" dirty="0"/>
          </a:p>
        </p:txBody>
      </p:sp>
      <p:sp>
        <p:nvSpPr>
          <p:cNvPr id="3" name="Footer Placeholder 2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EDF5074B-1D8C-4FBF-B643-29DBF83DE07B}" type="slidenum">
              <a:rPr lang="en-US" noProof="0" smtClean="0"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3376234275"/>
      </p:ext>
    </p:extLst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type="objTx" preserve="1">
  <p:cSld name="Content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839788" y="457200"/>
            <a:ext cx="3932237" cy="1600200"/>
          </a:xfrm>
        </p:spPr>
        <p:txBody>
          <a:bodyPr anchor="b"/>
          <a:lstStyle>
            <a:lvl1pPr>
              <a:defRPr sz="3200"/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3" name="Content Placeholder 2"/>
          <p:cNvSpPr>
            <a:spLocks noGrp="1"/>
          </p:cNvSpPr>
          <p:nvPr>
            <p:ph idx="1"/>
          </p:nvPr>
        </p:nvSpPr>
        <p:spPr>
          <a:xfrm>
            <a:off x="5183188" y="987425"/>
            <a:ext cx="6172200" cy="4873625"/>
          </a:xfrm>
        </p:spPr>
        <p:txBody>
          <a:bodyPr/>
          <a:lstStyle>
            <a:lvl1pPr>
              <a:defRPr sz="3200"/>
            </a:lvl1pPr>
            <a:lvl2pPr>
              <a:defRPr sz="2800"/>
            </a:lvl2pPr>
            <a:lvl3pPr>
              <a:defRPr sz="2400"/>
            </a:lvl3pPr>
            <a:lvl4pPr>
              <a:defRPr sz="2000"/>
            </a:lvl4pPr>
            <a:lvl5pPr>
              <a:defRPr sz="2000"/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>
          <a:xfrm>
            <a:off x="839788" y="2057400"/>
            <a:ext cx="3932237" cy="3811588"/>
          </a:xfrm>
        </p:spPr>
        <p:txBody>
          <a:bodyPr/>
          <a:lstStyle>
            <a:lvl1pPr marL="0" indent="0"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96C69321-35DD-4BC7-953A-DC16A57A483D}" type="datetimeFigureOut">
              <a:rPr lang="en-US" noProof="0" smtClean="0"/>
              <a:t>4/6/2019</a:t>
            </a:fld>
            <a:endParaRPr lang="en-US" noProof="0" dirty="0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EDF5074B-1D8C-4FBF-B643-29DBF83DE07B}" type="slidenum">
              <a:rPr lang="en-US" noProof="0" smtClean="0"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835671795"/>
      </p:ext>
    </p:extLst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type="picTx" preserve="1">
  <p:cSld name="Picture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839788" y="457200"/>
            <a:ext cx="3932237" cy="1600200"/>
          </a:xfrm>
        </p:spPr>
        <p:txBody>
          <a:bodyPr anchor="b"/>
          <a:lstStyle>
            <a:lvl1pPr>
              <a:defRPr sz="3200"/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3" name="Picture Placeholder 2"/>
          <p:cNvSpPr>
            <a:spLocks noGrp="1"/>
          </p:cNvSpPr>
          <p:nvPr>
            <p:ph type="pic" idx="1"/>
          </p:nvPr>
        </p:nvSpPr>
        <p:spPr>
          <a:xfrm>
            <a:off x="5183188" y="987425"/>
            <a:ext cx="6172200" cy="4873625"/>
          </a:xfrm>
        </p:spPr>
        <p:txBody>
          <a:bodyPr/>
          <a:lstStyle>
            <a:lvl1pPr marL="0" indent="0">
              <a:buNone/>
              <a:defRPr sz="32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endParaRPr lang="en-US" noProof="0" dirty="0"/>
          </a:p>
        </p:txBody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>
          <a:xfrm>
            <a:off x="839788" y="2057400"/>
            <a:ext cx="3932237" cy="3811588"/>
          </a:xfrm>
        </p:spPr>
        <p:txBody>
          <a:bodyPr/>
          <a:lstStyle>
            <a:lvl1pPr marL="0" indent="0"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96C69321-35DD-4BC7-953A-DC16A57A483D}" type="datetimeFigureOut">
              <a:rPr lang="en-US" noProof="0" smtClean="0"/>
              <a:t>4/6/2019</a:t>
            </a:fld>
            <a:endParaRPr lang="en-US" noProof="0" dirty="0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EDF5074B-1D8C-4FBF-B643-29DBF83DE07B}" type="slidenum">
              <a:rPr lang="en-US" noProof="0" smtClean="0"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470735667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12" Type="http://schemas.openxmlformats.org/officeDocument/2006/relationships/theme" Target="../theme/theme1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5" Type="http://schemas.openxmlformats.org/officeDocument/2006/relationships/slideLayout" Target="../slideLayouts/slideLayout5.xml"/><Relationship Id="rId10" Type="http://schemas.openxmlformats.org/officeDocument/2006/relationships/slideLayout" Target="../slideLayouts/slideLayout10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96C69321-35DD-4BC7-953A-DC16A57A483D}" type="datetimeFigureOut">
              <a:rPr lang="en-US" noProof="0" smtClean="0"/>
              <a:t>4/6/2019</a:t>
            </a:fld>
            <a:endParaRPr lang="en-US" noProof="0" dirty="0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en-US" noProof="0" dirty="0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EDF5074B-1D8C-4FBF-B643-29DBF83DE07B}" type="slidenum">
              <a:rPr lang="en-US" noProof="0" smtClean="0"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2483430569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60" r:id="rId2"/>
    <p:sldLayoutId id="2147483661" r:id="rId3"/>
    <p:sldLayoutId id="2147483650" r:id="rId4"/>
    <p:sldLayoutId id="2147483651" r:id="rId5"/>
    <p:sldLayoutId id="2147483652" r:id="rId6"/>
    <p:sldLayoutId id="2147483653" r:id="rId7"/>
    <p:sldLayoutId id="2147483654" r:id="rId8"/>
    <p:sldLayoutId id="2147483655" r:id="rId9"/>
    <p:sldLayoutId id="2147483656" r:id="rId10"/>
    <p:sldLayoutId id="2147483657" r:id="rId11"/>
  </p:sldLayoutIdLst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2" Type="http://schemas.openxmlformats.org/officeDocument/2006/relationships/slideLayout" Target="../slideLayouts/slideLayout2.xml"/><Relationship Id="rId1" Type="http://schemas.openxmlformats.org/officeDocument/2006/relationships/tags" Target="../tags/tag2.xml"/></Relationships>
</file>

<file path=ppt/slides/_rels/slide2.xml.rels><?xml version="1.0" encoding="UTF-8" standalone="yes"?>
<Relationships xmlns="http://schemas.openxmlformats.org/package/2006/relationships"><Relationship Id="rId2" Type="http://schemas.openxmlformats.org/officeDocument/2006/relationships/slideLayout" Target="../slideLayouts/slideLayout2.xml"/><Relationship Id="rId1" Type="http://schemas.openxmlformats.org/officeDocument/2006/relationships/tags" Target="../tags/tag3.xml"/></Relationships>
</file>

<file path=ppt/slides/_rels/slide3.xml.rels><?xml version="1.0" encoding="UTF-8" standalone="yes"?>
<Relationships xmlns="http://schemas.openxmlformats.org/package/2006/relationships"><Relationship Id="rId2" Type="http://schemas.openxmlformats.org/officeDocument/2006/relationships/slideLayout" Target="../slideLayouts/slideLayout2.xml"/><Relationship Id="rId1" Type="http://schemas.openxmlformats.org/officeDocument/2006/relationships/tags" Target="../tags/tag4.xml"/></Relationships>
</file>

<file path=ppt/slides/_rels/slide4.xml.rels><?xml version="1.0" encoding="UTF-8" standalone="yes"?>
<Relationships xmlns="http://schemas.openxmlformats.org/package/2006/relationships"><Relationship Id="rId2" Type="http://schemas.openxmlformats.org/officeDocument/2006/relationships/slideLayout" Target="../slideLayouts/slideLayout2.xml"/><Relationship Id="rId1" Type="http://schemas.openxmlformats.org/officeDocument/2006/relationships/tags" Target="../tags/tag5.xml"/></Relationships>
</file>

<file path=ppt/slides/_rels/slide5.xml.rels><?xml version="1.0" encoding="UTF-8" standalone="yes"?>
<Relationships xmlns="http://schemas.openxmlformats.org/package/2006/relationships"><Relationship Id="rId2" Type="http://schemas.openxmlformats.org/officeDocument/2006/relationships/slideLayout" Target="../slideLayouts/slideLayout2.xml"/><Relationship Id="rId1" Type="http://schemas.openxmlformats.org/officeDocument/2006/relationships/tags" Target="../tags/tag6.xml"/></Relationships>
</file>

<file path=ppt/slides/_rels/slide6.xml.rels><?xml version="1.0" encoding="UTF-8" standalone="yes"?>
<Relationships xmlns="http://schemas.openxmlformats.org/package/2006/relationships"><Relationship Id="rId2" Type="http://schemas.openxmlformats.org/officeDocument/2006/relationships/slideLayout" Target="../slideLayouts/slideLayout2.xml"/><Relationship Id="rId1" Type="http://schemas.openxmlformats.org/officeDocument/2006/relationships/tags" Target="../tags/tag7.xml"/></Relationships>
</file>

<file path=ppt/slides/_rels/slide7.xml.rels><?xml version="1.0" encoding="UTF-8" standalone="yes"?>
<Relationships xmlns="http://schemas.openxmlformats.org/package/2006/relationships"><Relationship Id="rId2" Type="http://schemas.openxmlformats.org/officeDocument/2006/relationships/slideLayout" Target="../slideLayouts/slideLayout2.xml"/><Relationship Id="rId1" Type="http://schemas.openxmlformats.org/officeDocument/2006/relationships/tags" Target="../tags/tag8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>
            <a:extLst>
              <a:ext uri="{FF2B5EF4-FFF2-40B4-BE49-F238E27FC236}">
                <a16:creationId xmlns:a16="http://schemas.microsoft.com/office/drawing/2014/main" id="{0585D503-18B7-4E3F-9EA7-B526601A8614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GrpSpPr/>
          <p:nvPr/>
        </p:nvGrpSpPr>
        <p:grpSpPr>
          <a:xfrm>
            <a:off x="1323975" y="185859"/>
            <a:ext cx="3021013" cy="6221291"/>
            <a:chOff x="1323975" y="185859"/>
            <a:chExt cx="3021013" cy="6221291"/>
          </a:xfrm>
        </p:grpSpPr>
        <p:sp>
          <p:nvSpPr>
            <p:cNvPr id="3" name="AutoShape 3"/>
            <p:cNvSpPr>
              <a:spLocks noChangeAspect="1" noChangeArrowheads="1" noTextEdit="1"/>
            </p:cNvSpPr>
            <p:nvPr/>
          </p:nvSpPr>
          <p:spPr bwMode="auto">
            <a:xfrm>
              <a:off x="1323975" y="1447800"/>
              <a:ext cx="3019425" cy="495935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4" name="Freeform 3"/>
            <p:cNvSpPr>
              <a:spLocks/>
            </p:cNvSpPr>
            <p:nvPr/>
          </p:nvSpPr>
          <p:spPr bwMode="auto">
            <a:xfrm>
              <a:off x="1520825" y="1735138"/>
              <a:ext cx="2628900" cy="4381500"/>
            </a:xfrm>
            <a:custGeom>
              <a:avLst/>
              <a:gdLst>
                <a:gd name="T0" fmla="*/ 1131 w 1131"/>
                <a:gd name="T1" fmla="*/ 0 h 1887"/>
                <a:gd name="T2" fmla="*/ 0 w 1131"/>
                <a:gd name="T3" fmla="*/ 0 h 1887"/>
                <a:gd name="T4" fmla="*/ 0 w 1131"/>
                <a:gd name="T5" fmla="*/ 194 h 1887"/>
                <a:gd name="T6" fmla="*/ 460 w 1131"/>
                <a:gd name="T7" fmla="*/ 934 h 1887"/>
                <a:gd name="T8" fmla="*/ 460 w 1131"/>
                <a:gd name="T9" fmla="*/ 954 h 1887"/>
                <a:gd name="T10" fmla="*/ 0 w 1131"/>
                <a:gd name="T11" fmla="*/ 1694 h 1887"/>
                <a:gd name="T12" fmla="*/ 0 w 1131"/>
                <a:gd name="T13" fmla="*/ 1887 h 1887"/>
                <a:gd name="T14" fmla="*/ 1131 w 1131"/>
                <a:gd name="T15" fmla="*/ 1887 h 1887"/>
                <a:gd name="T16" fmla="*/ 1131 w 1131"/>
                <a:gd name="T17" fmla="*/ 1694 h 1887"/>
                <a:gd name="T18" fmla="*/ 671 w 1131"/>
                <a:gd name="T19" fmla="*/ 954 h 1887"/>
                <a:gd name="T20" fmla="*/ 671 w 1131"/>
                <a:gd name="T21" fmla="*/ 934 h 1887"/>
                <a:gd name="T22" fmla="*/ 1131 w 1131"/>
                <a:gd name="T23" fmla="*/ 194 h 1887"/>
                <a:gd name="T24" fmla="*/ 1131 w 1131"/>
                <a:gd name="T25" fmla="*/ 0 h 188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131" h="1887">
                  <a:moveTo>
                    <a:pt x="1131" y="0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0" y="675"/>
                    <a:pt x="297" y="865"/>
                    <a:pt x="460" y="934"/>
                  </a:cubicBezTo>
                  <a:cubicBezTo>
                    <a:pt x="469" y="937"/>
                    <a:pt x="469" y="950"/>
                    <a:pt x="460" y="954"/>
                  </a:cubicBezTo>
                  <a:cubicBezTo>
                    <a:pt x="297" y="1022"/>
                    <a:pt x="0" y="1212"/>
                    <a:pt x="0" y="1694"/>
                  </a:cubicBezTo>
                  <a:cubicBezTo>
                    <a:pt x="0" y="1887"/>
                    <a:pt x="0" y="1887"/>
                    <a:pt x="0" y="1887"/>
                  </a:cubicBezTo>
                  <a:cubicBezTo>
                    <a:pt x="1131" y="1887"/>
                    <a:pt x="1131" y="1887"/>
                    <a:pt x="1131" y="1887"/>
                  </a:cubicBezTo>
                  <a:cubicBezTo>
                    <a:pt x="1131" y="1694"/>
                    <a:pt x="1131" y="1694"/>
                    <a:pt x="1131" y="1694"/>
                  </a:cubicBezTo>
                  <a:cubicBezTo>
                    <a:pt x="1131" y="1212"/>
                    <a:pt x="834" y="1022"/>
                    <a:pt x="671" y="954"/>
                  </a:cubicBezTo>
                  <a:cubicBezTo>
                    <a:pt x="661" y="950"/>
                    <a:pt x="661" y="937"/>
                    <a:pt x="671" y="934"/>
                  </a:cubicBezTo>
                  <a:cubicBezTo>
                    <a:pt x="834" y="865"/>
                    <a:pt x="1131" y="675"/>
                    <a:pt x="1131" y="194"/>
                  </a:cubicBezTo>
                  <a:cubicBezTo>
                    <a:pt x="1131" y="0"/>
                    <a:pt x="1131" y="0"/>
                    <a:pt x="1131" y="0"/>
                  </a:cubicBezTo>
                </a:path>
              </a:pathLst>
            </a:custGeom>
            <a:solidFill>
              <a:srgbClr val="F5F5F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5" name="Freeform 4"/>
            <p:cNvSpPr>
              <a:spLocks/>
            </p:cNvSpPr>
            <p:nvPr/>
          </p:nvSpPr>
          <p:spPr bwMode="auto">
            <a:xfrm>
              <a:off x="1325563" y="1449388"/>
              <a:ext cx="3019425" cy="285750"/>
            </a:xfrm>
            <a:custGeom>
              <a:avLst/>
              <a:gdLst>
                <a:gd name="T0" fmla="*/ 1262 w 1299"/>
                <a:gd name="T1" fmla="*/ 0 h 123"/>
                <a:gd name="T2" fmla="*/ 36 w 1299"/>
                <a:gd name="T3" fmla="*/ 0 h 123"/>
                <a:gd name="T4" fmla="*/ 0 w 1299"/>
                <a:gd name="T5" fmla="*/ 36 h 123"/>
                <a:gd name="T6" fmla="*/ 0 w 1299"/>
                <a:gd name="T7" fmla="*/ 86 h 123"/>
                <a:gd name="T8" fmla="*/ 36 w 1299"/>
                <a:gd name="T9" fmla="*/ 123 h 123"/>
                <a:gd name="T10" fmla="*/ 1262 w 1299"/>
                <a:gd name="T11" fmla="*/ 123 h 123"/>
                <a:gd name="T12" fmla="*/ 1299 w 1299"/>
                <a:gd name="T13" fmla="*/ 86 h 123"/>
                <a:gd name="T14" fmla="*/ 1299 w 1299"/>
                <a:gd name="T15" fmla="*/ 36 h 123"/>
                <a:gd name="T16" fmla="*/ 1262 w 1299"/>
                <a:gd name="T17" fmla="*/ 0 h 12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299" h="123">
                  <a:moveTo>
                    <a:pt x="1262" y="0"/>
                  </a:moveTo>
                  <a:cubicBezTo>
                    <a:pt x="36" y="0"/>
                    <a:pt x="36" y="0"/>
                    <a:pt x="36" y="0"/>
                  </a:cubicBezTo>
                  <a:cubicBezTo>
                    <a:pt x="16" y="0"/>
                    <a:pt x="0" y="16"/>
                    <a:pt x="0" y="3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0" y="107"/>
                    <a:pt x="16" y="123"/>
                    <a:pt x="36" y="123"/>
                  </a:cubicBezTo>
                  <a:cubicBezTo>
                    <a:pt x="1262" y="123"/>
                    <a:pt x="1262" y="123"/>
                    <a:pt x="1262" y="123"/>
                  </a:cubicBezTo>
                  <a:cubicBezTo>
                    <a:pt x="1283" y="123"/>
                    <a:pt x="1299" y="107"/>
                    <a:pt x="1299" y="86"/>
                  </a:cubicBezTo>
                  <a:cubicBezTo>
                    <a:pt x="1299" y="36"/>
                    <a:pt x="1299" y="36"/>
                    <a:pt x="1299" y="36"/>
                  </a:cubicBezTo>
                  <a:cubicBezTo>
                    <a:pt x="1299" y="16"/>
                    <a:pt x="1283" y="0"/>
                    <a:pt x="1262" y="0"/>
                  </a:cubicBezTo>
                  <a:close/>
                </a:path>
              </a:pathLst>
            </a:custGeom>
            <a:solidFill>
              <a:srgbClr val="8C623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sz="2800" dirty="0">
                <a:latin typeface="Arial" panose="020B0604020202020204" pitchFamily="34" charset="0"/>
                <a:cs typeface="Arial" panose="020B0604020202020204" pitchFamily="34" charset="0"/>
              </a:endParaRPr>
            </a:p>
          </p:txBody>
        </p:sp>
        <p:sp>
          <p:nvSpPr>
            <p:cNvPr id="6" name="Freeform 5"/>
            <p:cNvSpPr>
              <a:spLocks/>
            </p:cNvSpPr>
            <p:nvPr/>
          </p:nvSpPr>
          <p:spPr bwMode="auto">
            <a:xfrm>
              <a:off x="1325563" y="6116638"/>
              <a:ext cx="3019425" cy="288925"/>
            </a:xfrm>
            <a:custGeom>
              <a:avLst/>
              <a:gdLst>
                <a:gd name="T0" fmla="*/ 1262 w 1299"/>
                <a:gd name="T1" fmla="*/ 0 h 124"/>
                <a:gd name="T2" fmla="*/ 36 w 1299"/>
                <a:gd name="T3" fmla="*/ 0 h 124"/>
                <a:gd name="T4" fmla="*/ 0 w 1299"/>
                <a:gd name="T5" fmla="*/ 37 h 124"/>
                <a:gd name="T6" fmla="*/ 0 w 1299"/>
                <a:gd name="T7" fmla="*/ 87 h 124"/>
                <a:gd name="T8" fmla="*/ 36 w 1299"/>
                <a:gd name="T9" fmla="*/ 124 h 124"/>
                <a:gd name="T10" fmla="*/ 1262 w 1299"/>
                <a:gd name="T11" fmla="*/ 124 h 124"/>
                <a:gd name="T12" fmla="*/ 1299 w 1299"/>
                <a:gd name="T13" fmla="*/ 87 h 124"/>
                <a:gd name="T14" fmla="*/ 1299 w 1299"/>
                <a:gd name="T15" fmla="*/ 37 h 124"/>
                <a:gd name="T16" fmla="*/ 1262 w 1299"/>
                <a:gd name="T17" fmla="*/ 0 h 1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299" h="124">
                  <a:moveTo>
                    <a:pt x="1262" y="0"/>
                  </a:moveTo>
                  <a:cubicBezTo>
                    <a:pt x="36" y="0"/>
                    <a:pt x="36" y="0"/>
                    <a:pt x="36" y="0"/>
                  </a:cubicBezTo>
                  <a:cubicBezTo>
                    <a:pt x="16" y="0"/>
                    <a:pt x="0" y="17"/>
                    <a:pt x="0" y="37"/>
                  </a:cubicBezTo>
                  <a:cubicBezTo>
                    <a:pt x="0" y="87"/>
                    <a:pt x="0" y="87"/>
                    <a:pt x="0" y="87"/>
                  </a:cubicBezTo>
                  <a:cubicBezTo>
                    <a:pt x="0" y="107"/>
                    <a:pt x="16" y="124"/>
                    <a:pt x="36" y="124"/>
                  </a:cubicBezTo>
                  <a:cubicBezTo>
                    <a:pt x="1262" y="124"/>
                    <a:pt x="1262" y="124"/>
                    <a:pt x="1262" y="124"/>
                  </a:cubicBezTo>
                  <a:cubicBezTo>
                    <a:pt x="1283" y="124"/>
                    <a:pt x="1299" y="107"/>
                    <a:pt x="1299" y="87"/>
                  </a:cubicBezTo>
                  <a:cubicBezTo>
                    <a:pt x="1299" y="37"/>
                    <a:pt x="1299" y="37"/>
                    <a:pt x="1299" y="37"/>
                  </a:cubicBezTo>
                  <a:cubicBezTo>
                    <a:pt x="1299" y="17"/>
                    <a:pt x="1283" y="0"/>
                    <a:pt x="1262" y="0"/>
                  </a:cubicBezTo>
                  <a:close/>
                </a:path>
              </a:pathLst>
            </a:custGeom>
            <a:solidFill>
              <a:srgbClr val="8C623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7" name="Freeform 6"/>
            <p:cNvSpPr>
              <a:spLocks/>
            </p:cNvSpPr>
            <p:nvPr/>
          </p:nvSpPr>
          <p:spPr bwMode="auto">
            <a:xfrm>
              <a:off x="1325563" y="6232525"/>
              <a:ext cx="3019425" cy="173038"/>
            </a:xfrm>
            <a:custGeom>
              <a:avLst/>
              <a:gdLst>
                <a:gd name="T0" fmla="*/ 1262 w 1299"/>
                <a:gd name="T1" fmla="*/ 36 h 74"/>
                <a:gd name="T2" fmla="*/ 36 w 1299"/>
                <a:gd name="T3" fmla="*/ 36 h 74"/>
                <a:gd name="T4" fmla="*/ 0 w 1299"/>
                <a:gd name="T5" fmla="*/ 0 h 74"/>
                <a:gd name="T6" fmla="*/ 0 w 1299"/>
                <a:gd name="T7" fmla="*/ 37 h 74"/>
                <a:gd name="T8" fmla="*/ 36 w 1299"/>
                <a:gd name="T9" fmla="*/ 74 h 74"/>
                <a:gd name="T10" fmla="*/ 1262 w 1299"/>
                <a:gd name="T11" fmla="*/ 74 h 74"/>
                <a:gd name="T12" fmla="*/ 1299 w 1299"/>
                <a:gd name="T13" fmla="*/ 37 h 74"/>
                <a:gd name="T14" fmla="*/ 1299 w 1299"/>
                <a:gd name="T15" fmla="*/ 0 h 74"/>
                <a:gd name="T16" fmla="*/ 1262 w 1299"/>
                <a:gd name="T17" fmla="*/ 36 h 7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299" h="74">
                  <a:moveTo>
                    <a:pt x="1262" y="36"/>
                  </a:moveTo>
                  <a:cubicBezTo>
                    <a:pt x="36" y="36"/>
                    <a:pt x="36" y="36"/>
                    <a:pt x="36" y="36"/>
                  </a:cubicBezTo>
                  <a:cubicBezTo>
                    <a:pt x="16" y="36"/>
                    <a:pt x="0" y="20"/>
                    <a:pt x="0" y="0"/>
                  </a:cubicBezTo>
                  <a:cubicBezTo>
                    <a:pt x="0" y="37"/>
                    <a:pt x="0" y="37"/>
                    <a:pt x="0" y="37"/>
                  </a:cubicBezTo>
                  <a:cubicBezTo>
                    <a:pt x="0" y="57"/>
                    <a:pt x="16" y="74"/>
                    <a:pt x="36" y="74"/>
                  </a:cubicBezTo>
                  <a:cubicBezTo>
                    <a:pt x="1262" y="74"/>
                    <a:pt x="1262" y="74"/>
                    <a:pt x="1262" y="74"/>
                  </a:cubicBezTo>
                  <a:cubicBezTo>
                    <a:pt x="1283" y="74"/>
                    <a:pt x="1299" y="57"/>
                    <a:pt x="1299" y="37"/>
                  </a:cubicBezTo>
                  <a:cubicBezTo>
                    <a:pt x="1299" y="0"/>
                    <a:pt x="1299" y="0"/>
                    <a:pt x="1299" y="0"/>
                  </a:cubicBezTo>
                  <a:cubicBezTo>
                    <a:pt x="1299" y="20"/>
                    <a:pt x="1283" y="36"/>
                    <a:pt x="1262" y="36"/>
                  </a:cubicBezTo>
                  <a:close/>
                </a:path>
              </a:pathLst>
            </a:custGeom>
            <a:solidFill>
              <a:srgbClr val="855C36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8" name="top sand"/>
            <p:cNvSpPr>
              <a:spLocks/>
            </p:cNvSpPr>
            <p:nvPr/>
          </p:nvSpPr>
          <p:spPr bwMode="auto">
            <a:xfrm>
              <a:off x="1638300" y="2382838"/>
              <a:ext cx="2395538" cy="1495425"/>
            </a:xfrm>
            <a:custGeom>
              <a:avLst/>
              <a:gdLst>
                <a:gd name="T0" fmla="*/ 22 w 1031"/>
                <a:gd name="T1" fmla="*/ 4 h 644"/>
                <a:gd name="T2" fmla="*/ 1 w 1031"/>
                <a:gd name="T3" fmla="*/ 21 h 644"/>
                <a:gd name="T4" fmla="*/ 78 w 1031"/>
                <a:gd name="T5" fmla="*/ 295 h 644"/>
                <a:gd name="T6" fmla="*/ 259 w 1031"/>
                <a:gd name="T7" fmla="*/ 515 h 644"/>
                <a:gd name="T8" fmla="*/ 516 w 1031"/>
                <a:gd name="T9" fmla="*/ 644 h 644"/>
                <a:gd name="T10" fmla="*/ 769 w 1031"/>
                <a:gd name="T11" fmla="*/ 518 h 644"/>
                <a:gd name="T12" fmla="*/ 952 w 1031"/>
                <a:gd name="T13" fmla="*/ 297 h 644"/>
                <a:gd name="T14" fmla="*/ 1030 w 1031"/>
                <a:gd name="T15" fmla="*/ 21 h 644"/>
                <a:gd name="T16" fmla="*/ 1009 w 1031"/>
                <a:gd name="T17" fmla="*/ 4 h 644"/>
                <a:gd name="T18" fmla="*/ 661 w 1031"/>
                <a:gd name="T19" fmla="*/ 118 h 644"/>
                <a:gd name="T20" fmla="*/ 370 w 1031"/>
                <a:gd name="T21" fmla="*/ 118 h 644"/>
                <a:gd name="T22" fmla="*/ 22 w 1031"/>
                <a:gd name="T23" fmla="*/ 4 h 64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1031" h="644">
                  <a:moveTo>
                    <a:pt x="22" y="4"/>
                  </a:moveTo>
                  <a:cubicBezTo>
                    <a:pt x="11" y="0"/>
                    <a:pt x="0" y="10"/>
                    <a:pt x="1" y="21"/>
                  </a:cubicBezTo>
                  <a:cubicBezTo>
                    <a:pt x="11" y="122"/>
                    <a:pt x="37" y="214"/>
                    <a:pt x="78" y="295"/>
                  </a:cubicBezTo>
                  <a:cubicBezTo>
                    <a:pt x="122" y="381"/>
                    <a:pt x="182" y="455"/>
                    <a:pt x="259" y="515"/>
                  </a:cubicBezTo>
                  <a:cubicBezTo>
                    <a:pt x="370" y="603"/>
                    <a:pt x="483" y="636"/>
                    <a:pt x="516" y="644"/>
                  </a:cubicBezTo>
                  <a:cubicBezTo>
                    <a:pt x="548" y="636"/>
                    <a:pt x="658" y="604"/>
                    <a:pt x="769" y="518"/>
                  </a:cubicBezTo>
                  <a:cubicBezTo>
                    <a:pt x="846" y="458"/>
                    <a:pt x="908" y="384"/>
                    <a:pt x="952" y="297"/>
                  </a:cubicBezTo>
                  <a:cubicBezTo>
                    <a:pt x="993" y="216"/>
                    <a:pt x="1019" y="123"/>
                    <a:pt x="1030" y="21"/>
                  </a:cubicBezTo>
                  <a:cubicBezTo>
                    <a:pt x="1031" y="10"/>
                    <a:pt x="1020" y="0"/>
                    <a:pt x="1009" y="4"/>
                  </a:cubicBezTo>
                  <a:cubicBezTo>
                    <a:pt x="661" y="118"/>
                    <a:pt x="661" y="118"/>
                    <a:pt x="661" y="118"/>
                  </a:cubicBezTo>
                  <a:cubicBezTo>
                    <a:pt x="566" y="149"/>
                    <a:pt x="465" y="149"/>
                    <a:pt x="370" y="118"/>
                  </a:cubicBezTo>
                  <a:lnTo>
                    <a:pt x="22" y="4"/>
                  </a:lnTo>
                  <a:close/>
                </a:path>
              </a:pathLst>
            </a:custGeom>
            <a:solidFill>
              <a:srgbClr val="EDCD7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9" name="bottom sand"/>
            <p:cNvSpPr>
              <a:spLocks/>
            </p:cNvSpPr>
            <p:nvPr/>
          </p:nvSpPr>
          <p:spPr bwMode="auto">
            <a:xfrm>
              <a:off x="1625600" y="5057775"/>
              <a:ext cx="2417763" cy="1058863"/>
            </a:xfrm>
            <a:custGeom>
              <a:avLst/>
              <a:gdLst>
                <a:gd name="T0" fmla="*/ 0 w 1523"/>
                <a:gd name="T1" fmla="*/ 667 h 667"/>
                <a:gd name="T2" fmla="*/ 763 w 1523"/>
                <a:gd name="T3" fmla="*/ 0 h 667"/>
                <a:gd name="T4" fmla="*/ 1523 w 1523"/>
                <a:gd name="T5" fmla="*/ 667 h 667"/>
                <a:gd name="T6" fmla="*/ 0 w 1523"/>
                <a:gd name="T7" fmla="*/ 667 h 66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523" h="667">
                  <a:moveTo>
                    <a:pt x="0" y="667"/>
                  </a:moveTo>
                  <a:lnTo>
                    <a:pt x="763" y="0"/>
                  </a:lnTo>
                  <a:lnTo>
                    <a:pt x="1523" y="667"/>
                  </a:lnTo>
                  <a:lnTo>
                    <a:pt x="0" y="667"/>
                  </a:lnTo>
                  <a:close/>
                </a:path>
              </a:pathLst>
            </a:custGeom>
            <a:solidFill>
              <a:srgbClr val="EDCD7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0" name="straight connector"/>
            <p:cNvSpPr>
              <a:spLocks noChangeArrowheads="1"/>
            </p:cNvSpPr>
            <p:nvPr/>
          </p:nvSpPr>
          <p:spPr bwMode="auto">
            <a:xfrm>
              <a:off x="2792413" y="3855244"/>
              <a:ext cx="87313" cy="2259807"/>
            </a:xfrm>
            <a:prstGeom prst="rect">
              <a:avLst/>
            </a:prstGeom>
            <a:solidFill>
              <a:srgbClr val="EDCD7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grpSp>
          <p:nvGrpSpPr>
            <p:cNvPr id="12" name="button: start timer"/>
            <p:cNvGrpSpPr/>
            <p:nvPr/>
          </p:nvGrpSpPr>
          <p:grpSpPr>
            <a:xfrm>
              <a:off x="1512000" y="185859"/>
              <a:ext cx="2636838" cy="799962"/>
              <a:chOff x="1332706" y="185859"/>
              <a:chExt cx="2636838" cy="799962"/>
            </a:xfrm>
          </p:grpSpPr>
          <p:sp>
            <p:nvSpPr>
              <p:cNvPr id="13" name="Rounded Rectangle 12"/>
              <p:cNvSpPr/>
              <p:nvPr/>
            </p:nvSpPr>
            <p:spPr>
              <a:xfrm>
                <a:off x="1332706" y="288262"/>
                <a:ext cx="2636838" cy="697559"/>
              </a:xfrm>
              <a:prstGeom prst="roundRect">
                <a:avLst/>
              </a:prstGeom>
              <a:solidFill>
                <a:schemeClr val="accent1">
                  <a:lumMod val="7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sz="2800" dirty="0">
                  <a:latin typeface="Arial" panose="020B0604020202020204" pitchFamily="34" charset="0"/>
                  <a:cs typeface="Arial" panose="020B0604020202020204" pitchFamily="34" charset="0"/>
                </a:endParaRPr>
              </a:p>
            </p:txBody>
          </p:sp>
          <p:sp>
            <p:nvSpPr>
              <p:cNvPr id="14" name="Rounded Rectangle 13"/>
              <p:cNvSpPr/>
              <p:nvPr/>
            </p:nvSpPr>
            <p:spPr>
              <a:xfrm>
                <a:off x="1332706" y="185859"/>
                <a:ext cx="2636838" cy="697559"/>
              </a:xfrm>
              <a:prstGeom prst="roundRect">
                <a:avLst/>
              </a:prstGeom>
              <a:solidFill>
                <a:schemeClr val="accent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r>
                  <a:rPr lang="en-US" sz="2800" dirty="0">
                    <a:latin typeface="Arial" panose="020B0604020202020204" pitchFamily="34" charset="0"/>
                    <a:cs typeface="Arial" panose="020B0604020202020204" pitchFamily="34" charset="0"/>
                  </a:rPr>
                  <a:t>START TIMER</a:t>
                </a:r>
              </a:p>
            </p:txBody>
          </p:sp>
        </p:grpSp>
        <p:grpSp>
          <p:nvGrpSpPr>
            <p:cNvPr id="15" name="times up"/>
            <p:cNvGrpSpPr/>
            <p:nvPr/>
          </p:nvGrpSpPr>
          <p:grpSpPr>
            <a:xfrm>
              <a:off x="1512000" y="185859"/>
              <a:ext cx="2636838" cy="799962"/>
              <a:chOff x="4321176" y="185859"/>
              <a:chExt cx="2636838" cy="799962"/>
            </a:xfrm>
          </p:grpSpPr>
          <p:sp>
            <p:nvSpPr>
              <p:cNvPr id="16" name="Rounded Rectangle 15"/>
              <p:cNvSpPr/>
              <p:nvPr/>
            </p:nvSpPr>
            <p:spPr>
              <a:xfrm>
                <a:off x="4321176" y="288262"/>
                <a:ext cx="2636838" cy="697559"/>
              </a:xfrm>
              <a:prstGeom prst="roundRect">
                <a:avLst/>
              </a:prstGeom>
              <a:solidFill>
                <a:schemeClr val="accent1">
                  <a:lumMod val="7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sz="2800" dirty="0">
                  <a:latin typeface="Arial" panose="020B0604020202020204" pitchFamily="34" charset="0"/>
                  <a:cs typeface="Arial" panose="020B0604020202020204" pitchFamily="34" charset="0"/>
                </a:endParaRPr>
              </a:p>
            </p:txBody>
          </p:sp>
          <p:sp>
            <p:nvSpPr>
              <p:cNvPr id="17" name="Rounded Rectangle 16"/>
              <p:cNvSpPr/>
              <p:nvPr/>
            </p:nvSpPr>
            <p:spPr>
              <a:xfrm>
                <a:off x="4321176" y="185859"/>
                <a:ext cx="2636838" cy="697559"/>
              </a:xfrm>
              <a:prstGeom prst="roundRect">
                <a:avLst/>
              </a:prstGeom>
              <a:solidFill>
                <a:schemeClr val="accent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r>
                  <a:rPr lang="en-US" sz="2800" dirty="0">
                    <a:latin typeface="Arial" panose="020B0604020202020204" pitchFamily="34" charset="0"/>
                    <a:cs typeface="Arial" panose="020B0604020202020204" pitchFamily="34" charset="0"/>
                  </a:rPr>
                  <a:t>TIME’S UP!</a:t>
                </a:r>
              </a:p>
            </p:txBody>
          </p:sp>
        </p:grpSp>
      </p:grpSp>
      <p:sp>
        <p:nvSpPr>
          <p:cNvPr id="27" name="TextBox 26">
            <a:extLst>
              <a:ext uri="{FF2B5EF4-FFF2-40B4-BE49-F238E27FC236}">
                <a16:creationId xmlns:a16="http://schemas.microsoft.com/office/drawing/2014/main" id="{C81F7623-547B-4F1C-9848-0AFBE55E686D}"/>
              </a:ext>
            </a:extLst>
          </p:cNvPr>
          <p:cNvSpPr txBox="1"/>
          <p:nvPr/>
        </p:nvSpPr>
        <p:spPr>
          <a:xfrm>
            <a:off x="7694190" y="185859"/>
            <a:ext cx="3337773" cy="1261884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2800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TIME LIMIT: </a:t>
            </a:r>
          </a:p>
          <a:p>
            <a:pPr algn="ctr"/>
            <a:r>
              <a:rPr lang="en-US" sz="4800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30 seconds</a:t>
            </a:r>
          </a:p>
        </p:txBody>
      </p:sp>
      <p:sp>
        <p:nvSpPr>
          <p:cNvPr id="11" name="Title 10" hidden="1">
            <a:extLst>
              <a:ext uri="{FF2B5EF4-FFF2-40B4-BE49-F238E27FC236}">
                <a16:creationId xmlns:a16="http://schemas.microsoft.com/office/drawing/2014/main" id="{361FE34F-0603-4263-9E87-21C311F4CCE9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Slide 1</a:t>
            </a:r>
          </a:p>
        </p:txBody>
      </p:sp>
    </p:spTree>
    <p:custDataLst>
      <p:tags r:id="rId1"/>
    </p:custDataLst>
    <p:extLst>
      <p:ext uri="{BB962C8B-B14F-4D97-AF65-F5344CB8AC3E}">
        <p14:creationId xmlns:p14="http://schemas.microsoft.com/office/powerpoint/2010/main" val="3700158667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>
            <a:extLst>
              <a:ext uri="{FF2B5EF4-FFF2-40B4-BE49-F238E27FC236}">
                <a16:creationId xmlns:a16="http://schemas.microsoft.com/office/drawing/2014/main" id="{07B08732-2CC2-4332-ABCB-A909844446E4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GrpSpPr/>
          <p:nvPr/>
        </p:nvGrpSpPr>
        <p:grpSpPr>
          <a:xfrm>
            <a:off x="1323975" y="185859"/>
            <a:ext cx="3021013" cy="6221291"/>
            <a:chOff x="1323975" y="185859"/>
            <a:chExt cx="3021013" cy="6221291"/>
          </a:xfrm>
        </p:grpSpPr>
        <p:sp>
          <p:nvSpPr>
            <p:cNvPr id="3" name="AutoShape 3"/>
            <p:cNvSpPr>
              <a:spLocks noChangeAspect="1" noChangeArrowheads="1" noTextEdit="1"/>
            </p:cNvSpPr>
            <p:nvPr/>
          </p:nvSpPr>
          <p:spPr bwMode="auto">
            <a:xfrm>
              <a:off x="1323975" y="1447800"/>
              <a:ext cx="3019425" cy="495935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4" name="Freeform 3"/>
            <p:cNvSpPr>
              <a:spLocks/>
            </p:cNvSpPr>
            <p:nvPr/>
          </p:nvSpPr>
          <p:spPr bwMode="auto">
            <a:xfrm>
              <a:off x="1520825" y="1735138"/>
              <a:ext cx="2628900" cy="4381500"/>
            </a:xfrm>
            <a:custGeom>
              <a:avLst/>
              <a:gdLst>
                <a:gd name="T0" fmla="*/ 1131 w 1131"/>
                <a:gd name="T1" fmla="*/ 0 h 1887"/>
                <a:gd name="T2" fmla="*/ 0 w 1131"/>
                <a:gd name="T3" fmla="*/ 0 h 1887"/>
                <a:gd name="T4" fmla="*/ 0 w 1131"/>
                <a:gd name="T5" fmla="*/ 194 h 1887"/>
                <a:gd name="T6" fmla="*/ 460 w 1131"/>
                <a:gd name="T7" fmla="*/ 934 h 1887"/>
                <a:gd name="T8" fmla="*/ 460 w 1131"/>
                <a:gd name="T9" fmla="*/ 954 h 1887"/>
                <a:gd name="T10" fmla="*/ 0 w 1131"/>
                <a:gd name="T11" fmla="*/ 1694 h 1887"/>
                <a:gd name="T12" fmla="*/ 0 w 1131"/>
                <a:gd name="T13" fmla="*/ 1887 h 1887"/>
                <a:gd name="T14" fmla="*/ 1131 w 1131"/>
                <a:gd name="T15" fmla="*/ 1887 h 1887"/>
                <a:gd name="T16" fmla="*/ 1131 w 1131"/>
                <a:gd name="T17" fmla="*/ 1694 h 1887"/>
                <a:gd name="T18" fmla="*/ 671 w 1131"/>
                <a:gd name="T19" fmla="*/ 954 h 1887"/>
                <a:gd name="T20" fmla="*/ 671 w 1131"/>
                <a:gd name="T21" fmla="*/ 934 h 1887"/>
                <a:gd name="T22" fmla="*/ 1131 w 1131"/>
                <a:gd name="T23" fmla="*/ 194 h 1887"/>
                <a:gd name="T24" fmla="*/ 1131 w 1131"/>
                <a:gd name="T25" fmla="*/ 0 h 188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131" h="1887">
                  <a:moveTo>
                    <a:pt x="1131" y="0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0" y="675"/>
                    <a:pt x="297" y="865"/>
                    <a:pt x="460" y="934"/>
                  </a:cubicBezTo>
                  <a:cubicBezTo>
                    <a:pt x="469" y="937"/>
                    <a:pt x="469" y="950"/>
                    <a:pt x="460" y="954"/>
                  </a:cubicBezTo>
                  <a:cubicBezTo>
                    <a:pt x="297" y="1022"/>
                    <a:pt x="0" y="1212"/>
                    <a:pt x="0" y="1694"/>
                  </a:cubicBezTo>
                  <a:cubicBezTo>
                    <a:pt x="0" y="1887"/>
                    <a:pt x="0" y="1887"/>
                    <a:pt x="0" y="1887"/>
                  </a:cubicBezTo>
                  <a:cubicBezTo>
                    <a:pt x="1131" y="1887"/>
                    <a:pt x="1131" y="1887"/>
                    <a:pt x="1131" y="1887"/>
                  </a:cubicBezTo>
                  <a:cubicBezTo>
                    <a:pt x="1131" y="1694"/>
                    <a:pt x="1131" y="1694"/>
                    <a:pt x="1131" y="1694"/>
                  </a:cubicBezTo>
                  <a:cubicBezTo>
                    <a:pt x="1131" y="1212"/>
                    <a:pt x="834" y="1022"/>
                    <a:pt x="671" y="954"/>
                  </a:cubicBezTo>
                  <a:cubicBezTo>
                    <a:pt x="661" y="950"/>
                    <a:pt x="661" y="937"/>
                    <a:pt x="671" y="934"/>
                  </a:cubicBezTo>
                  <a:cubicBezTo>
                    <a:pt x="834" y="865"/>
                    <a:pt x="1131" y="675"/>
                    <a:pt x="1131" y="194"/>
                  </a:cubicBezTo>
                  <a:cubicBezTo>
                    <a:pt x="1131" y="0"/>
                    <a:pt x="1131" y="0"/>
                    <a:pt x="1131" y="0"/>
                  </a:cubicBezTo>
                </a:path>
              </a:pathLst>
            </a:custGeom>
            <a:solidFill>
              <a:srgbClr val="F5F5F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5" name="Freeform 4"/>
            <p:cNvSpPr>
              <a:spLocks/>
            </p:cNvSpPr>
            <p:nvPr/>
          </p:nvSpPr>
          <p:spPr bwMode="auto">
            <a:xfrm>
              <a:off x="1325563" y="1449388"/>
              <a:ext cx="3019425" cy="285750"/>
            </a:xfrm>
            <a:custGeom>
              <a:avLst/>
              <a:gdLst>
                <a:gd name="T0" fmla="*/ 1262 w 1299"/>
                <a:gd name="T1" fmla="*/ 0 h 123"/>
                <a:gd name="T2" fmla="*/ 36 w 1299"/>
                <a:gd name="T3" fmla="*/ 0 h 123"/>
                <a:gd name="T4" fmla="*/ 0 w 1299"/>
                <a:gd name="T5" fmla="*/ 36 h 123"/>
                <a:gd name="T6" fmla="*/ 0 w 1299"/>
                <a:gd name="T7" fmla="*/ 86 h 123"/>
                <a:gd name="T8" fmla="*/ 36 w 1299"/>
                <a:gd name="T9" fmla="*/ 123 h 123"/>
                <a:gd name="T10" fmla="*/ 1262 w 1299"/>
                <a:gd name="T11" fmla="*/ 123 h 123"/>
                <a:gd name="T12" fmla="*/ 1299 w 1299"/>
                <a:gd name="T13" fmla="*/ 86 h 123"/>
                <a:gd name="T14" fmla="*/ 1299 w 1299"/>
                <a:gd name="T15" fmla="*/ 36 h 123"/>
                <a:gd name="T16" fmla="*/ 1262 w 1299"/>
                <a:gd name="T17" fmla="*/ 0 h 12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299" h="123">
                  <a:moveTo>
                    <a:pt x="1262" y="0"/>
                  </a:moveTo>
                  <a:cubicBezTo>
                    <a:pt x="36" y="0"/>
                    <a:pt x="36" y="0"/>
                    <a:pt x="36" y="0"/>
                  </a:cubicBezTo>
                  <a:cubicBezTo>
                    <a:pt x="16" y="0"/>
                    <a:pt x="0" y="16"/>
                    <a:pt x="0" y="3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0" y="107"/>
                    <a:pt x="16" y="123"/>
                    <a:pt x="36" y="123"/>
                  </a:cubicBezTo>
                  <a:cubicBezTo>
                    <a:pt x="1262" y="123"/>
                    <a:pt x="1262" y="123"/>
                    <a:pt x="1262" y="123"/>
                  </a:cubicBezTo>
                  <a:cubicBezTo>
                    <a:pt x="1283" y="123"/>
                    <a:pt x="1299" y="107"/>
                    <a:pt x="1299" y="86"/>
                  </a:cubicBezTo>
                  <a:cubicBezTo>
                    <a:pt x="1299" y="36"/>
                    <a:pt x="1299" y="36"/>
                    <a:pt x="1299" y="36"/>
                  </a:cubicBezTo>
                  <a:cubicBezTo>
                    <a:pt x="1299" y="16"/>
                    <a:pt x="1283" y="0"/>
                    <a:pt x="1262" y="0"/>
                  </a:cubicBezTo>
                  <a:close/>
                </a:path>
              </a:pathLst>
            </a:custGeom>
            <a:solidFill>
              <a:srgbClr val="8C623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sz="2800" dirty="0">
                <a:latin typeface="Arial" panose="020B0604020202020204" pitchFamily="34" charset="0"/>
                <a:cs typeface="Arial" panose="020B0604020202020204" pitchFamily="34" charset="0"/>
              </a:endParaRPr>
            </a:p>
          </p:txBody>
        </p:sp>
        <p:sp>
          <p:nvSpPr>
            <p:cNvPr id="6" name="Freeform 5"/>
            <p:cNvSpPr>
              <a:spLocks/>
            </p:cNvSpPr>
            <p:nvPr/>
          </p:nvSpPr>
          <p:spPr bwMode="auto">
            <a:xfrm>
              <a:off x="1325563" y="6116638"/>
              <a:ext cx="3019425" cy="288925"/>
            </a:xfrm>
            <a:custGeom>
              <a:avLst/>
              <a:gdLst>
                <a:gd name="T0" fmla="*/ 1262 w 1299"/>
                <a:gd name="T1" fmla="*/ 0 h 124"/>
                <a:gd name="T2" fmla="*/ 36 w 1299"/>
                <a:gd name="T3" fmla="*/ 0 h 124"/>
                <a:gd name="T4" fmla="*/ 0 w 1299"/>
                <a:gd name="T5" fmla="*/ 37 h 124"/>
                <a:gd name="T6" fmla="*/ 0 w 1299"/>
                <a:gd name="T7" fmla="*/ 87 h 124"/>
                <a:gd name="T8" fmla="*/ 36 w 1299"/>
                <a:gd name="T9" fmla="*/ 124 h 124"/>
                <a:gd name="T10" fmla="*/ 1262 w 1299"/>
                <a:gd name="T11" fmla="*/ 124 h 124"/>
                <a:gd name="T12" fmla="*/ 1299 w 1299"/>
                <a:gd name="T13" fmla="*/ 87 h 124"/>
                <a:gd name="T14" fmla="*/ 1299 w 1299"/>
                <a:gd name="T15" fmla="*/ 37 h 124"/>
                <a:gd name="T16" fmla="*/ 1262 w 1299"/>
                <a:gd name="T17" fmla="*/ 0 h 1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299" h="124">
                  <a:moveTo>
                    <a:pt x="1262" y="0"/>
                  </a:moveTo>
                  <a:cubicBezTo>
                    <a:pt x="36" y="0"/>
                    <a:pt x="36" y="0"/>
                    <a:pt x="36" y="0"/>
                  </a:cubicBezTo>
                  <a:cubicBezTo>
                    <a:pt x="16" y="0"/>
                    <a:pt x="0" y="17"/>
                    <a:pt x="0" y="37"/>
                  </a:cubicBezTo>
                  <a:cubicBezTo>
                    <a:pt x="0" y="87"/>
                    <a:pt x="0" y="87"/>
                    <a:pt x="0" y="87"/>
                  </a:cubicBezTo>
                  <a:cubicBezTo>
                    <a:pt x="0" y="107"/>
                    <a:pt x="16" y="124"/>
                    <a:pt x="36" y="124"/>
                  </a:cubicBezTo>
                  <a:cubicBezTo>
                    <a:pt x="1262" y="124"/>
                    <a:pt x="1262" y="124"/>
                    <a:pt x="1262" y="124"/>
                  </a:cubicBezTo>
                  <a:cubicBezTo>
                    <a:pt x="1283" y="124"/>
                    <a:pt x="1299" y="107"/>
                    <a:pt x="1299" y="87"/>
                  </a:cubicBezTo>
                  <a:cubicBezTo>
                    <a:pt x="1299" y="37"/>
                    <a:pt x="1299" y="37"/>
                    <a:pt x="1299" y="37"/>
                  </a:cubicBezTo>
                  <a:cubicBezTo>
                    <a:pt x="1299" y="17"/>
                    <a:pt x="1283" y="0"/>
                    <a:pt x="1262" y="0"/>
                  </a:cubicBezTo>
                  <a:close/>
                </a:path>
              </a:pathLst>
            </a:custGeom>
            <a:solidFill>
              <a:srgbClr val="8C623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7" name="Freeform 6"/>
            <p:cNvSpPr>
              <a:spLocks/>
            </p:cNvSpPr>
            <p:nvPr/>
          </p:nvSpPr>
          <p:spPr bwMode="auto">
            <a:xfrm>
              <a:off x="1325563" y="6232525"/>
              <a:ext cx="3019425" cy="173038"/>
            </a:xfrm>
            <a:custGeom>
              <a:avLst/>
              <a:gdLst>
                <a:gd name="T0" fmla="*/ 1262 w 1299"/>
                <a:gd name="T1" fmla="*/ 36 h 74"/>
                <a:gd name="T2" fmla="*/ 36 w 1299"/>
                <a:gd name="T3" fmla="*/ 36 h 74"/>
                <a:gd name="T4" fmla="*/ 0 w 1299"/>
                <a:gd name="T5" fmla="*/ 0 h 74"/>
                <a:gd name="T6" fmla="*/ 0 w 1299"/>
                <a:gd name="T7" fmla="*/ 37 h 74"/>
                <a:gd name="T8" fmla="*/ 36 w 1299"/>
                <a:gd name="T9" fmla="*/ 74 h 74"/>
                <a:gd name="T10" fmla="*/ 1262 w 1299"/>
                <a:gd name="T11" fmla="*/ 74 h 74"/>
                <a:gd name="T12" fmla="*/ 1299 w 1299"/>
                <a:gd name="T13" fmla="*/ 37 h 74"/>
                <a:gd name="T14" fmla="*/ 1299 w 1299"/>
                <a:gd name="T15" fmla="*/ 0 h 74"/>
                <a:gd name="T16" fmla="*/ 1262 w 1299"/>
                <a:gd name="T17" fmla="*/ 36 h 7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299" h="74">
                  <a:moveTo>
                    <a:pt x="1262" y="36"/>
                  </a:moveTo>
                  <a:cubicBezTo>
                    <a:pt x="36" y="36"/>
                    <a:pt x="36" y="36"/>
                    <a:pt x="36" y="36"/>
                  </a:cubicBezTo>
                  <a:cubicBezTo>
                    <a:pt x="16" y="36"/>
                    <a:pt x="0" y="20"/>
                    <a:pt x="0" y="0"/>
                  </a:cubicBezTo>
                  <a:cubicBezTo>
                    <a:pt x="0" y="37"/>
                    <a:pt x="0" y="37"/>
                    <a:pt x="0" y="37"/>
                  </a:cubicBezTo>
                  <a:cubicBezTo>
                    <a:pt x="0" y="57"/>
                    <a:pt x="16" y="74"/>
                    <a:pt x="36" y="74"/>
                  </a:cubicBezTo>
                  <a:cubicBezTo>
                    <a:pt x="1262" y="74"/>
                    <a:pt x="1262" y="74"/>
                    <a:pt x="1262" y="74"/>
                  </a:cubicBezTo>
                  <a:cubicBezTo>
                    <a:pt x="1283" y="74"/>
                    <a:pt x="1299" y="57"/>
                    <a:pt x="1299" y="37"/>
                  </a:cubicBezTo>
                  <a:cubicBezTo>
                    <a:pt x="1299" y="0"/>
                    <a:pt x="1299" y="0"/>
                    <a:pt x="1299" y="0"/>
                  </a:cubicBezTo>
                  <a:cubicBezTo>
                    <a:pt x="1299" y="20"/>
                    <a:pt x="1283" y="36"/>
                    <a:pt x="1262" y="36"/>
                  </a:cubicBezTo>
                  <a:close/>
                </a:path>
              </a:pathLst>
            </a:custGeom>
            <a:solidFill>
              <a:srgbClr val="855C36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8" name="top sand"/>
            <p:cNvSpPr>
              <a:spLocks/>
            </p:cNvSpPr>
            <p:nvPr/>
          </p:nvSpPr>
          <p:spPr bwMode="auto">
            <a:xfrm>
              <a:off x="1638300" y="2382838"/>
              <a:ext cx="2395538" cy="1495425"/>
            </a:xfrm>
            <a:custGeom>
              <a:avLst/>
              <a:gdLst>
                <a:gd name="T0" fmla="*/ 22 w 1031"/>
                <a:gd name="T1" fmla="*/ 4 h 644"/>
                <a:gd name="T2" fmla="*/ 1 w 1031"/>
                <a:gd name="T3" fmla="*/ 21 h 644"/>
                <a:gd name="T4" fmla="*/ 78 w 1031"/>
                <a:gd name="T5" fmla="*/ 295 h 644"/>
                <a:gd name="T6" fmla="*/ 259 w 1031"/>
                <a:gd name="T7" fmla="*/ 515 h 644"/>
                <a:gd name="T8" fmla="*/ 516 w 1031"/>
                <a:gd name="T9" fmla="*/ 644 h 644"/>
                <a:gd name="T10" fmla="*/ 769 w 1031"/>
                <a:gd name="T11" fmla="*/ 518 h 644"/>
                <a:gd name="T12" fmla="*/ 952 w 1031"/>
                <a:gd name="T13" fmla="*/ 297 h 644"/>
                <a:gd name="T14" fmla="*/ 1030 w 1031"/>
                <a:gd name="T15" fmla="*/ 21 h 644"/>
                <a:gd name="T16" fmla="*/ 1009 w 1031"/>
                <a:gd name="T17" fmla="*/ 4 h 644"/>
                <a:gd name="T18" fmla="*/ 661 w 1031"/>
                <a:gd name="T19" fmla="*/ 118 h 644"/>
                <a:gd name="T20" fmla="*/ 370 w 1031"/>
                <a:gd name="T21" fmla="*/ 118 h 644"/>
                <a:gd name="T22" fmla="*/ 22 w 1031"/>
                <a:gd name="T23" fmla="*/ 4 h 64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1031" h="644">
                  <a:moveTo>
                    <a:pt x="22" y="4"/>
                  </a:moveTo>
                  <a:cubicBezTo>
                    <a:pt x="11" y="0"/>
                    <a:pt x="0" y="10"/>
                    <a:pt x="1" y="21"/>
                  </a:cubicBezTo>
                  <a:cubicBezTo>
                    <a:pt x="11" y="122"/>
                    <a:pt x="37" y="214"/>
                    <a:pt x="78" y="295"/>
                  </a:cubicBezTo>
                  <a:cubicBezTo>
                    <a:pt x="122" y="381"/>
                    <a:pt x="182" y="455"/>
                    <a:pt x="259" y="515"/>
                  </a:cubicBezTo>
                  <a:cubicBezTo>
                    <a:pt x="370" y="603"/>
                    <a:pt x="483" y="636"/>
                    <a:pt x="516" y="644"/>
                  </a:cubicBezTo>
                  <a:cubicBezTo>
                    <a:pt x="548" y="636"/>
                    <a:pt x="658" y="604"/>
                    <a:pt x="769" y="518"/>
                  </a:cubicBezTo>
                  <a:cubicBezTo>
                    <a:pt x="846" y="458"/>
                    <a:pt x="908" y="384"/>
                    <a:pt x="952" y="297"/>
                  </a:cubicBezTo>
                  <a:cubicBezTo>
                    <a:pt x="993" y="216"/>
                    <a:pt x="1019" y="123"/>
                    <a:pt x="1030" y="21"/>
                  </a:cubicBezTo>
                  <a:cubicBezTo>
                    <a:pt x="1031" y="10"/>
                    <a:pt x="1020" y="0"/>
                    <a:pt x="1009" y="4"/>
                  </a:cubicBezTo>
                  <a:cubicBezTo>
                    <a:pt x="661" y="118"/>
                    <a:pt x="661" y="118"/>
                    <a:pt x="661" y="118"/>
                  </a:cubicBezTo>
                  <a:cubicBezTo>
                    <a:pt x="566" y="149"/>
                    <a:pt x="465" y="149"/>
                    <a:pt x="370" y="118"/>
                  </a:cubicBezTo>
                  <a:lnTo>
                    <a:pt x="22" y="4"/>
                  </a:lnTo>
                  <a:close/>
                </a:path>
              </a:pathLst>
            </a:custGeom>
            <a:solidFill>
              <a:srgbClr val="EDCD7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9" name="bottom sand"/>
            <p:cNvSpPr>
              <a:spLocks/>
            </p:cNvSpPr>
            <p:nvPr/>
          </p:nvSpPr>
          <p:spPr bwMode="auto">
            <a:xfrm>
              <a:off x="1625600" y="5057775"/>
              <a:ext cx="2417763" cy="1058863"/>
            </a:xfrm>
            <a:custGeom>
              <a:avLst/>
              <a:gdLst>
                <a:gd name="T0" fmla="*/ 0 w 1523"/>
                <a:gd name="T1" fmla="*/ 667 h 667"/>
                <a:gd name="T2" fmla="*/ 763 w 1523"/>
                <a:gd name="T3" fmla="*/ 0 h 667"/>
                <a:gd name="T4" fmla="*/ 1523 w 1523"/>
                <a:gd name="T5" fmla="*/ 667 h 667"/>
                <a:gd name="T6" fmla="*/ 0 w 1523"/>
                <a:gd name="T7" fmla="*/ 667 h 66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523" h="667">
                  <a:moveTo>
                    <a:pt x="0" y="667"/>
                  </a:moveTo>
                  <a:lnTo>
                    <a:pt x="763" y="0"/>
                  </a:lnTo>
                  <a:lnTo>
                    <a:pt x="1523" y="667"/>
                  </a:lnTo>
                  <a:lnTo>
                    <a:pt x="0" y="667"/>
                  </a:lnTo>
                  <a:close/>
                </a:path>
              </a:pathLst>
            </a:custGeom>
            <a:solidFill>
              <a:srgbClr val="EDCD7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0" name="straight connector"/>
            <p:cNvSpPr>
              <a:spLocks noChangeArrowheads="1"/>
            </p:cNvSpPr>
            <p:nvPr/>
          </p:nvSpPr>
          <p:spPr bwMode="auto">
            <a:xfrm>
              <a:off x="2792413" y="3855244"/>
              <a:ext cx="87313" cy="2259807"/>
            </a:xfrm>
            <a:prstGeom prst="rect">
              <a:avLst/>
            </a:prstGeom>
            <a:solidFill>
              <a:srgbClr val="EDCD7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grpSp>
          <p:nvGrpSpPr>
            <p:cNvPr id="12" name="button: start timer"/>
            <p:cNvGrpSpPr/>
            <p:nvPr/>
          </p:nvGrpSpPr>
          <p:grpSpPr>
            <a:xfrm>
              <a:off x="1512000" y="185859"/>
              <a:ext cx="2636838" cy="799962"/>
              <a:chOff x="1332706" y="185859"/>
              <a:chExt cx="2636838" cy="799962"/>
            </a:xfrm>
          </p:grpSpPr>
          <p:sp>
            <p:nvSpPr>
              <p:cNvPr id="13" name="Rounded Rectangle 12"/>
              <p:cNvSpPr/>
              <p:nvPr/>
            </p:nvSpPr>
            <p:spPr>
              <a:xfrm>
                <a:off x="1332706" y="288262"/>
                <a:ext cx="2636838" cy="697559"/>
              </a:xfrm>
              <a:prstGeom prst="roundRect">
                <a:avLst/>
              </a:prstGeom>
              <a:solidFill>
                <a:schemeClr val="accent1">
                  <a:lumMod val="7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sz="2800" dirty="0">
                  <a:latin typeface="Arial" panose="020B0604020202020204" pitchFamily="34" charset="0"/>
                  <a:cs typeface="Arial" panose="020B0604020202020204" pitchFamily="34" charset="0"/>
                </a:endParaRPr>
              </a:p>
            </p:txBody>
          </p:sp>
          <p:sp>
            <p:nvSpPr>
              <p:cNvPr id="14" name="Rounded Rectangle 13"/>
              <p:cNvSpPr/>
              <p:nvPr/>
            </p:nvSpPr>
            <p:spPr>
              <a:xfrm>
                <a:off x="1332706" y="185859"/>
                <a:ext cx="2636838" cy="697559"/>
              </a:xfrm>
              <a:prstGeom prst="roundRect">
                <a:avLst/>
              </a:prstGeom>
              <a:solidFill>
                <a:schemeClr val="accent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r>
                  <a:rPr lang="en-US" sz="2800" dirty="0">
                    <a:latin typeface="Arial" panose="020B0604020202020204" pitchFamily="34" charset="0"/>
                    <a:cs typeface="Arial" panose="020B0604020202020204" pitchFamily="34" charset="0"/>
                  </a:rPr>
                  <a:t>START TIMER</a:t>
                </a:r>
              </a:p>
            </p:txBody>
          </p:sp>
        </p:grpSp>
        <p:grpSp>
          <p:nvGrpSpPr>
            <p:cNvPr id="15" name="times up"/>
            <p:cNvGrpSpPr/>
            <p:nvPr/>
          </p:nvGrpSpPr>
          <p:grpSpPr>
            <a:xfrm>
              <a:off x="1512000" y="185859"/>
              <a:ext cx="2636838" cy="799962"/>
              <a:chOff x="4321176" y="185859"/>
              <a:chExt cx="2636838" cy="799962"/>
            </a:xfrm>
          </p:grpSpPr>
          <p:sp>
            <p:nvSpPr>
              <p:cNvPr id="16" name="Rounded Rectangle 15"/>
              <p:cNvSpPr/>
              <p:nvPr/>
            </p:nvSpPr>
            <p:spPr>
              <a:xfrm>
                <a:off x="4321176" y="288262"/>
                <a:ext cx="2636838" cy="697559"/>
              </a:xfrm>
              <a:prstGeom prst="roundRect">
                <a:avLst/>
              </a:prstGeom>
              <a:solidFill>
                <a:schemeClr val="accent1">
                  <a:lumMod val="7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sz="2800" dirty="0">
                  <a:latin typeface="Arial" panose="020B0604020202020204" pitchFamily="34" charset="0"/>
                  <a:cs typeface="Arial" panose="020B0604020202020204" pitchFamily="34" charset="0"/>
                </a:endParaRPr>
              </a:p>
            </p:txBody>
          </p:sp>
          <p:sp>
            <p:nvSpPr>
              <p:cNvPr id="17" name="Rounded Rectangle 16"/>
              <p:cNvSpPr/>
              <p:nvPr/>
            </p:nvSpPr>
            <p:spPr>
              <a:xfrm>
                <a:off x="4321176" y="185859"/>
                <a:ext cx="2636838" cy="697559"/>
              </a:xfrm>
              <a:prstGeom prst="roundRect">
                <a:avLst/>
              </a:prstGeom>
              <a:solidFill>
                <a:schemeClr val="accent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r>
                  <a:rPr lang="en-US" sz="2800" dirty="0">
                    <a:latin typeface="Arial" panose="020B0604020202020204" pitchFamily="34" charset="0"/>
                    <a:cs typeface="Arial" panose="020B0604020202020204" pitchFamily="34" charset="0"/>
                  </a:rPr>
                  <a:t>TIME’S UP!</a:t>
                </a:r>
              </a:p>
            </p:txBody>
          </p:sp>
        </p:grpSp>
      </p:grpSp>
      <p:sp>
        <p:nvSpPr>
          <p:cNvPr id="27" name="TextBox 26">
            <a:extLst>
              <a:ext uri="{FF2B5EF4-FFF2-40B4-BE49-F238E27FC236}">
                <a16:creationId xmlns:a16="http://schemas.microsoft.com/office/drawing/2014/main" id="{5990B326-03BB-47FD-87E6-38D225FF06F6}"/>
              </a:ext>
            </a:extLst>
          </p:cNvPr>
          <p:cNvSpPr txBox="1"/>
          <p:nvPr/>
        </p:nvSpPr>
        <p:spPr>
          <a:xfrm>
            <a:off x="8088528" y="185859"/>
            <a:ext cx="2549096" cy="1261884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2800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TIME LIMIT: </a:t>
            </a:r>
          </a:p>
          <a:p>
            <a:pPr algn="ctr"/>
            <a:r>
              <a:rPr lang="en-US" sz="4800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1 minute</a:t>
            </a:r>
          </a:p>
        </p:txBody>
      </p:sp>
      <p:sp>
        <p:nvSpPr>
          <p:cNvPr id="11" name="Title 10" hidden="1">
            <a:extLst>
              <a:ext uri="{FF2B5EF4-FFF2-40B4-BE49-F238E27FC236}">
                <a16:creationId xmlns:a16="http://schemas.microsoft.com/office/drawing/2014/main" id="{37349FB4-32B4-4650-8895-51BD883795FB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Slide 2</a:t>
            </a:r>
          </a:p>
        </p:txBody>
      </p:sp>
    </p:spTree>
    <p:custDataLst>
      <p:tags r:id="rId1"/>
    </p:custDataLst>
    <p:extLst>
      <p:ext uri="{BB962C8B-B14F-4D97-AF65-F5344CB8AC3E}">
        <p14:creationId xmlns:p14="http://schemas.microsoft.com/office/powerpoint/2010/main" val="3726274278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>
            <a:extLst>
              <a:ext uri="{FF2B5EF4-FFF2-40B4-BE49-F238E27FC236}">
                <a16:creationId xmlns:a16="http://schemas.microsoft.com/office/drawing/2014/main" id="{96DFF3FB-5D0B-4A34-BD7E-A9D9B2E9504F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GrpSpPr/>
          <p:nvPr/>
        </p:nvGrpSpPr>
        <p:grpSpPr>
          <a:xfrm>
            <a:off x="1323975" y="185859"/>
            <a:ext cx="3021013" cy="6221291"/>
            <a:chOff x="1323975" y="185859"/>
            <a:chExt cx="3021013" cy="6221291"/>
          </a:xfrm>
        </p:grpSpPr>
        <p:sp>
          <p:nvSpPr>
            <p:cNvPr id="3" name="AutoShape 3"/>
            <p:cNvSpPr>
              <a:spLocks noChangeAspect="1" noChangeArrowheads="1" noTextEdit="1"/>
            </p:cNvSpPr>
            <p:nvPr/>
          </p:nvSpPr>
          <p:spPr bwMode="auto">
            <a:xfrm>
              <a:off x="1323975" y="1447800"/>
              <a:ext cx="3019425" cy="495935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4" name="Freeform 3"/>
            <p:cNvSpPr>
              <a:spLocks/>
            </p:cNvSpPr>
            <p:nvPr/>
          </p:nvSpPr>
          <p:spPr bwMode="auto">
            <a:xfrm>
              <a:off x="1520825" y="1735138"/>
              <a:ext cx="2628900" cy="4381500"/>
            </a:xfrm>
            <a:custGeom>
              <a:avLst/>
              <a:gdLst>
                <a:gd name="T0" fmla="*/ 1131 w 1131"/>
                <a:gd name="T1" fmla="*/ 0 h 1887"/>
                <a:gd name="T2" fmla="*/ 0 w 1131"/>
                <a:gd name="T3" fmla="*/ 0 h 1887"/>
                <a:gd name="T4" fmla="*/ 0 w 1131"/>
                <a:gd name="T5" fmla="*/ 194 h 1887"/>
                <a:gd name="T6" fmla="*/ 460 w 1131"/>
                <a:gd name="T7" fmla="*/ 934 h 1887"/>
                <a:gd name="T8" fmla="*/ 460 w 1131"/>
                <a:gd name="T9" fmla="*/ 954 h 1887"/>
                <a:gd name="T10" fmla="*/ 0 w 1131"/>
                <a:gd name="T11" fmla="*/ 1694 h 1887"/>
                <a:gd name="T12" fmla="*/ 0 w 1131"/>
                <a:gd name="T13" fmla="*/ 1887 h 1887"/>
                <a:gd name="T14" fmla="*/ 1131 w 1131"/>
                <a:gd name="T15" fmla="*/ 1887 h 1887"/>
                <a:gd name="T16" fmla="*/ 1131 w 1131"/>
                <a:gd name="T17" fmla="*/ 1694 h 1887"/>
                <a:gd name="T18" fmla="*/ 671 w 1131"/>
                <a:gd name="T19" fmla="*/ 954 h 1887"/>
                <a:gd name="T20" fmla="*/ 671 w 1131"/>
                <a:gd name="T21" fmla="*/ 934 h 1887"/>
                <a:gd name="T22" fmla="*/ 1131 w 1131"/>
                <a:gd name="T23" fmla="*/ 194 h 1887"/>
                <a:gd name="T24" fmla="*/ 1131 w 1131"/>
                <a:gd name="T25" fmla="*/ 0 h 188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131" h="1887">
                  <a:moveTo>
                    <a:pt x="1131" y="0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0" y="675"/>
                    <a:pt x="297" y="865"/>
                    <a:pt x="460" y="934"/>
                  </a:cubicBezTo>
                  <a:cubicBezTo>
                    <a:pt x="469" y="937"/>
                    <a:pt x="469" y="950"/>
                    <a:pt x="460" y="954"/>
                  </a:cubicBezTo>
                  <a:cubicBezTo>
                    <a:pt x="297" y="1022"/>
                    <a:pt x="0" y="1212"/>
                    <a:pt x="0" y="1694"/>
                  </a:cubicBezTo>
                  <a:cubicBezTo>
                    <a:pt x="0" y="1887"/>
                    <a:pt x="0" y="1887"/>
                    <a:pt x="0" y="1887"/>
                  </a:cubicBezTo>
                  <a:cubicBezTo>
                    <a:pt x="1131" y="1887"/>
                    <a:pt x="1131" y="1887"/>
                    <a:pt x="1131" y="1887"/>
                  </a:cubicBezTo>
                  <a:cubicBezTo>
                    <a:pt x="1131" y="1694"/>
                    <a:pt x="1131" y="1694"/>
                    <a:pt x="1131" y="1694"/>
                  </a:cubicBezTo>
                  <a:cubicBezTo>
                    <a:pt x="1131" y="1212"/>
                    <a:pt x="834" y="1022"/>
                    <a:pt x="671" y="954"/>
                  </a:cubicBezTo>
                  <a:cubicBezTo>
                    <a:pt x="661" y="950"/>
                    <a:pt x="661" y="937"/>
                    <a:pt x="671" y="934"/>
                  </a:cubicBezTo>
                  <a:cubicBezTo>
                    <a:pt x="834" y="865"/>
                    <a:pt x="1131" y="675"/>
                    <a:pt x="1131" y="194"/>
                  </a:cubicBezTo>
                  <a:cubicBezTo>
                    <a:pt x="1131" y="0"/>
                    <a:pt x="1131" y="0"/>
                    <a:pt x="1131" y="0"/>
                  </a:cubicBezTo>
                </a:path>
              </a:pathLst>
            </a:custGeom>
            <a:solidFill>
              <a:srgbClr val="F5F5F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5" name="Freeform 4"/>
            <p:cNvSpPr>
              <a:spLocks/>
            </p:cNvSpPr>
            <p:nvPr/>
          </p:nvSpPr>
          <p:spPr bwMode="auto">
            <a:xfrm>
              <a:off x="1325563" y="1449388"/>
              <a:ext cx="3019425" cy="285750"/>
            </a:xfrm>
            <a:custGeom>
              <a:avLst/>
              <a:gdLst>
                <a:gd name="T0" fmla="*/ 1262 w 1299"/>
                <a:gd name="T1" fmla="*/ 0 h 123"/>
                <a:gd name="T2" fmla="*/ 36 w 1299"/>
                <a:gd name="T3" fmla="*/ 0 h 123"/>
                <a:gd name="T4" fmla="*/ 0 w 1299"/>
                <a:gd name="T5" fmla="*/ 36 h 123"/>
                <a:gd name="T6" fmla="*/ 0 w 1299"/>
                <a:gd name="T7" fmla="*/ 86 h 123"/>
                <a:gd name="T8" fmla="*/ 36 w 1299"/>
                <a:gd name="T9" fmla="*/ 123 h 123"/>
                <a:gd name="T10" fmla="*/ 1262 w 1299"/>
                <a:gd name="T11" fmla="*/ 123 h 123"/>
                <a:gd name="T12" fmla="*/ 1299 w 1299"/>
                <a:gd name="T13" fmla="*/ 86 h 123"/>
                <a:gd name="T14" fmla="*/ 1299 w 1299"/>
                <a:gd name="T15" fmla="*/ 36 h 123"/>
                <a:gd name="T16" fmla="*/ 1262 w 1299"/>
                <a:gd name="T17" fmla="*/ 0 h 12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299" h="123">
                  <a:moveTo>
                    <a:pt x="1262" y="0"/>
                  </a:moveTo>
                  <a:cubicBezTo>
                    <a:pt x="36" y="0"/>
                    <a:pt x="36" y="0"/>
                    <a:pt x="36" y="0"/>
                  </a:cubicBezTo>
                  <a:cubicBezTo>
                    <a:pt x="16" y="0"/>
                    <a:pt x="0" y="16"/>
                    <a:pt x="0" y="3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0" y="107"/>
                    <a:pt x="16" y="123"/>
                    <a:pt x="36" y="123"/>
                  </a:cubicBezTo>
                  <a:cubicBezTo>
                    <a:pt x="1262" y="123"/>
                    <a:pt x="1262" y="123"/>
                    <a:pt x="1262" y="123"/>
                  </a:cubicBezTo>
                  <a:cubicBezTo>
                    <a:pt x="1283" y="123"/>
                    <a:pt x="1299" y="107"/>
                    <a:pt x="1299" y="86"/>
                  </a:cubicBezTo>
                  <a:cubicBezTo>
                    <a:pt x="1299" y="36"/>
                    <a:pt x="1299" y="36"/>
                    <a:pt x="1299" y="36"/>
                  </a:cubicBezTo>
                  <a:cubicBezTo>
                    <a:pt x="1299" y="16"/>
                    <a:pt x="1283" y="0"/>
                    <a:pt x="1262" y="0"/>
                  </a:cubicBezTo>
                  <a:close/>
                </a:path>
              </a:pathLst>
            </a:custGeom>
            <a:solidFill>
              <a:srgbClr val="8C623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sz="2800" dirty="0">
                <a:latin typeface="Arial" panose="020B0604020202020204" pitchFamily="34" charset="0"/>
                <a:cs typeface="Arial" panose="020B0604020202020204" pitchFamily="34" charset="0"/>
              </a:endParaRPr>
            </a:p>
          </p:txBody>
        </p:sp>
        <p:sp>
          <p:nvSpPr>
            <p:cNvPr id="6" name="Freeform 5"/>
            <p:cNvSpPr>
              <a:spLocks/>
            </p:cNvSpPr>
            <p:nvPr/>
          </p:nvSpPr>
          <p:spPr bwMode="auto">
            <a:xfrm>
              <a:off x="1325563" y="6116638"/>
              <a:ext cx="3019425" cy="288925"/>
            </a:xfrm>
            <a:custGeom>
              <a:avLst/>
              <a:gdLst>
                <a:gd name="T0" fmla="*/ 1262 w 1299"/>
                <a:gd name="T1" fmla="*/ 0 h 124"/>
                <a:gd name="T2" fmla="*/ 36 w 1299"/>
                <a:gd name="T3" fmla="*/ 0 h 124"/>
                <a:gd name="T4" fmla="*/ 0 w 1299"/>
                <a:gd name="T5" fmla="*/ 37 h 124"/>
                <a:gd name="T6" fmla="*/ 0 w 1299"/>
                <a:gd name="T7" fmla="*/ 87 h 124"/>
                <a:gd name="T8" fmla="*/ 36 w 1299"/>
                <a:gd name="T9" fmla="*/ 124 h 124"/>
                <a:gd name="T10" fmla="*/ 1262 w 1299"/>
                <a:gd name="T11" fmla="*/ 124 h 124"/>
                <a:gd name="T12" fmla="*/ 1299 w 1299"/>
                <a:gd name="T13" fmla="*/ 87 h 124"/>
                <a:gd name="T14" fmla="*/ 1299 w 1299"/>
                <a:gd name="T15" fmla="*/ 37 h 124"/>
                <a:gd name="T16" fmla="*/ 1262 w 1299"/>
                <a:gd name="T17" fmla="*/ 0 h 1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299" h="124">
                  <a:moveTo>
                    <a:pt x="1262" y="0"/>
                  </a:moveTo>
                  <a:cubicBezTo>
                    <a:pt x="36" y="0"/>
                    <a:pt x="36" y="0"/>
                    <a:pt x="36" y="0"/>
                  </a:cubicBezTo>
                  <a:cubicBezTo>
                    <a:pt x="16" y="0"/>
                    <a:pt x="0" y="17"/>
                    <a:pt x="0" y="37"/>
                  </a:cubicBezTo>
                  <a:cubicBezTo>
                    <a:pt x="0" y="87"/>
                    <a:pt x="0" y="87"/>
                    <a:pt x="0" y="87"/>
                  </a:cubicBezTo>
                  <a:cubicBezTo>
                    <a:pt x="0" y="107"/>
                    <a:pt x="16" y="124"/>
                    <a:pt x="36" y="124"/>
                  </a:cubicBezTo>
                  <a:cubicBezTo>
                    <a:pt x="1262" y="124"/>
                    <a:pt x="1262" y="124"/>
                    <a:pt x="1262" y="124"/>
                  </a:cubicBezTo>
                  <a:cubicBezTo>
                    <a:pt x="1283" y="124"/>
                    <a:pt x="1299" y="107"/>
                    <a:pt x="1299" y="87"/>
                  </a:cubicBezTo>
                  <a:cubicBezTo>
                    <a:pt x="1299" y="37"/>
                    <a:pt x="1299" y="37"/>
                    <a:pt x="1299" y="37"/>
                  </a:cubicBezTo>
                  <a:cubicBezTo>
                    <a:pt x="1299" y="17"/>
                    <a:pt x="1283" y="0"/>
                    <a:pt x="1262" y="0"/>
                  </a:cubicBezTo>
                  <a:close/>
                </a:path>
              </a:pathLst>
            </a:custGeom>
            <a:solidFill>
              <a:srgbClr val="8C623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7" name="Freeform 6"/>
            <p:cNvSpPr>
              <a:spLocks/>
            </p:cNvSpPr>
            <p:nvPr/>
          </p:nvSpPr>
          <p:spPr bwMode="auto">
            <a:xfrm>
              <a:off x="1325563" y="6232525"/>
              <a:ext cx="3019425" cy="173038"/>
            </a:xfrm>
            <a:custGeom>
              <a:avLst/>
              <a:gdLst>
                <a:gd name="T0" fmla="*/ 1262 w 1299"/>
                <a:gd name="T1" fmla="*/ 36 h 74"/>
                <a:gd name="T2" fmla="*/ 36 w 1299"/>
                <a:gd name="T3" fmla="*/ 36 h 74"/>
                <a:gd name="T4" fmla="*/ 0 w 1299"/>
                <a:gd name="T5" fmla="*/ 0 h 74"/>
                <a:gd name="T6" fmla="*/ 0 w 1299"/>
                <a:gd name="T7" fmla="*/ 37 h 74"/>
                <a:gd name="T8" fmla="*/ 36 w 1299"/>
                <a:gd name="T9" fmla="*/ 74 h 74"/>
                <a:gd name="T10" fmla="*/ 1262 w 1299"/>
                <a:gd name="T11" fmla="*/ 74 h 74"/>
                <a:gd name="T12" fmla="*/ 1299 w 1299"/>
                <a:gd name="T13" fmla="*/ 37 h 74"/>
                <a:gd name="T14" fmla="*/ 1299 w 1299"/>
                <a:gd name="T15" fmla="*/ 0 h 74"/>
                <a:gd name="T16" fmla="*/ 1262 w 1299"/>
                <a:gd name="T17" fmla="*/ 36 h 7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299" h="74">
                  <a:moveTo>
                    <a:pt x="1262" y="36"/>
                  </a:moveTo>
                  <a:cubicBezTo>
                    <a:pt x="36" y="36"/>
                    <a:pt x="36" y="36"/>
                    <a:pt x="36" y="36"/>
                  </a:cubicBezTo>
                  <a:cubicBezTo>
                    <a:pt x="16" y="36"/>
                    <a:pt x="0" y="20"/>
                    <a:pt x="0" y="0"/>
                  </a:cubicBezTo>
                  <a:cubicBezTo>
                    <a:pt x="0" y="37"/>
                    <a:pt x="0" y="37"/>
                    <a:pt x="0" y="37"/>
                  </a:cubicBezTo>
                  <a:cubicBezTo>
                    <a:pt x="0" y="57"/>
                    <a:pt x="16" y="74"/>
                    <a:pt x="36" y="74"/>
                  </a:cubicBezTo>
                  <a:cubicBezTo>
                    <a:pt x="1262" y="74"/>
                    <a:pt x="1262" y="74"/>
                    <a:pt x="1262" y="74"/>
                  </a:cubicBezTo>
                  <a:cubicBezTo>
                    <a:pt x="1283" y="74"/>
                    <a:pt x="1299" y="57"/>
                    <a:pt x="1299" y="37"/>
                  </a:cubicBezTo>
                  <a:cubicBezTo>
                    <a:pt x="1299" y="0"/>
                    <a:pt x="1299" y="0"/>
                    <a:pt x="1299" y="0"/>
                  </a:cubicBezTo>
                  <a:cubicBezTo>
                    <a:pt x="1299" y="20"/>
                    <a:pt x="1283" y="36"/>
                    <a:pt x="1262" y="36"/>
                  </a:cubicBezTo>
                  <a:close/>
                </a:path>
              </a:pathLst>
            </a:custGeom>
            <a:solidFill>
              <a:srgbClr val="855C36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8" name="top sand"/>
            <p:cNvSpPr>
              <a:spLocks/>
            </p:cNvSpPr>
            <p:nvPr/>
          </p:nvSpPr>
          <p:spPr bwMode="auto">
            <a:xfrm>
              <a:off x="1638300" y="2382838"/>
              <a:ext cx="2395538" cy="1495425"/>
            </a:xfrm>
            <a:custGeom>
              <a:avLst/>
              <a:gdLst>
                <a:gd name="T0" fmla="*/ 22 w 1031"/>
                <a:gd name="T1" fmla="*/ 4 h 644"/>
                <a:gd name="T2" fmla="*/ 1 w 1031"/>
                <a:gd name="T3" fmla="*/ 21 h 644"/>
                <a:gd name="T4" fmla="*/ 78 w 1031"/>
                <a:gd name="T5" fmla="*/ 295 h 644"/>
                <a:gd name="T6" fmla="*/ 259 w 1031"/>
                <a:gd name="T7" fmla="*/ 515 h 644"/>
                <a:gd name="T8" fmla="*/ 516 w 1031"/>
                <a:gd name="T9" fmla="*/ 644 h 644"/>
                <a:gd name="T10" fmla="*/ 769 w 1031"/>
                <a:gd name="T11" fmla="*/ 518 h 644"/>
                <a:gd name="T12" fmla="*/ 952 w 1031"/>
                <a:gd name="T13" fmla="*/ 297 h 644"/>
                <a:gd name="T14" fmla="*/ 1030 w 1031"/>
                <a:gd name="T15" fmla="*/ 21 h 644"/>
                <a:gd name="T16" fmla="*/ 1009 w 1031"/>
                <a:gd name="T17" fmla="*/ 4 h 644"/>
                <a:gd name="T18" fmla="*/ 661 w 1031"/>
                <a:gd name="T19" fmla="*/ 118 h 644"/>
                <a:gd name="T20" fmla="*/ 370 w 1031"/>
                <a:gd name="T21" fmla="*/ 118 h 644"/>
                <a:gd name="T22" fmla="*/ 22 w 1031"/>
                <a:gd name="T23" fmla="*/ 4 h 64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1031" h="644">
                  <a:moveTo>
                    <a:pt x="22" y="4"/>
                  </a:moveTo>
                  <a:cubicBezTo>
                    <a:pt x="11" y="0"/>
                    <a:pt x="0" y="10"/>
                    <a:pt x="1" y="21"/>
                  </a:cubicBezTo>
                  <a:cubicBezTo>
                    <a:pt x="11" y="122"/>
                    <a:pt x="37" y="214"/>
                    <a:pt x="78" y="295"/>
                  </a:cubicBezTo>
                  <a:cubicBezTo>
                    <a:pt x="122" y="381"/>
                    <a:pt x="182" y="455"/>
                    <a:pt x="259" y="515"/>
                  </a:cubicBezTo>
                  <a:cubicBezTo>
                    <a:pt x="370" y="603"/>
                    <a:pt x="483" y="636"/>
                    <a:pt x="516" y="644"/>
                  </a:cubicBezTo>
                  <a:cubicBezTo>
                    <a:pt x="548" y="636"/>
                    <a:pt x="658" y="604"/>
                    <a:pt x="769" y="518"/>
                  </a:cubicBezTo>
                  <a:cubicBezTo>
                    <a:pt x="846" y="458"/>
                    <a:pt x="908" y="384"/>
                    <a:pt x="952" y="297"/>
                  </a:cubicBezTo>
                  <a:cubicBezTo>
                    <a:pt x="993" y="216"/>
                    <a:pt x="1019" y="123"/>
                    <a:pt x="1030" y="21"/>
                  </a:cubicBezTo>
                  <a:cubicBezTo>
                    <a:pt x="1031" y="10"/>
                    <a:pt x="1020" y="0"/>
                    <a:pt x="1009" y="4"/>
                  </a:cubicBezTo>
                  <a:cubicBezTo>
                    <a:pt x="661" y="118"/>
                    <a:pt x="661" y="118"/>
                    <a:pt x="661" y="118"/>
                  </a:cubicBezTo>
                  <a:cubicBezTo>
                    <a:pt x="566" y="149"/>
                    <a:pt x="465" y="149"/>
                    <a:pt x="370" y="118"/>
                  </a:cubicBezTo>
                  <a:lnTo>
                    <a:pt x="22" y="4"/>
                  </a:lnTo>
                  <a:close/>
                </a:path>
              </a:pathLst>
            </a:custGeom>
            <a:solidFill>
              <a:srgbClr val="EDCD7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9" name="bottom sand"/>
            <p:cNvSpPr>
              <a:spLocks/>
            </p:cNvSpPr>
            <p:nvPr/>
          </p:nvSpPr>
          <p:spPr bwMode="auto">
            <a:xfrm>
              <a:off x="1625600" y="5057775"/>
              <a:ext cx="2417763" cy="1058863"/>
            </a:xfrm>
            <a:custGeom>
              <a:avLst/>
              <a:gdLst>
                <a:gd name="T0" fmla="*/ 0 w 1523"/>
                <a:gd name="T1" fmla="*/ 667 h 667"/>
                <a:gd name="T2" fmla="*/ 763 w 1523"/>
                <a:gd name="T3" fmla="*/ 0 h 667"/>
                <a:gd name="T4" fmla="*/ 1523 w 1523"/>
                <a:gd name="T5" fmla="*/ 667 h 667"/>
                <a:gd name="T6" fmla="*/ 0 w 1523"/>
                <a:gd name="T7" fmla="*/ 667 h 66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523" h="667">
                  <a:moveTo>
                    <a:pt x="0" y="667"/>
                  </a:moveTo>
                  <a:lnTo>
                    <a:pt x="763" y="0"/>
                  </a:lnTo>
                  <a:lnTo>
                    <a:pt x="1523" y="667"/>
                  </a:lnTo>
                  <a:lnTo>
                    <a:pt x="0" y="667"/>
                  </a:lnTo>
                  <a:close/>
                </a:path>
              </a:pathLst>
            </a:custGeom>
            <a:solidFill>
              <a:srgbClr val="EDCD7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0" name="straight connector"/>
            <p:cNvSpPr>
              <a:spLocks noChangeArrowheads="1"/>
            </p:cNvSpPr>
            <p:nvPr/>
          </p:nvSpPr>
          <p:spPr bwMode="auto">
            <a:xfrm>
              <a:off x="2792413" y="3855244"/>
              <a:ext cx="87313" cy="2259807"/>
            </a:xfrm>
            <a:prstGeom prst="rect">
              <a:avLst/>
            </a:prstGeom>
            <a:solidFill>
              <a:srgbClr val="EDCD7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grpSp>
          <p:nvGrpSpPr>
            <p:cNvPr id="12" name="button: start timer"/>
            <p:cNvGrpSpPr/>
            <p:nvPr/>
          </p:nvGrpSpPr>
          <p:grpSpPr>
            <a:xfrm>
              <a:off x="1512000" y="185859"/>
              <a:ext cx="2636838" cy="799962"/>
              <a:chOff x="1332706" y="185859"/>
              <a:chExt cx="2636838" cy="799962"/>
            </a:xfrm>
          </p:grpSpPr>
          <p:sp>
            <p:nvSpPr>
              <p:cNvPr id="13" name="Rounded Rectangle 12"/>
              <p:cNvSpPr/>
              <p:nvPr/>
            </p:nvSpPr>
            <p:spPr>
              <a:xfrm>
                <a:off x="1332706" y="288262"/>
                <a:ext cx="2636838" cy="697559"/>
              </a:xfrm>
              <a:prstGeom prst="roundRect">
                <a:avLst/>
              </a:prstGeom>
              <a:solidFill>
                <a:schemeClr val="accent1">
                  <a:lumMod val="7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sz="2800" dirty="0">
                  <a:latin typeface="Arial" panose="020B0604020202020204" pitchFamily="34" charset="0"/>
                  <a:cs typeface="Arial" panose="020B0604020202020204" pitchFamily="34" charset="0"/>
                </a:endParaRPr>
              </a:p>
            </p:txBody>
          </p:sp>
          <p:sp>
            <p:nvSpPr>
              <p:cNvPr id="14" name="Rounded Rectangle 13"/>
              <p:cNvSpPr/>
              <p:nvPr/>
            </p:nvSpPr>
            <p:spPr>
              <a:xfrm>
                <a:off x="1332706" y="185859"/>
                <a:ext cx="2636838" cy="697559"/>
              </a:xfrm>
              <a:prstGeom prst="roundRect">
                <a:avLst/>
              </a:prstGeom>
              <a:solidFill>
                <a:schemeClr val="accent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r>
                  <a:rPr lang="en-US" sz="2800" dirty="0">
                    <a:latin typeface="Arial" panose="020B0604020202020204" pitchFamily="34" charset="0"/>
                    <a:cs typeface="Arial" panose="020B0604020202020204" pitchFamily="34" charset="0"/>
                  </a:rPr>
                  <a:t>START TIMER</a:t>
                </a:r>
              </a:p>
            </p:txBody>
          </p:sp>
        </p:grpSp>
        <p:grpSp>
          <p:nvGrpSpPr>
            <p:cNvPr id="15" name="times up"/>
            <p:cNvGrpSpPr/>
            <p:nvPr/>
          </p:nvGrpSpPr>
          <p:grpSpPr>
            <a:xfrm>
              <a:off x="1512000" y="185859"/>
              <a:ext cx="2636838" cy="799962"/>
              <a:chOff x="4321176" y="185859"/>
              <a:chExt cx="2636838" cy="799962"/>
            </a:xfrm>
          </p:grpSpPr>
          <p:sp>
            <p:nvSpPr>
              <p:cNvPr id="16" name="Rounded Rectangle 15"/>
              <p:cNvSpPr/>
              <p:nvPr/>
            </p:nvSpPr>
            <p:spPr>
              <a:xfrm>
                <a:off x="4321176" y="288262"/>
                <a:ext cx="2636838" cy="697559"/>
              </a:xfrm>
              <a:prstGeom prst="roundRect">
                <a:avLst/>
              </a:prstGeom>
              <a:solidFill>
                <a:schemeClr val="accent1">
                  <a:lumMod val="7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sz="2800" dirty="0">
                  <a:latin typeface="Arial" panose="020B0604020202020204" pitchFamily="34" charset="0"/>
                  <a:cs typeface="Arial" panose="020B0604020202020204" pitchFamily="34" charset="0"/>
                </a:endParaRPr>
              </a:p>
            </p:txBody>
          </p:sp>
          <p:sp>
            <p:nvSpPr>
              <p:cNvPr id="17" name="Rounded Rectangle 16"/>
              <p:cNvSpPr/>
              <p:nvPr/>
            </p:nvSpPr>
            <p:spPr>
              <a:xfrm>
                <a:off x="4321176" y="185859"/>
                <a:ext cx="2636838" cy="697559"/>
              </a:xfrm>
              <a:prstGeom prst="roundRect">
                <a:avLst/>
              </a:prstGeom>
              <a:solidFill>
                <a:schemeClr val="accent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r>
                  <a:rPr lang="en-US" sz="2800" dirty="0">
                    <a:latin typeface="Arial" panose="020B0604020202020204" pitchFamily="34" charset="0"/>
                    <a:cs typeface="Arial" panose="020B0604020202020204" pitchFamily="34" charset="0"/>
                  </a:rPr>
                  <a:t>TIME’S UP!</a:t>
                </a:r>
              </a:p>
            </p:txBody>
          </p:sp>
        </p:grpSp>
      </p:grpSp>
      <p:sp>
        <p:nvSpPr>
          <p:cNvPr id="27" name="TextBox 26">
            <a:extLst>
              <a:ext uri="{FF2B5EF4-FFF2-40B4-BE49-F238E27FC236}">
                <a16:creationId xmlns:a16="http://schemas.microsoft.com/office/drawing/2014/main" id="{697F8153-8496-4443-A258-B4728722B5C5}"/>
              </a:ext>
            </a:extLst>
          </p:cNvPr>
          <p:cNvSpPr txBox="1"/>
          <p:nvPr/>
        </p:nvSpPr>
        <p:spPr>
          <a:xfrm>
            <a:off x="7934640" y="185859"/>
            <a:ext cx="2856872" cy="1261884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2800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TIME LIMIT: </a:t>
            </a:r>
          </a:p>
          <a:p>
            <a:pPr algn="ctr"/>
            <a:r>
              <a:rPr lang="en-US" sz="4800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2 minutes</a:t>
            </a:r>
          </a:p>
        </p:txBody>
      </p:sp>
      <p:sp>
        <p:nvSpPr>
          <p:cNvPr id="11" name="Title 10" hidden="1">
            <a:extLst>
              <a:ext uri="{FF2B5EF4-FFF2-40B4-BE49-F238E27FC236}">
                <a16:creationId xmlns:a16="http://schemas.microsoft.com/office/drawing/2014/main" id="{E3DDBCB3-207C-4CA2-A8CC-3CF87601D113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Slide 3</a:t>
            </a:r>
          </a:p>
        </p:txBody>
      </p:sp>
    </p:spTree>
    <p:custDataLst>
      <p:tags r:id="rId1"/>
    </p:custDataLst>
    <p:extLst>
      <p:ext uri="{BB962C8B-B14F-4D97-AF65-F5344CB8AC3E}">
        <p14:creationId xmlns:p14="http://schemas.microsoft.com/office/powerpoint/2010/main" val="3590094018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>
            <a:extLst>
              <a:ext uri="{FF2B5EF4-FFF2-40B4-BE49-F238E27FC236}">
                <a16:creationId xmlns:a16="http://schemas.microsoft.com/office/drawing/2014/main" id="{97EE2836-9814-4F30-AF4B-D0FA9CC81694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GrpSpPr/>
          <p:nvPr/>
        </p:nvGrpSpPr>
        <p:grpSpPr>
          <a:xfrm>
            <a:off x="1323975" y="185859"/>
            <a:ext cx="3021013" cy="6221291"/>
            <a:chOff x="1323975" y="185859"/>
            <a:chExt cx="3021013" cy="6221291"/>
          </a:xfrm>
        </p:grpSpPr>
        <p:sp>
          <p:nvSpPr>
            <p:cNvPr id="3" name="AutoShape 3"/>
            <p:cNvSpPr>
              <a:spLocks noChangeAspect="1" noChangeArrowheads="1" noTextEdit="1"/>
            </p:cNvSpPr>
            <p:nvPr/>
          </p:nvSpPr>
          <p:spPr bwMode="auto">
            <a:xfrm>
              <a:off x="1323975" y="1447800"/>
              <a:ext cx="3019425" cy="495935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4" name="Freeform 3"/>
            <p:cNvSpPr>
              <a:spLocks/>
            </p:cNvSpPr>
            <p:nvPr/>
          </p:nvSpPr>
          <p:spPr bwMode="auto">
            <a:xfrm>
              <a:off x="1520825" y="1735138"/>
              <a:ext cx="2628900" cy="4381500"/>
            </a:xfrm>
            <a:custGeom>
              <a:avLst/>
              <a:gdLst>
                <a:gd name="T0" fmla="*/ 1131 w 1131"/>
                <a:gd name="T1" fmla="*/ 0 h 1887"/>
                <a:gd name="T2" fmla="*/ 0 w 1131"/>
                <a:gd name="T3" fmla="*/ 0 h 1887"/>
                <a:gd name="T4" fmla="*/ 0 w 1131"/>
                <a:gd name="T5" fmla="*/ 194 h 1887"/>
                <a:gd name="T6" fmla="*/ 460 w 1131"/>
                <a:gd name="T7" fmla="*/ 934 h 1887"/>
                <a:gd name="T8" fmla="*/ 460 w 1131"/>
                <a:gd name="T9" fmla="*/ 954 h 1887"/>
                <a:gd name="T10" fmla="*/ 0 w 1131"/>
                <a:gd name="T11" fmla="*/ 1694 h 1887"/>
                <a:gd name="T12" fmla="*/ 0 w 1131"/>
                <a:gd name="T13" fmla="*/ 1887 h 1887"/>
                <a:gd name="T14" fmla="*/ 1131 w 1131"/>
                <a:gd name="T15" fmla="*/ 1887 h 1887"/>
                <a:gd name="T16" fmla="*/ 1131 w 1131"/>
                <a:gd name="T17" fmla="*/ 1694 h 1887"/>
                <a:gd name="T18" fmla="*/ 671 w 1131"/>
                <a:gd name="T19" fmla="*/ 954 h 1887"/>
                <a:gd name="T20" fmla="*/ 671 w 1131"/>
                <a:gd name="T21" fmla="*/ 934 h 1887"/>
                <a:gd name="T22" fmla="*/ 1131 w 1131"/>
                <a:gd name="T23" fmla="*/ 194 h 1887"/>
                <a:gd name="T24" fmla="*/ 1131 w 1131"/>
                <a:gd name="T25" fmla="*/ 0 h 188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131" h="1887">
                  <a:moveTo>
                    <a:pt x="1131" y="0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0" y="675"/>
                    <a:pt x="297" y="865"/>
                    <a:pt x="460" y="934"/>
                  </a:cubicBezTo>
                  <a:cubicBezTo>
                    <a:pt x="469" y="937"/>
                    <a:pt x="469" y="950"/>
                    <a:pt x="460" y="954"/>
                  </a:cubicBezTo>
                  <a:cubicBezTo>
                    <a:pt x="297" y="1022"/>
                    <a:pt x="0" y="1212"/>
                    <a:pt x="0" y="1694"/>
                  </a:cubicBezTo>
                  <a:cubicBezTo>
                    <a:pt x="0" y="1887"/>
                    <a:pt x="0" y="1887"/>
                    <a:pt x="0" y="1887"/>
                  </a:cubicBezTo>
                  <a:cubicBezTo>
                    <a:pt x="1131" y="1887"/>
                    <a:pt x="1131" y="1887"/>
                    <a:pt x="1131" y="1887"/>
                  </a:cubicBezTo>
                  <a:cubicBezTo>
                    <a:pt x="1131" y="1694"/>
                    <a:pt x="1131" y="1694"/>
                    <a:pt x="1131" y="1694"/>
                  </a:cubicBezTo>
                  <a:cubicBezTo>
                    <a:pt x="1131" y="1212"/>
                    <a:pt x="834" y="1022"/>
                    <a:pt x="671" y="954"/>
                  </a:cubicBezTo>
                  <a:cubicBezTo>
                    <a:pt x="661" y="950"/>
                    <a:pt x="661" y="937"/>
                    <a:pt x="671" y="934"/>
                  </a:cubicBezTo>
                  <a:cubicBezTo>
                    <a:pt x="834" y="865"/>
                    <a:pt x="1131" y="675"/>
                    <a:pt x="1131" y="194"/>
                  </a:cubicBezTo>
                  <a:cubicBezTo>
                    <a:pt x="1131" y="0"/>
                    <a:pt x="1131" y="0"/>
                    <a:pt x="1131" y="0"/>
                  </a:cubicBezTo>
                </a:path>
              </a:pathLst>
            </a:custGeom>
            <a:solidFill>
              <a:srgbClr val="F5F5F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5" name="Freeform 4"/>
            <p:cNvSpPr>
              <a:spLocks/>
            </p:cNvSpPr>
            <p:nvPr/>
          </p:nvSpPr>
          <p:spPr bwMode="auto">
            <a:xfrm>
              <a:off x="1325563" y="1449388"/>
              <a:ext cx="3019425" cy="285750"/>
            </a:xfrm>
            <a:custGeom>
              <a:avLst/>
              <a:gdLst>
                <a:gd name="T0" fmla="*/ 1262 w 1299"/>
                <a:gd name="T1" fmla="*/ 0 h 123"/>
                <a:gd name="T2" fmla="*/ 36 w 1299"/>
                <a:gd name="T3" fmla="*/ 0 h 123"/>
                <a:gd name="T4" fmla="*/ 0 w 1299"/>
                <a:gd name="T5" fmla="*/ 36 h 123"/>
                <a:gd name="T6" fmla="*/ 0 w 1299"/>
                <a:gd name="T7" fmla="*/ 86 h 123"/>
                <a:gd name="T8" fmla="*/ 36 w 1299"/>
                <a:gd name="T9" fmla="*/ 123 h 123"/>
                <a:gd name="T10" fmla="*/ 1262 w 1299"/>
                <a:gd name="T11" fmla="*/ 123 h 123"/>
                <a:gd name="T12" fmla="*/ 1299 w 1299"/>
                <a:gd name="T13" fmla="*/ 86 h 123"/>
                <a:gd name="T14" fmla="*/ 1299 w 1299"/>
                <a:gd name="T15" fmla="*/ 36 h 123"/>
                <a:gd name="T16" fmla="*/ 1262 w 1299"/>
                <a:gd name="T17" fmla="*/ 0 h 12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299" h="123">
                  <a:moveTo>
                    <a:pt x="1262" y="0"/>
                  </a:moveTo>
                  <a:cubicBezTo>
                    <a:pt x="36" y="0"/>
                    <a:pt x="36" y="0"/>
                    <a:pt x="36" y="0"/>
                  </a:cubicBezTo>
                  <a:cubicBezTo>
                    <a:pt x="16" y="0"/>
                    <a:pt x="0" y="16"/>
                    <a:pt x="0" y="3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0" y="107"/>
                    <a:pt x="16" y="123"/>
                    <a:pt x="36" y="123"/>
                  </a:cubicBezTo>
                  <a:cubicBezTo>
                    <a:pt x="1262" y="123"/>
                    <a:pt x="1262" y="123"/>
                    <a:pt x="1262" y="123"/>
                  </a:cubicBezTo>
                  <a:cubicBezTo>
                    <a:pt x="1283" y="123"/>
                    <a:pt x="1299" y="107"/>
                    <a:pt x="1299" y="86"/>
                  </a:cubicBezTo>
                  <a:cubicBezTo>
                    <a:pt x="1299" y="36"/>
                    <a:pt x="1299" y="36"/>
                    <a:pt x="1299" y="36"/>
                  </a:cubicBezTo>
                  <a:cubicBezTo>
                    <a:pt x="1299" y="16"/>
                    <a:pt x="1283" y="0"/>
                    <a:pt x="1262" y="0"/>
                  </a:cubicBezTo>
                  <a:close/>
                </a:path>
              </a:pathLst>
            </a:custGeom>
            <a:solidFill>
              <a:srgbClr val="8C623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sz="2800" dirty="0">
                <a:latin typeface="Arial" panose="020B0604020202020204" pitchFamily="34" charset="0"/>
                <a:cs typeface="Arial" panose="020B0604020202020204" pitchFamily="34" charset="0"/>
              </a:endParaRPr>
            </a:p>
          </p:txBody>
        </p:sp>
        <p:sp>
          <p:nvSpPr>
            <p:cNvPr id="6" name="Freeform 5"/>
            <p:cNvSpPr>
              <a:spLocks/>
            </p:cNvSpPr>
            <p:nvPr/>
          </p:nvSpPr>
          <p:spPr bwMode="auto">
            <a:xfrm>
              <a:off x="1325563" y="6116638"/>
              <a:ext cx="3019425" cy="288925"/>
            </a:xfrm>
            <a:custGeom>
              <a:avLst/>
              <a:gdLst>
                <a:gd name="T0" fmla="*/ 1262 w 1299"/>
                <a:gd name="T1" fmla="*/ 0 h 124"/>
                <a:gd name="T2" fmla="*/ 36 w 1299"/>
                <a:gd name="T3" fmla="*/ 0 h 124"/>
                <a:gd name="T4" fmla="*/ 0 w 1299"/>
                <a:gd name="T5" fmla="*/ 37 h 124"/>
                <a:gd name="T6" fmla="*/ 0 w 1299"/>
                <a:gd name="T7" fmla="*/ 87 h 124"/>
                <a:gd name="T8" fmla="*/ 36 w 1299"/>
                <a:gd name="T9" fmla="*/ 124 h 124"/>
                <a:gd name="T10" fmla="*/ 1262 w 1299"/>
                <a:gd name="T11" fmla="*/ 124 h 124"/>
                <a:gd name="T12" fmla="*/ 1299 w 1299"/>
                <a:gd name="T13" fmla="*/ 87 h 124"/>
                <a:gd name="T14" fmla="*/ 1299 w 1299"/>
                <a:gd name="T15" fmla="*/ 37 h 124"/>
                <a:gd name="T16" fmla="*/ 1262 w 1299"/>
                <a:gd name="T17" fmla="*/ 0 h 1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299" h="124">
                  <a:moveTo>
                    <a:pt x="1262" y="0"/>
                  </a:moveTo>
                  <a:cubicBezTo>
                    <a:pt x="36" y="0"/>
                    <a:pt x="36" y="0"/>
                    <a:pt x="36" y="0"/>
                  </a:cubicBezTo>
                  <a:cubicBezTo>
                    <a:pt x="16" y="0"/>
                    <a:pt x="0" y="17"/>
                    <a:pt x="0" y="37"/>
                  </a:cubicBezTo>
                  <a:cubicBezTo>
                    <a:pt x="0" y="87"/>
                    <a:pt x="0" y="87"/>
                    <a:pt x="0" y="87"/>
                  </a:cubicBezTo>
                  <a:cubicBezTo>
                    <a:pt x="0" y="107"/>
                    <a:pt x="16" y="124"/>
                    <a:pt x="36" y="124"/>
                  </a:cubicBezTo>
                  <a:cubicBezTo>
                    <a:pt x="1262" y="124"/>
                    <a:pt x="1262" y="124"/>
                    <a:pt x="1262" y="124"/>
                  </a:cubicBezTo>
                  <a:cubicBezTo>
                    <a:pt x="1283" y="124"/>
                    <a:pt x="1299" y="107"/>
                    <a:pt x="1299" y="87"/>
                  </a:cubicBezTo>
                  <a:cubicBezTo>
                    <a:pt x="1299" y="37"/>
                    <a:pt x="1299" y="37"/>
                    <a:pt x="1299" y="37"/>
                  </a:cubicBezTo>
                  <a:cubicBezTo>
                    <a:pt x="1299" y="17"/>
                    <a:pt x="1283" y="0"/>
                    <a:pt x="1262" y="0"/>
                  </a:cubicBezTo>
                  <a:close/>
                </a:path>
              </a:pathLst>
            </a:custGeom>
            <a:solidFill>
              <a:srgbClr val="8C623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7" name="Freeform 6"/>
            <p:cNvSpPr>
              <a:spLocks/>
            </p:cNvSpPr>
            <p:nvPr/>
          </p:nvSpPr>
          <p:spPr bwMode="auto">
            <a:xfrm>
              <a:off x="1325563" y="6232525"/>
              <a:ext cx="3019425" cy="173038"/>
            </a:xfrm>
            <a:custGeom>
              <a:avLst/>
              <a:gdLst>
                <a:gd name="T0" fmla="*/ 1262 w 1299"/>
                <a:gd name="T1" fmla="*/ 36 h 74"/>
                <a:gd name="T2" fmla="*/ 36 w 1299"/>
                <a:gd name="T3" fmla="*/ 36 h 74"/>
                <a:gd name="T4" fmla="*/ 0 w 1299"/>
                <a:gd name="T5" fmla="*/ 0 h 74"/>
                <a:gd name="T6" fmla="*/ 0 w 1299"/>
                <a:gd name="T7" fmla="*/ 37 h 74"/>
                <a:gd name="T8" fmla="*/ 36 w 1299"/>
                <a:gd name="T9" fmla="*/ 74 h 74"/>
                <a:gd name="T10" fmla="*/ 1262 w 1299"/>
                <a:gd name="T11" fmla="*/ 74 h 74"/>
                <a:gd name="T12" fmla="*/ 1299 w 1299"/>
                <a:gd name="T13" fmla="*/ 37 h 74"/>
                <a:gd name="T14" fmla="*/ 1299 w 1299"/>
                <a:gd name="T15" fmla="*/ 0 h 74"/>
                <a:gd name="T16" fmla="*/ 1262 w 1299"/>
                <a:gd name="T17" fmla="*/ 36 h 7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299" h="74">
                  <a:moveTo>
                    <a:pt x="1262" y="36"/>
                  </a:moveTo>
                  <a:cubicBezTo>
                    <a:pt x="36" y="36"/>
                    <a:pt x="36" y="36"/>
                    <a:pt x="36" y="36"/>
                  </a:cubicBezTo>
                  <a:cubicBezTo>
                    <a:pt x="16" y="36"/>
                    <a:pt x="0" y="20"/>
                    <a:pt x="0" y="0"/>
                  </a:cubicBezTo>
                  <a:cubicBezTo>
                    <a:pt x="0" y="37"/>
                    <a:pt x="0" y="37"/>
                    <a:pt x="0" y="37"/>
                  </a:cubicBezTo>
                  <a:cubicBezTo>
                    <a:pt x="0" y="57"/>
                    <a:pt x="16" y="74"/>
                    <a:pt x="36" y="74"/>
                  </a:cubicBezTo>
                  <a:cubicBezTo>
                    <a:pt x="1262" y="74"/>
                    <a:pt x="1262" y="74"/>
                    <a:pt x="1262" y="74"/>
                  </a:cubicBezTo>
                  <a:cubicBezTo>
                    <a:pt x="1283" y="74"/>
                    <a:pt x="1299" y="57"/>
                    <a:pt x="1299" y="37"/>
                  </a:cubicBezTo>
                  <a:cubicBezTo>
                    <a:pt x="1299" y="0"/>
                    <a:pt x="1299" y="0"/>
                    <a:pt x="1299" y="0"/>
                  </a:cubicBezTo>
                  <a:cubicBezTo>
                    <a:pt x="1299" y="20"/>
                    <a:pt x="1283" y="36"/>
                    <a:pt x="1262" y="36"/>
                  </a:cubicBezTo>
                  <a:close/>
                </a:path>
              </a:pathLst>
            </a:custGeom>
            <a:solidFill>
              <a:srgbClr val="855C36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8" name="top sand"/>
            <p:cNvSpPr>
              <a:spLocks/>
            </p:cNvSpPr>
            <p:nvPr/>
          </p:nvSpPr>
          <p:spPr bwMode="auto">
            <a:xfrm>
              <a:off x="1638300" y="2382838"/>
              <a:ext cx="2395538" cy="1495425"/>
            </a:xfrm>
            <a:custGeom>
              <a:avLst/>
              <a:gdLst>
                <a:gd name="T0" fmla="*/ 22 w 1031"/>
                <a:gd name="T1" fmla="*/ 4 h 644"/>
                <a:gd name="T2" fmla="*/ 1 w 1031"/>
                <a:gd name="T3" fmla="*/ 21 h 644"/>
                <a:gd name="T4" fmla="*/ 78 w 1031"/>
                <a:gd name="T5" fmla="*/ 295 h 644"/>
                <a:gd name="T6" fmla="*/ 259 w 1031"/>
                <a:gd name="T7" fmla="*/ 515 h 644"/>
                <a:gd name="T8" fmla="*/ 516 w 1031"/>
                <a:gd name="T9" fmla="*/ 644 h 644"/>
                <a:gd name="T10" fmla="*/ 769 w 1031"/>
                <a:gd name="T11" fmla="*/ 518 h 644"/>
                <a:gd name="T12" fmla="*/ 952 w 1031"/>
                <a:gd name="T13" fmla="*/ 297 h 644"/>
                <a:gd name="T14" fmla="*/ 1030 w 1031"/>
                <a:gd name="T15" fmla="*/ 21 h 644"/>
                <a:gd name="T16" fmla="*/ 1009 w 1031"/>
                <a:gd name="T17" fmla="*/ 4 h 644"/>
                <a:gd name="T18" fmla="*/ 661 w 1031"/>
                <a:gd name="T19" fmla="*/ 118 h 644"/>
                <a:gd name="T20" fmla="*/ 370 w 1031"/>
                <a:gd name="T21" fmla="*/ 118 h 644"/>
                <a:gd name="T22" fmla="*/ 22 w 1031"/>
                <a:gd name="T23" fmla="*/ 4 h 64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1031" h="644">
                  <a:moveTo>
                    <a:pt x="22" y="4"/>
                  </a:moveTo>
                  <a:cubicBezTo>
                    <a:pt x="11" y="0"/>
                    <a:pt x="0" y="10"/>
                    <a:pt x="1" y="21"/>
                  </a:cubicBezTo>
                  <a:cubicBezTo>
                    <a:pt x="11" y="122"/>
                    <a:pt x="37" y="214"/>
                    <a:pt x="78" y="295"/>
                  </a:cubicBezTo>
                  <a:cubicBezTo>
                    <a:pt x="122" y="381"/>
                    <a:pt x="182" y="455"/>
                    <a:pt x="259" y="515"/>
                  </a:cubicBezTo>
                  <a:cubicBezTo>
                    <a:pt x="370" y="603"/>
                    <a:pt x="483" y="636"/>
                    <a:pt x="516" y="644"/>
                  </a:cubicBezTo>
                  <a:cubicBezTo>
                    <a:pt x="548" y="636"/>
                    <a:pt x="658" y="604"/>
                    <a:pt x="769" y="518"/>
                  </a:cubicBezTo>
                  <a:cubicBezTo>
                    <a:pt x="846" y="458"/>
                    <a:pt x="908" y="384"/>
                    <a:pt x="952" y="297"/>
                  </a:cubicBezTo>
                  <a:cubicBezTo>
                    <a:pt x="993" y="216"/>
                    <a:pt x="1019" y="123"/>
                    <a:pt x="1030" y="21"/>
                  </a:cubicBezTo>
                  <a:cubicBezTo>
                    <a:pt x="1031" y="10"/>
                    <a:pt x="1020" y="0"/>
                    <a:pt x="1009" y="4"/>
                  </a:cubicBezTo>
                  <a:cubicBezTo>
                    <a:pt x="661" y="118"/>
                    <a:pt x="661" y="118"/>
                    <a:pt x="661" y="118"/>
                  </a:cubicBezTo>
                  <a:cubicBezTo>
                    <a:pt x="566" y="149"/>
                    <a:pt x="465" y="149"/>
                    <a:pt x="370" y="118"/>
                  </a:cubicBezTo>
                  <a:lnTo>
                    <a:pt x="22" y="4"/>
                  </a:lnTo>
                  <a:close/>
                </a:path>
              </a:pathLst>
            </a:custGeom>
            <a:solidFill>
              <a:srgbClr val="EDCD7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9" name="bottom sand"/>
            <p:cNvSpPr>
              <a:spLocks/>
            </p:cNvSpPr>
            <p:nvPr/>
          </p:nvSpPr>
          <p:spPr bwMode="auto">
            <a:xfrm>
              <a:off x="1625600" y="5057775"/>
              <a:ext cx="2417763" cy="1058863"/>
            </a:xfrm>
            <a:custGeom>
              <a:avLst/>
              <a:gdLst>
                <a:gd name="T0" fmla="*/ 0 w 1523"/>
                <a:gd name="T1" fmla="*/ 667 h 667"/>
                <a:gd name="T2" fmla="*/ 763 w 1523"/>
                <a:gd name="T3" fmla="*/ 0 h 667"/>
                <a:gd name="T4" fmla="*/ 1523 w 1523"/>
                <a:gd name="T5" fmla="*/ 667 h 667"/>
                <a:gd name="T6" fmla="*/ 0 w 1523"/>
                <a:gd name="T7" fmla="*/ 667 h 66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523" h="667">
                  <a:moveTo>
                    <a:pt x="0" y="667"/>
                  </a:moveTo>
                  <a:lnTo>
                    <a:pt x="763" y="0"/>
                  </a:lnTo>
                  <a:lnTo>
                    <a:pt x="1523" y="667"/>
                  </a:lnTo>
                  <a:lnTo>
                    <a:pt x="0" y="667"/>
                  </a:lnTo>
                  <a:close/>
                </a:path>
              </a:pathLst>
            </a:custGeom>
            <a:solidFill>
              <a:srgbClr val="EDCD7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0" name="straight connector"/>
            <p:cNvSpPr>
              <a:spLocks noChangeArrowheads="1"/>
            </p:cNvSpPr>
            <p:nvPr/>
          </p:nvSpPr>
          <p:spPr bwMode="auto">
            <a:xfrm>
              <a:off x="2792413" y="3855244"/>
              <a:ext cx="87313" cy="2259807"/>
            </a:xfrm>
            <a:prstGeom prst="rect">
              <a:avLst/>
            </a:prstGeom>
            <a:solidFill>
              <a:srgbClr val="EDCD7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grpSp>
          <p:nvGrpSpPr>
            <p:cNvPr id="12" name="button: start timer"/>
            <p:cNvGrpSpPr/>
            <p:nvPr/>
          </p:nvGrpSpPr>
          <p:grpSpPr>
            <a:xfrm>
              <a:off x="1512000" y="185859"/>
              <a:ext cx="2636838" cy="799962"/>
              <a:chOff x="1332706" y="185859"/>
              <a:chExt cx="2636838" cy="799962"/>
            </a:xfrm>
          </p:grpSpPr>
          <p:sp>
            <p:nvSpPr>
              <p:cNvPr id="13" name="Rounded Rectangle 12"/>
              <p:cNvSpPr/>
              <p:nvPr/>
            </p:nvSpPr>
            <p:spPr>
              <a:xfrm>
                <a:off x="1332706" y="288262"/>
                <a:ext cx="2636838" cy="697559"/>
              </a:xfrm>
              <a:prstGeom prst="roundRect">
                <a:avLst/>
              </a:prstGeom>
              <a:solidFill>
                <a:schemeClr val="accent1">
                  <a:lumMod val="7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sz="2800" dirty="0">
                  <a:latin typeface="Arial" panose="020B0604020202020204" pitchFamily="34" charset="0"/>
                  <a:cs typeface="Arial" panose="020B0604020202020204" pitchFamily="34" charset="0"/>
                </a:endParaRPr>
              </a:p>
            </p:txBody>
          </p:sp>
          <p:sp>
            <p:nvSpPr>
              <p:cNvPr id="14" name="Rounded Rectangle 13"/>
              <p:cNvSpPr/>
              <p:nvPr/>
            </p:nvSpPr>
            <p:spPr>
              <a:xfrm>
                <a:off x="1332706" y="185859"/>
                <a:ext cx="2636838" cy="697559"/>
              </a:xfrm>
              <a:prstGeom prst="roundRect">
                <a:avLst/>
              </a:prstGeom>
              <a:solidFill>
                <a:schemeClr val="accent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r>
                  <a:rPr lang="en-US" sz="2800" dirty="0">
                    <a:latin typeface="Arial" panose="020B0604020202020204" pitchFamily="34" charset="0"/>
                    <a:cs typeface="Arial" panose="020B0604020202020204" pitchFamily="34" charset="0"/>
                  </a:rPr>
                  <a:t>START TIMER</a:t>
                </a:r>
              </a:p>
            </p:txBody>
          </p:sp>
        </p:grpSp>
        <p:grpSp>
          <p:nvGrpSpPr>
            <p:cNvPr id="15" name="times up"/>
            <p:cNvGrpSpPr/>
            <p:nvPr/>
          </p:nvGrpSpPr>
          <p:grpSpPr>
            <a:xfrm>
              <a:off x="1512000" y="185859"/>
              <a:ext cx="2636838" cy="799962"/>
              <a:chOff x="4321176" y="185859"/>
              <a:chExt cx="2636838" cy="799962"/>
            </a:xfrm>
          </p:grpSpPr>
          <p:sp>
            <p:nvSpPr>
              <p:cNvPr id="16" name="Rounded Rectangle 15"/>
              <p:cNvSpPr/>
              <p:nvPr/>
            </p:nvSpPr>
            <p:spPr>
              <a:xfrm>
                <a:off x="4321176" y="288262"/>
                <a:ext cx="2636838" cy="697559"/>
              </a:xfrm>
              <a:prstGeom prst="roundRect">
                <a:avLst/>
              </a:prstGeom>
              <a:solidFill>
                <a:schemeClr val="accent1">
                  <a:lumMod val="7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sz="2800" dirty="0">
                  <a:latin typeface="Arial" panose="020B0604020202020204" pitchFamily="34" charset="0"/>
                  <a:cs typeface="Arial" panose="020B0604020202020204" pitchFamily="34" charset="0"/>
                </a:endParaRPr>
              </a:p>
            </p:txBody>
          </p:sp>
          <p:sp>
            <p:nvSpPr>
              <p:cNvPr id="17" name="Rounded Rectangle 16"/>
              <p:cNvSpPr/>
              <p:nvPr/>
            </p:nvSpPr>
            <p:spPr>
              <a:xfrm>
                <a:off x="4321176" y="185859"/>
                <a:ext cx="2636838" cy="697559"/>
              </a:xfrm>
              <a:prstGeom prst="roundRect">
                <a:avLst/>
              </a:prstGeom>
              <a:solidFill>
                <a:schemeClr val="accent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r>
                  <a:rPr lang="en-US" sz="2800" dirty="0">
                    <a:latin typeface="Arial" panose="020B0604020202020204" pitchFamily="34" charset="0"/>
                    <a:cs typeface="Arial" panose="020B0604020202020204" pitchFamily="34" charset="0"/>
                  </a:rPr>
                  <a:t>TIME’S UP!</a:t>
                </a:r>
              </a:p>
            </p:txBody>
          </p:sp>
        </p:grpSp>
      </p:grpSp>
      <p:sp>
        <p:nvSpPr>
          <p:cNvPr id="27" name="TextBox 26">
            <a:extLst>
              <a:ext uri="{FF2B5EF4-FFF2-40B4-BE49-F238E27FC236}">
                <a16:creationId xmlns:a16="http://schemas.microsoft.com/office/drawing/2014/main" id="{64F00925-F877-46BA-AA80-B12B939C79F4}"/>
              </a:ext>
            </a:extLst>
          </p:cNvPr>
          <p:cNvSpPr txBox="1"/>
          <p:nvPr/>
        </p:nvSpPr>
        <p:spPr>
          <a:xfrm>
            <a:off x="7934640" y="185859"/>
            <a:ext cx="2856872" cy="1261884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2800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TIME LIMIT: </a:t>
            </a:r>
          </a:p>
          <a:p>
            <a:pPr algn="ctr"/>
            <a:r>
              <a:rPr lang="en-US" sz="4800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5 minutes</a:t>
            </a:r>
          </a:p>
        </p:txBody>
      </p:sp>
      <p:sp>
        <p:nvSpPr>
          <p:cNvPr id="11" name="Title 10" hidden="1">
            <a:extLst>
              <a:ext uri="{FF2B5EF4-FFF2-40B4-BE49-F238E27FC236}">
                <a16:creationId xmlns:a16="http://schemas.microsoft.com/office/drawing/2014/main" id="{C1B4D1C6-8103-44BA-9095-5A2E51B681BB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Slide 4</a:t>
            </a:r>
          </a:p>
        </p:txBody>
      </p:sp>
    </p:spTree>
    <p:custDataLst>
      <p:tags r:id="rId1"/>
    </p:custDataLst>
    <p:extLst>
      <p:ext uri="{BB962C8B-B14F-4D97-AF65-F5344CB8AC3E}">
        <p14:creationId xmlns:p14="http://schemas.microsoft.com/office/powerpoint/2010/main" val="1421767191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>
            <a:extLst>
              <a:ext uri="{FF2B5EF4-FFF2-40B4-BE49-F238E27FC236}">
                <a16:creationId xmlns:a16="http://schemas.microsoft.com/office/drawing/2014/main" id="{104740DF-B7A9-431F-9345-A5B8DB76FBD9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GrpSpPr/>
          <p:nvPr/>
        </p:nvGrpSpPr>
        <p:grpSpPr>
          <a:xfrm>
            <a:off x="1323975" y="185859"/>
            <a:ext cx="3021013" cy="6221291"/>
            <a:chOff x="1323975" y="185859"/>
            <a:chExt cx="3021013" cy="6221291"/>
          </a:xfrm>
        </p:grpSpPr>
        <p:sp>
          <p:nvSpPr>
            <p:cNvPr id="3" name="AutoShape 3"/>
            <p:cNvSpPr>
              <a:spLocks noChangeAspect="1" noChangeArrowheads="1" noTextEdit="1"/>
            </p:cNvSpPr>
            <p:nvPr/>
          </p:nvSpPr>
          <p:spPr bwMode="auto">
            <a:xfrm>
              <a:off x="1323975" y="1447800"/>
              <a:ext cx="3019425" cy="495935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4" name="Freeform 3"/>
            <p:cNvSpPr>
              <a:spLocks/>
            </p:cNvSpPr>
            <p:nvPr/>
          </p:nvSpPr>
          <p:spPr bwMode="auto">
            <a:xfrm>
              <a:off x="1520825" y="1735138"/>
              <a:ext cx="2628900" cy="4381500"/>
            </a:xfrm>
            <a:custGeom>
              <a:avLst/>
              <a:gdLst>
                <a:gd name="T0" fmla="*/ 1131 w 1131"/>
                <a:gd name="T1" fmla="*/ 0 h 1887"/>
                <a:gd name="T2" fmla="*/ 0 w 1131"/>
                <a:gd name="T3" fmla="*/ 0 h 1887"/>
                <a:gd name="T4" fmla="*/ 0 w 1131"/>
                <a:gd name="T5" fmla="*/ 194 h 1887"/>
                <a:gd name="T6" fmla="*/ 460 w 1131"/>
                <a:gd name="T7" fmla="*/ 934 h 1887"/>
                <a:gd name="T8" fmla="*/ 460 w 1131"/>
                <a:gd name="T9" fmla="*/ 954 h 1887"/>
                <a:gd name="T10" fmla="*/ 0 w 1131"/>
                <a:gd name="T11" fmla="*/ 1694 h 1887"/>
                <a:gd name="T12" fmla="*/ 0 w 1131"/>
                <a:gd name="T13" fmla="*/ 1887 h 1887"/>
                <a:gd name="T14" fmla="*/ 1131 w 1131"/>
                <a:gd name="T15" fmla="*/ 1887 h 1887"/>
                <a:gd name="T16" fmla="*/ 1131 w 1131"/>
                <a:gd name="T17" fmla="*/ 1694 h 1887"/>
                <a:gd name="T18" fmla="*/ 671 w 1131"/>
                <a:gd name="T19" fmla="*/ 954 h 1887"/>
                <a:gd name="T20" fmla="*/ 671 w 1131"/>
                <a:gd name="T21" fmla="*/ 934 h 1887"/>
                <a:gd name="T22" fmla="*/ 1131 w 1131"/>
                <a:gd name="T23" fmla="*/ 194 h 1887"/>
                <a:gd name="T24" fmla="*/ 1131 w 1131"/>
                <a:gd name="T25" fmla="*/ 0 h 188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131" h="1887">
                  <a:moveTo>
                    <a:pt x="1131" y="0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0" y="675"/>
                    <a:pt x="297" y="865"/>
                    <a:pt x="460" y="934"/>
                  </a:cubicBezTo>
                  <a:cubicBezTo>
                    <a:pt x="469" y="937"/>
                    <a:pt x="469" y="950"/>
                    <a:pt x="460" y="954"/>
                  </a:cubicBezTo>
                  <a:cubicBezTo>
                    <a:pt x="297" y="1022"/>
                    <a:pt x="0" y="1212"/>
                    <a:pt x="0" y="1694"/>
                  </a:cubicBezTo>
                  <a:cubicBezTo>
                    <a:pt x="0" y="1887"/>
                    <a:pt x="0" y="1887"/>
                    <a:pt x="0" y="1887"/>
                  </a:cubicBezTo>
                  <a:cubicBezTo>
                    <a:pt x="1131" y="1887"/>
                    <a:pt x="1131" y="1887"/>
                    <a:pt x="1131" y="1887"/>
                  </a:cubicBezTo>
                  <a:cubicBezTo>
                    <a:pt x="1131" y="1694"/>
                    <a:pt x="1131" y="1694"/>
                    <a:pt x="1131" y="1694"/>
                  </a:cubicBezTo>
                  <a:cubicBezTo>
                    <a:pt x="1131" y="1212"/>
                    <a:pt x="834" y="1022"/>
                    <a:pt x="671" y="954"/>
                  </a:cubicBezTo>
                  <a:cubicBezTo>
                    <a:pt x="661" y="950"/>
                    <a:pt x="661" y="937"/>
                    <a:pt x="671" y="934"/>
                  </a:cubicBezTo>
                  <a:cubicBezTo>
                    <a:pt x="834" y="865"/>
                    <a:pt x="1131" y="675"/>
                    <a:pt x="1131" y="194"/>
                  </a:cubicBezTo>
                  <a:cubicBezTo>
                    <a:pt x="1131" y="0"/>
                    <a:pt x="1131" y="0"/>
                    <a:pt x="1131" y="0"/>
                  </a:cubicBezTo>
                </a:path>
              </a:pathLst>
            </a:custGeom>
            <a:solidFill>
              <a:srgbClr val="F5F5F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5" name="Freeform 4"/>
            <p:cNvSpPr>
              <a:spLocks/>
            </p:cNvSpPr>
            <p:nvPr/>
          </p:nvSpPr>
          <p:spPr bwMode="auto">
            <a:xfrm>
              <a:off x="1325563" y="1449388"/>
              <a:ext cx="3019425" cy="285750"/>
            </a:xfrm>
            <a:custGeom>
              <a:avLst/>
              <a:gdLst>
                <a:gd name="T0" fmla="*/ 1262 w 1299"/>
                <a:gd name="T1" fmla="*/ 0 h 123"/>
                <a:gd name="T2" fmla="*/ 36 w 1299"/>
                <a:gd name="T3" fmla="*/ 0 h 123"/>
                <a:gd name="T4" fmla="*/ 0 w 1299"/>
                <a:gd name="T5" fmla="*/ 36 h 123"/>
                <a:gd name="T6" fmla="*/ 0 w 1299"/>
                <a:gd name="T7" fmla="*/ 86 h 123"/>
                <a:gd name="T8" fmla="*/ 36 w 1299"/>
                <a:gd name="T9" fmla="*/ 123 h 123"/>
                <a:gd name="T10" fmla="*/ 1262 w 1299"/>
                <a:gd name="T11" fmla="*/ 123 h 123"/>
                <a:gd name="T12" fmla="*/ 1299 w 1299"/>
                <a:gd name="T13" fmla="*/ 86 h 123"/>
                <a:gd name="T14" fmla="*/ 1299 w 1299"/>
                <a:gd name="T15" fmla="*/ 36 h 123"/>
                <a:gd name="T16" fmla="*/ 1262 w 1299"/>
                <a:gd name="T17" fmla="*/ 0 h 12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299" h="123">
                  <a:moveTo>
                    <a:pt x="1262" y="0"/>
                  </a:moveTo>
                  <a:cubicBezTo>
                    <a:pt x="36" y="0"/>
                    <a:pt x="36" y="0"/>
                    <a:pt x="36" y="0"/>
                  </a:cubicBezTo>
                  <a:cubicBezTo>
                    <a:pt x="16" y="0"/>
                    <a:pt x="0" y="16"/>
                    <a:pt x="0" y="3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0" y="107"/>
                    <a:pt x="16" y="123"/>
                    <a:pt x="36" y="123"/>
                  </a:cubicBezTo>
                  <a:cubicBezTo>
                    <a:pt x="1262" y="123"/>
                    <a:pt x="1262" y="123"/>
                    <a:pt x="1262" y="123"/>
                  </a:cubicBezTo>
                  <a:cubicBezTo>
                    <a:pt x="1283" y="123"/>
                    <a:pt x="1299" y="107"/>
                    <a:pt x="1299" y="86"/>
                  </a:cubicBezTo>
                  <a:cubicBezTo>
                    <a:pt x="1299" y="36"/>
                    <a:pt x="1299" y="36"/>
                    <a:pt x="1299" y="36"/>
                  </a:cubicBezTo>
                  <a:cubicBezTo>
                    <a:pt x="1299" y="16"/>
                    <a:pt x="1283" y="0"/>
                    <a:pt x="1262" y="0"/>
                  </a:cubicBezTo>
                  <a:close/>
                </a:path>
              </a:pathLst>
            </a:custGeom>
            <a:solidFill>
              <a:srgbClr val="8C623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sz="2800" dirty="0">
                <a:latin typeface="Arial" panose="020B0604020202020204" pitchFamily="34" charset="0"/>
                <a:cs typeface="Arial" panose="020B0604020202020204" pitchFamily="34" charset="0"/>
              </a:endParaRPr>
            </a:p>
          </p:txBody>
        </p:sp>
        <p:sp>
          <p:nvSpPr>
            <p:cNvPr id="6" name="Freeform 5"/>
            <p:cNvSpPr>
              <a:spLocks/>
            </p:cNvSpPr>
            <p:nvPr/>
          </p:nvSpPr>
          <p:spPr bwMode="auto">
            <a:xfrm>
              <a:off x="1325563" y="6116638"/>
              <a:ext cx="3019425" cy="288925"/>
            </a:xfrm>
            <a:custGeom>
              <a:avLst/>
              <a:gdLst>
                <a:gd name="T0" fmla="*/ 1262 w 1299"/>
                <a:gd name="T1" fmla="*/ 0 h 124"/>
                <a:gd name="T2" fmla="*/ 36 w 1299"/>
                <a:gd name="T3" fmla="*/ 0 h 124"/>
                <a:gd name="T4" fmla="*/ 0 w 1299"/>
                <a:gd name="T5" fmla="*/ 37 h 124"/>
                <a:gd name="T6" fmla="*/ 0 w 1299"/>
                <a:gd name="T7" fmla="*/ 87 h 124"/>
                <a:gd name="T8" fmla="*/ 36 w 1299"/>
                <a:gd name="T9" fmla="*/ 124 h 124"/>
                <a:gd name="T10" fmla="*/ 1262 w 1299"/>
                <a:gd name="T11" fmla="*/ 124 h 124"/>
                <a:gd name="T12" fmla="*/ 1299 w 1299"/>
                <a:gd name="T13" fmla="*/ 87 h 124"/>
                <a:gd name="T14" fmla="*/ 1299 w 1299"/>
                <a:gd name="T15" fmla="*/ 37 h 124"/>
                <a:gd name="T16" fmla="*/ 1262 w 1299"/>
                <a:gd name="T17" fmla="*/ 0 h 1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299" h="124">
                  <a:moveTo>
                    <a:pt x="1262" y="0"/>
                  </a:moveTo>
                  <a:cubicBezTo>
                    <a:pt x="36" y="0"/>
                    <a:pt x="36" y="0"/>
                    <a:pt x="36" y="0"/>
                  </a:cubicBezTo>
                  <a:cubicBezTo>
                    <a:pt x="16" y="0"/>
                    <a:pt x="0" y="17"/>
                    <a:pt x="0" y="37"/>
                  </a:cubicBezTo>
                  <a:cubicBezTo>
                    <a:pt x="0" y="87"/>
                    <a:pt x="0" y="87"/>
                    <a:pt x="0" y="87"/>
                  </a:cubicBezTo>
                  <a:cubicBezTo>
                    <a:pt x="0" y="107"/>
                    <a:pt x="16" y="124"/>
                    <a:pt x="36" y="124"/>
                  </a:cubicBezTo>
                  <a:cubicBezTo>
                    <a:pt x="1262" y="124"/>
                    <a:pt x="1262" y="124"/>
                    <a:pt x="1262" y="124"/>
                  </a:cubicBezTo>
                  <a:cubicBezTo>
                    <a:pt x="1283" y="124"/>
                    <a:pt x="1299" y="107"/>
                    <a:pt x="1299" y="87"/>
                  </a:cubicBezTo>
                  <a:cubicBezTo>
                    <a:pt x="1299" y="37"/>
                    <a:pt x="1299" y="37"/>
                    <a:pt x="1299" y="37"/>
                  </a:cubicBezTo>
                  <a:cubicBezTo>
                    <a:pt x="1299" y="17"/>
                    <a:pt x="1283" y="0"/>
                    <a:pt x="1262" y="0"/>
                  </a:cubicBezTo>
                  <a:close/>
                </a:path>
              </a:pathLst>
            </a:custGeom>
            <a:solidFill>
              <a:srgbClr val="8C623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7" name="Freeform 6"/>
            <p:cNvSpPr>
              <a:spLocks/>
            </p:cNvSpPr>
            <p:nvPr/>
          </p:nvSpPr>
          <p:spPr bwMode="auto">
            <a:xfrm>
              <a:off x="1325563" y="6232525"/>
              <a:ext cx="3019425" cy="173038"/>
            </a:xfrm>
            <a:custGeom>
              <a:avLst/>
              <a:gdLst>
                <a:gd name="T0" fmla="*/ 1262 w 1299"/>
                <a:gd name="T1" fmla="*/ 36 h 74"/>
                <a:gd name="T2" fmla="*/ 36 w 1299"/>
                <a:gd name="T3" fmla="*/ 36 h 74"/>
                <a:gd name="T4" fmla="*/ 0 w 1299"/>
                <a:gd name="T5" fmla="*/ 0 h 74"/>
                <a:gd name="T6" fmla="*/ 0 w 1299"/>
                <a:gd name="T7" fmla="*/ 37 h 74"/>
                <a:gd name="T8" fmla="*/ 36 w 1299"/>
                <a:gd name="T9" fmla="*/ 74 h 74"/>
                <a:gd name="T10" fmla="*/ 1262 w 1299"/>
                <a:gd name="T11" fmla="*/ 74 h 74"/>
                <a:gd name="T12" fmla="*/ 1299 w 1299"/>
                <a:gd name="T13" fmla="*/ 37 h 74"/>
                <a:gd name="T14" fmla="*/ 1299 w 1299"/>
                <a:gd name="T15" fmla="*/ 0 h 74"/>
                <a:gd name="T16" fmla="*/ 1262 w 1299"/>
                <a:gd name="T17" fmla="*/ 36 h 7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299" h="74">
                  <a:moveTo>
                    <a:pt x="1262" y="36"/>
                  </a:moveTo>
                  <a:cubicBezTo>
                    <a:pt x="36" y="36"/>
                    <a:pt x="36" y="36"/>
                    <a:pt x="36" y="36"/>
                  </a:cubicBezTo>
                  <a:cubicBezTo>
                    <a:pt x="16" y="36"/>
                    <a:pt x="0" y="20"/>
                    <a:pt x="0" y="0"/>
                  </a:cubicBezTo>
                  <a:cubicBezTo>
                    <a:pt x="0" y="37"/>
                    <a:pt x="0" y="37"/>
                    <a:pt x="0" y="37"/>
                  </a:cubicBezTo>
                  <a:cubicBezTo>
                    <a:pt x="0" y="57"/>
                    <a:pt x="16" y="74"/>
                    <a:pt x="36" y="74"/>
                  </a:cubicBezTo>
                  <a:cubicBezTo>
                    <a:pt x="1262" y="74"/>
                    <a:pt x="1262" y="74"/>
                    <a:pt x="1262" y="74"/>
                  </a:cubicBezTo>
                  <a:cubicBezTo>
                    <a:pt x="1283" y="74"/>
                    <a:pt x="1299" y="57"/>
                    <a:pt x="1299" y="37"/>
                  </a:cubicBezTo>
                  <a:cubicBezTo>
                    <a:pt x="1299" y="0"/>
                    <a:pt x="1299" y="0"/>
                    <a:pt x="1299" y="0"/>
                  </a:cubicBezTo>
                  <a:cubicBezTo>
                    <a:pt x="1299" y="20"/>
                    <a:pt x="1283" y="36"/>
                    <a:pt x="1262" y="36"/>
                  </a:cubicBezTo>
                  <a:close/>
                </a:path>
              </a:pathLst>
            </a:custGeom>
            <a:solidFill>
              <a:srgbClr val="855C36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8" name="top sand"/>
            <p:cNvSpPr>
              <a:spLocks/>
            </p:cNvSpPr>
            <p:nvPr/>
          </p:nvSpPr>
          <p:spPr bwMode="auto">
            <a:xfrm>
              <a:off x="1638300" y="2382838"/>
              <a:ext cx="2395538" cy="1495425"/>
            </a:xfrm>
            <a:custGeom>
              <a:avLst/>
              <a:gdLst>
                <a:gd name="T0" fmla="*/ 22 w 1031"/>
                <a:gd name="T1" fmla="*/ 4 h 644"/>
                <a:gd name="T2" fmla="*/ 1 w 1031"/>
                <a:gd name="T3" fmla="*/ 21 h 644"/>
                <a:gd name="T4" fmla="*/ 78 w 1031"/>
                <a:gd name="T5" fmla="*/ 295 h 644"/>
                <a:gd name="T6" fmla="*/ 259 w 1031"/>
                <a:gd name="T7" fmla="*/ 515 h 644"/>
                <a:gd name="T8" fmla="*/ 516 w 1031"/>
                <a:gd name="T9" fmla="*/ 644 h 644"/>
                <a:gd name="T10" fmla="*/ 769 w 1031"/>
                <a:gd name="T11" fmla="*/ 518 h 644"/>
                <a:gd name="T12" fmla="*/ 952 w 1031"/>
                <a:gd name="T13" fmla="*/ 297 h 644"/>
                <a:gd name="T14" fmla="*/ 1030 w 1031"/>
                <a:gd name="T15" fmla="*/ 21 h 644"/>
                <a:gd name="T16" fmla="*/ 1009 w 1031"/>
                <a:gd name="T17" fmla="*/ 4 h 644"/>
                <a:gd name="T18" fmla="*/ 661 w 1031"/>
                <a:gd name="T19" fmla="*/ 118 h 644"/>
                <a:gd name="T20" fmla="*/ 370 w 1031"/>
                <a:gd name="T21" fmla="*/ 118 h 644"/>
                <a:gd name="T22" fmla="*/ 22 w 1031"/>
                <a:gd name="T23" fmla="*/ 4 h 64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1031" h="644">
                  <a:moveTo>
                    <a:pt x="22" y="4"/>
                  </a:moveTo>
                  <a:cubicBezTo>
                    <a:pt x="11" y="0"/>
                    <a:pt x="0" y="10"/>
                    <a:pt x="1" y="21"/>
                  </a:cubicBezTo>
                  <a:cubicBezTo>
                    <a:pt x="11" y="122"/>
                    <a:pt x="37" y="214"/>
                    <a:pt x="78" y="295"/>
                  </a:cubicBezTo>
                  <a:cubicBezTo>
                    <a:pt x="122" y="381"/>
                    <a:pt x="182" y="455"/>
                    <a:pt x="259" y="515"/>
                  </a:cubicBezTo>
                  <a:cubicBezTo>
                    <a:pt x="370" y="603"/>
                    <a:pt x="483" y="636"/>
                    <a:pt x="516" y="644"/>
                  </a:cubicBezTo>
                  <a:cubicBezTo>
                    <a:pt x="548" y="636"/>
                    <a:pt x="658" y="604"/>
                    <a:pt x="769" y="518"/>
                  </a:cubicBezTo>
                  <a:cubicBezTo>
                    <a:pt x="846" y="458"/>
                    <a:pt x="908" y="384"/>
                    <a:pt x="952" y="297"/>
                  </a:cubicBezTo>
                  <a:cubicBezTo>
                    <a:pt x="993" y="216"/>
                    <a:pt x="1019" y="123"/>
                    <a:pt x="1030" y="21"/>
                  </a:cubicBezTo>
                  <a:cubicBezTo>
                    <a:pt x="1031" y="10"/>
                    <a:pt x="1020" y="0"/>
                    <a:pt x="1009" y="4"/>
                  </a:cubicBezTo>
                  <a:cubicBezTo>
                    <a:pt x="661" y="118"/>
                    <a:pt x="661" y="118"/>
                    <a:pt x="661" y="118"/>
                  </a:cubicBezTo>
                  <a:cubicBezTo>
                    <a:pt x="566" y="149"/>
                    <a:pt x="465" y="149"/>
                    <a:pt x="370" y="118"/>
                  </a:cubicBezTo>
                  <a:lnTo>
                    <a:pt x="22" y="4"/>
                  </a:lnTo>
                  <a:close/>
                </a:path>
              </a:pathLst>
            </a:custGeom>
            <a:solidFill>
              <a:srgbClr val="EDCD7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9" name="bottom sand"/>
            <p:cNvSpPr>
              <a:spLocks/>
            </p:cNvSpPr>
            <p:nvPr/>
          </p:nvSpPr>
          <p:spPr bwMode="auto">
            <a:xfrm>
              <a:off x="1625600" y="5057775"/>
              <a:ext cx="2417763" cy="1058863"/>
            </a:xfrm>
            <a:custGeom>
              <a:avLst/>
              <a:gdLst>
                <a:gd name="T0" fmla="*/ 0 w 1523"/>
                <a:gd name="T1" fmla="*/ 667 h 667"/>
                <a:gd name="T2" fmla="*/ 763 w 1523"/>
                <a:gd name="T3" fmla="*/ 0 h 667"/>
                <a:gd name="T4" fmla="*/ 1523 w 1523"/>
                <a:gd name="T5" fmla="*/ 667 h 667"/>
                <a:gd name="T6" fmla="*/ 0 w 1523"/>
                <a:gd name="T7" fmla="*/ 667 h 66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523" h="667">
                  <a:moveTo>
                    <a:pt x="0" y="667"/>
                  </a:moveTo>
                  <a:lnTo>
                    <a:pt x="763" y="0"/>
                  </a:lnTo>
                  <a:lnTo>
                    <a:pt x="1523" y="667"/>
                  </a:lnTo>
                  <a:lnTo>
                    <a:pt x="0" y="667"/>
                  </a:lnTo>
                  <a:close/>
                </a:path>
              </a:pathLst>
            </a:custGeom>
            <a:solidFill>
              <a:srgbClr val="EDCD7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0" name="straight connector"/>
            <p:cNvSpPr>
              <a:spLocks noChangeArrowheads="1"/>
            </p:cNvSpPr>
            <p:nvPr/>
          </p:nvSpPr>
          <p:spPr bwMode="auto">
            <a:xfrm>
              <a:off x="2792413" y="3855244"/>
              <a:ext cx="87313" cy="2259807"/>
            </a:xfrm>
            <a:prstGeom prst="rect">
              <a:avLst/>
            </a:prstGeom>
            <a:solidFill>
              <a:srgbClr val="EDCD7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grpSp>
          <p:nvGrpSpPr>
            <p:cNvPr id="12" name="button: start timer"/>
            <p:cNvGrpSpPr/>
            <p:nvPr/>
          </p:nvGrpSpPr>
          <p:grpSpPr>
            <a:xfrm>
              <a:off x="1512000" y="185859"/>
              <a:ext cx="2636838" cy="799962"/>
              <a:chOff x="1332706" y="185859"/>
              <a:chExt cx="2636838" cy="799962"/>
            </a:xfrm>
          </p:grpSpPr>
          <p:sp>
            <p:nvSpPr>
              <p:cNvPr id="13" name="Rounded Rectangle 12"/>
              <p:cNvSpPr/>
              <p:nvPr/>
            </p:nvSpPr>
            <p:spPr>
              <a:xfrm>
                <a:off x="1332706" y="288262"/>
                <a:ext cx="2636838" cy="697559"/>
              </a:xfrm>
              <a:prstGeom prst="roundRect">
                <a:avLst/>
              </a:prstGeom>
              <a:solidFill>
                <a:schemeClr val="accent1">
                  <a:lumMod val="7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sz="2800" dirty="0">
                  <a:latin typeface="Arial" panose="020B0604020202020204" pitchFamily="34" charset="0"/>
                  <a:cs typeface="Arial" panose="020B0604020202020204" pitchFamily="34" charset="0"/>
                </a:endParaRPr>
              </a:p>
            </p:txBody>
          </p:sp>
          <p:sp>
            <p:nvSpPr>
              <p:cNvPr id="14" name="Rounded Rectangle 13"/>
              <p:cNvSpPr/>
              <p:nvPr/>
            </p:nvSpPr>
            <p:spPr>
              <a:xfrm>
                <a:off x="1332706" y="185859"/>
                <a:ext cx="2636838" cy="697559"/>
              </a:xfrm>
              <a:prstGeom prst="roundRect">
                <a:avLst/>
              </a:prstGeom>
              <a:solidFill>
                <a:schemeClr val="accent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r>
                  <a:rPr lang="en-US" sz="2800" dirty="0">
                    <a:latin typeface="Arial" panose="020B0604020202020204" pitchFamily="34" charset="0"/>
                    <a:cs typeface="Arial" panose="020B0604020202020204" pitchFamily="34" charset="0"/>
                  </a:rPr>
                  <a:t>START TIMER</a:t>
                </a:r>
              </a:p>
            </p:txBody>
          </p:sp>
        </p:grpSp>
        <p:grpSp>
          <p:nvGrpSpPr>
            <p:cNvPr id="15" name="times up"/>
            <p:cNvGrpSpPr/>
            <p:nvPr/>
          </p:nvGrpSpPr>
          <p:grpSpPr>
            <a:xfrm>
              <a:off x="1512000" y="185859"/>
              <a:ext cx="2636838" cy="799962"/>
              <a:chOff x="4321176" y="185859"/>
              <a:chExt cx="2636838" cy="799962"/>
            </a:xfrm>
          </p:grpSpPr>
          <p:sp>
            <p:nvSpPr>
              <p:cNvPr id="16" name="Rounded Rectangle 15"/>
              <p:cNvSpPr/>
              <p:nvPr/>
            </p:nvSpPr>
            <p:spPr>
              <a:xfrm>
                <a:off x="4321176" y="288262"/>
                <a:ext cx="2636838" cy="697559"/>
              </a:xfrm>
              <a:prstGeom prst="roundRect">
                <a:avLst/>
              </a:prstGeom>
              <a:solidFill>
                <a:schemeClr val="accent1">
                  <a:lumMod val="7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sz="2800" dirty="0">
                  <a:latin typeface="Arial" panose="020B0604020202020204" pitchFamily="34" charset="0"/>
                  <a:cs typeface="Arial" panose="020B0604020202020204" pitchFamily="34" charset="0"/>
                </a:endParaRPr>
              </a:p>
            </p:txBody>
          </p:sp>
          <p:sp>
            <p:nvSpPr>
              <p:cNvPr id="17" name="Rounded Rectangle 16"/>
              <p:cNvSpPr/>
              <p:nvPr/>
            </p:nvSpPr>
            <p:spPr>
              <a:xfrm>
                <a:off x="4321176" y="185859"/>
                <a:ext cx="2636838" cy="697559"/>
              </a:xfrm>
              <a:prstGeom prst="roundRect">
                <a:avLst/>
              </a:prstGeom>
              <a:solidFill>
                <a:schemeClr val="accent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r>
                  <a:rPr lang="en-US" sz="2800" dirty="0">
                    <a:latin typeface="Arial" panose="020B0604020202020204" pitchFamily="34" charset="0"/>
                    <a:cs typeface="Arial" panose="020B0604020202020204" pitchFamily="34" charset="0"/>
                  </a:rPr>
                  <a:t>TIME’S UP!</a:t>
                </a:r>
              </a:p>
            </p:txBody>
          </p:sp>
        </p:grpSp>
      </p:grpSp>
      <p:sp>
        <p:nvSpPr>
          <p:cNvPr id="27" name="TextBox 26">
            <a:extLst>
              <a:ext uri="{FF2B5EF4-FFF2-40B4-BE49-F238E27FC236}">
                <a16:creationId xmlns:a16="http://schemas.microsoft.com/office/drawing/2014/main" id="{0D9DA596-CEF9-4478-B73F-879EEA931B0B}"/>
              </a:ext>
            </a:extLst>
          </p:cNvPr>
          <p:cNvSpPr txBox="1"/>
          <p:nvPr/>
        </p:nvSpPr>
        <p:spPr>
          <a:xfrm>
            <a:off x="7763119" y="185859"/>
            <a:ext cx="3199914" cy="1261884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2800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TIME LIMIT: </a:t>
            </a:r>
          </a:p>
          <a:p>
            <a:pPr algn="ctr"/>
            <a:r>
              <a:rPr lang="en-US" sz="4800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10 minutes</a:t>
            </a:r>
          </a:p>
        </p:txBody>
      </p:sp>
      <p:sp>
        <p:nvSpPr>
          <p:cNvPr id="11" name="Title 10" hidden="1">
            <a:extLst>
              <a:ext uri="{FF2B5EF4-FFF2-40B4-BE49-F238E27FC236}">
                <a16:creationId xmlns:a16="http://schemas.microsoft.com/office/drawing/2014/main" id="{B57A4AD0-E0C7-4B65-820B-0894984AF3DE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Slide 5</a:t>
            </a:r>
          </a:p>
        </p:txBody>
      </p:sp>
    </p:spTree>
    <p:custDataLst>
      <p:tags r:id="rId1"/>
    </p:custDataLst>
    <p:extLst>
      <p:ext uri="{BB962C8B-B14F-4D97-AF65-F5344CB8AC3E}">
        <p14:creationId xmlns:p14="http://schemas.microsoft.com/office/powerpoint/2010/main" val="2797624124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>
            <a:extLst>
              <a:ext uri="{FF2B5EF4-FFF2-40B4-BE49-F238E27FC236}">
                <a16:creationId xmlns:a16="http://schemas.microsoft.com/office/drawing/2014/main" id="{E6232A16-CFB3-4411-8AB8-E43707C7ADC8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GrpSpPr/>
          <p:nvPr/>
        </p:nvGrpSpPr>
        <p:grpSpPr>
          <a:xfrm>
            <a:off x="1323975" y="185859"/>
            <a:ext cx="3021013" cy="6221291"/>
            <a:chOff x="1323975" y="185859"/>
            <a:chExt cx="3021013" cy="6221291"/>
          </a:xfrm>
        </p:grpSpPr>
        <p:sp>
          <p:nvSpPr>
            <p:cNvPr id="3" name="AutoShape 3"/>
            <p:cNvSpPr>
              <a:spLocks noChangeAspect="1" noChangeArrowheads="1" noTextEdit="1"/>
            </p:cNvSpPr>
            <p:nvPr/>
          </p:nvSpPr>
          <p:spPr bwMode="auto">
            <a:xfrm>
              <a:off x="1323975" y="1447800"/>
              <a:ext cx="3019425" cy="495935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4" name="Freeform 3"/>
            <p:cNvSpPr>
              <a:spLocks/>
            </p:cNvSpPr>
            <p:nvPr/>
          </p:nvSpPr>
          <p:spPr bwMode="auto">
            <a:xfrm>
              <a:off x="1520825" y="1735138"/>
              <a:ext cx="2628900" cy="4381500"/>
            </a:xfrm>
            <a:custGeom>
              <a:avLst/>
              <a:gdLst>
                <a:gd name="T0" fmla="*/ 1131 w 1131"/>
                <a:gd name="T1" fmla="*/ 0 h 1887"/>
                <a:gd name="T2" fmla="*/ 0 w 1131"/>
                <a:gd name="T3" fmla="*/ 0 h 1887"/>
                <a:gd name="T4" fmla="*/ 0 w 1131"/>
                <a:gd name="T5" fmla="*/ 194 h 1887"/>
                <a:gd name="T6" fmla="*/ 460 w 1131"/>
                <a:gd name="T7" fmla="*/ 934 h 1887"/>
                <a:gd name="T8" fmla="*/ 460 w 1131"/>
                <a:gd name="T9" fmla="*/ 954 h 1887"/>
                <a:gd name="T10" fmla="*/ 0 w 1131"/>
                <a:gd name="T11" fmla="*/ 1694 h 1887"/>
                <a:gd name="T12" fmla="*/ 0 w 1131"/>
                <a:gd name="T13" fmla="*/ 1887 h 1887"/>
                <a:gd name="T14" fmla="*/ 1131 w 1131"/>
                <a:gd name="T15" fmla="*/ 1887 h 1887"/>
                <a:gd name="T16" fmla="*/ 1131 w 1131"/>
                <a:gd name="T17" fmla="*/ 1694 h 1887"/>
                <a:gd name="T18" fmla="*/ 671 w 1131"/>
                <a:gd name="T19" fmla="*/ 954 h 1887"/>
                <a:gd name="T20" fmla="*/ 671 w 1131"/>
                <a:gd name="T21" fmla="*/ 934 h 1887"/>
                <a:gd name="T22" fmla="*/ 1131 w 1131"/>
                <a:gd name="T23" fmla="*/ 194 h 1887"/>
                <a:gd name="T24" fmla="*/ 1131 w 1131"/>
                <a:gd name="T25" fmla="*/ 0 h 188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131" h="1887">
                  <a:moveTo>
                    <a:pt x="1131" y="0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0" y="675"/>
                    <a:pt x="297" y="865"/>
                    <a:pt x="460" y="934"/>
                  </a:cubicBezTo>
                  <a:cubicBezTo>
                    <a:pt x="469" y="937"/>
                    <a:pt x="469" y="950"/>
                    <a:pt x="460" y="954"/>
                  </a:cubicBezTo>
                  <a:cubicBezTo>
                    <a:pt x="297" y="1022"/>
                    <a:pt x="0" y="1212"/>
                    <a:pt x="0" y="1694"/>
                  </a:cubicBezTo>
                  <a:cubicBezTo>
                    <a:pt x="0" y="1887"/>
                    <a:pt x="0" y="1887"/>
                    <a:pt x="0" y="1887"/>
                  </a:cubicBezTo>
                  <a:cubicBezTo>
                    <a:pt x="1131" y="1887"/>
                    <a:pt x="1131" y="1887"/>
                    <a:pt x="1131" y="1887"/>
                  </a:cubicBezTo>
                  <a:cubicBezTo>
                    <a:pt x="1131" y="1694"/>
                    <a:pt x="1131" y="1694"/>
                    <a:pt x="1131" y="1694"/>
                  </a:cubicBezTo>
                  <a:cubicBezTo>
                    <a:pt x="1131" y="1212"/>
                    <a:pt x="834" y="1022"/>
                    <a:pt x="671" y="954"/>
                  </a:cubicBezTo>
                  <a:cubicBezTo>
                    <a:pt x="661" y="950"/>
                    <a:pt x="661" y="937"/>
                    <a:pt x="671" y="934"/>
                  </a:cubicBezTo>
                  <a:cubicBezTo>
                    <a:pt x="834" y="865"/>
                    <a:pt x="1131" y="675"/>
                    <a:pt x="1131" y="194"/>
                  </a:cubicBezTo>
                  <a:cubicBezTo>
                    <a:pt x="1131" y="0"/>
                    <a:pt x="1131" y="0"/>
                    <a:pt x="1131" y="0"/>
                  </a:cubicBezTo>
                </a:path>
              </a:pathLst>
            </a:custGeom>
            <a:solidFill>
              <a:srgbClr val="F5F5F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5" name="Freeform 4"/>
            <p:cNvSpPr>
              <a:spLocks/>
            </p:cNvSpPr>
            <p:nvPr/>
          </p:nvSpPr>
          <p:spPr bwMode="auto">
            <a:xfrm>
              <a:off x="1325563" y="1449388"/>
              <a:ext cx="3019425" cy="285750"/>
            </a:xfrm>
            <a:custGeom>
              <a:avLst/>
              <a:gdLst>
                <a:gd name="T0" fmla="*/ 1262 w 1299"/>
                <a:gd name="T1" fmla="*/ 0 h 123"/>
                <a:gd name="T2" fmla="*/ 36 w 1299"/>
                <a:gd name="T3" fmla="*/ 0 h 123"/>
                <a:gd name="T4" fmla="*/ 0 w 1299"/>
                <a:gd name="T5" fmla="*/ 36 h 123"/>
                <a:gd name="T6" fmla="*/ 0 w 1299"/>
                <a:gd name="T7" fmla="*/ 86 h 123"/>
                <a:gd name="T8" fmla="*/ 36 w 1299"/>
                <a:gd name="T9" fmla="*/ 123 h 123"/>
                <a:gd name="T10" fmla="*/ 1262 w 1299"/>
                <a:gd name="T11" fmla="*/ 123 h 123"/>
                <a:gd name="T12" fmla="*/ 1299 w 1299"/>
                <a:gd name="T13" fmla="*/ 86 h 123"/>
                <a:gd name="T14" fmla="*/ 1299 w 1299"/>
                <a:gd name="T15" fmla="*/ 36 h 123"/>
                <a:gd name="T16" fmla="*/ 1262 w 1299"/>
                <a:gd name="T17" fmla="*/ 0 h 12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299" h="123">
                  <a:moveTo>
                    <a:pt x="1262" y="0"/>
                  </a:moveTo>
                  <a:cubicBezTo>
                    <a:pt x="36" y="0"/>
                    <a:pt x="36" y="0"/>
                    <a:pt x="36" y="0"/>
                  </a:cubicBezTo>
                  <a:cubicBezTo>
                    <a:pt x="16" y="0"/>
                    <a:pt x="0" y="16"/>
                    <a:pt x="0" y="3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0" y="107"/>
                    <a:pt x="16" y="123"/>
                    <a:pt x="36" y="123"/>
                  </a:cubicBezTo>
                  <a:cubicBezTo>
                    <a:pt x="1262" y="123"/>
                    <a:pt x="1262" y="123"/>
                    <a:pt x="1262" y="123"/>
                  </a:cubicBezTo>
                  <a:cubicBezTo>
                    <a:pt x="1283" y="123"/>
                    <a:pt x="1299" y="107"/>
                    <a:pt x="1299" y="86"/>
                  </a:cubicBezTo>
                  <a:cubicBezTo>
                    <a:pt x="1299" y="36"/>
                    <a:pt x="1299" y="36"/>
                    <a:pt x="1299" y="36"/>
                  </a:cubicBezTo>
                  <a:cubicBezTo>
                    <a:pt x="1299" y="16"/>
                    <a:pt x="1283" y="0"/>
                    <a:pt x="1262" y="0"/>
                  </a:cubicBezTo>
                  <a:close/>
                </a:path>
              </a:pathLst>
            </a:custGeom>
            <a:solidFill>
              <a:srgbClr val="8C623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sz="2800" dirty="0">
                <a:latin typeface="Arial" panose="020B0604020202020204" pitchFamily="34" charset="0"/>
                <a:cs typeface="Arial" panose="020B0604020202020204" pitchFamily="34" charset="0"/>
              </a:endParaRPr>
            </a:p>
          </p:txBody>
        </p:sp>
        <p:sp>
          <p:nvSpPr>
            <p:cNvPr id="6" name="Freeform 5"/>
            <p:cNvSpPr>
              <a:spLocks/>
            </p:cNvSpPr>
            <p:nvPr/>
          </p:nvSpPr>
          <p:spPr bwMode="auto">
            <a:xfrm>
              <a:off x="1325563" y="6116638"/>
              <a:ext cx="3019425" cy="288925"/>
            </a:xfrm>
            <a:custGeom>
              <a:avLst/>
              <a:gdLst>
                <a:gd name="T0" fmla="*/ 1262 w 1299"/>
                <a:gd name="T1" fmla="*/ 0 h 124"/>
                <a:gd name="T2" fmla="*/ 36 w 1299"/>
                <a:gd name="T3" fmla="*/ 0 h 124"/>
                <a:gd name="T4" fmla="*/ 0 w 1299"/>
                <a:gd name="T5" fmla="*/ 37 h 124"/>
                <a:gd name="T6" fmla="*/ 0 w 1299"/>
                <a:gd name="T7" fmla="*/ 87 h 124"/>
                <a:gd name="T8" fmla="*/ 36 w 1299"/>
                <a:gd name="T9" fmla="*/ 124 h 124"/>
                <a:gd name="T10" fmla="*/ 1262 w 1299"/>
                <a:gd name="T11" fmla="*/ 124 h 124"/>
                <a:gd name="T12" fmla="*/ 1299 w 1299"/>
                <a:gd name="T13" fmla="*/ 87 h 124"/>
                <a:gd name="T14" fmla="*/ 1299 w 1299"/>
                <a:gd name="T15" fmla="*/ 37 h 124"/>
                <a:gd name="T16" fmla="*/ 1262 w 1299"/>
                <a:gd name="T17" fmla="*/ 0 h 1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299" h="124">
                  <a:moveTo>
                    <a:pt x="1262" y="0"/>
                  </a:moveTo>
                  <a:cubicBezTo>
                    <a:pt x="36" y="0"/>
                    <a:pt x="36" y="0"/>
                    <a:pt x="36" y="0"/>
                  </a:cubicBezTo>
                  <a:cubicBezTo>
                    <a:pt x="16" y="0"/>
                    <a:pt x="0" y="17"/>
                    <a:pt x="0" y="37"/>
                  </a:cubicBezTo>
                  <a:cubicBezTo>
                    <a:pt x="0" y="87"/>
                    <a:pt x="0" y="87"/>
                    <a:pt x="0" y="87"/>
                  </a:cubicBezTo>
                  <a:cubicBezTo>
                    <a:pt x="0" y="107"/>
                    <a:pt x="16" y="124"/>
                    <a:pt x="36" y="124"/>
                  </a:cubicBezTo>
                  <a:cubicBezTo>
                    <a:pt x="1262" y="124"/>
                    <a:pt x="1262" y="124"/>
                    <a:pt x="1262" y="124"/>
                  </a:cubicBezTo>
                  <a:cubicBezTo>
                    <a:pt x="1283" y="124"/>
                    <a:pt x="1299" y="107"/>
                    <a:pt x="1299" y="87"/>
                  </a:cubicBezTo>
                  <a:cubicBezTo>
                    <a:pt x="1299" y="37"/>
                    <a:pt x="1299" y="37"/>
                    <a:pt x="1299" y="37"/>
                  </a:cubicBezTo>
                  <a:cubicBezTo>
                    <a:pt x="1299" y="17"/>
                    <a:pt x="1283" y="0"/>
                    <a:pt x="1262" y="0"/>
                  </a:cubicBezTo>
                  <a:close/>
                </a:path>
              </a:pathLst>
            </a:custGeom>
            <a:solidFill>
              <a:srgbClr val="8C623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7" name="Freeform 6"/>
            <p:cNvSpPr>
              <a:spLocks/>
            </p:cNvSpPr>
            <p:nvPr/>
          </p:nvSpPr>
          <p:spPr bwMode="auto">
            <a:xfrm>
              <a:off x="1325563" y="6232525"/>
              <a:ext cx="3019425" cy="173038"/>
            </a:xfrm>
            <a:custGeom>
              <a:avLst/>
              <a:gdLst>
                <a:gd name="T0" fmla="*/ 1262 w 1299"/>
                <a:gd name="T1" fmla="*/ 36 h 74"/>
                <a:gd name="T2" fmla="*/ 36 w 1299"/>
                <a:gd name="T3" fmla="*/ 36 h 74"/>
                <a:gd name="T4" fmla="*/ 0 w 1299"/>
                <a:gd name="T5" fmla="*/ 0 h 74"/>
                <a:gd name="T6" fmla="*/ 0 w 1299"/>
                <a:gd name="T7" fmla="*/ 37 h 74"/>
                <a:gd name="T8" fmla="*/ 36 w 1299"/>
                <a:gd name="T9" fmla="*/ 74 h 74"/>
                <a:gd name="T10" fmla="*/ 1262 w 1299"/>
                <a:gd name="T11" fmla="*/ 74 h 74"/>
                <a:gd name="T12" fmla="*/ 1299 w 1299"/>
                <a:gd name="T13" fmla="*/ 37 h 74"/>
                <a:gd name="T14" fmla="*/ 1299 w 1299"/>
                <a:gd name="T15" fmla="*/ 0 h 74"/>
                <a:gd name="T16" fmla="*/ 1262 w 1299"/>
                <a:gd name="T17" fmla="*/ 36 h 7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299" h="74">
                  <a:moveTo>
                    <a:pt x="1262" y="36"/>
                  </a:moveTo>
                  <a:cubicBezTo>
                    <a:pt x="36" y="36"/>
                    <a:pt x="36" y="36"/>
                    <a:pt x="36" y="36"/>
                  </a:cubicBezTo>
                  <a:cubicBezTo>
                    <a:pt x="16" y="36"/>
                    <a:pt x="0" y="20"/>
                    <a:pt x="0" y="0"/>
                  </a:cubicBezTo>
                  <a:cubicBezTo>
                    <a:pt x="0" y="37"/>
                    <a:pt x="0" y="37"/>
                    <a:pt x="0" y="37"/>
                  </a:cubicBezTo>
                  <a:cubicBezTo>
                    <a:pt x="0" y="57"/>
                    <a:pt x="16" y="74"/>
                    <a:pt x="36" y="74"/>
                  </a:cubicBezTo>
                  <a:cubicBezTo>
                    <a:pt x="1262" y="74"/>
                    <a:pt x="1262" y="74"/>
                    <a:pt x="1262" y="74"/>
                  </a:cubicBezTo>
                  <a:cubicBezTo>
                    <a:pt x="1283" y="74"/>
                    <a:pt x="1299" y="57"/>
                    <a:pt x="1299" y="37"/>
                  </a:cubicBezTo>
                  <a:cubicBezTo>
                    <a:pt x="1299" y="0"/>
                    <a:pt x="1299" y="0"/>
                    <a:pt x="1299" y="0"/>
                  </a:cubicBezTo>
                  <a:cubicBezTo>
                    <a:pt x="1299" y="20"/>
                    <a:pt x="1283" y="36"/>
                    <a:pt x="1262" y="36"/>
                  </a:cubicBezTo>
                  <a:close/>
                </a:path>
              </a:pathLst>
            </a:custGeom>
            <a:solidFill>
              <a:srgbClr val="855C36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8" name="top sand"/>
            <p:cNvSpPr>
              <a:spLocks/>
            </p:cNvSpPr>
            <p:nvPr/>
          </p:nvSpPr>
          <p:spPr bwMode="auto">
            <a:xfrm>
              <a:off x="1638300" y="2382838"/>
              <a:ext cx="2395538" cy="1495425"/>
            </a:xfrm>
            <a:custGeom>
              <a:avLst/>
              <a:gdLst>
                <a:gd name="T0" fmla="*/ 22 w 1031"/>
                <a:gd name="T1" fmla="*/ 4 h 644"/>
                <a:gd name="T2" fmla="*/ 1 w 1031"/>
                <a:gd name="T3" fmla="*/ 21 h 644"/>
                <a:gd name="T4" fmla="*/ 78 w 1031"/>
                <a:gd name="T5" fmla="*/ 295 h 644"/>
                <a:gd name="T6" fmla="*/ 259 w 1031"/>
                <a:gd name="T7" fmla="*/ 515 h 644"/>
                <a:gd name="T8" fmla="*/ 516 w 1031"/>
                <a:gd name="T9" fmla="*/ 644 h 644"/>
                <a:gd name="T10" fmla="*/ 769 w 1031"/>
                <a:gd name="T11" fmla="*/ 518 h 644"/>
                <a:gd name="T12" fmla="*/ 952 w 1031"/>
                <a:gd name="T13" fmla="*/ 297 h 644"/>
                <a:gd name="T14" fmla="*/ 1030 w 1031"/>
                <a:gd name="T15" fmla="*/ 21 h 644"/>
                <a:gd name="T16" fmla="*/ 1009 w 1031"/>
                <a:gd name="T17" fmla="*/ 4 h 644"/>
                <a:gd name="T18" fmla="*/ 661 w 1031"/>
                <a:gd name="T19" fmla="*/ 118 h 644"/>
                <a:gd name="T20" fmla="*/ 370 w 1031"/>
                <a:gd name="T21" fmla="*/ 118 h 644"/>
                <a:gd name="T22" fmla="*/ 22 w 1031"/>
                <a:gd name="T23" fmla="*/ 4 h 64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1031" h="644">
                  <a:moveTo>
                    <a:pt x="22" y="4"/>
                  </a:moveTo>
                  <a:cubicBezTo>
                    <a:pt x="11" y="0"/>
                    <a:pt x="0" y="10"/>
                    <a:pt x="1" y="21"/>
                  </a:cubicBezTo>
                  <a:cubicBezTo>
                    <a:pt x="11" y="122"/>
                    <a:pt x="37" y="214"/>
                    <a:pt x="78" y="295"/>
                  </a:cubicBezTo>
                  <a:cubicBezTo>
                    <a:pt x="122" y="381"/>
                    <a:pt x="182" y="455"/>
                    <a:pt x="259" y="515"/>
                  </a:cubicBezTo>
                  <a:cubicBezTo>
                    <a:pt x="370" y="603"/>
                    <a:pt x="483" y="636"/>
                    <a:pt x="516" y="644"/>
                  </a:cubicBezTo>
                  <a:cubicBezTo>
                    <a:pt x="548" y="636"/>
                    <a:pt x="658" y="604"/>
                    <a:pt x="769" y="518"/>
                  </a:cubicBezTo>
                  <a:cubicBezTo>
                    <a:pt x="846" y="458"/>
                    <a:pt x="908" y="384"/>
                    <a:pt x="952" y="297"/>
                  </a:cubicBezTo>
                  <a:cubicBezTo>
                    <a:pt x="993" y="216"/>
                    <a:pt x="1019" y="123"/>
                    <a:pt x="1030" y="21"/>
                  </a:cubicBezTo>
                  <a:cubicBezTo>
                    <a:pt x="1031" y="10"/>
                    <a:pt x="1020" y="0"/>
                    <a:pt x="1009" y="4"/>
                  </a:cubicBezTo>
                  <a:cubicBezTo>
                    <a:pt x="661" y="118"/>
                    <a:pt x="661" y="118"/>
                    <a:pt x="661" y="118"/>
                  </a:cubicBezTo>
                  <a:cubicBezTo>
                    <a:pt x="566" y="149"/>
                    <a:pt x="465" y="149"/>
                    <a:pt x="370" y="118"/>
                  </a:cubicBezTo>
                  <a:lnTo>
                    <a:pt x="22" y="4"/>
                  </a:lnTo>
                  <a:close/>
                </a:path>
              </a:pathLst>
            </a:custGeom>
            <a:solidFill>
              <a:srgbClr val="EDCD7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9" name="bottom sand"/>
            <p:cNvSpPr>
              <a:spLocks/>
            </p:cNvSpPr>
            <p:nvPr/>
          </p:nvSpPr>
          <p:spPr bwMode="auto">
            <a:xfrm>
              <a:off x="1625600" y="5057775"/>
              <a:ext cx="2417763" cy="1058863"/>
            </a:xfrm>
            <a:custGeom>
              <a:avLst/>
              <a:gdLst>
                <a:gd name="T0" fmla="*/ 0 w 1523"/>
                <a:gd name="T1" fmla="*/ 667 h 667"/>
                <a:gd name="T2" fmla="*/ 763 w 1523"/>
                <a:gd name="T3" fmla="*/ 0 h 667"/>
                <a:gd name="T4" fmla="*/ 1523 w 1523"/>
                <a:gd name="T5" fmla="*/ 667 h 667"/>
                <a:gd name="T6" fmla="*/ 0 w 1523"/>
                <a:gd name="T7" fmla="*/ 667 h 66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523" h="667">
                  <a:moveTo>
                    <a:pt x="0" y="667"/>
                  </a:moveTo>
                  <a:lnTo>
                    <a:pt x="763" y="0"/>
                  </a:lnTo>
                  <a:lnTo>
                    <a:pt x="1523" y="667"/>
                  </a:lnTo>
                  <a:lnTo>
                    <a:pt x="0" y="667"/>
                  </a:lnTo>
                  <a:close/>
                </a:path>
              </a:pathLst>
            </a:custGeom>
            <a:solidFill>
              <a:srgbClr val="EDCD7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0" name="straight connector"/>
            <p:cNvSpPr>
              <a:spLocks noChangeArrowheads="1"/>
            </p:cNvSpPr>
            <p:nvPr/>
          </p:nvSpPr>
          <p:spPr bwMode="auto">
            <a:xfrm>
              <a:off x="2792413" y="3855244"/>
              <a:ext cx="87313" cy="2259807"/>
            </a:xfrm>
            <a:prstGeom prst="rect">
              <a:avLst/>
            </a:prstGeom>
            <a:solidFill>
              <a:srgbClr val="EDCD7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grpSp>
          <p:nvGrpSpPr>
            <p:cNvPr id="12" name="button: start timer"/>
            <p:cNvGrpSpPr/>
            <p:nvPr/>
          </p:nvGrpSpPr>
          <p:grpSpPr>
            <a:xfrm>
              <a:off x="1512000" y="185859"/>
              <a:ext cx="2636838" cy="799962"/>
              <a:chOff x="1332706" y="185859"/>
              <a:chExt cx="2636838" cy="799962"/>
            </a:xfrm>
          </p:grpSpPr>
          <p:sp>
            <p:nvSpPr>
              <p:cNvPr id="13" name="Rounded Rectangle 12"/>
              <p:cNvSpPr/>
              <p:nvPr/>
            </p:nvSpPr>
            <p:spPr>
              <a:xfrm>
                <a:off x="1332706" y="288262"/>
                <a:ext cx="2636838" cy="697559"/>
              </a:xfrm>
              <a:prstGeom prst="roundRect">
                <a:avLst/>
              </a:prstGeom>
              <a:solidFill>
                <a:schemeClr val="accent1">
                  <a:lumMod val="7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sz="2800" dirty="0">
                  <a:latin typeface="Arial" panose="020B0604020202020204" pitchFamily="34" charset="0"/>
                  <a:cs typeface="Arial" panose="020B0604020202020204" pitchFamily="34" charset="0"/>
                </a:endParaRPr>
              </a:p>
            </p:txBody>
          </p:sp>
          <p:sp>
            <p:nvSpPr>
              <p:cNvPr id="14" name="Rounded Rectangle 13"/>
              <p:cNvSpPr/>
              <p:nvPr/>
            </p:nvSpPr>
            <p:spPr>
              <a:xfrm>
                <a:off x="1332706" y="185859"/>
                <a:ext cx="2636838" cy="697559"/>
              </a:xfrm>
              <a:prstGeom prst="roundRect">
                <a:avLst/>
              </a:prstGeom>
              <a:solidFill>
                <a:schemeClr val="accent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r>
                  <a:rPr lang="en-US" sz="2800" dirty="0">
                    <a:latin typeface="Arial" panose="020B0604020202020204" pitchFamily="34" charset="0"/>
                    <a:cs typeface="Arial" panose="020B0604020202020204" pitchFamily="34" charset="0"/>
                  </a:rPr>
                  <a:t>START TIMER</a:t>
                </a:r>
              </a:p>
            </p:txBody>
          </p:sp>
        </p:grpSp>
        <p:grpSp>
          <p:nvGrpSpPr>
            <p:cNvPr id="15" name="times up"/>
            <p:cNvGrpSpPr/>
            <p:nvPr/>
          </p:nvGrpSpPr>
          <p:grpSpPr>
            <a:xfrm>
              <a:off x="1512000" y="185859"/>
              <a:ext cx="2636838" cy="799962"/>
              <a:chOff x="4321176" y="185859"/>
              <a:chExt cx="2636838" cy="799962"/>
            </a:xfrm>
          </p:grpSpPr>
          <p:sp>
            <p:nvSpPr>
              <p:cNvPr id="16" name="Rounded Rectangle 15"/>
              <p:cNvSpPr/>
              <p:nvPr/>
            </p:nvSpPr>
            <p:spPr>
              <a:xfrm>
                <a:off x="4321176" y="288262"/>
                <a:ext cx="2636838" cy="697559"/>
              </a:xfrm>
              <a:prstGeom prst="roundRect">
                <a:avLst/>
              </a:prstGeom>
              <a:solidFill>
                <a:schemeClr val="accent1">
                  <a:lumMod val="7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sz="2800" dirty="0">
                  <a:latin typeface="Arial" panose="020B0604020202020204" pitchFamily="34" charset="0"/>
                  <a:cs typeface="Arial" panose="020B0604020202020204" pitchFamily="34" charset="0"/>
                </a:endParaRPr>
              </a:p>
            </p:txBody>
          </p:sp>
          <p:sp>
            <p:nvSpPr>
              <p:cNvPr id="17" name="Rounded Rectangle 16"/>
              <p:cNvSpPr/>
              <p:nvPr/>
            </p:nvSpPr>
            <p:spPr>
              <a:xfrm>
                <a:off x="4321176" y="185859"/>
                <a:ext cx="2636838" cy="697559"/>
              </a:xfrm>
              <a:prstGeom prst="roundRect">
                <a:avLst/>
              </a:prstGeom>
              <a:solidFill>
                <a:schemeClr val="accent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r>
                  <a:rPr lang="en-US" sz="2800" dirty="0">
                    <a:latin typeface="Arial" panose="020B0604020202020204" pitchFamily="34" charset="0"/>
                    <a:cs typeface="Arial" panose="020B0604020202020204" pitchFamily="34" charset="0"/>
                  </a:rPr>
                  <a:t>TIME’S UP!</a:t>
                </a:r>
              </a:p>
            </p:txBody>
          </p:sp>
        </p:grpSp>
      </p:grpSp>
      <p:sp>
        <p:nvSpPr>
          <p:cNvPr id="27" name="TextBox 26">
            <a:extLst>
              <a:ext uri="{FF2B5EF4-FFF2-40B4-BE49-F238E27FC236}">
                <a16:creationId xmlns:a16="http://schemas.microsoft.com/office/drawing/2014/main" id="{14721794-C63F-434B-AC98-E45C5614B3BE}"/>
              </a:ext>
            </a:extLst>
          </p:cNvPr>
          <p:cNvSpPr txBox="1"/>
          <p:nvPr/>
        </p:nvSpPr>
        <p:spPr>
          <a:xfrm>
            <a:off x="7763119" y="185859"/>
            <a:ext cx="3199914" cy="1261884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2800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TIME LIMIT: </a:t>
            </a:r>
          </a:p>
          <a:p>
            <a:pPr algn="ctr"/>
            <a:r>
              <a:rPr lang="en-US" sz="4800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20 minutes</a:t>
            </a:r>
          </a:p>
        </p:txBody>
      </p:sp>
      <p:sp>
        <p:nvSpPr>
          <p:cNvPr id="11" name="Title 10" hidden="1">
            <a:extLst>
              <a:ext uri="{FF2B5EF4-FFF2-40B4-BE49-F238E27FC236}">
                <a16:creationId xmlns:a16="http://schemas.microsoft.com/office/drawing/2014/main" id="{D847621C-FE73-4403-BE84-BB99DB04852F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Slide 6</a:t>
            </a:r>
          </a:p>
        </p:txBody>
      </p:sp>
    </p:spTree>
    <p:custDataLst>
      <p:tags r:id="rId1"/>
    </p:custDataLst>
    <p:extLst>
      <p:ext uri="{BB962C8B-B14F-4D97-AF65-F5344CB8AC3E}">
        <p14:creationId xmlns:p14="http://schemas.microsoft.com/office/powerpoint/2010/main" val="1715305665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>
            <a:extLst>
              <a:ext uri="{FF2B5EF4-FFF2-40B4-BE49-F238E27FC236}">
                <a16:creationId xmlns:a16="http://schemas.microsoft.com/office/drawing/2014/main" id="{700B9A94-A556-418E-A29B-F2BF7D742F33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GrpSpPr/>
          <p:nvPr/>
        </p:nvGrpSpPr>
        <p:grpSpPr>
          <a:xfrm>
            <a:off x="1323975" y="185859"/>
            <a:ext cx="3021013" cy="6221291"/>
            <a:chOff x="1323975" y="185859"/>
            <a:chExt cx="3021013" cy="6221291"/>
          </a:xfrm>
        </p:grpSpPr>
        <p:sp>
          <p:nvSpPr>
            <p:cNvPr id="3" name="AutoShape 3"/>
            <p:cNvSpPr>
              <a:spLocks noChangeAspect="1" noChangeArrowheads="1" noTextEdit="1"/>
            </p:cNvSpPr>
            <p:nvPr/>
          </p:nvSpPr>
          <p:spPr bwMode="auto">
            <a:xfrm>
              <a:off x="1323975" y="1447800"/>
              <a:ext cx="3019425" cy="495935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4" name="Freeform 3"/>
            <p:cNvSpPr>
              <a:spLocks/>
            </p:cNvSpPr>
            <p:nvPr/>
          </p:nvSpPr>
          <p:spPr bwMode="auto">
            <a:xfrm>
              <a:off x="1520825" y="1735138"/>
              <a:ext cx="2628900" cy="4381500"/>
            </a:xfrm>
            <a:custGeom>
              <a:avLst/>
              <a:gdLst>
                <a:gd name="T0" fmla="*/ 1131 w 1131"/>
                <a:gd name="T1" fmla="*/ 0 h 1887"/>
                <a:gd name="T2" fmla="*/ 0 w 1131"/>
                <a:gd name="T3" fmla="*/ 0 h 1887"/>
                <a:gd name="T4" fmla="*/ 0 w 1131"/>
                <a:gd name="T5" fmla="*/ 194 h 1887"/>
                <a:gd name="T6" fmla="*/ 460 w 1131"/>
                <a:gd name="T7" fmla="*/ 934 h 1887"/>
                <a:gd name="T8" fmla="*/ 460 w 1131"/>
                <a:gd name="T9" fmla="*/ 954 h 1887"/>
                <a:gd name="T10" fmla="*/ 0 w 1131"/>
                <a:gd name="T11" fmla="*/ 1694 h 1887"/>
                <a:gd name="T12" fmla="*/ 0 w 1131"/>
                <a:gd name="T13" fmla="*/ 1887 h 1887"/>
                <a:gd name="T14" fmla="*/ 1131 w 1131"/>
                <a:gd name="T15" fmla="*/ 1887 h 1887"/>
                <a:gd name="T16" fmla="*/ 1131 w 1131"/>
                <a:gd name="T17" fmla="*/ 1694 h 1887"/>
                <a:gd name="T18" fmla="*/ 671 w 1131"/>
                <a:gd name="T19" fmla="*/ 954 h 1887"/>
                <a:gd name="T20" fmla="*/ 671 w 1131"/>
                <a:gd name="T21" fmla="*/ 934 h 1887"/>
                <a:gd name="T22" fmla="*/ 1131 w 1131"/>
                <a:gd name="T23" fmla="*/ 194 h 1887"/>
                <a:gd name="T24" fmla="*/ 1131 w 1131"/>
                <a:gd name="T25" fmla="*/ 0 h 188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131" h="1887">
                  <a:moveTo>
                    <a:pt x="1131" y="0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0" y="675"/>
                    <a:pt x="297" y="865"/>
                    <a:pt x="460" y="934"/>
                  </a:cubicBezTo>
                  <a:cubicBezTo>
                    <a:pt x="469" y="937"/>
                    <a:pt x="469" y="950"/>
                    <a:pt x="460" y="954"/>
                  </a:cubicBezTo>
                  <a:cubicBezTo>
                    <a:pt x="297" y="1022"/>
                    <a:pt x="0" y="1212"/>
                    <a:pt x="0" y="1694"/>
                  </a:cubicBezTo>
                  <a:cubicBezTo>
                    <a:pt x="0" y="1887"/>
                    <a:pt x="0" y="1887"/>
                    <a:pt x="0" y="1887"/>
                  </a:cubicBezTo>
                  <a:cubicBezTo>
                    <a:pt x="1131" y="1887"/>
                    <a:pt x="1131" y="1887"/>
                    <a:pt x="1131" y="1887"/>
                  </a:cubicBezTo>
                  <a:cubicBezTo>
                    <a:pt x="1131" y="1694"/>
                    <a:pt x="1131" y="1694"/>
                    <a:pt x="1131" y="1694"/>
                  </a:cubicBezTo>
                  <a:cubicBezTo>
                    <a:pt x="1131" y="1212"/>
                    <a:pt x="834" y="1022"/>
                    <a:pt x="671" y="954"/>
                  </a:cubicBezTo>
                  <a:cubicBezTo>
                    <a:pt x="661" y="950"/>
                    <a:pt x="661" y="937"/>
                    <a:pt x="671" y="934"/>
                  </a:cubicBezTo>
                  <a:cubicBezTo>
                    <a:pt x="834" y="865"/>
                    <a:pt x="1131" y="675"/>
                    <a:pt x="1131" y="194"/>
                  </a:cubicBezTo>
                  <a:cubicBezTo>
                    <a:pt x="1131" y="0"/>
                    <a:pt x="1131" y="0"/>
                    <a:pt x="1131" y="0"/>
                  </a:cubicBezTo>
                </a:path>
              </a:pathLst>
            </a:custGeom>
            <a:solidFill>
              <a:srgbClr val="F5F5F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5" name="Freeform 4"/>
            <p:cNvSpPr>
              <a:spLocks/>
            </p:cNvSpPr>
            <p:nvPr/>
          </p:nvSpPr>
          <p:spPr bwMode="auto">
            <a:xfrm>
              <a:off x="1325563" y="1449388"/>
              <a:ext cx="3019425" cy="285750"/>
            </a:xfrm>
            <a:custGeom>
              <a:avLst/>
              <a:gdLst>
                <a:gd name="T0" fmla="*/ 1262 w 1299"/>
                <a:gd name="T1" fmla="*/ 0 h 123"/>
                <a:gd name="T2" fmla="*/ 36 w 1299"/>
                <a:gd name="T3" fmla="*/ 0 h 123"/>
                <a:gd name="T4" fmla="*/ 0 w 1299"/>
                <a:gd name="T5" fmla="*/ 36 h 123"/>
                <a:gd name="T6" fmla="*/ 0 w 1299"/>
                <a:gd name="T7" fmla="*/ 86 h 123"/>
                <a:gd name="T8" fmla="*/ 36 w 1299"/>
                <a:gd name="T9" fmla="*/ 123 h 123"/>
                <a:gd name="T10" fmla="*/ 1262 w 1299"/>
                <a:gd name="T11" fmla="*/ 123 h 123"/>
                <a:gd name="T12" fmla="*/ 1299 w 1299"/>
                <a:gd name="T13" fmla="*/ 86 h 123"/>
                <a:gd name="T14" fmla="*/ 1299 w 1299"/>
                <a:gd name="T15" fmla="*/ 36 h 123"/>
                <a:gd name="T16" fmla="*/ 1262 w 1299"/>
                <a:gd name="T17" fmla="*/ 0 h 12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299" h="123">
                  <a:moveTo>
                    <a:pt x="1262" y="0"/>
                  </a:moveTo>
                  <a:cubicBezTo>
                    <a:pt x="36" y="0"/>
                    <a:pt x="36" y="0"/>
                    <a:pt x="36" y="0"/>
                  </a:cubicBezTo>
                  <a:cubicBezTo>
                    <a:pt x="16" y="0"/>
                    <a:pt x="0" y="16"/>
                    <a:pt x="0" y="3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0" y="107"/>
                    <a:pt x="16" y="123"/>
                    <a:pt x="36" y="123"/>
                  </a:cubicBezTo>
                  <a:cubicBezTo>
                    <a:pt x="1262" y="123"/>
                    <a:pt x="1262" y="123"/>
                    <a:pt x="1262" y="123"/>
                  </a:cubicBezTo>
                  <a:cubicBezTo>
                    <a:pt x="1283" y="123"/>
                    <a:pt x="1299" y="107"/>
                    <a:pt x="1299" y="86"/>
                  </a:cubicBezTo>
                  <a:cubicBezTo>
                    <a:pt x="1299" y="36"/>
                    <a:pt x="1299" y="36"/>
                    <a:pt x="1299" y="36"/>
                  </a:cubicBezTo>
                  <a:cubicBezTo>
                    <a:pt x="1299" y="16"/>
                    <a:pt x="1283" y="0"/>
                    <a:pt x="1262" y="0"/>
                  </a:cubicBezTo>
                  <a:close/>
                </a:path>
              </a:pathLst>
            </a:custGeom>
            <a:solidFill>
              <a:srgbClr val="8C623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sz="2800" dirty="0">
                <a:latin typeface="Arial" panose="020B0604020202020204" pitchFamily="34" charset="0"/>
                <a:cs typeface="Arial" panose="020B0604020202020204" pitchFamily="34" charset="0"/>
              </a:endParaRPr>
            </a:p>
          </p:txBody>
        </p:sp>
        <p:sp>
          <p:nvSpPr>
            <p:cNvPr id="6" name="Freeform 5"/>
            <p:cNvSpPr>
              <a:spLocks/>
            </p:cNvSpPr>
            <p:nvPr/>
          </p:nvSpPr>
          <p:spPr bwMode="auto">
            <a:xfrm>
              <a:off x="1325563" y="6116638"/>
              <a:ext cx="3019425" cy="288925"/>
            </a:xfrm>
            <a:custGeom>
              <a:avLst/>
              <a:gdLst>
                <a:gd name="T0" fmla="*/ 1262 w 1299"/>
                <a:gd name="T1" fmla="*/ 0 h 124"/>
                <a:gd name="T2" fmla="*/ 36 w 1299"/>
                <a:gd name="T3" fmla="*/ 0 h 124"/>
                <a:gd name="T4" fmla="*/ 0 w 1299"/>
                <a:gd name="T5" fmla="*/ 37 h 124"/>
                <a:gd name="T6" fmla="*/ 0 w 1299"/>
                <a:gd name="T7" fmla="*/ 87 h 124"/>
                <a:gd name="T8" fmla="*/ 36 w 1299"/>
                <a:gd name="T9" fmla="*/ 124 h 124"/>
                <a:gd name="T10" fmla="*/ 1262 w 1299"/>
                <a:gd name="T11" fmla="*/ 124 h 124"/>
                <a:gd name="T12" fmla="*/ 1299 w 1299"/>
                <a:gd name="T13" fmla="*/ 87 h 124"/>
                <a:gd name="T14" fmla="*/ 1299 w 1299"/>
                <a:gd name="T15" fmla="*/ 37 h 124"/>
                <a:gd name="T16" fmla="*/ 1262 w 1299"/>
                <a:gd name="T17" fmla="*/ 0 h 1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299" h="124">
                  <a:moveTo>
                    <a:pt x="1262" y="0"/>
                  </a:moveTo>
                  <a:cubicBezTo>
                    <a:pt x="36" y="0"/>
                    <a:pt x="36" y="0"/>
                    <a:pt x="36" y="0"/>
                  </a:cubicBezTo>
                  <a:cubicBezTo>
                    <a:pt x="16" y="0"/>
                    <a:pt x="0" y="17"/>
                    <a:pt x="0" y="37"/>
                  </a:cubicBezTo>
                  <a:cubicBezTo>
                    <a:pt x="0" y="87"/>
                    <a:pt x="0" y="87"/>
                    <a:pt x="0" y="87"/>
                  </a:cubicBezTo>
                  <a:cubicBezTo>
                    <a:pt x="0" y="107"/>
                    <a:pt x="16" y="124"/>
                    <a:pt x="36" y="124"/>
                  </a:cubicBezTo>
                  <a:cubicBezTo>
                    <a:pt x="1262" y="124"/>
                    <a:pt x="1262" y="124"/>
                    <a:pt x="1262" y="124"/>
                  </a:cubicBezTo>
                  <a:cubicBezTo>
                    <a:pt x="1283" y="124"/>
                    <a:pt x="1299" y="107"/>
                    <a:pt x="1299" y="87"/>
                  </a:cubicBezTo>
                  <a:cubicBezTo>
                    <a:pt x="1299" y="37"/>
                    <a:pt x="1299" y="37"/>
                    <a:pt x="1299" y="37"/>
                  </a:cubicBezTo>
                  <a:cubicBezTo>
                    <a:pt x="1299" y="17"/>
                    <a:pt x="1283" y="0"/>
                    <a:pt x="1262" y="0"/>
                  </a:cubicBezTo>
                  <a:close/>
                </a:path>
              </a:pathLst>
            </a:custGeom>
            <a:solidFill>
              <a:srgbClr val="8C623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7" name="Freeform 6"/>
            <p:cNvSpPr>
              <a:spLocks/>
            </p:cNvSpPr>
            <p:nvPr/>
          </p:nvSpPr>
          <p:spPr bwMode="auto">
            <a:xfrm>
              <a:off x="1325563" y="6232525"/>
              <a:ext cx="3019425" cy="173038"/>
            </a:xfrm>
            <a:custGeom>
              <a:avLst/>
              <a:gdLst>
                <a:gd name="T0" fmla="*/ 1262 w 1299"/>
                <a:gd name="T1" fmla="*/ 36 h 74"/>
                <a:gd name="T2" fmla="*/ 36 w 1299"/>
                <a:gd name="T3" fmla="*/ 36 h 74"/>
                <a:gd name="T4" fmla="*/ 0 w 1299"/>
                <a:gd name="T5" fmla="*/ 0 h 74"/>
                <a:gd name="T6" fmla="*/ 0 w 1299"/>
                <a:gd name="T7" fmla="*/ 37 h 74"/>
                <a:gd name="T8" fmla="*/ 36 w 1299"/>
                <a:gd name="T9" fmla="*/ 74 h 74"/>
                <a:gd name="T10" fmla="*/ 1262 w 1299"/>
                <a:gd name="T11" fmla="*/ 74 h 74"/>
                <a:gd name="T12" fmla="*/ 1299 w 1299"/>
                <a:gd name="T13" fmla="*/ 37 h 74"/>
                <a:gd name="T14" fmla="*/ 1299 w 1299"/>
                <a:gd name="T15" fmla="*/ 0 h 74"/>
                <a:gd name="T16" fmla="*/ 1262 w 1299"/>
                <a:gd name="T17" fmla="*/ 36 h 7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299" h="74">
                  <a:moveTo>
                    <a:pt x="1262" y="36"/>
                  </a:moveTo>
                  <a:cubicBezTo>
                    <a:pt x="36" y="36"/>
                    <a:pt x="36" y="36"/>
                    <a:pt x="36" y="36"/>
                  </a:cubicBezTo>
                  <a:cubicBezTo>
                    <a:pt x="16" y="36"/>
                    <a:pt x="0" y="20"/>
                    <a:pt x="0" y="0"/>
                  </a:cubicBezTo>
                  <a:cubicBezTo>
                    <a:pt x="0" y="37"/>
                    <a:pt x="0" y="37"/>
                    <a:pt x="0" y="37"/>
                  </a:cubicBezTo>
                  <a:cubicBezTo>
                    <a:pt x="0" y="57"/>
                    <a:pt x="16" y="74"/>
                    <a:pt x="36" y="74"/>
                  </a:cubicBezTo>
                  <a:cubicBezTo>
                    <a:pt x="1262" y="74"/>
                    <a:pt x="1262" y="74"/>
                    <a:pt x="1262" y="74"/>
                  </a:cubicBezTo>
                  <a:cubicBezTo>
                    <a:pt x="1283" y="74"/>
                    <a:pt x="1299" y="57"/>
                    <a:pt x="1299" y="37"/>
                  </a:cubicBezTo>
                  <a:cubicBezTo>
                    <a:pt x="1299" y="0"/>
                    <a:pt x="1299" y="0"/>
                    <a:pt x="1299" y="0"/>
                  </a:cubicBezTo>
                  <a:cubicBezTo>
                    <a:pt x="1299" y="20"/>
                    <a:pt x="1283" y="36"/>
                    <a:pt x="1262" y="36"/>
                  </a:cubicBezTo>
                  <a:close/>
                </a:path>
              </a:pathLst>
            </a:custGeom>
            <a:solidFill>
              <a:srgbClr val="855C36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8" name="top sand"/>
            <p:cNvSpPr>
              <a:spLocks/>
            </p:cNvSpPr>
            <p:nvPr/>
          </p:nvSpPr>
          <p:spPr bwMode="auto">
            <a:xfrm>
              <a:off x="1638300" y="2382838"/>
              <a:ext cx="2395538" cy="1495425"/>
            </a:xfrm>
            <a:custGeom>
              <a:avLst/>
              <a:gdLst>
                <a:gd name="T0" fmla="*/ 22 w 1031"/>
                <a:gd name="T1" fmla="*/ 4 h 644"/>
                <a:gd name="T2" fmla="*/ 1 w 1031"/>
                <a:gd name="T3" fmla="*/ 21 h 644"/>
                <a:gd name="T4" fmla="*/ 78 w 1031"/>
                <a:gd name="T5" fmla="*/ 295 h 644"/>
                <a:gd name="T6" fmla="*/ 259 w 1031"/>
                <a:gd name="T7" fmla="*/ 515 h 644"/>
                <a:gd name="T8" fmla="*/ 516 w 1031"/>
                <a:gd name="T9" fmla="*/ 644 h 644"/>
                <a:gd name="T10" fmla="*/ 769 w 1031"/>
                <a:gd name="T11" fmla="*/ 518 h 644"/>
                <a:gd name="T12" fmla="*/ 952 w 1031"/>
                <a:gd name="T13" fmla="*/ 297 h 644"/>
                <a:gd name="T14" fmla="*/ 1030 w 1031"/>
                <a:gd name="T15" fmla="*/ 21 h 644"/>
                <a:gd name="T16" fmla="*/ 1009 w 1031"/>
                <a:gd name="T17" fmla="*/ 4 h 644"/>
                <a:gd name="T18" fmla="*/ 661 w 1031"/>
                <a:gd name="T19" fmla="*/ 118 h 644"/>
                <a:gd name="T20" fmla="*/ 370 w 1031"/>
                <a:gd name="T21" fmla="*/ 118 h 644"/>
                <a:gd name="T22" fmla="*/ 22 w 1031"/>
                <a:gd name="T23" fmla="*/ 4 h 64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1031" h="644">
                  <a:moveTo>
                    <a:pt x="22" y="4"/>
                  </a:moveTo>
                  <a:cubicBezTo>
                    <a:pt x="11" y="0"/>
                    <a:pt x="0" y="10"/>
                    <a:pt x="1" y="21"/>
                  </a:cubicBezTo>
                  <a:cubicBezTo>
                    <a:pt x="11" y="122"/>
                    <a:pt x="37" y="214"/>
                    <a:pt x="78" y="295"/>
                  </a:cubicBezTo>
                  <a:cubicBezTo>
                    <a:pt x="122" y="381"/>
                    <a:pt x="182" y="455"/>
                    <a:pt x="259" y="515"/>
                  </a:cubicBezTo>
                  <a:cubicBezTo>
                    <a:pt x="370" y="603"/>
                    <a:pt x="483" y="636"/>
                    <a:pt x="516" y="644"/>
                  </a:cubicBezTo>
                  <a:cubicBezTo>
                    <a:pt x="548" y="636"/>
                    <a:pt x="658" y="604"/>
                    <a:pt x="769" y="518"/>
                  </a:cubicBezTo>
                  <a:cubicBezTo>
                    <a:pt x="846" y="458"/>
                    <a:pt x="908" y="384"/>
                    <a:pt x="952" y="297"/>
                  </a:cubicBezTo>
                  <a:cubicBezTo>
                    <a:pt x="993" y="216"/>
                    <a:pt x="1019" y="123"/>
                    <a:pt x="1030" y="21"/>
                  </a:cubicBezTo>
                  <a:cubicBezTo>
                    <a:pt x="1031" y="10"/>
                    <a:pt x="1020" y="0"/>
                    <a:pt x="1009" y="4"/>
                  </a:cubicBezTo>
                  <a:cubicBezTo>
                    <a:pt x="661" y="118"/>
                    <a:pt x="661" y="118"/>
                    <a:pt x="661" y="118"/>
                  </a:cubicBezTo>
                  <a:cubicBezTo>
                    <a:pt x="566" y="149"/>
                    <a:pt x="465" y="149"/>
                    <a:pt x="370" y="118"/>
                  </a:cubicBezTo>
                  <a:lnTo>
                    <a:pt x="22" y="4"/>
                  </a:lnTo>
                  <a:close/>
                </a:path>
              </a:pathLst>
            </a:custGeom>
            <a:solidFill>
              <a:srgbClr val="EDCD7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9" name="bottom sand"/>
            <p:cNvSpPr>
              <a:spLocks/>
            </p:cNvSpPr>
            <p:nvPr/>
          </p:nvSpPr>
          <p:spPr bwMode="auto">
            <a:xfrm>
              <a:off x="1625600" y="5057775"/>
              <a:ext cx="2417763" cy="1058863"/>
            </a:xfrm>
            <a:custGeom>
              <a:avLst/>
              <a:gdLst>
                <a:gd name="T0" fmla="*/ 0 w 1523"/>
                <a:gd name="T1" fmla="*/ 667 h 667"/>
                <a:gd name="T2" fmla="*/ 763 w 1523"/>
                <a:gd name="T3" fmla="*/ 0 h 667"/>
                <a:gd name="T4" fmla="*/ 1523 w 1523"/>
                <a:gd name="T5" fmla="*/ 667 h 667"/>
                <a:gd name="T6" fmla="*/ 0 w 1523"/>
                <a:gd name="T7" fmla="*/ 667 h 66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523" h="667">
                  <a:moveTo>
                    <a:pt x="0" y="667"/>
                  </a:moveTo>
                  <a:lnTo>
                    <a:pt x="763" y="0"/>
                  </a:lnTo>
                  <a:lnTo>
                    <a:pt x="1523" y="667"/>
                  </a:lnTo>
                  <a:lnTo>
                    <a:pt x="0" y="667"/>
                  </a:lnTo>
                  <a:close/>
                </a:path>
              </a:pathLst>
            </a:custGeom>
            <a:solidFill>
              <a:srgbClr val="EDCD7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0" name="straight connector"/>
            <p:cNvSpPr>
              <a:spLocks noChangeArrowheads="1"/>
            </p:cNvSpPr>
            <p:nvPr/>
          </p:nvSpPr>
          <p:spPr bwMode="auto">
            <a:xfrm>
              <a:off x="2792413" y="3855244"/>
              <a:ext cx="87313" cy="2259807"/>
            </a:xfrm>
            <a:prstGeom prst="rect">
              <a:avLst/>
            </a:prstGeom>
            <a:solidFill>
              <a:srgbClr val="EDCD7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grpSp>
          <p:nvGrpSpPr>
            <p:cNvPr id="12" name="button: start timer"/>
            <p:cNvGrpSpPr/>
            <p:nvPr/>
          </p:nvGrpSpPr>
          <p:grpSpPr>
            <a:xfrm>
              <a:off x="1512000" y="185859"/>
              <a:ext cx="2636838" cy="799962"/>
              <a:chOff x="1332706" y="185859"/>
              <a:chExt cx="2636838" cy="799962"/>
            </a:xfrm>
          </p:grpSpPr>
          <p:sp>
            <p:nvSpPr>
              <p:cNvPr id="13" name="Rounded Rectangle 12"/>
              <p:cNvSpPr/>
              <p:nvPr/>
            </p:nvSpPr>
            <p:spPr>
              <a:xfrm>
                <a:off x="1332706" y="288262"/>
                <a:ext cx="2636838" cy="697559"/>
              </a:xfrm>
              <a:prstGeom prst="roundRect">
                <a:avLst/>
              </a:prstGeom>
              <a:solidFill>
                <a:schemeClr val="accent1">
                  <a:lumMod val="7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sz="2800" dirty="0">
                  <a:latin typeface="Arial" panose="020B0604020202020204" pitchFamily="34" charset="0"/>
                  <a:cs typeface="Arial" panose="020B0604020202020204" pitchFamily="34" charset="0"/>
                </a:endParaRPr>
              </a:p>
            </p:txBody>
          </p:sp>
          <p:sp>
            <p:nvSpPr>
              <p:cNvPr id="14" name="Rounded Rectangle 13"/>
              <p:cNvSpPr/>
              <p:nvPr/>
            </p:nvSpPr>
            <p:spPr>
              <a:xfrm>
                <a:off x="1332706" y="185859"/>
                <a:ext cx="2636838" cy="697559"/>
              </a:xfrm>
              <a:prstGeom prst="roundRect">
                <a:avLst/>
              </a:prstGeom>
              <a:solidFill>
                <a:schemeClr val="accent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r>
                  <a:rPr lang="en-US" sz="2800" dirty="0">
                    <a:latin typeface="Arial" panose="020B0604020202020204" pitchFamily="34" charset="0"/>
                    <a:cs typeface="Arial" panose="020B0604020202020204" pitchFamily="34" charset="0"/>
                  </a:rPr>
                  <a:t>START TIMER</a:t>
                </a:r>
              </a:p>
            </p:txBody>
          </p:sp>
        </p:grpSp>
        <p:grpSp>
          <p:nvGrpSpPr>
            <p:cNvPr id="15" name="times up"/>
            <p:cNvGrpSpPr/>
            <p:nvPr/>
          </p:nvGrpSpPr>
          <p:grpSpPr>
            <a:xfrm>
              <a:off x="1512000" y="185859"/>
              <a:ext cx="2636838" cy="799962"/>
              <a:chOff x="4321176" y="185859"/>
              <a:chExt cx="2636838" cy="799962"/>
            </a:xfrm>
          </p:grpSpPr>
          <p:sp>
            <p:nvSpPr>
              <p:cNvPr id="16" name="Rounded Rectangle 15"/>
              <p:cNvSpPr/>
              <p:nvPr/>
            </p:nvSpPr>
            <p:spPr>
              <a:xfrm>
                <a:off x="4321176" y="288262"/>
                <a:ext cx="2636838" cy="697559"/>
              </a:xfrm>
              <a:prstGeom prst="roundRect">
                <a:avLst/>
              </a:prstGeom>
              <a:solidFill>
                <a:schemeClr val="accent1">
                  <a:lumMod val="7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sz="2800" dirty="0">
                  <a:latin typeface="Arial" panose="020B0604020202020204" pitchFamily="34" charset="0"/>
                  <a:cs typeface="Arial" panose="020B0604020202020204" pitchFamily="34" charset="0"/>
                </a:endParaRPr>
              </a:p>
            </p:txBody>
          </p:sp>
          <p:sp>
            <p:nvSpPr>
              <p:cNvPr id="17" name="Rounded Rectangle 16"/>
              <p:cNvSpPr/>
              <p:nvPr/>
            </p:nvSpPr>
            <p:spPr>
              <a:xfrm>
                <a:off x="4321176" y="185859"/>
                <a:ext cx="2636838" cy="697559"/>
              </a:xfrm>
              <a:prstGeom prst="roundRect">
                <a:avLst/>
              </a:prstGeom>
              <a:solidFill>
                <a:schemeClr val="accent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r>
                  <a:rPr lang="en-US" sz="2800" dirty="0">
                    <a:latin typeface="Arial" panose="020B0604020202020204" pitchFamily="34" charset="0"/>
                    <a:cs typeface="Arial" panose="020B0604020202020204" pitchFamily="34" charset="0"/>
                  </a:rPr>
                  <a:t>TIME’S UP!</a:t>
                </a:r>
              </a:p>
            </p:txBody>
          </p:sp>
        </p:grpSp>
      </p:grpSp>
      <p:sp>
        <p:nvSpPr>
          <p:cNvPr id="27" name="TextBox 26">
            <a:extLst>
              <a:ext uri="{FF2B5EF4-FFF2-40B4-BE49-F238E27FC236}">
                <a16:creationId xmlns:a16="http://schemas.microsoft.com/office/drawing/2014/main" id="{184188AA-E7B8-4D5B-90F6-F2F3F701C992}"/>
              </a:ext>
            </a:extLst>
          </p:cNvPr>
          <p:cNvSpPr txBox="1"/>
          <p:nvPr/>
        </p:nvSpPr>
        <p:spPr>
          <a:xfrm>
            <a:off x="7763119" y="185859"/>
            <a:ext cx="3199914" cy="1261884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2800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TIME LIMIT: </a:t>
            </a:r>
          </a:p>
          <a:p>
            <a:pPr algn="ctr"/>
            <a:r>
              <a:rPr lang="en-US" sz="4800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30 minutes</a:t>
            </a:r>
          </a:p>
        </p:txBody>
      </p:sp>
      <p:sp>
        <p:nvSpPr>
          <p:cNvPr id="11" name="Title 10" hidden="1">
            <a:extLst>
              <a:ext uri="{FF2B5EF4-FFF2-40B4-BE49-F238E27FC236}">
                <a16:creationId xmlns:a16="http://schemas.microsoft.com/office/drawing/2014/main" id="{9F23B54A-7CB2-4076-9A64-2225D35A702E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Slide 7</a:t>
            </a:r>
          </a:p>
        </p:txBody>
      </p:sp>
    </p:spTree>
    <p:custDataLst>
      <p:tags r:id="rId1"/>
    </p:custDataLst>
    <p:extLst>
      <p:ext uri="{BB962C8B-B14F-4D97-AF65-F5344CB8AC3E}">
        <p14:creationId xmlns:p14="http://schemas.microsoft.com/office/powerpoint/2010/main" val="2328515392"/>
      </p:ext>
    </p:extLst>
  </p:cSld>
  <p:clrMapOvr>
    <a:masterClrMapping/>
  </p:clrMapOvr>
</p:sld>
</file>

<file path=ppt/tags/tag1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ARTICULATE_SLIDE_THUMBNAIL_REFRESH" val="1"/>
  <p:tag name="ARTICULATE_DESIGN_ID_OFFICE THEME" val="hT4qWUsE"/>
  <p:tag name="ARTICULATE_SLIDE_COUNT" val="14"/>
  <p:tag name="ARTICULATE_PROJECT_OPEN" val="0"/>
</p:tagLst>
</file>

<file path=ppt/tags/tag2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ARTICULATE_SLIDE_THUMBNAIL_REFRESH" val="1"/>
</p:tagLst>
</file>

<file path=ppt/tags/tag3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ARTICULATE_SLIDE_THUMBNAIL_REFRESH" val="1"/>
</p:tagLst>
</file>

<file path=ppt/tags/tag4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ARTICULATE_SLIDE_THUMBNAIL_REFRESH" val="1"/>
</p:tagLst>
</file>

<file path=ppt/tags/tag5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ARTICULATE_SLIDE_THUMBNAIL_REFRESH" val="1"/>
</p:tagLst>
</file>

<file path=ppt/tags/tag6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ARTICULATE_SLIDE_THUMBNAIL_REFRESH" val="1"/>
</p:tagLst>
</file>

<file path=ppt/tags/tag7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ARTICULATE_SLIDE_THUMBNAIL_REFRESH" val="1"/>
</p:tagLst>
</file>

<file path=ppt/tags/tag8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ARTICULATE_SLIDE_THUMBNAIL_REFRESH" val="1"/>
</p:tagLst>
</file>

<file path=ppt/theme/theme1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5B9BD5"/>
      </a:accent1>
      <a:accent2>
        <a:srgbClr val="ED7D31"/>
      </a:accent2>
      <a:accent3>
        <a:srgbClr val="A5A5A5"/>
      </a:accent3>
      <a:accent4>
        <a:srgbClr val="FFC000"/>
      </a:accent4>
      <a:accent5>
        <a:srgbClr val="4472C4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 panose="020F05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TF16401595_Classroom Timers (Hourglass)_RVA_v4.potx" id="{60370243-BADF-49AA-B31F-4648A6D12B36}" vid="{F1ED653A-D039-480B-A499-FB4EDD209F7F}"/>
    </a:ext>
  </a:extLst>
</a:theme>
</file>

<file path=ppt/theme/theme2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customXml/_rels/item1.xml.rels><?xml version="1.0" encoding="UTF-8" standalone="yes"?>
<Relationships xmlns="http://schemas.openxmlformats.org/package/2006/relationships"><Relationship Id="rId1" Type="http://schemas.openxmlformats.org/officeDocument/2006/relationships/customXmlProps" Target="itemProps1.xml"/></Relationships>
</file>

<file path=customXml/_rels/item2.xml.rels><?xml version="1.0" encoding="UTF-8" standalone="yes"?>
<Relationships xmlns="http://schemas.openxmlformats.org/package/2006/relationships"><Relationship Id="rId1" Type="http://schemas.openxmlformats.org/officeDocument/2006/relationships/customXmlProps" Target="itemProps2.xml"/></Relationships>
</file>

<file path=customXml/_rels/item3.xml.rels><?xml version="1.0" encoding="UTF-8" standalone="yes"?>
<Relationships xmlns="http://schemas.openxmlformats.org/package/2006/relationships"><Relationship Id="rId1" Type="http://schemas.openxmlformats.org/officeDocument/2006/relationships/customXmlProps" Target="itemProps3.xml"/></Relationships>
</file>

<file path=customXml/item1.xml><?xml version="1.0" encoding="utf-8"?>
<ct:contentTypeSchema xmlns:ct="http://schemas.microsoft.com/office/2006/metadata/contentType" xmlns:ma="http://schemas.microsoft.com/office/2006/metadata/properties/metaAttributes" ct:_="" ma:_="" ma:contentTypeName="Document" ma:contentTypeID="0x01010079F111ED35F8CC479449609E8A0923A6" ma:contentTypeVersion="11" ma:contentTypeDescription="Create a new document." ma:contentTypeScope="" ma:versionID="96291512c1ee715ab617f4c07df79fc1">
  <xsd:schema xmlns:xsd="http://www.w3.org/2001/XMLSchema" xmlns:xs="http://www.w3.org/2001/XMLSchema" xmlns:p="http://schemas.microsoft.com/office/2006/metadata/properties" xmlns:ns2="71af3243-3dd4-4a8d-8c0d-dd76da1f02a5" xmlns:ns3="16c05727-aa75-4e4a-9b5f-8a80a1165891" targetNamespace="http://schemas.microsoft.com/office/2006/metadata/properties" ma:root="true" ma:fieldsID="8256c27c40ca5c40ce1cf6c44f0205df" ns2:_="" ns3:_="">
    <xsd:import namespace="71af3243-3dd4-4a8d-8c0d-dd76da1f02a5"/>
    <xsd:import namespace="16c05727-aa75-4e4a-9b5f-8a80a1165891"/>
    <xsd:element name="properties">
      <xsd:complexType>
        <xsd:sequence>
          <xsd:element name="documentManagement">
            <xsd:complexType>
              <xsd:all>
                <xsd:element ref="ns2:MediaServiceMetadata" minOccurs="0"/>
                <xsd:element ref="ns2:MediaServiceFastMetadata" minOccurs="0"/>
                <xsd:element ref="ns2:MediaServiceOCR" minOccurs="0"/>
                <xsd:element ref="ns2:MediaServiceAutoTags" minOccurs="0"/>
                <xsd:element ref="ns2:MediaServiceEventHashCode" minOccurs="0"/>
                <xsd:element ref="ns2:MediaServiceGenerationTime" minOccurs="0"/>
                <xsd:element ref="ns3:SharedWithUsers" minOccurs="0"/>
                <xsd:element ref="ns3:SharedWithDetails" minOccurs="0"/>
                <xsd:element ref="ns2:MediaServiceAutoKeyPoints" minOccurs="0"/>
                <xsd:element ref="ns2:MediaServiceKeyPoints" minOccurs="0"/>
                <xsd:element ref="ns2:MediaServiceDateTaken" minOccurs="0"/>
              </xsd:all>
            </xsd:complexType>
          </xsd:element>
        </xsd:sequence>
      </xsd:complexType>
    </xsd:element>
  </xsd:schema>
  <xsd:schema xmlns:xsd="http://www.w3.org/2001/XMLSchema" xmlns:xs="http://www.w3.org/2001/XMLSchema" xmlns:dms="http://schemas.microsoft.com/office/2006/documentManagement/types" xmlns:pc="http://schemas.microsoft.com/office/infopath/2007/PartnerControls" targetNamespace="71af3243-3dd4-4a8d-8c0d-dd76da1f02a5" elementFormDefault="qualified">
    <xsd:import namespace="http://schemas.microsoft.com/office/2006/documentManagement/types"/>
    <xsd:import namespace="http://schemas.microsoft.com/office/infopath/2007/PartnerControls"/>
    <xsd:element name="MediaServiceMetadata" ma:index="8" nillable="true" ma:displayName="MediaServiceMetadata" ma:hidden="true" ma:internalName="MediaServiceMetadata" ma:readOnly="true">
      <xsd:simpleType>
        <xsd:restriction base="dms:Note"/>
      </xsd:simpleType>
    </xsd:element>
    <xsd:element name="MediaServiceFastMetadata" ma:index="9" nillable="true" ma:displayName="MediaServiceFastMetadata" ma:hidden="true" ma:internalName="MediaServiceFastMetadata" ma:readOnly="true">
      <xsd:simpleType>
        <xsd:restriction base="dms:Note"/>
      </xsd:simpleType>
    </xsd:element>
    <xsd:element name="MediaServiceOCR" ma:index="10" nillable="true" ma:displayName="MediaServiceOCR" ma:internalName="MediaServiceOCR" ma:readOnly="true">
      <xsd:simpleType>
        <xsd:restriction base="dms:Note">
          <xsd:maxLength value="255"/>
        </xsd:restriction>
      </xsd:simpleType>
    </xsd:element>
    <xsd:element name="MediaServiceAutoTags" ma:index="11" nillable="true" ma:displayName="MediaServiceAutoTags" ma:internalName="MediaServiceAutoTags" ma:readOnly="true">
      <xsd:simpleType>
        <xsd:restriction base="dms:Text"/>
      </xsd:simpleType>
    </xsd:element>
    <xsd:element name="MediaServiceEventHashCode" ma:index="12" nillable="true" ma:displayName="MediaServiceEventHashCode" ma:hidden="true" ma:internalName="MediaServiceEventHashCode" ma:readOnly="true">
      <xsd:simpleType>
        <xsd:restriction base="dms:Text"/>
      </xsd:simpleType>
    </xsd:element>
    <xsd:element name="MediaServiceGenerationTime" ma:index="13" nillable="true" ma:displayName="MediaServiceGenerationTime" ma:hidden="true" ma:internalName="MediaServiceGenerationTime" ma:readOnly="true">
      <xsd:simpleType>
        <xsd:restriction base="dms:Text"/>
      </xsd:simpleType>
    </xsd:element>
    <xsd:element name="MediaServiceAutoKeyPoints" ma:index="16" nillable="true" ma:displayName="MediaServiceAutoKeyPoints" ma:hidden="true" ma:internalName="MediaServiceAutoKeyPoints" ma:readOnly="true">
      <xsd:simpleType>
        <xsd:restriction base="dms:Note"/>
      </xsd:simpleType>
    </xsd:element>
    <xsd:element name="MediaServiceKeyPoints" ma:index="17" nillable="true" ma:displayName="KeyPoints" ma:internalName="MediaServiceKeyPoints" ma:readOnly="false">
      <xsd:simpleType>
        <xsd:restriction base="dms:Note">
          <xsd:maxLength value="255"/>
        </xsd:restriction>
      </xsd:simpleType>
    </xsd:element>
    <xsd:element name="MediaServiceDateTaken" ma:index="18" nillable="true" ma:displayName="MediaServiceDateTaken" ma:hidden="true" ma:internalName="MediaServiceDateTaken" ma:readOnly="true">
      <xsd:simpleType>
        <xsd:restriction base="dms:Text"/>
      </xsd:simpleType>
    </xsd:element>
  </xsd:schema>
  <xsd:schema xmlns:xsd="http://www.w3.org/2001/XMLSchema" xmlns:xs="http://www.w3.org/2001/XMLSchema" xmlns:dms="http://schemas.microsoft.com/office/2006/documentManagement/types" xmlns:pc="http://schemas.microsoft.com/office/infopath/2007/PartnerControls" targetNamespace="16c05727-aa75-4e4a-9b5f-8a80a1165891" elementFormDefault="qualified">
    <xsd:import namespace="http://schemas.microsoft.com/office/2006/documentManagement/types"/>
    <xsd:import namespace="http://schemas.microsoft.com/office/infopath/2007/PartnerControls"/>
    <xsd:element name="SharedWithUsers" ma:index="14" nillable="true" ma:displayName="Shared With" ma:internalName="SharedWithUsers" ma:readOnly="true">
      <xsd:complexType>
        <xsd:complexContent>
          <xsd:extension base="dms:UserMulti">
            <xsd:sequence>
              <xsd:element name="UserInfo" minOccurs="0" maxOccurs="unbounded">
                <xsd:complexType>
                  <xsd:sequence>
                    <xsd:element name="DisplayName" type="xsd:string" minOccurs="0"/>
                    <xsd:element name="AccountId" type="dms:UserId" minOccurs="0" nillable="true"/>
                    <xsd:element name="AccountType" type="xsd:string" minOccurs="0"/>
                  </xsd:sequence>
                </xsd:complexType>
              </xsd:element>
            </xsd:sequence>
          </xsd:extension>
        </xsd:complexContent>
      </xsd:complexType>
    </xsd:element>
    <xsd:element name="SharedWithDetails" ma:index="15" nillable="true" ma:displayName="Shared With Details" ma:internalName="SharedWithDetails" ma:readOnly="true">
      <xsd:simpleType>
        <xsd:restriction base="dms:Note">
          <xsd:maxLength value="255"/>
        </xsd:restriction>
      </xsd:simpleType>
    </xsd:element>
  </xsd:schema>
  <xsd:schema xmlns="http://schemas.openxmlformats.org/package/2006/metadata/core-properties" xmlns:xsd="http://www.w3.org/2001/XMLSchema" xmlns:xsi="http://www.w3.org/2001/XMLSchema-instance" xmlns:dc="http://purl.org/dc/elements/1.1/" xmlns:dcterms="http://purl.org/dc/terms/" xmlns:odoc="http://schemas.microsoft.com/internal/obd" targetNamespace="http://schemas.openxmlformats.org/package/2006/metadata/core-properties" elementFormDefault="qualified" attributeFormDefault="unqualified" blockDefault="#all">
    <xsd:import namespace="http://purl.org/dc/elements/1.1/" schemaLocation="http://dublincore.org/schemas/xmls/qdc/2003/04/02/dc.xsd"/>
    <xsd:import namespace="http://purl.org/dc/terms/" schemaLocation="http://dublincore.org/schemas/xmls/qdc/2003/04/02/dcterms.xsd"/>
    <xsd:element name="coreProperties" type="CT_coreProperties"/>
    <xsd:complexType name="CT_coreProperties">
      <xsd:all>
        <xsd:element ref="dc:creator" minOccurs="0" maxOccurs="1"/>
        <xsd:element ref="dcterms:created" minOccurs="0" maxOccurs="1"/>
        <xsd:element ref="dc:identifier" minOccurs="0" maxOccurs="1"/>
        <xsd:element name="contentType" minOccurs="0" maxOccurs="1" type="xsd:string" ma:index="0" ma:displayName="Content Type"/>
        <xsd:element ref="dc:title" minOccurs="0" maxOccurs="1" ma:index="4" ma:displayName="Title"/>
        <xsd:element ref="dc:subject" minOccurs="0" maxOccurs="1"/>
        <xsd:element ref="dc:description" minOccurs="0" maxOccurs="1"/>
        <xsd:element name="keywords" minOccurs="0" maxOccurs="1" type="xsd:string"/>
        <xsd:element ref="dc:language" minOccurs="0" maxOccurs="1"/>
        <xsd:element name="category" minOccurs="0" maxOccurs="1" type="xsd:string"/>
        <xsd:element name="version" minOccurs="0" maxOccurs="1" type="xsd:string"/>
        <xsd:element name="revision" minOccurs="0" maxOccurs="1" type="xsd:string">
          <xsd:annotation>
            <xsd:documentation>
                        This value indicates the number of saves or revisions. The application is responsible for updating this value after each revision.
                    </xsd:documentation>
          </xsd:annotation>
        </xsd:element>
        <xsd:element name="lastModifiedBy" minOccurs="0" maxOccurs="1" type="xsd:string"/>
        <xsd:element ref="dcterms:modified" minOccurs="0" maxOccurs="1"/>
        <xsd:element name="contentStatus" minOccurs="0" maxOccurs="1" type="xsd:string"/>
      </xsd:all>
    </xsd:complexType>
  </xsd:schema>
  <xs:schema xmlns:pc="http://schemas.microsoft.com/office/infopath/2007/PartnerControls" xmlns:xs="http://www.w3.org/2001/XMLSchema" targetNamespace="http://schemas.microsoft.com/office/infopath/2007/PartnerControls" elementFormDefault="qualified" attributeFormDefault="unqualified">
    <xs:element name="Person">
      <xs:complexType>
        <xs:sequence>
          <xs:element ref="pc:DisplayName" minOccurs="0"/>
          <xs:element ref="pc:AccountId" minOccurs="0"/>
          <xs:element ref="pc:AccountType" minOccurs="0"/>
        </xs:sequence>
      </xs:complexType>
    </xs:element>
    <xs:element name="DisplayName" type="xs:string"/>
    <xs:element name="AccountId" type="xs:string"/>
    <xs:element name="AccountType" type="xs:string"/>
    <xs:element name="BDCAssociatedEntity">
      <xs:complexType>
        <xs:sequence>
          <xs:element ref="pc:BDCEntity" minOccurs="0" maxOccurs="unbounded"/>
        </xs:sequence>
        <xs:attribute ref="pc:EntityNamespace"/>
        <xs:attribute ref="pc:EntityName"/>
        <xs:attribute ref="pc:SystemInstanceName"/>
        <xs:attribute ref="pc:AssociationName"/>
      </xs:complexType>
    </xs:element>
    <xs:attribute name="EntityNamespace" type="xs:string"/>
    <xs:attribute name="EntityName" type="xs:string"/>
    <xs:attribute name="SystemInstanceName" type="xs:string"/>
    <xs:attribute name="AssociationName" type="xs:string"/>
    <xs:element name="BDCEntity">
      <xs:complexType>
        <xs:sequence>
          <xs:element ref="pc:EntityDisplayName" minOccurs="0"/>
          <xs:element ref="pc:EntityInstanceReference" minOccurs="0"/>
          <xs:element ref="pc:EntityId1" minOccurs="0"/>
          <xs:element ref="pc:EntityId2" minOccurs="0"/>
          <xs:element ref="pc:EntityId3" minOccurs="0"/>
          <xs:element ref="pc:EntityId4" minOccurs="0"/>
          <xs:element ref="pc:EntityId5" minOccurs="0"/>
        </xs:sequence>
      </xs:complexType>
    </xs:element>
    <xs:element name="EntityDisplayName" type="xs:string"/>
    <xs:element name="EntityInstanceReference" type="xs:string"/>
    <xs:element name="EntityId1" type="xs:string"/>
    <xs:element name="EntityId2" type="xs:string"/>
    <xs:element name="EntityId3" type="xs:string"/>
    <xs:element name="EntityId4" type="xs:string"/>
    <xs:element name="EntityId5" type="xs:string"/>
    <xs:element name="Terms">
      <xs:complexType>
        <xs:sequence>
          <xs:element ref="pc:TermInfo" minOccurs="0" maxOccurs="unbounded"/>
        </xs:sequence>
      </xs:complexType>
    </xs:element>
    <xs:element name="TermInfo">
      <xs:complexType>
        <xs:sequence>
          <xs:element ref="pc:TermName" minOccurs="0"/>
          <xs:element ref="pc:TermId" minOccurs="0"/>
        </xs:sequence>
      </xs:complexType>
    </xs:element>
    <xs:element name="TermName" type="xs:string"/>
    <xs:element name="TermId" type="xs:string"/>
  </xs:schema>
</ct:contentTypeSchema>
</file>

<file path=customXml/item2.xml><?xml version="1.0" encoding="utf-8"?>
<?mso-contentType ?>
<FormTemplates xmlns="http://schemas.microsoft.com/sharepoint/v3/contenttype/forms">
  <Display>DocumentLibraryForm</Display>
  <Edit>DocumentLibraryForm</Edit>
  <New>DocumentLibraryForm</New>
</FormTemplates>
</file>

<file path=customXml/item3.xml><?xml version="1.0" encoding="utf-8"?>
<p:properties xmlns:p="http://schemas.microsoft.com/office/2006/metadata/properties" xmlns:xsi="http://www.w3.org/2001/XMLSchema-instance" xmlns:pc="http://schemas.microsoft.com/office/infopath/2007/PartnerControls">
  <documentManagement>
    <MediaServiceKeyPoints xmlns="71af3243-3dd4-4a8d-8c0d-dd76da1f02a5" xsi:nil="true"/>
  </documentManagement>
</p:properties>
</file>

<file path=customXml/itemProps1.xml><?xml version="1.0" encoding="utf-8"?>
<ds:datastoreItem xmlns:ds="http://schemas.openxmlformats.org/officeDocument/2006/customXml" ds:itemID="{E2A0B7A2-4A20-4B10-AAE4-2037D2B8EF15}"/>
</file>

<file path=customXml/itemProps2.xml><?xml version="1.0" encoding="utf-8"?>
<ds:datastoreItem xmlns:ds="http://schemas.openxmlformats.org/officeDocument/2006/customXml" ds:itemID="{81E8BEF6-A997-4AD7-A772-8D6F9D381195}"/>
</file>

<file path=customXml/itemProps3.xml><?xml version="1.0" encoding="utf-8"?>
<ds:datastoreItem xmlns:ds="http://schemas.openxmlformats.org/officeDocument/2006/customXml" ds:itemID="{8A693E41-5CA2-46CB-98B4-1DC4B75CCBAB}"/>
</file>

<file path=docProps/app.xml><?xml version="1.0" encoding="utf-8"?>
<Properties xmlns="http://schemas.openxmlformats.org/officeDocument/2006/extended-properties" xmlns:vt="http://schemas.openxmlformats.org/officeDocument/2006/docPropsVTypes">
  <Template/>
  <TotalTime>0</TotalTime>
  <Words>84</Words>
  <Application>Microsoft Office PowerPoint</Application>
  <PresentationFormat>Widescreen</PresentationFormat>
  <Paragraphs>35</Paragraphs>
  <Slides>7</Slides>
  <Notes>0</Notes>
  <HiddenSlides>0</HiddenSlides>
  <MMClips>0</MMClips>
  <ScaleCrop>false</ScaleCrop>
  <HeadingPairs>
    <vt:vector size="6" baseType="variant">
      <vt:variant>
        <vt:lpstr>Fonts Used</vt:lpstr>
      </vt:variant>
      <vt:variant>
        <vt:i4>3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7</vt:i4>
      </vt:variant>
    </vt:vector>
  </HeadingPairs>
  <TitlesOfParts>
    <vt:vector size="11" baseType="lpstr">
      <vt:lpstr>Arial</vt:lpstr>
      <vt:lpstr>Calibri</vt:lpstr>
      <vt:lpstr>Calibri Light</vt:lpstr>
      <vt:lpstr>Office Theme</vt:lpstr>
      <vt:lpstr>Slide 1</vt:lpstr>
      <vt:lpstr>Slide 2</vt:lpstr>
      <vt:lpstr>Slide 3</vt:lpstr>
      <vt:lpstr>Slide 4</vt:lpstr>
      <vt:lpstr>Slide 5</vt:lpstr>
      <vt:lpstr>Slide 6</vt:lpstr>
      <vt:lpstr>Slide 7</vt:lpstr>
    </vt:vector>
  </TitlesOfParts>
  <Company/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/>
  <dc:creator/>
  <cp:lastModifiedBy/>
  <cp:revision>1</cp:revision>
  <dcterms:created xsi:type="dcterms:W3CDTF">2017-08-18T00:24:16Z</dcterms:created>
  <dcterms:modified xsi:type="dcterms:W3CDTF">2019-04-06T23:26:26Z</dcterms:modified>
</cp:coreProperties>
</file>

<file path=docProps/custom.xml><?xml version="1.0" encoding="utf-8"?>
<Properties xmlns="http://schemas.openxmlformats.org/officeDocument/2006/custom-properties" xmlns:vt="http://schemas.openxmlformats.org/officeDocument/2006/docPropsVTypes">
  <property fmtid="{D5CDD505-2E9C-101B-9397-08002B2CF9AE}" pid="2" name="ContentTypeId">
    <vt:lpwstr>0x01010079F111ED35F8CC479449609E8A0923A6</vt:lpwstr>
  </property>
</Properties>
</file>