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handoutMasters/handoutMaster1.xml" ContentType="application/vnd.openxmlformats-officedocument.presentationml.handout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theme/theme2.xml" ContentType="application/vnd.openxmlformats-officedocument.theme+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handoutMasterIdLst>
    <p:handoutMasterId r:id="rId21"/>
  </p:handoutMasterIdLst>
  <p:sldIdLst>
    <p:sldId id="256" r:id="rId2"/>
    <p:sldId id="285" r:id="rId3"/>
    <p:sldId id="257" r:id="rId4"/>
    <p:sldId id="265" r:id="rId5"/>
    <p:sldId id="286" r:id="rId6"/>
    <p:sldId id="283" r:id="rId7"/>
    <p:sldId id="260" r:id="rId8"/>
    <p:sldId id="287" r:id="rId9"/>
    <p:sldId id="288" r:id="rId10"/>
    <p:sldId id="277" r:id="rId11"/>
    <p:sldId id="278" r:id="rId12"/>
    <p:sldId id="268" r:id="rId13"/>
    <p:sldId id="269" r:id="rId14"/>
    <p:sldId id="289" r:id="rId15"/>
    <p:sldId id="290" r:id="rId16"/>
    <p:sldId id="291" r:id="rId17"/>
    <p:sldId id="292" r:id="rId18"/>
    <p:sldId id="293"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 uri="{2D200454-40CA-4A62-9FC3-DE9A4176ACB9}">
      <p15:notes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AC2D5"/>
    <a:srgbClr val="EB2264"/>
    <a:srgbClr val="F05287"/>
    <a:srgbClr val="EE407A"/>
    <a:srgbClr val="F58BAE"/>
    <a:srgbClr val="F26E9A"/>
    <a:srgbClr val="F379A2"/>
    <a:srgbClr val="F05A8C"/>
    <a:srgbClr val="21D7CD"/>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notesViewPr>
    <p:cSldViewPr snapToGrid="0">
      <p:cViewPr varScale="1">
        <p:scale>
          <a:sx n="49" d="100"/>
          <a:sy n="49" d="100"/>
        </p:scale>
        <p:origin x="2052" y="36"/>
      </p:cViewPr>
      <p:guideLst/>
    </p:cSldViewPr>
  </p:notes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microsoft.com/office/2015/10/relationships/revisionInfo" Target="revisionInfo.xml"/><Relationship Id="rId3" Type="http://schemas.openxmlformats.org/officeDocument/2006/relationships/slide" Target="slides/slide2.xml"/><Relationship Id="rId21" Type="http://schemas.openxmlformats.org/officeDocument/2006/relationships/handoutMaster" Target="handoutMasters/handoutMaster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2">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4">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4">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5">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handoutMasters/_rels/handoutMaster1.xml.rels><?xml version="1.0" encoding="UTF-8" standalone="yes"?>
<Relationships xmlns="http://schemas.openxmlformats.org/package/2006/relationships"><Relationship Id="rId1" Type="http://schemas.openxmlformats.org/officeDocument/2006/relationships/theme" Target="../theme/theme2.xml"/></Relationships>
</file>

<file path=ppt/handoutMasters/handoutMaster1.xml><?xml version="1.0" encoding="utf-8"?>
<p:handout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a:extLst>
              <a:ext uri="{FF2B5EF4-FFF2-40B4-BE49-F238E27FC236}">
                <a16:creationId xmlns:a16="http://schemas.microsoft.com/office/drawing/2014/main" id="{8D365724-436B-46BC-A671-369D0FF75F15}"/>
              </a:ext>
            </a:extLst>
          </p:cNvPr>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a:extLst>
              <a:ext uri="{FF2B5EF4-FFF2-40B4-BE49-F238E27FC236}">
                <a16:creationId xmlns:a16="http://schemas.microsoft.com/office/drawing/2014/main" id="{31E24726-84AB-4C33-9DE8-EAEF419F55B4}"/>
              </a:ext>
            </a:extLst>
          </p:cNvPr>
          <p:cNvSpPr>
            <a:spLocks noGrp="1"/>
          </p:cNvSpPr>
          <p:nvPr>
            <p:ph type="dt" sz="quarter" idx="1"/>
          </p:nvPr>
        </p:nvSpPr>
        <p:spPr>
          <a:xfrm>
            <a:off x="3884613" y="0"/>
            <a:ext cx="2971800" cy="458788"/>
          </a:xfrm>
          <a:prstGeom prst="rect">
            <a:avLst/>
          </a:prstGeom>
        </p:spPr>
        <p:txBody>
          <a:bodyPr vert="horz" lIns="91440" tIns="45720" rIns="91440" bIns="45720" rtlCol="0"/>
          <a:lstStyle>
            <a:lvl1pPr algn="r">
              <a:defRPr sz="1200"/>
            </a:lvl1pPr>
          </a:lstStyle>
          <a:p>
            <a:fld id="{9F98362B-49E6-439B-BC30-F8FA83A80410}" type="datetimeFigureOut">
              <a:rPr lang="en-US" smtClean="0"/>
              <a:t>4/17/2018</a:t>
            </a:fld>
            <a:endParaRPr lang="en-US"/>
          </a:p>
        </p:txBody>
      </p:sp>
      <p:sp>
        <p:nvSpPr>
          <p:cNvPr id="4" name="Footer Placeholder 3">
            <a:extLst>
              <a:ext uri="{FF2B5EF4-FFF2-40B4-BE49-F238E27FC236}">
                <a16:creationId xmlns:a16="http://schemas.microsoft.com/office/drawing/2014/main" id="{A9CC9E5B-D253-4F52-BC6B-AEF3C947C9E6}"/>
              </a:ext>
            </a:extLst>
          </p:cNvPr>
          <p:cNvSpPr>
            <a:spLocks noGrp="1"/>
          </p:cNvSpPr>
          <p:nvPr>
            <p:ph type="ftr" sz="quarter" idx="2"/>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5" name="Slide Number Placeholder 4">
            <a:extLst>
              <a:ext uri="{FF2B5EF4-FFF2-40B4-BE49-F238E27FC236}">
                <a16:creationId xmlns:a16="http://schemas.microsoft.com/office/drawing/2014/main" id="{3F755129-49F9-428D-BF83-50916DA548F3}"/>
              </a:ext>
            </a:extLst>
          </p:cNvPr>
          <p:cNvSpPr>
            <a:spLocks noGrp="1"/>
          </p:cNvSpPr>
          <p:nvPr>
            <p:ph type="sldNum" sz="quarter" idx="3"/>
          </p:nvPr>
        </p:nvSpPr>
        <p:spPr>
          <a:xfrm>
            <a:off x="3884613" y="8685213"/>
            <a:ext cx="2971800" cy="458787"/>
          </a:xfrm>
          <a:prstGeom prst="rect">
            <a:avLst/>
          </a:prstGeom>
        </p:spPr>
        <p:txBody>
          <a:bodyPr vert="horz" lIns="91440" tIns="45720" rIns="91440" bIns="45720" rtlCol="0" anchor="b"/>
          <a:lstStyle>
            <a:lvl1pPr algn="r">
              <a:defRPr sz="1200"/>
            </a:lvl1pPr>
          </a:lstStyle>
          <a:p>
            <a:fld id="{134285A1-E8DC-4E4A-9F3C-2129DE7ABB85}" type="slidenum">
              <a:rPr lang="en-US" smtClean="0"/>
              <a:t>‹#›</a:t>
            </a:fld>
            <a:endParaRPr lang="en-US"/>
          </a:p>
        </p:txBody>
      </p:sp>
    </p:spTree>
    <p:extLst>
      <p:ext uri="{BB962C8B-B14F-4D97-AF65-F5344CB8AC3E}">
        <p14:creationId xmlns:p14="http://schemas.microsoft.com/office/powerpoint/2010/main" val="2923584042"/>
      </p:ext>
    </p:extLst>
  </p:cSld>
  <p:clrMap bg1="lt1" tx1="dk1" bg2="lt2" tx2="dk2" accent1="accent1" accent2="accent2" accent3="accent3" accent4="accent4" accent5="accent5" accent6="accent6" hlink="hlink" folHlink="folHlink"/>
</p:handoutMaster>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120999E3-D79D-4B7D-BBA6-954A92036983}"/>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269641" y="2655799"/>
            <a:ext cx="5983600"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547491" y="2811957"/>
            <a:ext cx="5130799" cy="617043"/>
          </a:xfrm>
          <a:prstGeom prst="rect">
            <a:avLst/>
          </a:prstGeom>
        </p:spPr>
        <p:txBody>
          <a:bodyPr lIns="91425" tIns="91425" rIns="91425" bIns="91425" anchor="b" anchorCtr="0">
            <a:normAutofit/>
          </a:bodyPr>
          <a:lstStyle>
            <a:lvl1pPr lvl="0" algn="ctr" rtl="0">
              <a:spcBef>
                <a:spcPts val="0"/>
              </a:spcBef>
              <a:defRPr sz="3600"/>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547591" y="3576456"/>
            <a:ext cx="5130799" cy="395937"/>
          </a:xfrm>
          <a:prstGeom prst="rect">
            <a:avLst/>
          </a:prstGeom>
        </p:spPr>
        <p:txBody>
          <a:bodyPr lIns="91425" tIns="91425" rIns="91425" bIns="91425" anchor="t" anchorCtr="0">
            <a:normAutofit/>
          </a:bodyPr>
          <a:lstStyle>
            <a:lvl1pPr lvl="0" algn="ctr" rtl="0">
              <a:spcBef>
                <a:spcPts val="0"/>
              </a:spcBef>
              <a:buClr>
                <a:srgbClr val="33CCFF"/>
              </a:buClr>
              <a:buSzPct val="100000"/>
              <a:buNone/>
              <a:defRPr sz="20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397743" y="1162000"/>
            <a:ext cx="50894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397744" y="2559830"/>
            <a:ext cx="5451358"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5" name="Group 4">
            <a:extLst>
              <a:ext uri="{FF2B5EF4-FFF2-40B4-BE49-F238E27FC236}">
                <a16:creationId xmlns:a16="http://schemas.microsoft.com/office/drawing/2014/main" id="{446E2D7B-097B-4F98-B43E-9ED4BE76AC0F}"/>
              </a:ext>
            </a:extLst>
          </p:cNvPr>
          <p:cNvGrpSpPr/>
          <p:nvPr userDrawn="1"/>
        </p:nvGrpSpPr>
        <p:grpSpPr>
          <a:xfrm>
            <a:off x="5493480" y="656990"/>
            <a:ext cx="6358678" cy="1547961"/>
            <a:chOff x="5302980" y="612170"/>
            <a:chExt cx="6358678" cy="1547961"/>
          </a:xfrm>
        </p:grpSpPr>
        <p:sp>
          <p:nvSpPr>
            <p:cNvPr id="6" name="Freeform: Shape 5">
              <a:extLst>
                <a:ext uri="{FF2B5EF4-FFF2-40B4-BE49-F238E27FC236}">
                  <a16:creationId xmlns:a16="http://schemas.microsoft.com/office/drawing/2014/main" id="{9A424B59-ED1E-4002-A26C-E8BE748B69DE}"/>
                </a:ext>
              </a:extLst>
            </p:cNvPr>
            <p:cNvSpPr/>
            <p:nvPr userDrawn="1"/>
          </p:nvSpPr>
          <p:spPr>
            <a:xfrm>
              <a:off x="5657850" y="967049"/>
              <a:ext cx="6003808" cy="1193082"/>
            </a:xfrm>
            <a:custGeom>
              <a:avLst/>
              <a:gdLst>
                <a:gd name="connsiteX0" fmla="*/ 663693 w 6229350"/>
                <a:gd name="connsiteY0" fmla="*/ 0 h 1237902"/>
                <a:gd name="connsiteX1" fmla="*/ 6229350 w 6229350"/>
                <a:gd name="connsiteY1" fmla="*/ 0 h 1237902"/>
                <a:gd name="connsiteX2" fmla="*/ 6229350 w 6229350"/>
                <a:gd name="connsiteY2" fmla="*/ 1237902 h 1237902"/>
                <a:gd name="connsiteX3" fmla="*/ 0 w 6229350"/>
                <a:gd name="connsiteY3" fmla="*/ 1237902 h 1237902"/>
                <a:gd name="connsiteX4" fmla="*/ 0 w 6229350"/>
                <a:gd name="connsiteY4" fmla="*/ 651853 h 1237902"/>
                <a:gd name="connsiteX5" fmla="*/ 54666 w 6229350"/>
                <a:gd name="connsiteY5" fmla="*/ 651853 h 1237902"/>
                <a:gd name="connsiteX6" fmla="*/ 54666 w 6229350"/>
                <a:gd name="connsiteY6" fmla="*/ 1183236 h 1237902"/>
                <a:gd name="connsiteX7" fmla="*/ 6174684 w 6229350"/>
                <a:gd name="connsiteY7" fmla="*/ 1183236 h 1237902"/>
                <a:gd name="connsiteX8" fmla="*/ 6174684 w 6229350"/>
                <a:gd name="connsiteY8" fmla="*/ 54666 h 1237902"/>
                <a:gd name="connsiteX9" fmla="*/ 663693 w 6229350"/>
                <a:gd name="connsiteY9" fmla="*/ 54666 h 123790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229350" h="1237902">
                  <a:moveTo>
                    <a:pt x="663693" y="0"/>
                  </a:moveTo>
                  <a:lnTo>
                    <a:pt x="6229350" y="0"/>
                  </a:lnTo>
                  <a:lnTo>
                    <a:pt x="6229350" y="1237902"/>
                  </a:lnTo>
                  <a:lnTo>
                    <a:pt x="0" y="1237902"/>
                  </a:lnTo>
                  <a:lnTo>
                    <a:pt x="0" y="651853"/>
                  </a:lnTo>
                  <a:lnTo>
                    <a:pt x="54666" y="651853"/>
                  </a:lnTo>
                  <a:lnTo>
                    <a:pt x="54666" y="1183236"/>
                  </a:lnTo>
                  <a:lnTo>
                    <a:pt x="6174684" y="1183236"/>
                  </a:lnTo>
                  <a:lnTo>
                    <a:pt x="6174684" y="54666"/>
                  </a:lnTo>
                  <a:lnTo>
                    <a:pt x="663693" y="54666"/>
                  </a:lnTo>
                  <a:close/>
                </a:path>
              </a:pathLst>
            </a:cu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 name="Cross 2">
              <a:extLst>
                <a:ext uri="{FF2B5EF4-FFF2-40B4-BE49-F238E27FC236}">
                  <a16:creationId xmlns:a16="http://schemas.microsoft.com/office/drawing/2014/main" id="{9D7DC64F-4738-404D-AEE7-AAA16C2E5367}"/>
                </a:ext>
              </a:extLst>
            </p:cNvPr>
            <p:cNvSpPr/>
            <p:nvPr userDrawn="1"/>
          </p:nvSpPr>
          <p:spPr>
            <a:xfrm>
              <a:off x="5302980" y="612170"/>
              <a:ext cx="709739" cy="709757"/>
            </a:xfrm>
            <a:prstGeom prst="plus">
              <a:avLst>
                <a:gd name="adj" fmla="val 46428"/>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9" name="Picture 8">
            <a:extLst>
              <a:ext uri="{FF2B5EF4-FFF2-40B4-BE49-F238E27FC236}">
                <a16:creationId xmlns:a16="http://schemas.microsoft.com/office/drawing/2014/main" id="{F6441AAB-0D96-4691-AA8B-2BBB85CD6F92}"/>
              </a:ext>
            </a:extLst>
          </p:cNvPr>
          <p:cNvPicPr>
            <a:picLocks noChangeAspect="1"/>
          </p:cNvPicPr>
          <p:nvPr userDrawn="1"/>
        </p:nvPicPr>
        <p:blipFill>
          <a:blip r:embed="rId2"/>
          <a:stretch>
            <a:fillRect/>
          </a:stretch>
        </p:blipFill>
        <p:spPr>
          <a:xfrm>
            <a:off x="0" y="6763262"/>
            <a:ext cx="12192000" cy="109728"/>
          </a:xfrm>
          <a:prstGeom prst="rect">
            <a:avLst/>
          </a:pr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grpSp>
        <p:nvGrpSpPr>
          <p:cNvPr id="3" name="Group 2">
            <a:extLst>
              <a:ext uri="{FF2B5EF4-FFF2-40B4-BE49-F238E27FC236}">
                <a16:creationId xmlns:a16="http://schemas.microsoft.com/office/drawing/2014/main" id="{A5C60BF7-141D-4A47-9CEE-6DDEC0D72B5A}"/>
              </a:ext>
            </a:extLst>
          </p:cNvPr>
          <p:cNvGrpSpPr/>
          <p:nvPr userDrawn="1"/>
        </p:nvGrpSpPr>
        <p:grpSpPr>
          <a:xfrm>
            <a:off x="4494197" y="1123695"/>
            <a:ext cx="1449049" cy="185682"/>
            <a:chOff x="1219200" y="1219200"/>
            <a:chExt cx="2542248" cy="325766"/>
          </a:xfrm>
        </p:grpSpPr>
        <p:sp>
          <p:nvSpPr>
            <p:cNvPr id="2" name="Oval 1">
              <a:extLst>
                <a:ext uri="{FF2B5EF4-FFF2-40B4-BE49-F238E27FC236}">
                  <a16:creationId xmlns:a16="http://schemas.microsoft.com/office/drawing/2014/main" id="{400D7DE3-A8E3-4F13-BF19-CC9C01D87189}"/>
                </a:ext>
              </a:extLst>
            </p:cNvPr>
            <p:cNvSpPr/>
            <p:nvPr userDrawn="1"/>
          </p:nvSpPr>
          <p:spPr>
            <a:xfrm>
              <a:off x="1219200" y="1219200"/>
              <a:ext cx="325766" cy="325766"/>
            </a:xfrm>
            <a:prstGeom prst="ellipse">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Oval 4">
              <a:extLst>
                <a:ext uri="{FF2B5EF4-FFF2-40B4-BE49-F238E27FC236}">
                  <a16:creationId xmlns:a16="http://schemas.microsoft.com/office/drawing/2014/main" id="{EF365F0E-BC9A-4501-BB6A-9E1B3FEFE4F8}"/>
                </a:ext>
              </a:extLst>
            </p:cNvPr>
            <p:cNvSpPr/>
            <p:nvPr userDrawn="1"/>
          </p:nvSpPr>
          <p:spPr>
            <a:xfrm>
              <a:off x="1662496" y="1219200"/>
              <a:ext cx="325766" cy="325766"/>
            </a:xfrm>
            <a:prstGeom prst="ellipse">
              <a:avLst/>
            </a:prstGeom>
            <a:solidFill>
              <a:srgbClr val="EE407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Oval 5">
              <a:extLst>
                <a:ext uri="{FF2B5EF4-FFF2-40B4-BE49-F238E27FC236}">
                  <a16:creationId xmlns:a16="http://schemas.microsoft.com/office/drawing/2014/main" id="{DB6E8643-21B2-4E06-9A90-34D644960E1E}"/>
                </a:ext>
              </a:extLst>
            </p:cNvPr>
            <p:cNvSpPr/>
            <p:nvPr userDrawn="1"/>
          </p:nvSpPr>
          <p:spPr>
            <a:xfrm>
              <a:off x="2105792" y="1219200"/>
              <a:ext cx="325766" cy="325766"/>
            </a:xfrm>
            <a:prstGeom prst="ellipse">
              <a:avLst/>
            </a:prstGeom>
            <a:solidFill>
              <a:srgbClr val="F0528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Oval 6">
              <a:extLst>
                <a:ext uri="{FF2B5EF4-FFF2-40B4-BE49-F238E27FC236}">
                  <a16:creationId xmlns:a16="http://schemas.microsoft.com/office/drawing/2014/main" id="{3C1534EB-582B-4AF0-ACDA-10AD884F1F94}"/>
                </a:ext>
              </a:extLst>
            </p:cNvPr>
            <p:cNvSpPr/>
            <p:nvPr userDrawn="1"/>
          </p:nvSpPr>
          <p:spPr>
            <a:xfrm>
              <a:off x="2549088" y="1219200"/>
              <a:ext cx="325766" cy="325766"/>
            </a:xfrm>
            <a:prstGeom prst="ellipse">
              <a:avLst/>
            </a:prstGeom>
            <a:solidFill>
              <a:srgbClr val="F379A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Oval 7">
              <a:extLst>
                <a:ext uri="{FF2B5EF4-FFF2-40B4-BE49-F238E27FC236}">
                  <a16:creationId xmlns:a16="http://schemas.microsoft.com/office/drawing/2014/main" id="{1EA6C36C-FBC2-40DC-9299-3E8FA55C717B}"/>
                </a:ext>
              </a:extLst>
            </p:cNvPr>
            <p:cNvSpPr/>
            <p:nvPr userDrawn="1"/>
          </p:nvSpPr>
          <p:spPr>
            <a:xfrm>
              <a:off x="2992384" y="1219200"/>
              <a:ext cx="325766" cy="325766"/>
            </a:xfrm>
            <a:prstGeom prst="ellipse">
              <a:avLst/>
            </a:prstGeom>
            <a:solidFill>
              <a:srgbClr val="F58B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Oval 8">
              <a:extLst>
                <a:ext uri="{FF2B5EF4-FFF2-40B4-BE49-F238E27FC236}">
                  <a16:creationId xmlns:a16="http://schemas.microsoft.com/office/drawing/2014/main" id="{29C0CE43-E36F-452E-970B-93E00129015E}"/>
                </a:ext>
              </a:extLst>
            </p:cNvPr>
            <p:cNvSpPr/>
            <p:nvPr userDrawn="1"/>
          </p:nvSpPr>
          <p:spPr>
            <a:xfrm>
              <a:off x="3435682" y="1219200"/>
              <a:ext cx="325766" cy="325766"/>
            </a:xfrm>
            <a:prstGeom prst="ellipse">
              <a:avLst/>
            </a:prstGeom>
            <a:solidFill>
              <a:srgbClr val="FAC2D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7" name="Shape 47"/>
          <p:cNvSpPr txBox="1">
            <a:spLocks noGrp="1"/>
          </p:cNvSpPr>
          <p:nvPr>
            <p:ph type="title"/>
          </p:nvPr>
        </p:nvSpPr>
        <p:spPr>
          <a:xfrm>
            <a:off x="374869" y="1470016"/>
            <a:ext cx="556837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74869" y="2453611"/>
            <a:ext cx="556837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1" name="Picture 10">
            <a:extLst>
              <a:ext uri="{FF2B5EF4-FFF2-40B4-BE49-F238E27FC236}">
                <a16:creationId xmlns:a16="http://schemas.microsoft.com/office/drawing/2014/main" id="{C8D9C50A-3D62-478D-8F01-733878736F74}"/>
              </a:ext>
            </a:extLst>
          </p:cNvPr>
          <p:cNvPicPr>
            <a:picLocks noChangeAspect="1"/>
          </p:cNvPicPr>
          <p:nvPr userDrawn="1"/>
        </p:nvPicPr>
        <p:blipFill>
          <a:blip r:embed="rId2"/>
          <a:stretch>
            <a:fillRect/>
          </a:stretch>
        </p:blipFill>
        <p:spPr>
          <a:xfrm>
            <a:off x="0" y="6763262"/>
            <a:ext cx="12192000" cy="109728"/>
          </a:xfrm>
          <a:prstGeom prst="rect">
            <a:avLst/>
          </a:prstGeom>
        </p:spPr>
      </p:pic>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5310324" y="1007272"/>
            <a:ext cx="6328705"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5347396" y="2066071"/>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642831" y="2066071"/>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11" name="Freeform: Shape 10">
            <a:extLst>
              <a:ext uri="{FF2B5EF4-FFF2-40B4-BE49-F238E27FC236}">
                <a16:creationId xmlns:a16="http://schemas.microsoft.com/office/drawing/2014/main" id="{97ED6901-57E0-4F5C-B7D9-B93C2A5DEF34}"/>
              </a:ext>
            </a:extLst>
          </p:cNvPr>
          <p:cNvSpPr/>
          <p:nvPr userDrawn="1"/>
        </p:nvSpPr>
        <p:spPr>
          <a:xfrm>
            <a:off x="5088805" y="764498"/>
            <a:ext cx="6889833" cy="5786204"/>
          </a:xfrm>
          <a:custGeom>
            <a:avLst/>
            <a:gdLst>
              <a:gd name="connsiteX0" fmla="*/ 674557 w 6545640"/>
              <a:gd name="connsiteY0" fmla="*/ 0 h 5786204"/>
              <a:gd name="connsiteX1" fmla="*/ 6545640 w 6545640"/>
              <a:gd name="connsiteY1" fmla="*/ 0 h 5786204"/>
              <a:gd name="connsiteX2" fmla="*/ 6545640 w 6545640"/>
              <a:gd name="connsiteY2" fmla="*/ 5786204 h 5786204"/>
              <a:gd name="connsiteX3" fmla="*/ 0 w 6545640"/>
              <a:gd name="connsiteY3" fmla="*/ 5786204 h 5786204"/>
              <a:gd name="connsiteX4" fmla="*/ 0 w 6545640"/>
              <a:gd name="connsiteY4" fmla="*/ 659568 h 5786204"/>
              <a:gd name="connsiteX5" fmla="*/ 76667 w 6545640"/>
              <a:gd name="connsiteY5" fmla="*/ 659568 h 5786204"/>
              <a:gd name="connsiteX6" fmla="*/ 76667 w 6545640"/>
              <a:gd name="connsiteY6" fmla="*/ 5709537 h 5786204"/>
              <a:gd name="connsiteX7" fmla="*/ 6468973 w 6545640"/>
              <a:gd name="connsiteY7" fmla="*/ 5709537 h 5786204"/>
              <a:gd name="connsiteX8" fmla="*/ 6468973 w 6545640"/>
              <a:gd name="connsiteY8" fmla="*/ 76667 h 5786204"/>
              <a:gd name="connsiteX9" fmla="*/ 674557 w 6545640"/>
              <a:gd name="connsiteY9" fmla="*/ 76667 h 578620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6545640" h="5786204">
                <a:moveTo>
                  <a:pt x="674557" y="0"/>
                </a:moveTo>
                <a:lnTo>
                  <a:pt x="6545640" y="0"/>
                </a:lnTo>
                <a:lnTo>
                  <a:pt x="6545640" y="5786204"/>
                </a:lnTo>
                <a:lnTo>
                  <a:pt x="0" y="5786204"/>
                </a:lnTo>
                <a:lnTo>
                  <a:pt x="0" y="659568"/>
                </a:lnTo>
                <a:lnTo>
                  <a:pt x="76667" y="659568"/>
                </a:lnTo>
                <a:lnTo>
                  <a:pt x="76667" y="5709537"/>
                </a:lnTo>
                <a:lnTo>
                  <a:pt x="6468973" y="5709537"/>
                </a:lnTo>
                <a:lnTo>
                  <a:pt x="6468973" y="76667"/>
                </a:lnTo>
                <a:lnTo>
                  <a:pt x="674557" y="76667"/>
                </a:lnTo>
                <a:close/>
              </a:path>
            </a:pathLst>
          </a:cu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 name="Cross 6">
            <a:extLst>
              <a:ext uri="{FF2B5EF4-FFF2-40B4-BE49-F238E27FC236}">
                <a16:creationId xmlns:a16="http://schemas.microsoft.com/office/drawing/2014/main" id="{9C781F26-15D9-46E2-91DF-0E547F8DFA32}"/>
              </a:ext>
            </a:extLst>
          </p:cNvPr>
          <p:cNvSpPr/>
          <p:nvPr userDrawn="1"/>
        </p:nvSpPr>
        <p:spPr>
          <a:xfrm>
            <a:off x="4772035" y="409619"/>
            <a:ext cx="709739" cy="709757"/>
          </a:xfrm>
          <a:prstGeom prst="plus">
            <a:avLst>
              <a:gd name="adj" fmla="val 46428"/>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279506" y="307569"/>
            <a:ext cx="7097100" cy="756733"/>
          </a:xfrm>
          <a:prstGeom prst="rect">
            <a:avLst/>
          </a:prstGeom>
        </p:spPr>
        <p:txBody>
          <a:bodyPr lIns="91425" tIns="91425" rIns="91425" bIns="91425" anchor="b" anchorCtr="0">
            <a:normAutofit/>
          </a:bodyPr>
          <a:lstStyle>
            <a:lvl1pPr lvl="0"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907428" y="3600928"/>
            <a:ext cx="2206989" cy="278113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6" name="Shape 79">
            <a:extLst>
              <a:ext uri="{FF2B5EF4-FFF2-40B4-BE49-F238E27FC236}">
                <a16:creationId xmlns:a16="http://schemas.microsoft.com/office/drawing/2014/main" id="{76059744-E306-4261-A8CC-18FFAF28EBA7}"/>
              </a:ext>
            </a:extLst>
          </p:cNvPr>
          <p:cNvSpPr txBox="1">
            <a:spLocks noGrp="1"/>
          </p:cNvSpPr>
          <p:nvPr>
            <p:ph type="body" idx="10"/>
          </p:nvPr>
        </p:nvSpPr>
        <p:spPr>
          <a:xfrm>
            <a:off x="3668117" y="3600928"/>
            <a:ext cx="2206989" cy="278113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Shape 79">
            <a:extLst>
              <a:ext uri="{FF2B5EF4-FFF2-40B4-BE49-F238E27FC236}">
                <a16:creationId xmlns:a16="http://schemas.microsoft.com/office/drawing/2014/main" id="{EB8FF574-17FB-4B6D-B2BE-2A0C2BB69798}"/>
              </a:ext>
            </a:extLst>
          </p:cNvPr>
          <p:cNvSpPr txBox="1">
            <a:spLocks noGrp="1"/>
          </p:cNvSpPr>
          <p:nvPr>
            <p:ph type="body" idx="11"/>
          </p:nvPr>
        </p:nvSpPr>
        <p:spPr>
          <a:xfrm>
            <a:off x="6428806" y="3600928"/>
            <a:ext cx="2206989" cy="278113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 name="Shape 79">
            <a:extLst>
              <a:ext uri="{FF2B5EF4-FFF2-40B4-BE49-F238E27FC236}">
                <a16:creationId xmlns:a16="http://schemas.microsoft.com/office/drawing/2014/main" id="{65448EDD-91FA-4A9B-8B55-54286B3B3079}"/>
              </a:ext>
            </a:extLst>
          </p:cNvPr>
          <p:cNvSpPr txBox="1">
            <a:spLocks noGrp="1"/>
          </p:cNvSpPr>
          <p:nvPr>
            <p:ph type="body" idx="12"/>
          </p:nvPr>
        </p:nvSpPr>
        <p:spPr>
          <a:xfrm>
            <a:off x="9189494" y="3600928"/>
            <a:ext cx="2206989" cy="2781135"/>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 name="Rectangle 1">
            <a:extLst>
              <a:ext uri="{FF2B5EF4-FFF2-40B4-BE49-F238E27FC236}">
                <a16:creationId xmlns:a16="http://schemas.microsoft.com/office/drawing/2014/main" id="{0EB5363C-25EA-44D9-BCE0-F1A5E48EA022}"/>
              </a:ext>
            </a:extLst>
          </p:cNvPr>
          <p:cNvSpPr/>
          <p:nvPr userDrawn="1"/>
        </p:nvSpPr>
        <p:spPr>
          <a:xfrm>
            <a:off x="907428" y="1469036"/>
            <a:ext cx="2206989" cy="1959964"/>
          </a:xfrm>
          <a:prstGeom prst="rect">
            <a:avLst/>
          </a:prstGeom>
          <a:solidFill>
            <a:srgbClr val="EE407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31A0EDF5-ECCF-4E1F-B8BD-4486D8EAA4C3}"/>
              </a:ext>
            </a:extLst>
          </p:cNvPr>
          <p:cNvSpPr/>
          <p:nvPr userDrawn="1"/>
        </p:nvSpPr>
        <p:spPr>
          <a:xfrm>
            <a:off x="3668116" y="1469036"/>
            <a:ext cx="2206989" cy="1959964"/>
          </a:xfrm>
          <a:prstGeom prst="rect">
            <a:avLst/>
          </a:prstGeom>
          <a:solidFill>
            <a:srgbClr val="F26E9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49C0E284-486B-4FB5-9EDA-B51AF7A482BF}"/>
              </a:ext>
            </a:extLst>
          </p:cNvPr>
          <p:cNvSpPr/>
          <p:nvPr userDrawn="1"/>
        </p:nvSpPr>
        <p:spPr>
          <a:xfrm>
            <a:off x="6428804" y="1469036"/>
            <a:ext cx="2206989" cy="1959964"/>
          </a:xfrm>
          <a:prstGeom prst="rect">
            <a:avLst/>
          </a:prstGeom>
          <a:solidFill>
            <a:srgbClr val="F58B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a:extLst>
              <a:ext uri="{FF2B5EF4-FFF2-40B4-BE49-F238E27FC236}">
                <a16:creationId xmlns:a16="http://schemas.microsoft.com/office/drawing/2014/main" id="{D04A6EE1-2DDE-4951-B9E7-40EC2E18FDDA}"/>
              </a:ext>
            </a:extLst>
          </p:cNvPr>
          <p:cNvSpPr/>
          <p:nvPr userDrawn="1"/>
        </p:nvSpPr>
        <p:spPr>
          <a:xfrm>
            <a:off x="9189492" y="1469036"/>
            <a:ext cx="2206989" cy="1959964"/>
          </a:xfrm>
          <a:prstGeom prst="rect">
            <a:avLst/>
          </a:prstGeom>
          <a:solidFill>
            <a:srgbClr val="FAC2D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Picture Placeholder 3">
            <a:extLst>
              <a:ext uri="{FF2B5EF4-FFF2-40B4-BE49-F238E27FC236}">
                <a16:creationId xmlns:a16="http://schemas.microsoft.com/office/drawing/2014/main" id="{26A1F68B-B239-4003-B004-32E5F10DD1A1}"/>
              </a:ext>
            </a:extLst>
          </p:cNvPr>
          <p:cNvSpPr>
            <a:spLocks noGrp="1"/>
          </p:cNvSpPr>
          <p:nvPr>
            <p:ph type="pic" sz="quarter" idx="13"/>
          </p:nvPr>
        </p:nvSpPr>
        <p:spPr>
          <a:xfrm>
            <a:off x="1019175" y="1573967"/>
            <a:ext cx="1963738" cy="1723870"/>
          </a:xfrm>
          <a:effectLst>
            <a:outerShdw blurRad="63500" sx="102000" sy="102000" algn="ctr" rotWithShape="0">
              <a:prstClr val="black">
                <a:alpha val="40000"/>
              </a:prstClr>
            </a:outerShdw>
          </a:effectLst>
        </p:spPr>
        <p:txBody>
          <a:bodyPr/>
          <a:lstStyle/>
          <a:p>
            <a:endParaRPr lang="en-US"/>
          </a:p>
        </p:txBody>
      </p:sp>
      <p:sp>
        <p:nvSpPr>
          <p:cNvPr id="15" name="Picture Placeholder 3">
            <a:extLst>
              <a:ext uri="{FF2B5EF4-FFF2-40B4-BE49-F238E27FC236}">
                <a16:creationId xmlns:a16="http://schemas.microsoft.com/office/drawing/2014/main" id="{74AF0483-CCA3-4299-A82D-967EDE44D94A}"/>
              </a:ext>
            </a:extLst>
          </p:cNvPr>
          <p:cNvSpPr>
            <a:spLocks noGrp="1"/>
          </p:cNvSpPr>
          <p:nvPr>
            <p:ph type="pic" sz="quarter" idx="14"/>
          </p:nvPr>
        </p:nvSpPr>
        <p:spPr>
          <a:xfrm>
            <a:off x="3789741" y="1573967"/>
            <a:ext cx="1963738" cy="1723870"/>
          </a:xfrm>
          <a:effectLst>
            <a:outerShdw blurRad="63500" sx="102000" sy="102000" algn="ctr" rotWithShape="0">
              <a:prstClr val="black">
                <a:alpha val="40000"/>
              </a:prstClr>
            </a:outerShdw>
          </a:effectLst>
        </p:spPr>
        <p:txBody>
          <a:bodyPr/>
          <a:lstStyle/>
          <a:p>
            <a:endParaRPr lang="en-US"/>
          </a:p>
        </p:txBody>
      </p:sp>
      <p:sp>
        <p:nvSpPr>
          <p:cNvPr id="16" name="Picture Placeholder 3">
            <a:extLst>
              <a:ext uri="{FF2B5EF4-FFF2-40B4-BE49-F238E27FC236}">
                <a16:creationId xmlns:a16="http://schemas.microsoft.com/office/drawing/2014/main" id="{AAF12D09-2102-4EAB-A16C-910C4EE90914}"/>
              </a:ext>
            </a:extLst>
          </p:cNvPr>
          <p:cNvSpPr>
            <a:spLocks noGrp="1"/>
          </p:cNvSpPr>
          <p:nvPr>
            <p:ph type="pic" sz="quarter" idx="15"/>
          </p:nvPr>
        </p:nvSpPr>
        <p:spPr>
          <a:xfrm>
            <a:off x="6550429" y="1573967"/>
            <a:ext cx="1963738" cy="1723870"/>
          </a:xfrm>
          <a:effectLst>
            <a:outerShdw blurRad="63500" sx="102000" sy="102000" algn="ctr" rotWithShape="0">
              <a:prstClr val="black">
                <a:alpha val="40000"/>
              </a:prstClr>
            </a:outerShdw>
          </a:effectLst>
        </p:spPr>
        <p:txBody>
          <a:bodyPr/>
          <a:lstStyle/>
          <a:p>
            <a:endParaRPr lang="en-US"/>
          </a:p>
        </p:txBody>
      </p:sp>
      <p:sp>
        <p:nvSpPr>
          <p:cNvPr id="17" name="Picture Placeholder 3">
            <a:extLst>
              <a:ext uri="{FF2B5EF4-FFF2-40B4-BE49-F238E27FC236}">
                <a16:creationId xmlns:a16="http://schemas.microsoft.com/office/drawing/2014/main" id="{267001D3-900D-4186-B16A-BDCD9659C75A}"/>
              </a:ext>
            </a:extLst>
          </p:cNvPr>
          <p:cNvSpPr>
            <a:spLocks noGrp="1"/>
          </p:cNvSpPr>
          <p:nvPr>
            <p:ph type="pic" sz="quarter" idx="16"/>
          </p:nvPr>
        </p:nvSpPr>
        <p:spPr>
          <a:xfrm>
            <a:off x="9311117" y="1573967"/>
            <a:ext cx="1963738" cy="1723870"/>
          </a:xfrm>
          <a:effectLst>
            <a:outerShdw blurRad="63500" sx="102000" sy="102000" algn="ctr" rotWithShape="0">
              <a:prstClr val="black">
                <a:alpha val="40000"/>
              </a:prstClr>
            </a:outerShdw>
          </a:effectLst>
        </p:spPr>
        <p:txBody>
          <a:bodyPr/>
          <a:lstStyle/>
          <a:p>
            <a:endParaRPr lang="en-US"/>
          </a:p>
        </p:txBody>
      </p:sp>
      <p:pic>
        <p:nvPicPr>
          <p:cNvPr id="9" name="Picture 8">
            <a:extLst>
              <a:ext uri="{FF2B5EF4-FFF2-40B4-BE49-F238E27FC236}">
                <a16:creationId xmlns:a16="http://schemas.microsoft.com/office/drawing/2014/main" id="{4AE17EA5-72A3-4DE4-BCDF-62D414CA8E5E}"/>
              </a:ext>
            </a:extLst>
          </p:cNvPr>
          <p:cNvPicPr>
            <a:picLocks noChangeAspect="1"/>
          </p:cNvPicPr>
          <p:nvPr userDrawn="1"/>
        </p:nvPicPr>
        <p:blipFill>
          <a:blip r:embed="rId2"/>
          <a:stretch>
            <a:fillRect/>
          </a:stretch>
        </p:blipFill>
        <p:spPr>
          <a:xfrm>
            <a:off x="0" y="6763262"/>
            <a:ext cx="12192000" cy="109728"/>
          </a:xfrm>
          <a:prstGeom prst="rect">
            <a:avLst/>
          </a:prstGeom>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12137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B4D6D9DE-17FA-4E1C-943A-0DC983F46082}"/>
              </a:ext>
            </a:extLst>
          </p:cNvPr>
          <p:cNvPicPr>
            <a:picLocks noChangeAspect="1"/>
          </p:cNvPicPr>
          <p:nvPr userDrawn="1"/>
        </p:nvPicPr>
        <p:blipFill>
          <a:blip r:embed="rId2"/>
          <a:stretch>
            <a:fillRect/>
          </a:stretch>
        </p:blipFill>
        <p:spPr>
          <a:xfrm rot="5400000">
            <a:off x="-3147938" y="3147934"/>
            <a:ext cx="6858003" cy="562131"/>
          </a:xfrm>
          <a:prstGeom prst="rect">
            <a:avLst/>
          </a:prstGeom>
        </p:spPr>
      </p:pic>
      <p:sp>
        <p:nvSpPr>
          <p:cNvPr id="4" name="Cross 3">
            <a:extLst>
              <a:ext uri="{FF2B5EF4-FFF2-40B4-BE49-F238E27FC236}">
                <a16:creationId xmlns:a16="http://schemas.microsoft.com/office/drawing/2014/main" id="{40C642E8-09A4-4CE9-B420-B067F304FFA1}"/>
              </a:ext>
            </a:extLst>
          </p:cNvPr>
          <p:cNvSpPr/>
          <p:nvPr userDrawn="1"/>
        </p:nvSpPr>
        <p:spPr>
          <a:xfrm>
            <a:off x="11168253" y="247507"/>
            <a:ext cx="709739" cy="709757"/>
          </a:xfrm>
          <a:prstGeom prst="plus">
            <a:avLst>
              <a:gd name="adj" fmla="val 46428"/>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pic>
        <p:nvPicPr>
          <p:cNvPr id="3" name="Picture 2">
            <a:extLst>
              <a:ext uri="{FF2B5EF4-FFF2-40B4-BE49-F238E27FC236}">
                <a16:creationId xmlns:a16="http://schemas.microsoft.com/office/drawing/2014/main" id="{D857FC11-A387-43B1-ABC1-014C067DD6B3}"/>
              </a:ext>
            </a:extLst>
          </p:cNvPr>
          <p:cNvPicPr>
            <a:picLocks noChangeAspect="1"/>
          </p:cNvPicPr>
          <p:nvPr userDrawn="1"/>
        </p:nvPicPr>
        <p:blipFill>
          <a:blip r:embed="rId2"/>
          <a:stretch>
            <a:fillRect/>
          </a:stretch>
        </p:blipFill>
        <p:spPr>
          <a:xfrm rot="5400000">
            <a:off x="8481933" y="3147934"/>
            <a:ext cx="6858003" cy="562131"/>
          </a:xfrm>
          <a:prstGeom prst="rect">
            <a:avLst/>
          </a:prstGeom>
        </p:spPr>
      </p:pic>
      <p:sp>
        <p:nvSpPr>
          <p:cNvPr id="4" name="Cross 3">
            <a:extLst>
              <a:ext uri="{FF2B5EF4-FFF2-40B4-BE49-F238E27FC236}">
                <a16:creationId xmlns:a16="http://schemas.microsoft.com/office/drawing/2014/main" id="{DC3232A7-8CCE-438C-9C0F-795259B94DAD}"/>
              </a:ext>
            </a:extLst>
          </p:cNvPr>
          <p:cNvSpPr/>
          <p:nvPr userDrawn="1"/>
        </p:nvSpPr>
        <p:spPr>
          <a:xfrm>
            <a:off x="240424" y="219520"/>
            <a:ext cx="709739" cy="709757"/>
          </a:xfrm>
          <a:prstGeom prst="plus">
            <a:avLst>
              <a:gd name="adj" fmla="val 46428"/>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8" name="Freeform: Shape 7">
            <a:extLst>
              <a:ext uri="{FF2B5EF4-FFF2-40B4-BE49-F238E27FC236}">
                <a16:creationId xmlns:a16="http://schemas.microsoft.com/office/drawing/2014/main" id="{87422417-A0CC-4628-B84C-526447B0FD23}"/>
              </a:ext>
            </a:extLst>
          </p:cNvPr>
          <p:cNvSpPr/>
          <p:nvPr userDrawn="1"/>
        </p:nvSpPr>
        <p:spPr>
          <a:xfrm>
            <a:off x="2" y="1712626"/>
            <a:ext cx="12191999" cy="3432747"/>
          </a:xfrm>
          <a:custGeom>
            <a:avLst/>
            <a:gdLst>
              <a:gd name="connsiteX0" fmla="*/ 682490 w 12191999"/>
              <a:gd name="connsiteY0" fmla="*/ 2320693 h 3432747"/>
              <a:gd name="connsiteX1" fmla="*/ 682490 w 12191999"/>
              <a:gd name="connsiteY1" fmla="*/ 2755210 h 3432747"/>
              <a:gd name="connsiteX2" fmla="*/ 247973 w 12191999"/>
              <a:gd name="connsiteY2" fmla="*/ 2755210 h 3432747"/>
              <a:gd name="connsiteX3" fmla="*/ 247973 w 12191999"/>
              <a:gd name="connsiteY3" fmla="*/ 2822094 h 3432747"/>
              <a:gd name="connsiteX4" fmla="*/ 682490 w 12191999"/>
              <a:gd name="connsiteY4" fmla="*/ 2822094 h 3432747"/>
              <a:gd name="connsiteX5" fmla="*/ 682490 w 12191999"/>
              <a:gd name="connsiteY5" fmla="*/ 3256611 h 3432747"/>
              <a:gd name="connsiteX6" fmla="*/ 749350 w 12191999"/>
              <a:gd name="connsiteY6" fmla="*/ 3256611 h 3432747"/>
              <a:gd name="connsiteX7" fmla="*/ 749350 w 12191999"/>
              <a:gd name="connsiteY7" fmla="*/ 2822094 h 3432747"/>
              <a:gd name="connsiteX8" fmla="*/ 1183867 w 12191999"/>
              <a:gd name="connsiteY8" fmla="*/ 2822094 h 3432747"/>
              <a:gd name="connsiteX9" fmla="*/ 1183867 w 12191999"/>
              <a:gd name="connsiteY9" fmla="*/ 2755210 h 3432747"/>
              <a:gd name="connsiteX10" fmla="*/ 749350 w 12191999"/>
              <a:gd name="connsiteY10" fmla="*/ 2755210 h 3432747"/>
              <a:gd name="connsiteX11" fmla="*/ 749350 w 12191999"/>
              <a:gd name="connsiteY11" fmla="*/ 2320693 h 3432747"/>
              <a:gd name="connsiteX12" fmla="*/ 1164234 w 12191999"/>
              <a:gd name="connsiteY12" fmla="*/ 1869739 h 3432747"/>
              <a:gd name="connsiteX13" fmla="*/ 1164234 w 12191999"/>
              <a:gd name="connsiteY13" fmla="*/ 2124918 h 3432747"/>
              <a:gd name="connsiteX14" fmla="*/ 909055 w 12191999"/>
              <a:gd name="connsiteY14" fmla="*/ 2124918 h 3432747"/>
              <a:gd name="connsiteX15" fmla="*/ 909055 w 12191999"/>
              <a:gd name="connsiteY15" fmla="*/ 2164197 h 3432747"/>
              <a:gd name="connsiteX16" fmla="*/ 1164234 w 12191999"/>
              <a:gd name="connsiteY16" fmla="*/ 2164197 h 3432747"/>
              <a:gd name="connsiteX17" fmla="*/ 1164234 w 12191999"/>
              <a:gd name="connsiteY17" fmla="*/ 2419376 h 3432747"/>
              <a:gd name="connsiteX18" fmla="*/ 1203499 w 12191999"/>
              <a:gd name="connsiteY18" fmla="*/ 2419376 h 3432747"/>
              <a:gd name="connsiteX19" fmla="*/ 1203499 w 12191999"/>
              <a:gd name="connsiteY19" fmla="*/ 2164197 h 3432747"/>
              <a:gd name="connsiteX20" fmla="*/ 1458678 w 12191999"/>
              <a:gd name="connsiteY20" fmla="*/ 2164197 h 3432747"/>
              <a:gd name="connsiteX21" fmla="*/ 1458678 w 12191999"/>
              <a:gd name="connsiteY21" fmla="*/ 2124918 h 3432747"/>
              <a:gd name="connsiteX22" fmla="*/ 1203499 w 12191999"/>
              <a:gd name="connsiteY22" fmla="*/ 2124918 h 3432747"/>
              <a:gd name="connsiteX23" fmla="*/ 1203499 w 12191999"/>
              <a:gd name="connsiteY23" fmla="*/ 1869739 h 3432747"/>
              <a:gd name="connsiteX24" fmla="*/ 11035873 w 12191999"/>
              <a:gd name="connsiteY24" fmla="*/ 714932 h 3432747"/>
              <a:gd name="connsiteX25" fmla="*/ 11035873 w 12191999"/>
              <a:gd name="connsiteY25" fmla="*/ 896561 h 3432747"/>
              <a:gd name="connsiteX26" fmla="*/ 10854244 w 12191999"/>
              <a:gd name="connsiteY26" fmla="*/ 896561 h 3432747"/>
              <a:gd name="connsiteX27" fmla="*/ 10854244 w 12191999"/>
              <a:gd name="connsiteY27" fmla="*/ 924518 h 3432747"/>
              <a:gd name="connsiteX28" fmla="*/ 11035873 w 12191999"/>
              <a:gd name="connsiteY28" fmla="*/ 924518 h 3432747"/>
              <a:gd name="connsiteX29" fmla="*/ 11035873 w 12191999"/>
              <a:gd name="connsiteY29" fmla="*/ 1106147 h 3432747"/>
              <a:gd name="connsiteX30" fmla="*/ 11063820 w 12191999"/>
              <a:gd name="connsiteY30" fmla="*/ 1106147 h 3432747"/>
              <a:gd name="connsiteX31" fmla="*/ 11063820 w 12191999"/>
              <a:gd name="connsiteY31" fmla="*/ 924518 h 3432747"/>
              <a:gd name="connsiteX32" fmla="*/ 11245449 w 12191999"/>
              <a:gd name="connsiteY32" fmla="*/ 924518 h 3432747"/>
              <a:gd name="connsiteX33" fmla="*/ 11245449 w 12191999"/>
              <a:gd name="connsiteY33" fmla="*/ 896561 h 3432747"/>
              <a:gd name="connsiteX34" fmla="*/ 11063820 w 12191999"/>
              <a:gd name="connsiteY34" fmla="*/ 896561 h 3432747"/>
              <a:gd name="connsiteX35" fmla="*/ 11063820 w 12191999"/>
              <a:gd name="connsiteY35" fmla="*/ 714932 h 3432747"/>
              <a:gd name="connsiteX36" fmla="*/ 11497770 w 12191999"/>
              <a:gd name="connsiteY36" fmla="*/ 200782 h 3432747"/>
              <a:gd name="connsiteX37" fmla="*/ 11497770 w 12191999"/>
              <a:gd name="connsiteY37" fmla="*/ 530300 h 3432747"/>
              <a:gd name="connsiteX38" fmla="*/ 11168252 w 12191999"/>
              <a:gd name="connsiteY38" fmla="*/ 530300 h 3432747"/>
              <a:gd name="connsiteX39" fmla="*/ 11168252 w 12191999"/>
              <a:gd name="connsiteY39" fmla="*/ 581021 h 3432747"/>
              <a:gd name="connsiteX40" fmla="*/ 11497770 w 12191999"/>
              <a:gd name="connsiteY40" fmla="*/ 581021 h 3432747"/>
              <a:gd name="connsiteX41" fmla="*/ 11497770 w 12191999"/>
              <a:gd name="connsiteY41" fmla="*/ 910539 h 3432747"/>
              <a:gd name="connsiteX42" fmla="*/ 11548473 w 12191999"/>
              <a:gd name="connsiteY42" fmla="*/ 910539 h 3432747"/>
              <a:gd name="connsiteX43" fmla="*/ 11548473 w 12191999"/>
              <a:gd name="connsiteY43" fmla="*/ 581021 h 3432747"/>
              <a:gd name="connsiteX44" fmla="*/ 11877991 w 12191999"/>
              <a:gd name="connsiteY44" fmla="*/ 581021 h 3432747"/>
              <a:gd name="connsiteX45" fmla="*/ 11877991 w 12191999"/>
              <a:gd name="connsiteY45" fmla="*/ 530300 h 3432747"/>
              <a:gd name="connsiteX46" fmla="*/ 11548473 w 12191999"/>
              <a:gd name="connsiteY46" fmla="*/ 530300 h 3432747"/>
              <a:gd name="connsiteX47" fmla="*/ 11548473 w 12191999"/>
              <a:gd name="connsiteY47" fmla="*/ 200782 h 3432747"/>
              <a:gd name="connsiteX48" fmla="*/ 0 w 12191999"/>
              <a:gd name="connsiteY48" fmla="*/ 0 h 3432747"/>
              <a:gd name="connsiteX49" fmla="*/ 12191999 w 12191999"/>
              <a:gd name="connsiteY49" fmla="*/ 0 h 3432747"/>
              <a:gd name="connsiteX50" fmla="*/ 12191999 w 12191999"/>
              <a:gd name="connsiteY50" fmla="*/ 3432747 h 3432747"/>
              <a:gd name="connsiteX51" fmla="*/ 0 w 12191999"/>
              <a:gd name="connsiteY51" fmla="*/ 3432747 h 343274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Lst>
            <a:rect l="l" t="t" r="r" b="b"/>
            <a:pathLst>
              <a:path w="12191999" h="3432747">
                <a:moveTo>
                  <a:pt x="682490" y="2320693"/>
                </a:moveTo>
                <a:lnTo>
                  <a:pt x="682490" y="2755210"/>
                </a:lnTo>
                <a:lnTo>
                  <a:pt x="247973" y="2755210"/>
                </a:lnTo>
                <a:lnTo>
                  <a:pt x="247973" y="2822094"/>
                </a:lnTo>
                <a:lnTo>
                  <a:pt x="682490" y="2822094"/>
                </a:lnTo>
                <a:lnTo>
                  <a:pt x="682490" y="3256611"/>
                </a:lnTo>
                <a:lnTo>
                  <a:pt x="749350" y="3256611"/>
                </a:lnTo>
                <a:lnTo>
                  <a:pt x="749350" y="2822094"/>
                </a:lnTo>
                <a:lnTo>
                  <a:pt x="1183867" y="2822094"/>
                </a:lnTo>
                <a:lnTo>
                  <a:pt x="1183867" y="2755210"/>
                </a:lnTo>
                <a:lnTo>
                  <a:pt x="749350" y="2755210"/>
                </a:lnTo>
                <a:lnTo>
                  <a:pt x="749350" y="2320693"/>
                </a:lnTo>
                <a:close/>
                <a:moveTo>
                  <a:pt x="1164234" y="1869739"/>
                </a:moveTo>
                <a:lnTo>
                  <a:pt x="1164234" y="2124918"/>
                </a:lnTo>
                <a:lnTo>
                  <a:pt x="909055" y="2124918"/>
                </a:lnTo>
                <a:lnTo>
                  <a:pt x="909055" y="2164197"/>
                </a:lnTo>
                <a:lnTo>
                  <a:pt x="1164234" y="2164197"/>
                </a:lnTo>
                <a:lnTo>
                  <a:pt x="1164234" y="2419376"/>
                </a:lnTo>
                <a:lnTo>
                  <a:pt x="1203499" y="2419376"/>
                </a:lnTo>
                <a:lnTo>
                  <a:pt x="1203499" y="2164197"/>
                </a:lnTo>
                <a:lnTo>
                  <a:pt x="1458678" y="2164197"/>
                </a:lnTo>
                <a:lnTo>
                  <a:pt x="1458678" y="2124918"/>
                </a:lnTo>
                <a:lnTo>
                  <a:pt x="1203499" y="2124918"/>
                </a:lnTo>
                <a:lnTo>
                  <a:pt x="1203499" y="1869739"/>
                </a:lnTo>
                <a:close/>
                <a:moveTo>
                  <a:pt x="11035873" y="714932"/>
                </a:moveTo>
                <a:lnTo>
                  <a:pt x="11035873" y="896561"/>
                </a:lnTo>
                <a:lnTo>
                  <a:pt x="10854244" y="896561"/>
                </a:lnTo>
                <a:lnTo>
                  <a:pt x="10854244" y="924518"/>
                </a:lnTo>
                <a:lnTo>
                  <a:pt x="11035873" y="924518"/>
                </a:lnTo>
                <a:lnTo>
                  <a:pt x="11035873" y="1106147"/>
                </a:lnTo>
                <a:lnTo>
                  <a:pt x="11063820" y="1106147"/>
                </a:lnTo>
                <a:lnTo>
                  <a:pt x="11063820" y="924518"/>
                </a:lnTo>
                <a:lnTo>
                  <a:pt x="11245449" y="924518"/>
                </a:lnTo>
                <a:lnTo>
                  <a:pt x="11245449" y="896561"/>
                </a:lnTo>
                <a:lnTo>
                  <a:pt x="11063820" y="896561"/>
                </a:lnTo>
                <a:lnTo>
                  <a:pt x="11063820" y="714932"/>
                </a:lnTo>
                <a:close/>
                <a:moveTo>
                  <a:pt x="11497770" y="200782"/>
                </a:moveTo>
                <a:lnTo>
                  <a:pt x="11497770" y="530300"/>
                </a:lnTo>
                <a:lnTo>
                  <a:pt x="11168252" y="530300"/>
                </a:lnTo>
                <a:lnTo>
                  <a:pt x="11168252" y="581021"/>
                </a:lnTo>
                <a:lnTo>
                  <a:pt x="11497770" y="581021"/>
                </a:lnTo>
                <a:lnTo>
                  <a:pt x="11497770" y="910539"/>
                </a:lnTo>
                <a:lnTo>
                  <a:pt x="11548473" y="910539"/>
                </a:lnTo>
                <a:lnTo>
                  <a:pt x="11548473" y="581021"/>
                </a:lnTo>
                <a:lnTo>
                  <a:pt x="11877991" y="581021"/>
                </a:lnTo>
                <a:lnTo>
                  <a:pt x="11877991" y="530300"/>
                </a:lnTo>
                <a:lnTo>
                  <a:pt x="11548473" y="530300"/>
                </a:lnTo>
                <a:lnTo>
                  <a:pt x="11548473" y="200782"/>
                </a:lnTo>
                <a:close/>
                <a:moveTo>
                  <a:pt x="0" y="0"/>
                </a:moveTo>
                <a:lnTo>
                  <a:pt x="12191999" y="0"/>
                </a:lnTo>
                <a:lnTo>
                  <a:pt x="12191999" y="3432747"/>
                </a:lnTo>
                <a:lnTo>
                  <a:pt x="0" y="3432747"/>
                </a:lnTo>
                <a:close/>
              </a:path>
            </a:pathLst>
          </a:custGeom>
          <a:gradFill flip="none" rotWithShape="1">
            <a:gsLst>
              <a:gs pos="54000">
                <a:srgbClr val="F05287"/>
              </a:gs>
              <a:gs pos="1000">
                <a:srgbClr val="EB2264"/>
              </a:gs>
              <a:gs pos="100000">
                <a:schemeClr val="accent1">
                  <a:lumMod val="30000"/>
                  <a:lumOff val="70000"/>
                </a:schemeClr>
              </a:gs>
            </a:gsLst>
            <a:path path="circle">
              <a:fillToRect l="100000" t="100000"/>
            </a:path>
            <a:tileRect r="-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a:extLst>
              <a:ext uri="{FF2B5EF4-FFF2-40B4-BE49-F238E27FC236}">
                <a16:creationId xmlns:a16="http://schemas.microsoft.com/office/drawing/2014/main" id="{94852EEC-337A-4AF5-97CD-8748156C6732}"/>
              </a:ext>
            </a:extLst>
          </p:cNvPr>
          <p:cNvPicPr>
            <a:picLocks noChangeAspect="1"/>
          </p:cNvPicPr>
          <p:nvPr userDrawn="1"/>
        </p:nvPicPr>
        <p:blipFill>
          <a:blip r:embed="rId2"/>
          <a:stretch>
            <a:fillRect/>
          </a:stretch>
        </p:blipFill>
        <p:spPr>
          <a:xfrm>
            <a:off x="-1" y="5145372"/>
            <a:ext cx="12191998" cy="176136"/>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2" name="Freeform: Shape 1">
            <a:extLst>
              <a:ext uri="{FF2B5EF4-FFF2-40B4-BE49-F238E27FC236}">
                <a16:creationId xmlns:a16="http://schemas.microsoft.com/office/drawing/2014/main" id="{556E2017-747A-44CC-B4DB-06FC34D414D9}"/>
              </a:ext>
            </a:extLst>
          </p:cNvPr>
          <p:cNvSpPr/>
          <p:nvPr userDrawn="1"/>
        </p:nvSpPr>
        <p:spPr>
          <a:xfrm>
            <a:off x="2" y="1712626"/>
            <a:ext cx="12191999" cy="3432747"/>
          </a:xfrm>
          <a:custGeom>
            <a:avLst/>
            <a:gdLst>
              <a:gd name="connsiteX0" fmla="*/ 682490 w 12191999"/>
              <a:gd name="connsiteY0" fmla="*/ 2320693 h 3432747"/>
              <a:gd name="connsiteX1" fmla="*/ 682490 w 12191999"/>
              <a:gd name="connsiteY1" fmla="*/ 2755210 h 3432747"/>
              <a:gd name="connsiteX2" fmla="*/ 247973 w 12191999"/>
              <a:gd name="connsiteY2" fmla="*/ 2755210 h 3432747"/>
              <a:gd name="connsiteX3" fmla="*/ 247973 w 12191999"/>
              <a:gd name="connsiteY3" fmla="*/ 2822094 h 3432747"/>
              <a:gd name="connsiteX4" fmla="*/ 682490 w 12191999"/>
              <a:gd name="connsiteY4" fmla="*/ 2822094 h 3432747"/>
              <a:gd name="connsiteX5" fmla="*/ 682490 w 12191999"/>
              <a:gd name="connsiteY5" fmla="*/ 3256611 h 3432747"/>
              <a:gd name="connsiteX6" fmla="*/ 749350 w 12191999"/>
              <a:gd name="connsiteY6" fmla="*/ 3256611 h 3432747"/>
              <a:gd name="connsiteX7" fmla="*/ 749350 w 12191999"/>
              <a:gd name="connsiteY7" fmla="*/ 2822094 h 3432747"/>
              <a:gd name="connsiteX8" fmla="*/ 1183867 w 12191999"/>
              <a:gd name="connsiteY8" fmla="*/ 2822094 h 3432747"/>
              <a:gd name="connsiteX9" fmla="*/ 1183867 w 12191999"/>
              <a:gd name="connsiteY9" fmla="*/ 2755210 h 3432747"/>
              <a:gd name="connsiteX10" fmla="*/ 749350 w 12191999"/>
              <a:gd name="connsiteY10" fmla="*/ 2755210 h 3432747"/>
              <a:gd name="connsiteX11" fmla="*/ 749350 w 12191999"/>
              <a:gd name="connsiteY11" fmla="*/ 2320693 h 3432747"/>
              <a:gd name="connsiteX12" fmla="*/ 1164234 w 12191999"/>
              <a:gd name="connsiteY12" fmla="*/ 1869739 h 3432747"/>
              <a:gd name="connsiteX13" fmla="*/ 1164234 w 12191999"/>
              <a:gd name="connsiteY13" fmla="*/ 2124918 h 3432747"/>
              <a:gd name="connsiteX14" fmla="*/ 909055 w 12191999"/>
              <a:gd name="connsiteY14" fmla="*/ 2124918 h 3432747"/>
              <a:gd name="connsiteX15" fmla="*/ 909055 w 12191999"/>
              <a:gd name="connsiteY15" fmla="*/ 2164197 h 3432747"/>
              <a:gd name="connsiteX16" fmla="*/ 1164234 w 12191999"/>
              <a:gd name="connsiteY16" fmla="*/ 2164197 h 3432747"/>
              <a:gd name="connsiteX17" fmla="*/ 1164234 w 12191999"/>
              <a:gd name="connsiteY17" fmla="*/ 2419376 h 3432747"/>
              <a:gd name="connsiteX18" fmla="*/ 1203499 w 12191999"/>
              <a:gd name="connsiteY18" fmla="*/ 2419376 h 3432747"/>
              <a:gd name="connsiteX19" fmla="*/ 1203499 w 12191999"/>
              <a:gd name="connsiteY19" fmla="*/ 2164197 h 3432747"/>
              <a:gd name="connsiteX20" fmla="*/ 1458678 w 12191999"/>
              <a:gd name="connsiteY20" fmla="*/ 2164197 h 3432747"/>
              <a:gd name="connsiteX21" fmla="*/ 1458678 w 12191999"/>
              <a:gd name="connsiteY21" fmla="*/ 2124918 h 3432747"/>
              <a:gd name="connsiteX22" fmla="*/ 1203499 w 12191999"/>
              <a:gd name="connsiteY22" fmla="*/ 2124918 h 3432747"/>
              <a:gd name="connsiteX23" fmla="*/ 1203499 w 12191999"/>
              <a:gd name="connsiteY23" fmla="*/ 1869739 h 3432747"/>
              <a:gd name="connsiteX24" fmla="*/ 11035873 w 12191999"/>
              <a:gd name="connsiteY24" fmla="*/ 714932 h 3432747"/>
              <a:gd name="connsiteX25" fmla="*/ 11035873 w 12191999"/>
              <a:gd name="connsiteY25" fmla="*/ 896561 h 3432747"/>
              <a:gd name="connsiteX26" fmla="*/ 10854244 w 12191999"/>
              <a:gd name="connsiteY26" fmla="*/ 896561 h 3432747"/>
              <a:gd name="connsiteX27" fmla="*/ 10854244 w 12191999"/>
              <a:gd name="connsiteY27" fmla="*/ 924518 h 3432747"/>
              <a:gd name="connsiteX28" fmla="*/ 11035873 w 12191999"/>
              <a:gd name="connsiteY28" fmla="*/ 924518 h 3432747"/>
              <a:gd name="connsiteX29" fmla="*/ 11035873 w 12191999"/>
              <a:gd name="connsiteY29" fmla="*/ 1106147 h 3432747"/>
              <a:gd name="connsiteX30" fmla="*/ 11063820 w 12191999"/>
              <a:gd name="connsiteY30" fmla="*/ 1106147 h 3432747"/>
              <a:gd name="connsiteX31" fmla="*/ 11063820 w 12191999"/>
              <a:gd name="connsiteY31" fmla="*/ 924518 h 3432747"/>
              <a:gd name="connsiteX32" fmla="*/ 11245449 w 12191999"/>
              <a:gd name="connsiteY32" fmla="*/ 924518 h 3432747"/>
              <a:gd name="connsiteX33" fmla="*/ 11245449 w 12191999"/>
              <a:gd name="connsiteY33" fmla="*/ 896561 h 3432747"/>
              <a:gd name="connsiteX34" fmla="*/ 11063820 w 12191999"/>
              <a:gd name="connsiteY34" fmla="*/ 896561 h 3432747"/>
              <a:gd name="connsiteX35" fmla="*/ 11063820 w 12191999"/>
              <a:gd name="connsiteY35" fmla="*/ 714932 h 3432747"/>
              <a:gd name="connsiteX36" fmla="*/ 11497770 w 12191999"/>
              <a:gd name="connsiteY36" fmla="*/ 200782 h 3432747"/>
              <a:gd name="connsiteX37" fmla="*/ 11497770 w 12191999"/>
              <a:gd name="connsiteY37" fmla="*/ 530300 h 3432747"/>
              <a:gd name="connsiteX38" fmla="*/ 11168252 w 12191999"/>
              <a:gd name="connsiteY38" fmla="*/ 530300 h 3432747"/>
              <a:gd name="connsiteX39" fmla="*/ 11168252 w 12191999"/>
              <a:gd name="connsiteY39" fmla="*/ 581021 h 3432747"/>
              <a:gd name="connsiteX40" fmla="*/ 11497770 w 12191999"/>
              <a:gd name="connsiteY40" fmla="*/ 581021 h 3432747"/>
              <a:gd name="connsiteX41" fmla="*/ 11497770 w 12191999"/>
              <a:gd name="connsiteY41" fmla="*/ 910539 h 3432747"/>
              <a:gd name="connsiteX42" fmla="*/ 11548473 w 12191999"/>
              <a:gd name="connsiteY42" fmla="*/ 910539 h 3432747"/>
              <a:gd name="connsiteX43" fmla="*/ 11548473 w 12191999"/>
              <a:gd name="connsiteY43" fmla="*/ 581021 h 3432747"/>
              <a:gd name="connsiteX44" fmla="*/ 11877991 w 12191999"/>
              <a:gd name="connsiteY44" fmla="*/ 581021 h 3432747"/>
              <a:gd name="connsiteX45" fmla="*/ 11877991 w 12191999"/>
              <a:gd name="connsiteY45" fmla="*/ 530300 h 3432747"/>
              <a:gd name="connsiteX46" fmla="*/ 11548473 w 12191999"/>
              <a:gd name="connsiteY46" fmla="*/ 530300 h 3432747"/>
              <a:gd name="connsiteX47" fmla="*/ 11548473 w 12191999"/>
              <a:gd name="connsiteY47" fmla="*/ 200782 h 3432747"/>
              <a:gd name="connsiteX48" fmla="*/ 0 w 12191999"/>
              <a:gd name="connsiteY48" fmla="*/ 0 h 3432747"/>
              <a:gd name="connsiteX49" fmla="*/ 12191999 w 12191999"/>
              <a:gd name="connsiteY49" fmla="*/ 0 h 3432747"/>
              <a:gd name="connsiteX50" fmla="*/ 12191999 w 12191999"/>
              <a:gd name="connsiteY50" fmla="*/ 3432747 h 3432747"/>
              <a:gd name="connsiteX51" fmla="*/ 0 w 12191999"/>
              <a:gd name="connsiteY51" fmla="*/ 3432747 h 343274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Lst>
            <a:rect l="l" t="t" r="r" b="b"/>
            <a:pathLst>
              <a:path w="12191999" h="3432747">
                <a:moveTo>
                  <a:pt x="682490" y="2320693"/>
                </a:moveTo>
                <a:lnTo>
                  <a:pt x="682490" y="2755210"/>
                </a:lnTo>
                <a:lnTo>
                  <a:pt x="247973" y="2755210"/>
                </a:lnTo>
                <a:lnTo>
                  <a:pt x="247973" y="2822094"/>
                </a:lnTo>
                <a:lnTo>
                  <a:pt x="682490" y="2822094"/>
                </a:lnTo>
                <a:lnTo>
                  <a:pt x="682490" y="3256611"/>
                </a:lnTo>
                <a:lnTo>
                  <a:pt x="749350" y="3256611"/>
                </a:lnTo>
                <a:lnTo>
                  <a:pt x="749350" y="2822094"/>
                </a:lnTo>
                <a:lnTo>
                  <a:pt x="1183867" y="2822094"/>
                </a:lnTo>
                <a:lnTo>
                  <a:pt x="1183867" y="2755210"/>
                </a:lnTo>
                <a:lnTo>
                  <a:pt x="749350" y="2755210"/>
                </a:lnTo>
                <a:lnTo>
                  <a:pt x="749350" y="2320693"/>
                </a:lnTo>
                <a:close/>
                <a:moveTo>
                  <a:pt x="1164234" y="1869739"/>
                </a:moveTo>
                <a:lnTo>
                  <a:pt x="1164234" y="2124918"/>
                </a:lnTo>
                <a:lnTo>
                  <a:pt x="909055" y="2124918"/>
                </a:lnTo>
                <a:lnTo>
                  <a:pt x="909055" y="2164197"/>
                </a:lnTo>
                <a:lnTo>
                  <a:pt x="1164234" y="2164197"/>
                </a:lnTo>
                <a:lnTo>
                  <a:pt x="1164234" y="2419376"/>
                </a:lnTo>
                <a:lnTo>
                  <a:pt x="1203499" y="2419376"/>
                </a:lnTo>
                <a:lnTo>
                  <a:pt x="1203499" y="2164197"/>
                </a:lnTo>
                <a:lnTo>
                  <a:pt x="1458678" y="2164197"/>
                </a:lnTo>
                <a:lnTo>
                  <a:pt x="1458678" y="2124918"/>
                </a:lnTo>
                <a:lnTo>
                  <a:pt x="1203499" y="2124918"/>
                </a:lnTo>
                <a:lnTo>
                  <a:pt x="1203499" y="1869739"/>
                </a:lnTo>
                <a:close/>
                <a:moveTo>
                  <a:pt x="11035873" y="714932"/>
                </a:moveTo>
                <a:lnTo>
                  <a:pt x="11035873" y="896561"/>
                </a:lnTo>
                <a:lnTo>
                  <a:pt x="10854244" y="896561"/>
                </a:lnTo>
                <a:lnTo>
                  <a:pt x="10854244" y="924518"/>
                </a:lnTo>
                <a:lnTo>
                  <a:pt x="11035873" y="924518"/>
                </a:lnTo>
                <a:lnTo>
                  <a:pt x="11035873" y="1106147"/>
                </a:lnTo>
                <a:lnTo>
                  <a:pt x="11063820" y="1106147"/>
                </a:lnTo>
                <a:lnTo>
                  <a:pt x="11063820" y="924518"/>
                </a:lnTo>
                <a:lnTo>
                  <a:pt x="11245449" y="924518"/>
                </a:lnTo>
                <a:lnTo>
                  <a:pt x="11245449" y="896561"/>
                </a:lnTo>
                <a:lnTo>
                  <a:pt x="11063820" y="896561"/>
                </a:lnTo>
                <a:lnTo>
                  <a:pt x="11063820" y="714932"/>
                </a:lnTo>
                <a:close/>
                <a:moveTo>
                  <a:pt x="11497770" y="200782"/>
                </a:moveTo>
                <a:lnTo>
                  <a:pt x="11497770" y="530300"/>
                </a:lnTo>
                <a:lnTo>
                  <a:pt x="11168252" y="530300"/>
                </a:lnTo>
                <a:lnTo>
                  <a:pt x="11168252" y="581021"/>
                </a:lnTo>
                <a:lnTo>
                  <a:pt x="11497770" y="581021"/>
                </a:lnTo>
                <a:lnTo>
                  <a:pt x="11497770" y="910539"/>
                </a:lnTo>
                <a:lnTo>
                  <a:pt x="11548473" y="910539"/>
                </a:lnTo>
                <a:lnTo>
                  <a:pt x="11548473" y="581021"/>
                </a:lnTo>
                <a:lnTo>
                  <a:pt x="11877991" y="581021"/>
                </a:lnTo>
                <a:lnTo>
                  <a:pt x="11877991" y="530300"/>
                </a:lnTo>
                <a:lnTo>
                  <a:pt x="11548473" y="530300"/>
                </a:lnTo>
                <a:lnTo>
                  <a:pt x="11548473" y="200782"/>
                </a:lnTo>
                <a:close/>
                <a:moveTo>
                  <a:pt x="0" y="0"/>
                </a:moveTo>
                <a:lnTo>
                  <a:pt x="12191999" y="0"/>
                </a:lnTo>
                <a:lnTo>
                  <a:pt x="12191999" y="3432747"/>
                </a:lnTo>
                <a:lnTo>
                  <a:pt x="0" y="3432747"/>
                </a:lnTo>
                <a:close/>
              </a:path>
            </a:pathLst>
          </a:custGeom>
          <a:gradFill flip="none" rotWithShape="1">
            <a:gsLst>
              <a:gs pos="0">
                <a:schemeClr val="accent2">
                  <a:lumMod val="75000"/>
                </a:schemeClr>
              </a:gs>
              <a:gs pos="59000">
                <a:schemeClr val="accent2">
                  <a:lumMod val="60000"/>
                  <a:lumOff val="40000"/>
                </a:schemeClr>
              </a:gs>
              <a:gs pos="100000">
                <a:schemeClr val="accent2">
                  <a:lumMod val="20000"/>
                  <a:lumOff val="80000"/>
                </a:schemeClr>
              </a:gs>
            </a:gsLst>
            <a:path path="circle">
              <a:fillToRect t="100000" r="100000"/>
            </a:path>
            <a:tileRect l="-100000" b="-100000"/>
          </a:gradFill>
          <a:ln>
            <a:noFill/>
          </a:ln>
        </p:spPr>
        <p:style>
          <a:lnRef idx="0">
            <a:scrgbClr r="0" g="0" b="0"/>
          </a:lnRef>
          <a:fillRef idx="0">
            <a:scrgbClr r="0" g="0" b="0"/>
          </a:fillRef>
          <a:effectRef idx="0">
            <a:scrgbClr r="0" g="0" b="0"/>
          </a:effectRef>
          <a:fontRef idx="minor">
            <a:schemeClr val="lt1"/>
          </a:fontRef>
        </p:style>
        <p:txBody>
          <a:bodyPr rtlCol="0" anchor="ctr"/>
          <a:lstStyle/>
          <a:p>
            <a:pPr algn="ctr"/>
            <a:endParaRPr lang="en-US"/>
          </a:p>
        </p:txBody>
      </p:sp>
      <p:pic>
        <p:nvPicPr>
          <p:cNvPr id="3" name="Picture 2">
            <a:extLst>
              <a:ext uri="{FF2B5EF4-FFF2-40B4-BE49-F238E27FC236}">
                <a16:creationId xmlns:a16="http://schemas.microsoft.com/office/drawing/2014/main" id="{34C17990-8563-4851-9437-0CBBDDCAAF08}"/>
              </a:ext>
            </a:extLst>
          </p:cNvPr>
          <p:cNvPicPr>
            <a:picLocks noChangeAspect="1"/>
          </p:cNvPicPr>
          <p:nvPr userDrawn="1"/>
        </p:nvPicPr>
        <p:blipFill>
          <a:blip r:embed="rId2"/>
          <a:stretch>
            <a:fillRect/>
          </a:stretch>
        </p:blipFill>
        <p:spPr>
          <a:xfrm>
            <a:off x="0" y="1536490"/>
            <a:ext cx="12191998" cy="176136"/>
          </a:xfrm>
          <a:prstGeom prst="rect">
            <a:avLst/>
          </a:prstGeom>
          <a:effectLst>
            <a:outerShdw blurRad="50800" dist="38100" dir="5400000" algn="t" rotWithShape="0">
              <a:prstClr val="black">
                <a:alpha val="40000"/>
              </a:prstClr>
            </a:outerShdw>
          </a:effectLst>
        </p:spPr>
      </p:pic>
    </p:spTree>
    <p:extLst>
      <p:ext uri="{BB962C8B-B14F-4D97-AF65-F5344CB8AC3E}">
        <p14:creationId xmlns:p14="http://schemas.microsoft.com/office/powerpoint/2010/main" val="46094812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3" Type="http://schemas.openxmlformats.org/officeDocument/2006/relationships/image" Target="../media/image10.jpeg"/><Relationship Id="rId2" Type="http://schemas.openxmlformats.org/officeDocument/2006/relationships/image" Target="../media/image9.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3" Type="http://schemas.openxmlformats.org/officeDocument/2006/relationships/image" Target="../media/image12.jpeg"/><Relationship Id="rId2" Type="http://schemas.openxmlformats.org/officeDocument/2006/relationships/image" Target="../media/image11.jpeg"/><Relationship Id="rId1" Type="http://schemas.openxmlformats.org/officeDocument/2006/relationships/slideLayout" Target="../slideLayouts/slideLayout7.xml"/><Relationship Id="rId5" Type="http://schemas.openxmlformats.org/officeDocument/2006/relationships/image" Target="../media/image14.jpeg"/><Relationship Id="rId4" Type="http://schemas.openxmlformats.org/officeDocument/2006/relationships/image" Target="../media/image13.jpeg"/></Relationships>
</file>

<file path=ppt/slides/_rels/slide9.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2.xml"/></Relationships>
</file>

<file path=ppt/slides/_rels/slide14.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8.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5.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0.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977243" y="2975862"/>
            <a:ext cx="6237515" cy="906277"/>
          </a:xfrm>
          <a:prstGeom prst="rect">
            <a:avLst/>
          </a:prstGeom>
        </p:spPr>
        <p:txBody>
          <a:bodyPr lIns="91425" tIns="91425" rIns="91425" bIns="91425" anchor="b" anchorCtr="0">
            <a:noAutofit/>
          </a:bodyPr>
          <a:lstStyle/>
          <a:p>
            <a:pPr lvl="0">
              <a:spcBef>
                <a:spcPts val="0"/>
              </a:spcBef>
              <a:buNone/>
            </a:pPr>
            <a:r>
              <a:rPr lang="en-US" sz="5400" spc="600" dirty="0"/>
              <a:t>DIRECTION</a:t>
            </a:r>
            <a:endParaRPr lang="en" sz="5400" spc="600" dirty="0"/>
          </a:p>
        </p:txBody>
      </p:sp>
      <p:pic>
        <p:nvPicPr>
          <p:cNvPr id="19" name="Picture 18">
            <a:extLst>
              <a:ext uri="{FF2B5EF4-FFF2-40B4-BE49-F238E27FC236}">
                <a16:creationId xmlns:a16="http://schemas.microsoft.com/office/drawing/2014/main" id="{C43C0D3E-6B18-459A-9565-0929EEC0EFC2}"/>
              </a:ext>
            </a:extLst>
          </p:cNvPr>
          <p:cNvPicPr>
            <a:picLocks noChangeAspect="1"/>
          </p:cNvPicPr>
          <p:nvPr/>
        </p:nvPicPr>
        <p:blipFill>
          <a:blip r:embed="rId2"/>
          <a:stretch>
            <a:fillRect/>
          </a:stretch>
        </p:blipFill>
        <p:spPr>
          <a:xfrm>
            <a:off x="5371549" y="1570003"/>
            <a:ext cx="1448901" cy="1670537"/>
          </a:xfrm>
          <a:prstGeom prst="rect">
            <a:avLst/>
          </a:prstGeom>
        </p:spPr>
      </p:pic>
      <p:sp>
        <p:nvSpPr>
          <p:cNvPr id="20" name="Shape 72">
            <a:extLst>
              <a:ext uri="{FF2B5EF4-FFF2-40B4-BE49-F238E27FC236}">
                <a16:creationId xmlns:a16="http://schemas.microsoft.com/office/drawing/2014/main" id="{4468C680-6587-4E5A-90B6-0197CF909083}"/>
              </a:ext>
            </a:extLst>
          </p:cNvPr>
          <p:cNvSpPr txBox="1">
            <a:spLocks/>
          </p:cNvSpPr>
          <p:nvPr/>
        </p:nvSpPr>
        <p:spPr>
          <a:xfrm>
            <a:off x="2977243" y="3562350"/>
            <a:ext cx="6237515" cy="449077"/>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SzPct val="100000"/>
              <a:buNone/>
              <a:defRPr sz="4400" kern="1200">
                <a:solidFill>
                  <a:schemeClr val="bg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1400" spc="300" dirty="0">
                <a:latin typeface="+mn-lt"/>
              </a:rPr>
              <a:t>PowerPoint &amp; Google Slides Template</a:t>
            </a:r>
            <a:endParaRPr lang="en" sz="1400" spc="300" dirty="0">
              <a:latin typeface="+mn-lt"/>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A0140ED8-FA2E-4A56-B828-E5A1533A8A3A}"/>
              </a:ext>
            </a:extLst>
          </p:cNvPr>
          <p:cNvSpPr txBox="1">
            <a:spLocks/>
          </p:cNvSpPr>
          <p:nvPr/>
        </p:nvSpPr>
        <p:spPr>
          <a:xfrm>
            <a:off x="6096000" y="130950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99CED090-3682-48C7-A129-8EEB48BA559E}"/>
              </a:ext>
            </a:extLst>
          </p:cNvPr>
          <p:cNvSpPr txBox="1">
            <a:spLocks/>
          </p:cNvSpPr>
          <p:nvPr/>
        </p:nvSpPr>
        <p:spPr>
          <a:xfrm>
            <a:off x="6458328" y="229446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2FC321CD-B82C-4FA0-B71A-9D1FA853A654}"/>
              </a:ext>
            </a:extLst>
          </p:cNvPr>
          <p:cNvSpPr/>
          <p:nvPr/>
        </p:nvSpPr>
        <p:spPr>
          <a:xfrm>
            <a:off x="6096000" y="5064557"/>
            <a:ext cx="3994363" cy="307777"/>
          </a:xfrm>
          <a:prstGeom prst="rect">
            <a:avLst/>
          </a:prstGeom>
        </p:spPr>
        <p:txBody>
          <a:bodyPr wrap="none">
            <a:spAutoFit/>
          </a:bodyPr>
          <a:lstStyle/>
          <a:p>
            <a:pPr algn="just"/>
            <a:r>
              <a:rPr lang="en-US" sz="1400" dirty="0">
                <a:solidFill>
                  <a:schemeClr val="accent2">
                    <a:lumMod val="75000"/>
                  </a:schemeClr>
                </a:solidFill>
              </a:rPr>
              <a:t>FONT:   </a:t>
            </a:r>
            <a:r>
              <a:rPr lang="en-US" sz="1400" dirty="0" err="1">
                <a:solidFill>
                  <a:schemeClr val="accent2">
                    <a:lumMod val="75000"/>
                  </a:schemeClr>
                </a:solidFill>
              </a:rPr>
              <a:t>Raleway</a:t>
            </a:r>
            <a:r>
              <a:rPr lang="en-US" sz="1400" dirty="0">
                <a:solidFill>
                  <a:schemeClr val="accent2">
                    <a:lumMod val="75000"/>
                  </a:schemeClr>
                </a:solidFill>
              </a:rPr>
              <a:t> &amp; </a:t>
            </a:r>
            <a:r>
              <a:rPr lang="en-US" sz="1400" dirty="0" err="1">
                <a:solidFill>
                  <a:schemeClr val="accent2">
                    <a:lumMod val="75000"/>
                  </a:schemeClr>
                </a:solidFill>
              </a:rPr>
              <a:t>Roboto</a:t>
            </a:r>
            <a:r>
              <a:rPr lang="en-US" sz="1400" dirty="0">
                <a:solidFill>
                  <a:schemeClr val="accent2">
                    <a:lumMod val="75000"/>
                  </a:schemeClr>
                </a:solidFill>
              </a:rPr>
              <a:t> (Free Google Fonts)</a:t>
            </a:r>
          </a:p>
        </p:txBody>
      </p:sp>
      <p:sp>
        <p:nvSpPr>
          <p:cNvPr id="7" name="Rectangle 6">
            <a:extLst>
              <a:ext uri="{FF2B5EF4-FFF2-40B4-BE49-F238E27FC236}">
                <a16:creationId xmlns:a16="http://schemas.microsoft.com/office/drawing/2014/main" id="{4684F9DA-B8D8-4350-9C6B-A7CB5BA776D3}"/>
              </a:ext>
            </a:extLst>
          </p:cNvPr>
          <p:cNvSpPr/>
          <p:nvPr/>
        </p:nvSpPr>
        <p:spPr>
          <a:xfrm>
            <a:off x="6096000" y="2486127"/>
            <a:ext cx="3078002" cy="2277547"/>
          </a:xfrm>
          <a:prstGeom prst="rect">
            <a:avLst/>
          </a:prstGeom>
        </p:spPr>
        <p:txBody>
          <a:bodyPr wrap="square">
            <a:spAutoFit/>
          </a:bodyPr>
          <a:lstStyle/>
          <a:p>
            <a:r>
              <a:rPr lang="en-US" sz="1400" dirty="0">
                <a:solidFill>
                  <a:schemeClr val="accent2">
                    <a:lumMod val="75000"/>
                  </a:schemeClr>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8955BB7D-9A70-4147-9403-E054DCFFE1C2}"/>
              </a:ext>
            </a:extLst>
          </p:cNvPr>
          <p:cNvSpPr/>
          <p:nvPr/>
        </p:nvSpPr>
        <p:spPr>
          <a:xfrm>
            <a:off x="9174002" y="2486127"/>
            <a:ext cx="2683240" cy="2369880"/>
          </a:xfrm>
          <a:prstGeom prst="rect">
            <a:avLst/>
          </a:prstGeom>
        </p:spPr>
        <p:txBody>
          <a:bodyPr wrap="square">
            <a:spAutoFit/>
          </a:bodyPr>
          <a:lstStyle/>
          <a:p>
            <a:r>
              <a:rPr lang="en-US" sz="1400" dirty="0">
                <a:solidFill>
                  <a:schemeClr val="accent2">
                    <a:lumMod val="75000"/>
                  </a:schemeClr>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B7D78298-2A6F-4273-B37D-5809F6763C2A}"/>
              </a:ext>
            </a:extLst>
          </p:cNvPr>
          <p:cNvSpPr/>
          <p:nvPr/>
        </p:nvSpPr>
        <p:spPr>
          <a:xfrm>
            <a:off x="6096000" y="5624068"/>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2" name="Picture 1">
            <a:extLst>
              <a:ext uri="{FF2B5EF4-FFF2-40B4-BE49-F238E27FC236}">
                <a16:creationId xmlns:a16="http://schemas.microsoft.com/office/drawing/2014/main" id="{26A7C8FD-1F48-47FA-B4DA-A2E1747E3C6E}"/>
              </a:ext>
            </a:extLst>
          </p:cNvPr>
          <p:cNvPicPr>
            <a:picLocks noChangeAspect="1"/>
          </p:cNvPicPr>
          <p:nvPr/>
        </p:nvPicPr>
        <p:blipFill>
          <a:blip r:embed="rId2"/>
          <a:stretch>
            <a:fillRect/>
          </a:stretch>
        </p:blipFill>
        <p:spPr>
          <a:xfrm>
            <a:off x="289473" y="900819"/>
            <a:ext cx="5444200" cy="5444200"/>
          </a:xfrm>
          <a:prstGeom prst="rect">
            <a:avLst/>
          </a:prstGeom>
        </p:spPr>
      </p:pic>
    </p:spTree>
    <p:extLst>
      <p:ext uri="{BB962C8B-B14F-4D97-AF65-F5344CB8AC3E}">
        <p14:creationId xmlns:p14="http://schemas.microsoft.com/office/powerpoint/2010/main" val="247046270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8" name="Group 17">
            <a:extLst>
              <a:ext uri="{FF2B5EF4-FFF2-40B4-BE49-F238E27FC236}">
                <a16:creationId xmlns:a16="http://schemas.microsoft.com/office/drawing/2014/main" id="{16371821-1325-4AB9-9308-73DE81E84957}"/>
              </a:ext>
            </a:extLst>
          </p:cNvPr>
          <p:cNvGrpSpPr/>
          <p:nvPr/>
        </p:nvGrpSpPr>
        <p:grpSpPr>
          <a:xfrm>
            <a:off x="0" y="0"/>
            <a:ext cx="12192000" cy="6858000"/>
            <a:chOff x="0" y="0"/>
            <a:chExt cx="12192000" cy="6858000"/>
          </a:xfrm>
        </p:grpSpPr>
        <p:pic>
          <p:nvPicPr>
            <p:cNvPr id="3" name="Picture 2">
              <a:extLst>
                <a:ext uri="{FF2B5EF4-FFF2-40B4-BE49-F238E27FC236}">
                  <a16:creationId xmlns:a16="http://schemas.microsoft.com/office/drawing/2014/main" id="{4F8D53AC-478E-4EC9-8694-7371C8A6594E}"/>
                </a:ext>
              </a:extLst>
            </p:cNvPr>
            <p:cNvPicPr>
              <a:picLocks noChangeAspect="1"/>
            </p:cNvPicPr>
            <p:nvPr/>
          </p:nvPicPr>
          <p:blipFill rotWithShape="1">
            <a:blip r:embed="rId2">
              <a:extLst>
                <a:ext uri="{28A0092B-C50C-407E-A947-70E740481C1C}">
                  <a14:useLocalDpi xmlns:a14="http://schemas.microsoft.com/office/drawing/2010/main" val="0"/>
                </a:ext>
              </a:extLst>
            </a:blip>
            <a:srcRect b="15625"/>
            <a:stretch/>
          </p:blipFill>
          <p:spPr>
            <a:xfrm>
              <a:off x="0" y="0"/>
              <a:ext cx="12192000" cy="6858000"/>
            </a:xfrm>
            <a:prstGeom prst="rect">
              <a:avLst/>
            </a:prstGeom>
          </p:spPr>
        </p:pic>
        <p:sp>
          <p:nvSpPr>
            <p:cNvPr id="17" name="Rectangle 16">
              <a:extLst>
                <a:ext uri="{FF2B5EF4-FFF2-40B4-BE49-F238E27FC236}">
                  <a16:creationId xmlns:a16="http://schemas.microsoft.com/office/drawing/2014/main" id="{8EFD61A7-1746-41F7-901C-14A0BAEE1BEC}"/>
                </a:ext>
              </a:extLst>
            </p:cNvPr>
            <p:cNvSpPr/>
            <p:nvPr/>
          </p:nvSpPr>
          <p:spPr>
            <a:xfrm>
              <a:off x="0" y="0"/>
              <a:ext cx="12192000" cy="6858000"/>
            </a:xfrm>
            <a:prstGeom prst="rect">
              <a:avLst/>
            </a:prstGeom>
            <a:solidFill>
              <a:srgbClr val="0070C0">
                <a:alpha val="29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 name="Group 8">
            <a:extLst>
              <a:ext uri="{FF2B5EF4-FFF2-40B4-BE49-F238E27FC236}">
                <a16:creationId xmlns:a16="http://schemas.microsoft.com/office/drawing/2014/main" id="{0362F0F4-6EB6-492C-ABBB-01BFE829F865}"/>
              </a:ext>
            </a:extLst>
          </p:cNvPr>
          <p:cNvGrpSpPr/>
          <p:nvPr/>
        </p:nvGrpSpPr>
        <p:grpSpPr>
          <a:xfrm>
            <a:off x="533400" y="2057400"/>
            <a:ext cx="4972050" cy="2743200"/>
            <a:chOff x="762000" y="1400292"/>
            <a:chExt cx="5543552" cy="4552716"/>
          </a:xfrm>
          <a:effectLst>
            <a:outerShdw blurRad="266700" sx="104000" sy="104000" algn="ctr" rotWithShape="0">
              <a:prstClr val="black">
                <a:alpha val="72000"/>
              </a:prstClr>
            </a:outerShdw>
          </a:effectLst>
        </p:grpSpPr>
        <p:sp>
          <p:nvSpPr>
            <p:cNvPr id="8" name="Arrow: Pentagon 7">
              <a:extLst>
                <a:ext uri="{FF2B5EF4-FFF2-40B4-BE49-F238E27FC236}">
                  <a16:creationId xmlns:a16="http://schemas.microsoft.com/office/drawing/2014/main" id="{792DBEC3-2D36-46EB-8DEB-D3A38B194776}"/>
                </a:ext>
              </a:extLst>
            </p:cNvPr>
            <p:cNvSpPr/>
            <p:nvPr/>
          </p:nvSpPr>
          <p:spPr>
            <a:xfrm>
              <a:off x="1485902" y="1400292"/>
              <a:ext cx="4819650" cy="4552716"/>
            </a:xfrm>
            <a:prstGeom prst="homePlate">
              <a:avLst>
                <a:gd name="adj" fmla="val 38925"/>
              </a:avLst>
            </a:prstGeom>
            <a:solidFill>
              <a:schemeClr val="bg1">
                <a:alpha val="62000"/>
              </a:schemeClr>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Arrow: Pentagon 6">
              <a:extLst>
                <a:ext uri="{FF2B5EF4-FFF2-40B4-BE49-F238E27FC236}">
                  <a16:creationId xmlns:a16="http://schemas.microsoft.com/office/drawing/2014/main" id="{36FF4B20-58FE-4B92-BC35-45A2310495CC}"/>
                </a:ext>
              </a:extLst>
            </p:cNvPr>
            <p:cNvSpPr/>
            <p:nvPr/>
          </p:nvSpPr>
          <p:spPr>
            <a:xfrm>
              <a:off x="1143000" y="1400292"/>
              <a:ext cx="4819650" cy="4552716"/>
            </a:xfrm>
            <a:prstGeom prst="homePlate">
              <a:avLst>
                <a:gd name="adj" fmla="val 38925"/>
              </a:avLst>
            </a:prstGeom>
            <a:solidFill>
              <a:schemeClr val="bg1">
                <a:alpha val="70000"/>
              </a:schemeClr>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Arrow: Pentagon 5">
              <a:extLst>
                <a:ext uri="{FF2B5EF4-FFF2-40B4-BE49-F238E27FC236}">
                  <a16:creationId xmlns:a16="http://schemas.microsoft.com/office/drawing/2014/main" id="{CB3C8061-2BB9-4820-BD25-0B545005D5D9}"/>
                </a:ext>
              </a:extLst>
            </p:cNvPr>
            <p:cNvSpPr/>
            <p:nvPr/>
          </p:nvSpPr>
          <p:spPr>
            <a:xfrm>
              <a:off x="762000" y="1400292"/>
              <a:ext cx="4819650" cy="4552716"/>
            </a:xfrm>
            <a:prstGeom prst="homePlate">
              <a:avLst>
                <a:gd name="adj" fmla="val 38925"/>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 name="Shape 98"/>
          <p:cNvSpPr txBox="1">
            <a:spLocks noGrp="1"/>
          </p:cNvSpPr>
          <p:nvPr>
            <p:ph type="ctrTitle"/>
          </p:nvPr>
        </p:nvSpPr>
        <p:spPr>
          <a:xfrm>
            <a:off x="751054" y="2589809"/>
            <a:ext cx="3371852" cy="1350396"/>
          </a:xfrm>
          <a:prstGeom prst="rect">
            <a:avLst/>
          </a:prstGeom>
        </p:spPr>
        <p:txBody>
          <a:bodyPr lIns="91425" tIns="91425" rIns="91425" bIns="91425" anchor="b" anchorCtr="0">
            <a:noAutofit/>
          </a:bodyPr>
          <a:lstStyle/>
          <a:p>
            <a:pPr lvl="0" algn="l" rtl="0">
              <a:spcBef>
                <a:spcPts val="0"/>
              </a:spcBef>
              <a:buNone/>
            </a:pPr>
            <a:r>
              <a:rPr lang="en" sz="3600" dirty="0">
                <a:solidFill>
                  <a:schemeClr val="accent2">
                    <a:lumMod val="50000"/>
                  </a:schemeClr>
                </a:solidFill>
              </a:rPr>
              <a:t>YOUR FIRST HEADLINE</a:t>
            </a:r>
          </a:p>
        </p:txBody>
      </p:sp>
      <p:sp>
        <p:nvSpPr>
          <p:cNvPr id="5" name="Shape 99"/>
          <p:cNvSpPr txBox="1">
            <a:spLocks noGrp="1"/>
          </p:cNvSpPr>
          <p:nvPr>
            <p:ph type="subTitle" idx="1"/>
          </p:nvPr>
        </p:nvSpPr>
        <p:spPr>
          <a:xfrm>
            <a:off x="762000" y="3751604"/>
            <a:ext cx="3219450" cy="823450"/>
          </a:xfrm>
          <a:prstGeom prst="rect">
            <a:avLst/>
          </a:prstGeom>
        </p:spPr>
        <p:txBody>
          <a:bodyPr lIns="91425" tIns="91425" rIns="91425" bIns="91425" anchor="ctr" anchorCtr="0">
            <a:noAutofit/>
          </a:bodyPr>
          <a:lstStyle/>
          <a:p>
            <a:pPr lvl="0" algn="l" rtl="0">
              <a:spcBef>
                <a:spcPts val="0"/>
              </a:spcBef>
              <a:buNone/>
            </a:pPr>
            <a:r>
              <a:rPr lang="en" sz="1600" dirty="0">
                <a:solidFill>
                  <a:schemeClr val="accent1"/>
                </a:solidFill>
              </a:rPr>
              <a:t>First things first let’s start with the first set of slides</a:t>
            </a:r>
          </a:p>
        </p:txBody>
      </p:sp>
      <p:grpSp>
        <p:nvGrpSpPr>
          <p:cNvPr id="10" name="Group 9">
            <a:extLst>
              <a:ext uri="{FF2B5EF4-FFF2-40B4-BE49-F238E27FC236}">
                <a16:creationId xmlns:a16="http://schemas.microsoft.com/office/drawing/2014/main" id="{C6D2BC26-82B0-48E7-B1E4-57CD922EEAE2}"/>
              </a:ext>
            </a:extLst>
          </p:cNvPr>
          <p:cNvGrpSpPr/>
          <p:nvPr/>
        </p:nvGrpSpPr>
        <p:grpSpPr>
          <a:xfrm>
            <a:off x="875122" y="2384327"/>
            <a:ext cx="1449049" cy="185682"/>
            <a:chOff x="1219200" y="1219200"/>
            <a:chExt cx="2542248" cy="325766"/>
          </a:xfrm>
        </p:grpSpPr>
        <p:sp>
          <p:nvSpPr>
            <p:cNvPr id="11" name="Oval 10">
              <a:extLst>
                <a:ext uri="{FF2B5EF4-FFF2-40B4-BE49-F238E27FC236}">
                  <a16:creationId xmlns:a16="http://schemas.microsoft.com/office/drawing/2014/main" id="{183A04FA-3EB8-4932-8500-E770D77A39AB}"/>
                </a:ext>
              </a:extLst>
            </p:cNvPr>
            <p:cNvSpPr/>
            <p:nvPr userDrawn="1"/>
          </p:nvSpPr>
          <p:spPr>
            <a:xfrm>
              <a:off x="1219200" y="1219200"/>
              <a:ext cx="325766" cy="325766"/>
            </a:xfrm>
            <a:prstGeom prst="ellipse">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a:extLst>
                <a:ext uri="{FF2B5EF4-FFF2-40B4-BE49-F238E27FC236}">
                  <a16:creationId xmlns:a16="http://schemas.microsoft.com/office/drawing/2014/main" id="{8F872E9F-0CE9-4F04-8AC0-4FFE78209E92}"/>
                </a:ext>
              </a:extLst>
            </p:cNvPr>
            <p:cNvSpPr/>
            <p:nvPr userDrawn="1"/>
          </p:nvSpPr>
          <p:spPr>
            <a:xfrm>
              <a:off x="1662496" y="1219200"/>
              <a:ext cx="325766" cy="325766"/>
            </a:xfrm>
            <a:prstGeom prst="ellipse">
              <a:avLst/>
            </a:prstGeom>
            <a:solidFill>
              <a:srgbClr val="EE407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a:extLst>
                <a:ext uri="{FF2B5EF4-FFF2-40B4-BE49-F238E27FC236}">
                  <a16:creationId xmlns:a16="http://schemas.microsoft.com/office/drawing/2014/main" id="{64A1FE33-6C80-406A-8921-991C3FEAFFFD}"/>
                </a:ext>
              </a:extLst>
            </p:cNvPr>
            <p:cNvSpPr/>
            <p:nvPr userDrawn="1"/>
          </p:nvSpPr>
          <p:spPr>
            <a:xfrm>
              <a:off x="2105792" y="1219200"/>
              <a:ext cx="325766" cy="325766"/>
            </a:xfrm>
            <a:prstGeom prst="ellipse">
              <a:avLst/>
            </a:prstGeom>
            <a:solidFill>
              <a:srgbClr val="F05287"/>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a:extLst>
                <a:ext uri="{FF2B5EF4-FFF2-40B4-BE49-F238E27FC236}">
                  <a16:creationId xmlns:a16="http://schemas.microsoft.com/office/drawing/2014/main" id="{28B8205F-8B5D-4C98-A594-75849F3BF8B8}"/>
                </a:ext>
              </a:extLst>
            </p:cNvPr>
            <p:cNvSpPr/>
            <p:nvPr userDrawn="1"/>
          </p:nvSpPr>
          <p:spPr>
            <a:xfrm>
              <a:off x="2549088" y="1219200"/>
              <a:ext cx="325766" cy="325766"/>
            </a:xfrm>
            <a:prstGeom prst="ellipse">
              <a:avLst/>
            </a:prstGeom>
            <a:solidFill>
              <a:srgbClr val="F379A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a:extLst>
                <a:ext uri="{FF2B5EF4-FFF2-40B4-BE49-F238E27FC236}">
                  <a16:creationId xmlns:a16="http://schemas.microsoft.com/office/drawing/2014/main" id="{1CB3ACA1-FE28-4BF4-ABDA-A7465EC1CCED}"/>
                </a:ext>
              </a:extLst>
            </p:cNvPr>
            <p:cNvSpPr/>
            <p:nvPr userDrawn="1"/>
          </p:nvSpPr>
          <p:spPr>
            <a:xfrm>
              <a:off x="2992384" y="1219200"/>
              <a:ext cx="325766" cy="325766"/>
            </a:xfrm>
            <a:prstGeom prst="ellipse">
              <a:avLst/>
            </a:prstGeom>
            <a:solidFill>
              <a:srgbClr val="F58B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Oval 15">
              <a:extLst>
                <a:ext uri="{FF2B5EF4-FFF2-40B4-BE49-F238E27FC236}">
                  <a16:creationId xmlns:a16="http://schemas.microsoft.com/office/drawing/2014/main" id="{1C448CC7-5C96-4FB1-B3C7-E1F210412C16}"/>
                </a:ext>
              </a:extLst>
            </p:cNvPr>
            <p:cNvSpPr/>
            <p:nvPr userDrawn="1"/>
          </p:nvSpPr>
          <p:spPr>
            <a:xfrm>
              <a:off x="3435682" y="1219200"/>
              <a:ext cx="325766" cy="325766"/>
            </a:xfrm>
            <a:prstGeom prst="ellipse">
              <a:avLst/>
            </a:prstGeom>
            <a:solidFill>
              <a:srgbClr val="FAC2D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97FC15A1-D8A0-4CEB-BA5D-1EED8E685756}"/>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16212" y="0"/>
            <a:ext cx="12159575" cy="6858000"/>
          </a:xfrm>
          <a:prstGeom prst="rect">
            <a:avLst/>
          </a:prstGeom>
        </p:spPr>
      </p:pic>
      <p:sp>
        <p:nvSpPr>
          <p:cNvPr id="2" name="Text Placeholder 1"/>
          <p:cNvSpPr>
            <a:spLocks noGrp="1"/>
          </p:cNvSpPr>
          <p:nvPr>
            <p:ph type="body" idx="1"/>
          </p:nvPr>
        </p:nvSpPr>
        <p:spPr>
          <a:xfrm>
            <a:off x="6486492" y="2952750"/>
            <a:ext cx="5069416" cy="1600200"/>
          </a:xfrm>
        </p:spPr>
        <p:txBody>
          <a:bodyPr>
            <a:normAutofit fontScale="77500" lnSpcReduction="20000"/>
          </a:bodyPr>
          <a:lstStyle/>
          <a:p>
            <a:r>
              <a:rPr lang="en-US" b="0" dirty="0">
                <a:solidFill>
                  <a:schemeClr val="bg1"/>
                </a:solidFill>
              </a:rPr>
              <a:t>A fine quotation is a diamond in the hand of a man of wit and a pebble in the hand of a fool. </a:t>
            </a:r>
            <a:r>
              <a:rPr lang="en-US" dirty="0">
                <a:solidFill>
                  <a:schemeClr val="bg1"/>
                </a:solidFill>
              </a:rPr>
              <a:t>A fine quotation is a diamond in the hand of a man of wit and a pebble in the hand of a fool. </a:t>
            </a:r>
          </a:p>
          <a:p>
            <a:endParaRPr lang="en-US" dirty="0">
              <a:solidFill>
                <a:schemeClr val="bg1"/>
              </a:solidFill>
            </a:endParaRPr>
          </a:p>
          <a:p>
            <a:endParaRPr lang="en-US" b="0" dirty="0">
              <a:solidFill>
                <a:schemeClr val="bg1"/>
              </a:solidFill>
            </a:endParaRPr>
          </a:p>
          <a:p>
            <a:endParaRPr lang="en-US" b="0" dirty="0">
              <a:solidFill>
                <a:schemeClr val="bg1"/>
              </a:solidFill>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3"/>
          <a:srcRect l="37102" t="22388" r="35344" b="54142"/>
          <a:stretch/>
        </p:blipFill>
        <p:spPr>
          <a:xfrm rot="10800000">
            <a:off x="10448892" y="1295401"/>
            <a:ext cx="895350" cy="971549"/>
          </a:xfrm>
          <a:prstGeom prst="rect">
            <a:avLst/>
          </a:prstGeom>
        </p:spPr>
      </p:pic>
      <p:sp>
        <p:nvSpPr>
          <p:cNvPr id="8" name="Shape 98">
            <a:extLst>
              <a:ext uri="{FF2B5EF4-FFF2-40B4-BE49-F238E27FC236}">
                <a16:creationId xmlns:a16="http://schemas.microsoft.com/office/drawing/2014/main" id="{4BC6C3E7-59BF-42EE-B440-3C8283460BD2}"/>
              </a:ext>
            </a:extLst>
          </p:cNvPr>
          <p:cNvSpPr txBox="1">
            <a:spLocks/>
          </p:cNvSpPr>
          <p:nvPr/>
        </p:nvSpPr>
        <p:spPr>
          <a:xfrm>
            <a:off x="331954" y="1935147"/>
            <a:ext cx="4697246" cy="302580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4800" dirty="0">
                <a:solidFill>
                  <a:schemeClr val="bg1"/>
                </a:solidFill>
              </a:rPr>
              <a:t>THIS IS YOUR </a:t>
            </a:r>
            <a:r>
              <a:rPr lang="en-US" sz="4800" dirty="0">
                <a:solidFill>
                  <a:srgbClr val="EB2264"/>
                </a:solidFill>
              </a:rPr>
              <a:t>WELCOME</a:t>
            </a:r>
            <a:r>
              <a:rPr lang="en-US" sz="4800" dirty="0">
                <a:solidFill>
                  <a:schemeClr val="bg1"/>
                </a:solidFill>
              </a:rPr>
              <a:t> MESSAGE OR </a:t>
            </a:r>
            <a:r>
              <a:rPr lang="en-US" sz="4800" dirty="0">
                <a:solidFill>
                  <a:srgbClr val="EB2264"/>
                </a:solidFill>
              </a:rPr>
              <a:t>QUOTE</a:t>
            </a:r>
            <a:endParaRPr lang="en" sz="4800" dirty="0">
              <a:solidFill>
                <a:srgbClr val="EB2264"/>
              </a:solidFill>
            </a:endParaRP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67E44E0A-D4C8-434B-B43A-C8E7BC74CFF7}"/>
              </a:ext>
            </a:extLst>
          </p:cNvPr>
          <p:cNvSpPr txBox="1">
            <a:spLocks/>
          </p:cNvSpPr>
          <p:nvPr/>
        </p:nvSpPr>
        <p:spPr>
          <a:xfrm>
            <a:off x="4330576" y="294684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EB2264"/>
                </a:solidFill>
              </a:rPr>
              <a:t>IDEA</a:t>
            </a:r>
          </a:p>
        </p:txBody>
      </p:sp>
      <p:sp>
        <p:nvSpPr>
          <p:cNvPr id="3" name="Rectangle 2">
            <a:extLst>
              <a:ext uri="{FF2B5EF4-FFF2-40B4-BE49-F238E27FC236}">
                <a16:creationId xmlns:a16="http://schemas.microsoft.com/office/drawing/2014/main" id="{B83BE39A-4C25-454F-9B5D-A531B1528AC6}"/>
              </a:ext>
            </a:extLst>
          </p:cNvPr>
          <p:cNvSpPr/>
          <p:nvPr/>
        </p:nvSpPr>
        <p:spPr>
          <a:xfrm>
            <a:off x="4285606" y="3643931"/>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4" name="Frame 3">
            <a:extLst>
              <a:ext uri="{FF2B5EF4-FFF2-40B4-BE49-F238E27FC236}">
                <a16:creationId xmlns:a16="http://schemas.microsoft.com/office/drawing/2014/main" id="{46500DDB-E1F3-469B-B5DB-34648CA30F76}"/>
              </a:ext>
            </a:extLst>
          </p:cNvPr>
          <p:cNvSpPr/>
          <p:nvPr/>
        </p:nvSpPr>
        <p:spPr>
          <a:xfrm>
            <a:off x="228600" y="190500"/>
            <a:ext cx="11734800" cy="6457950"/>
          </a:xfrm>
          <a:prstGeom prst="frame">
            <a:avLst>
              <a:gd name="adj1" fmla="val 129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 name="Cross 4">
            <a:extLst>
              <a:ext uri="{FF2B5EF4-FFF2-40B4-BE49-F238E27FC236}">
                <a16:creationId xmlns:a16="http://schemas.microsoft.com/office/drawing/2014/main" id="{69325FA5-5854-4B9A-B791-4E293611634B}"/>
              </a:ext>
            </a:extLst>
          </p:cNvPr>
          <p:cNvSpPr/>
          <p:nvPr/>
        </p:nvSpPr>
        <p:spPr>
          <a:xfrm>
            <a:off x="5485905" y="1378076"/>
            <a:ext cx="1220190" cy="1220221"/>
          </a:xfrm>
          <a:prstGeom prst="plus">
            <a:avLst>
              <a:gd name="adj" fmla="val 46428"/>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Cross 5">
            <a:extLst>
              <a:ext uri="{FF2B5EF4-FFF2-40B4-BE49-F238E27FC236}">
                <a16:creationId xmlns:a16="http://schemas.microsoft.com/office/drawing/2014/main" id="{06A7BD9C-0E8A-493C-87C0-1F835C9CDAA9}"/>
              </a:ext>
            </a:extLst>
          </p:cNvPr>
          <p:cNvSpPr/>
          <p:nvPr/>
        </p:nvSpPr>
        <p:spPr>
          <a:xfrm>
            <a:off x="6451556" y="2220860"/>
            <a:ext cx="509077" cy="509090"/>
          </a:xfrm>
          <a:prstGeom prst="plus">
            <a:avLst>
              <a:gd name="adj" fmla="val 46428"/>
            </a:avLst>
          </a:prstGeom>
          <a:solidFill>
            <a:srgbClr val="EB226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594072291"/>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257866" y="1338363"/>
            <a:ext cx="6009584" cy="904448"/>
          </a:xfrm>
        </p:spPr>
        <p:txBody>
          <a:bodyPr>
            <a:normAutofit fontScale="90000"/>
          </a:bodyPr>
          <a:lstStyle/>
          <a:p>
            <a:r>
              <a:rPr lang="en-US"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257866" y="2414261"/>
            <a:ext cx="5838134" cy="2705326"/>
          </a:xfrm>
          <a:prstGeom prst="rect">
            <a:avLst/>
          </a:prstGeom>
        </p:spPr>
        <p:txBody>
          <a:bodyPr wrap="square">
            <a:spAutoFit/>
          </a:bodyPr>
          <a:lstStyle/>
          <a:p>
            <a:pPr marL="0" indent="0" algn="just">
              <a:buNone/>
            </a:pPr>
            <a:r>
              <a:rPr lang="en-US" sz="1400" b="1" dirty="0">
                <a:solidFill>
                  <a:srgbClr val="EB2264"/>
                </a:solidFill>
              </a:rPr>
              <a:t>Chris Hadfield</a:t>
            </a:r>
            <a:r>
              <a:rPr lang="en-US" sz="1400" dirty="0">
                <a:solidFill>
                  <a:srgbClr val="EB2264"/>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pic>
        <p:nvPicPr>
          <p:cNvPr id="4" name="Picture 3">
            <a:extLst>
              <a:ext uri="{FF2B5EF4-FFF2-40B4-BE49-F238E27FC236}">
                <a16:creationId xmlns:a16="http://schemas.microsoft.com/office/drawing/2014/main" id="{A7563D74-62C9-4D80-B6CE-50AAEA236DE6}"/>
              </a:ext>
            </a:extLst>
          </p:cNvPr>
          <p:cNvPicPr>
            <a:picLocks noChangeAspect="1"/>
          </p:cNvPicPr>
          <p:nvPr/>
        </p:nvPicPr>
        <p:blipFill rotWithShape="1">
          <a:blip r:embed="rId2">
            <a:extLst>
              <a:ext uri="{28A0092B-C50C-407E-A947-70E740481C1C}">
                <a14:useLocalDpi xmlns:a14="http://schemas.microsoft.com/office/drawing/2010/main" val="0"/>
              </a:ext>
            </a:extLst>
          </a:blip>
          <a:srcRect l="4792" r="30416"/>
          <a:stretch/>
        </p:blipFill>
        <p:spPr>
          <a:xfrm>
            <a:off x="6267450" y="0"/>
            <a:ext cx="5924550" cy="6858000"/>
          </a:xfrm>
          <a:prstGeom prst="parallelogram">
            <a:avLst>
              <a:gd name="adj" fmla="val 35289"/>
            </a:avLst>
          </a:pr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364720" y="1223491"/>
            <a:ext cx="633198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rgbClr val="EB2264"/>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295021" y="2808267"/>
            <a:ext cx="3182229" cy="2677656"/>
          </a:xfrm>
          <a:prstGeom prst="rect">
            <a:avLst/>
          </a:prstGeom>
        </p:spPr>
        <p:txBody>
          <a:bodyPr wrap="square">
            <a:spAutoFit/>
          </a:bodyPr>
          <a:lstStyle/>
          <a:p>
            <a:pPr algn="just"/>
            <a:r>
              <a:rPr lang="en-US" sz="1400" b="1" dirty="0">
                <a:solidFill>
                  <a:schemeClr val="accent2"/>
                </a:solidFill>
              </a:rPr>
              <a:t>Chris Hadfield</a:t>
            </a:r>
            <a:r>
              <a:rPr lang="en-US" sz="1400" dirty="0">
                <a:solidFill>
                  <a:schemeClr val="accent2"/>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628771" y="2808267"/>
            <a:ext cx="3182229" cy="2677656"/>
          </a:xfrm>
          <a:prstGeom prst="rect">
            <a:avLst/>
          </a:prstGeom>
        </p:spPr>
        <p:txBody>
          <a:bodyPr wrap="square">
            <a:spAutoFit/>
          </a:bodyPr>
          <a:lstStyle/>
          <a:p>
            <a:pPr algn="just"/>
            <a:r>
              <a:rPr lang="en-US" sz="1400" b="1" dirty="0">
                <a:solidFill>
                  <a:schemeClr val="accent2"/>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pic>
        <p:nvPicPr>
          <p:cNvPr id="4" name="Picture 3">
            <a:extLst>
              <a:ext uri="{FF2B5EF4-FFF2-40B4-BE49-F238E27FC236}">
                <a16:creationId xmlns:a16="http://schemas.microsoft.com/office/drawing/2014/main" id="{0C49CB03-8444-436B-ADE5-C486E002CA27}"/>
              </a:ext>
            </a:extLst>
          </p:cNvPr>
          <p:cNvPicPr>
            <a:picLocks noChangeAspect="1"/>
          </p:cNvPicPr>
          <p:nvPr/>
        </p:nvPicPr>
        <p:blipFill>
          <a:blip r:embed="rId2">
            <a:extLst>
              <a:ext uri="{28A0092B-C50C-407E-A947-70E740481C1C}">
                <a14:useLocalDpi xmlns:a14="http://schemas.microsoft.com/office/drawing/2010/main" val="0"/>
              </a:ext>
            </a:extLst>
          </a:blip>
          <a:stretch>
            <a:fillRect/>
          </a:stretch>
        </p:blipFill>
        <p:spPr>
          <a:xfrm>
            <a:off x="0" y="190500"/>
            <a:ext cx="4000500" cy="2665958"/>
          </a:xfrm>
          <a:prstGeom prst="rect">
            <a:avLst/>
          </a:prstGeom>
          <a:effectLst>
            <a:outerShdw blurRad="50800" dist="38100" algn="l" rotWithShape="0">
              <a:prstClr val="black">
                <a:alpha val="40000"/>
              </a:prstClr>
            </a:outerShdw>
          </a:effectLst>
        </p:spPr>
      </p:pic>
      <p:pic>
        <p:nvPicPr>
          <p:cNvPr id="7" name="Picture 6">
            <a:extLst>
              <a:ext uri="{FF2B5EF4-FFF2-40B4-BE49-F238E27FC236}">
                <a16:creationId xmlns:a16="http://schemas.microsoft.com/office/drawing/2014/main" id="{F7C5B8E0-D35C-43FC-B011-86738F324E6A}"/>
              </a:ext>
            </a:extLst>
          </p:cNvPr>
          <p:cNvPicPr>
            <a:picLocks noChangeAspect="1"/>
          </p:cNvPicPr>
          <p:nvPr/>
        </p:nvPicPr>
        <p:blipFill rotWithShape="1">
          <a:blip r:embed="rId3">
            <a:extLst>
              <a:ext uri="{28A0092B-C50C-407E-A947-70E740481C1C}">
                <a14:useLocalDpi xmlns:a14="http://schemas.microsoft.com/office/drawing/2010/main" val="0"/>
              </a:ext>
            </a:extLst>
          </a:blip>
          <a:srcRect r="15901"/>
          <a:stretch/>
        </p:blipFill>
        <p:spPr>
          <a:xfrm>
            <a:off x="1" y="2976324"/>
            <a:ext cx="4743450" cy="3733800"/>
          </a:xfrm>
          <a:prstGeom prst="rect">
            <a:avLst/>
          </a:prstGeom>
          <a:effectLst>
            <a:outerShdw blurRad="50800" dist="38100" dir="5400000" algn="t" rotWithShape="0">
              <a:prstClr val="black">
                <a:alpha val="40000"/>
              </a:prstClr>
            </a:outerShdw>
          </a:effectLst>
        </p:spPr>
      </p:pic>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Picture Placeholder 16">
            <a:extLst>
              <a:ext uri="{FF2B5EF4-FFF2-40B4-BE49-F238E27FC236}">
                <a16:creationId xmlns:a16="http://schemas.microsoft.com/office/drawing/2014/main" id="{FE849BDE-F1E3-4CCE-8A62-581F7ED8D2D9}"/>
              </a:ext>
            </a:extLst>
          </p:cNvPr>
          <p:cNvPicPr>
            <a:picLocks noGrp="1" noChangeAspect="1"/>
          </p:cNvPicPr>
          <p:nvPr>
            <p:ph type="pic" sz="quarter" idx="13"/>
          </p:nvPr>
        </p:nvPicPr>
        <p:blipFill>
          <a:blip r:embed="rId2" cstate="email">
            <a:extLst>
              <a:ext uri="{28A0092B-C50C-407E-A947-70E740481C1C}">
                <a14:useLocalDpi xmlns:a14="http://schemas.microsoft.com/office/drawing/2010/main"/>
              </a:ext>
            </a:extLst>
          </a:blip>
          <a:srcRect/>
          <a:stretch>
            <a:fillRect/>
          </a:stretch>
        </p:blipFill>
        <p:spPr>
          <a:ln>
            <a:noFill/>
          </a:ln>
        </p:spPr>
      </p:pic>
      <p:pic>
        <p:nvPicPr>
          <p:cNvPr id="21" name="Picture Placeholder 20">
            <a:extLst>
              <a:ext uri="{FF2B5EF4-FFF2-40B4-BE49-F238E27FC236}">
                <a16:creationId xmlns:a16="http://schemas.microsoft.com/office/drawing/2014/main" id="{9207E5B2-F4FB-4F25-8CBD-655AAFF0A765}"/>
              </a:ext>
            </a:extLst>
          </p:cNvPr>
          <p:cNvPicPr>
            <a:picLocks noGrp="1" noChangeAspect="1"/>
          </p:cNvPicPr>
          <p:nvPr>
            <p:ph type="pic" sz="quarter" idx="15"/>
          </p:nvPr>
        </p:nvPicPr>
        <p:blipFill rotWithShape="1">
          <a:blip r:embed="rId3" cstate="email">
            <a:extLst>
              <a:ext uri="{28A0092B-C50C-407E-A947-70E740481C1C}">
                <a14:useLocalDpi xmlns:a14="http://schemas.microsoft.com/office/drawing/2010/main"/>
              </a:ext>
            </a:extLst>
          </a:blip>
          <a:srcRect/>
          <a:stretch/>
        </p:blipFill>
        <p:spPr>
          <a:xfrm>
            <a:off x="6550429" y="1573967"/>
            <a:ext cx="1963738" cy="1723870"/>
          </a:xfrm>
        </p:spPr>
      </p:pic>
      <p:sp>
        <p:nvSpPr>
          <p:cNvPr id="11" name="Shape 180">
            <a:extLst>
              <a:ext uri="{FF2B5EF4-FFF2-40B4-BE49-F238E27FC236}">
                <a16:creationId xmlns:a16="http://schemas.microsoft.com/office/drawing/2014/main" id="{1C8B395B-7D3D-49EB-86BF-FD094D79915B}"/>
              </a:ext>
            </a:extLst>
          </p:cNvPr>
          <p:cNvSpPr txBox="1">
            <a:spLocks noGrp="1"/>
          </p:cNvSpPr>
          <p:nvPr>
            <p:ph type="title"/>
          </p:nvPr>
        </p:nvSpPr>
        <p:spPr>
          <a:xfrm>
            <a:off x="294049" y="462330"/>
            <a:ext cx="7815630" cy="771892"/>
          </a:xfrm>
          <a:prstGeom prst="rect">
            <a:avLst/>
          </a:prstGeom>
        </p:spPr>
        <p:txBody>
          <a:bodyPr lIns="91425" tIns="91425" rIns="91425" bIns="91425" anchor="b" anchorCtr="0">
            <a:noAutofit/>
          </a:bodyPr>
          <a:lstStyle/>
          <a:p>
            <a:pPr lvl="0">
              <a:spcBef>
                <a:spcPts val="0"/>
              </a:spcBef>
              <a:buNone/>
            </a:pPr>
            <a:r>
              <a:rPr lang="en" sz="3200" dirty="0"/>
              <a:t>IN </a:t>
            </a:r>
            <a:r>
              <a:rPr lang="en-US" sz="3200" dirty="0"/>
              <a:t>THREE</a:t>
            </a:r>
            <a:r>
              <a:rPr lang="en" sz="3200" dirty="0"/>
              <a:t> OR </a:t>
            </a:r>
            <a:r>
              <a:rPr lang="en-US" sz="3200" dirty="0">
                <a:solidFill>
                  <a:schemeClr val="accent1"/>
                </a:solidFill>
              </a:rPr>
              <a:t>FOUR</a:t>
            </a:r>
            <a:r>
              <a:rPr lang="en" sz="3200" dirty="0"/>
              <a:t> COLUMNS </a:t>
            </a:r>
            <a:r>
              <a:rPr lang="en-US" sz="3200" dirty="0"/>
              <a:t>WITH </a:t>
            </a:r>
            <a:r>
              <a:rPr lang="en-US" sz="3200" dirty="0">
                <a:solidFill>
                  <a:schemeClr val="accent1"/>
                </a:solidFill>
              </a:rPr>
              <a:t>PICTURE HOLDERS</a:t>
            </a:r>
            <a:endParaRPr lang="en" sz="3200" dirty="0">
              <a:solidFill>
                <a:schemeClr val="accent1"/>
              </a:solidFill>
            </a:endParaRPr>
          </a:p>
        </p:txBody>
      </p:sp>
      <p:sp>
        <p:nvSpPr>
          <p:cNvPr id="12" name="Rectangle 11">
            <a:extLst>
              <a:ext uri="{FF2B5EF4-FFF2-40B4-BE49-F238E27FC236}">
                <a16:creationId xmlns:a16="http://schemas.microsoft.com/office/drawing/2014/main" id="{5A0C87C9-FF87-4D52-8F39-3B220B1AC07E}"/>
              </a:ext>
            </a:extLst>
          </p:cNvPr>
          <p:cNvSpPr/>
          <p:nvPr/>
        </p:nvSpPr>
        <p:spPr>
          <a:xfrm>
            <a:off x="824484" y="4020062"/>
            <a:ext cx="2648549" cy="2031325"/>
          </a:xfrm>
          <a:prstGeom prst="rect">
            <a:avLst/>
          </a:prstGeom>
        </p:spPr>
        <p:txBody>
          <a:bodyPr wrap="square">
            <a:spAutoFit/>
          </a:bodyPr>
          <a:lstStyle/>
          <a:p>
            <a:r>
              <a:rPr lang="en-US" sz="1400" b="1" dirty="0">
                <a:solidFill>
                  <a:schemeClr val="accent2">
                    <a:lumMod val="75000"/>
                  </a:schemeClr>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74700100-9B2C-4835-8795-8C07E8FEB578}"/>
              </a:ext>
            </a:extLst>
          </p:cNvPr>
          <p:cNvSpPr/>
          <p:nvPr/>
        </p:nvSpPr>
        <p:spPr>
          <a:xfrm>
            <a:off x="3601389" y="4023528"/>
            <a:ext cx="2648549" cy="2031325"/>
          </a:xfrm>
          <a:prstGeom prst="rect">
            <a:avLst/>
          </a:prstGeom>
        </p:spPr>
        <p:txBody>
          <a:bodyPr wrap="square">
            <a:spAutoFit/>
          </a:bodyPr>
          <a:lstStyle/>
          <a:p>
            <a:r>
              <a:rPr lang="en-US" sz="1400" b="1" dirty="0">
                <a:solidFill>
                  <a:schemeClr val="accent2">
                    <a:lumMod val="75000"/>
                  </a:schemeClr>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4" name="Rectangle 13">
            <a:extLst>
              <a:ext uri="{FF2B5EF4-FFF2-40B4-BE49-F238E27FC236}">
                <a16:creationId xmlns:a16="http://schemas.microsoft.com/office/drawing/2014/main" id="{B48A6E45-E9E5-40B9-ABE2-7BBB9EA825AF}"/>
              </a:ext>
            </a:extLst>
          </p:cNvPr>
          <p:cNvSpPr/>
          <p:nvPr/>
        </p:nvSpPr>
        <p:spPr>
          <a:xfrm>
            <a:off x="6378294" y="4023528"/>
            <a:ext cx="2648549" cy="2031325"/>
          </a:xfrm>
          <a:prstGeom prst="rect">
            <a:avLst/>
          </a:prstGeom>
        </p:spPr>
        <p:txBody>
          <a:bodyPr wrap="square">
            <a:spAutoFit/>
          </a:bodyPr>
          <a:lstStyle/>
          <a:p>
            <a:r>
              <a:rPr lang="en-US" sz="1400" b="1" dirty="0">
                <a:solidFill>
                  <a:schemeClr val="accent2">
                    <a:lumMod val="75000"/>
                  </a:schemeClr>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
        <p:nvSpPr>
          <p:cNvPr id="15" name="Rectangle 14">
            <a:extLst>
              <a:ext uri="{FF2B5EF4-FFF2-40B4-BE49-F238E27FC236}">
                <a16:creationId xmlns:a16="http://schemas.microsoft.com/office/drawing/2014/main" id="{F71249D3-4AEF-441A-80EB-8BAC45273380}"/>
              </a:ext>
            </a:extLst>
          </p:cNvPr>
          <p:cNvSpPr/>
          <p:nvPr/>
        </p:nvSpPr>
        <p:spPr>
          <a:xfrm>
            <a:off x="9155200" y="4020062"/>
            <a:ext cx="2648549" cy="2031325"/>
          </a:xfrm>
          <a:prstGeom prst="rect">
            <a:avLst/>
          </a:prstGeom>
        </p:spPr>
        <p:txBody>
          <a:bodyPr wrap="square">
            <a:spAutoFit/>
          </a:bodyPr>
          <a:lstStyle/>
          <a:p>
            <a:r>
              <a:rPr lang="en-US" sz="1400" b="1" dirty="0">
                <a:solidFill>
                  <a:schemeClr val="accent2">
                    <a:lumMod val="75000"/>
                  </a:schemeClr>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pic>
        <p:nvPicPr>
          <p:cNvPr id="27" name="Picture Placeholder 26">
            <a:extLst>
              <a:ext uri="{FF2B5EF4-FFF2-40B4-BE49-F238E27FC236}">
                <a16:creationId xmlns:a16="http://schemas.microsoft.com/office/drawing/2014/main" id="{568E4EC9-C4BE-4F34-AF0F-6E7DAD0903C5}"/>
              </a:ext>
            </a:extLst>
          </p:cNvPr>
          <p:cNvPicPr>
            <a:picLocks noGrp="1" noChangeAspect="1"/>
          </p:cNvPicPr>
          <p:nvPr>
            <p:ph type="pic" sz="quarter" idx="16"/>
          </p:nvPr>
        </p:nvPicPr>
        <p:blipFill rotWithShape="1">
          <a:blip r:embed="rId4" cstate="email">
            <a:extLst>
              <a:ext uri="{28A0092B-C50C-407E-A947-70E740481C1C}">
                <a14:useLocalDpi xmlns:a14="http://schemas.microsoft.com/office/drawing/2010/main"/>
              </a:ext>
            </a:extLst>
          </a:blip>
          <a:srcRect/>
          <a:stretch/>
        </p:blipFill>
        <p:spPr>
          <a:xfrm>
            <a:off x="9311117" y="1573967"/>
            <a:ext cx="1963738" cy="1723870"/>
          </a:xfrm>
        </p:spPr>
      </p:pic>
      <p:pic>
        <p:nvPicPr>
          <p:cNvPr id="31" name="Picture Placeholder 30">
            <a:extLst>
              <a:ext uri="{FF2B5EF4-FFF2-40B4-BE49-F238E27FC236}">
                <a16:creationId xmlns:a16="http://schemas.microsoft.com/office/drawing/2014/main" id="{198CA916-9D83-46CF-8B2D-EC4556BFD69F}"/>
              </a:ext>
            </a:extLst>
          </p:cNvPr>
          <p:cNvPicPr>
            <a:picLocks noGrp="1" noChangeAspect="1"/>
          </p:cNvPicPr>
          <p:nvPr>
            <p:ph type="pic" sz="quarter" idx="14"/>
          </p:nvPr>
        </p:nvPicPr>
        <p:blipFill rotWithShape="1">
          <a:blip r:embed="rId5" cstate="email">
            <a:extLst>
              <a:ext uri="{28A0092B-C50C-407E-A947-70E740481C1C}">
                <a14:useLocalDpi xmlns:a14="http://schemas.microsoft.com/office/drawing/2010/main"/>
              </a:ext>
            </a:extLst>
          </a:blip>
          <a:srcRect/>
          <a:stretch/>
        </p:blipFill>
        <p:spPr>
          <a:xfrm>
            <a:off x="3789741" y="1573967"/>
            <a:ext cx="1963738" cy="1723870"/>
          </a:xfrm>
        </p:spPr>
      </p:pic>
    </p:spTree>
    <p:extLst>
      <p:ext uri="{BB962C8B-B14F-4D97-AF65-F5344CB8AC3E}">
        <p14:creationId xmlns:p14="http://schemas.microsoft.com/office/powerpoint/2010/main" val="2457231242"/>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295B0848-666E-45E5-8399-40A2EC7E148B}"/>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4" name="Title 1">
            <a:extLst>
              <a:ext uri="{FF2B5EF4-FFF2-40B4-BE49-F238E27FC236}">
                <a16:creationId xmlns:a16="http://schemas.microsoft.com/office/drawing/2014/main" id="{99B64EBC-6BD3-4553-9501-917238042D37}"/>
              </a:ext>
            </a:extLst>
          </p:cNvPr>
          <p:cNvSpPr txBox="1">
            <a:spLocks/>
          </p:cNvSpPr>
          <p:nvPr/>
        </p:nvSpPr>
        <p:spPr>
          <a:xfrm>
            <a:off x="6610350" y="233805"/>
            <a:ext cx="5410200" cy="15378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accent1"/>
                </a:solidFill>
              </a:rPr>
              <a:t>A Picture Is Worth A Thousand Words</a:t>
            </a:r>
          </a:p>
        </p:txBody>
      </p:sp>
    </p:spTree>
    <p:extLst>
      <p:ext uri="{BB962C8B-B14F-4D97-AF65-F5344CB8AC3E}">
        <p14:creationId xmlns:p14="http://schemas.microsoft.com/office/powerpoint/2010/main" val="4004615863"/>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238235" y="567267"/>
            <a:ext cx="7715529" cy="111128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dirty="0">
                <a:solidFill>
                  <a:schemeClr val="accent1"/>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4274531326"/>
              </p:ext>
            </p:extLst>
          </p:nvPr>
        </p:nvGraphicFramePr>
        <p:xfrm>
          <a:off x="2032986" y="1493946"/>
          <a:ext cx="7920778"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20114" y="668658"/>
            <a:ext cx="8151771" cy="113002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chemeClr val="accent1"/>
                </a:solidFill>
              </a:rPr>
              <a:t>DATA</a:t>
            </a:r>
            <a:endParaRPr lang="en" sz="3600" dirty="0">
              <a:solidFill>
                <a:schemeClr val="accent1"/>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997819815"/>
              </p:ext>
            </p:extLst>
          </p:nvPr>
        </p:nvGraphicFramePr>
        <p:xfrm>
          <a:off x="2209800" y="2015066"/>
          <a:ext cx="7391400" cy="4174276"/>
        </p:xfrm>
        <a:graphic>
          <a:graphicData uri="http://schemas.openxmlformats.org/drawingml/2006/table">
            <a:tbl>
              <a:tblPr firstRow="1" bandRow="1">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4689273" y="386598"/>
            <a:ext cx="2813454"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3" name="Shape 249"/>
          <p:cNvSpPr/>
          <p:nvPr/>
        </p:nvSpPr>
        <p:spPr>
          <a:xfrm>
            <a:off x="1394433" y="1422102"/>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a:gsLst>
              <a:gs pos="0">
                <a:schemeClr val="accent2">
                  <a:lumMod val="75000"/>
                </a:schemeClr>
              </a:gs>
              <a:gs pos="59000">
                <a:schemeClr val="accent2">
                  <a:lumMod val="60000"/>
                  <a:lumOff val="40000"/>
                </a:schemeClr>
              </a:gs>
              <a:gs pos="100000">
                <a:schemeClr val="accent2">
                  <a:lumMod val="20000"/>
                  <a:lumOff val="80000"/>
                </a:schemeClr>
              </a:gs>
            </a:gsLst>
            <a:path path="circle">
              <a:fillToRect t="100000" r="100000"/>
            </a:path>
          </a:gradFill>
          <a:ln>
            <a:noFill/>
          </a:ln>
        </p:spPr>
        <p:txBody>
          <a:bodyPr lIns="91425" tIns="91425" rIns="91425" bIns="91425" anchor="ctr" anchorCtr="0">
            <a:noAutofit/>
          </a:bodyPr>
          <a:lstStyle/>
          <a:p>
            <a:pPr lvl="0">
              <a:spcBef>
                <a:spcPts val="0"/>
              </a:spcBef>
              <a:buNone/>
            </a:pPr>
            <a:endParaRPr dirty="0"/>
          </a:p>
        </p:txBody>
      </p:sp>
      <p:sp>
        <p:nvSpPr>
          <p:cNvPr id="4" name="Shape 251"/>
          <p:cNvSpPr/>
          <p:nvPr/>
        </p:nvSpPr>
        <p:spPr>
          <a:xfrm>
            <a:off x="2939158" y="2175354"/>
            <a:ext cx="887166" cy="26829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ysClr val="windowText" lastClr="000000"/>
                </a:solidFill>
                <a:latin typeface="Dosis"/>
                <a:ea typeface="Dosis"/>
                <a:cs typeface="Dosis"/>
                <a:sym typeface="Dosis"/>
              </a:rPr>
              <a:t>OUR OFFICE</a:t>
            </a:r>
          </a:p>
        </p:txBody>
      </p:sp>
      <p:sp>
        <p:nvSpPr>
          <p:cNvPr id="10" name="Frame 9">
            <a:extLst>
              <a:ext uri="{FF2B5EF4-FFF2-40B4-BE49-F238E27FC236}">
                <a16:creationId xmlns:a16="http://schemas.microsoft.com/office/drawing/2014/main" id="{A21C5CE9-5B09-4395-A3E3-E5B4C4353B62}"/>
              </a:ext>
            </a:extLst>
          </p:cNvPr>
          <p:cNvSpPr/>
          <p:nvPr/>
        </p:nvSpPr>
        <p:spPr>
          <a:xfrm>
            <a:off x="228600" y="190500"/>
            <a:ext cx="11734800" cy="6457950"/>
          </a:xfrm>
          <a:prstGeom prst="frame">
            <a:avLst>
              <a:gd name="adj1" fmla="val 1291"/>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1" name="Cross 10">
            <a:extLst>
              <a:ext uri="{FF2B5EF4-FFF2-40B4-BE49-F238E27FC236}">
                <a16:creationId xmlns:a16="http://schemas.microsoft.com/office/drawing/2014/main" id="{1D8B4D08-E4A0-4904-ADCB-C09AF8A76A5D}"/>
              </a:ext>
            </a:extLst>
          </p:cNvPr>
          <p:cNvSpPr/>
          <p:nvPr/>
        </p:nvSpPr>
        <p:spPr>
          <a:xfrm>
            <a:off x="2849671" y="2635685"/>
            <a:ext cx="298260" cy="298268"/>
          </a:xfrm>
          <a:prstGeom prst="plus">
            <a:avLst>
              <a:gd name="adj" fmla="val 46428"/>
            </a:avLst>
          </a:prstGeom>
          <a:solidFill>
            <a:schemeClr val="bg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12" name="Cross 11">
            <a:extLst>
              <a:ext uri="{FF2B5EF4-FFF2-40B4-BE49-F238E27FC236}">
                <a16:creationId xmlns:a16="http://schemas.microsoft.com/office/drawing/2014/main" id="{EEE65135-D9B7-4986-89D9-EC851558C4ED}"/>
              </a:ext>
            </a:extLst>
          </p:cNvPr>
          <p:cNvSpPr/>
          <p:nvPr/>
        </p:nvSpPr>
        <p:spPr>
          <a:xfrm>
            <a:off x="3602146" y="4435048"/>
            <a:ext cx="268290" cy="268297"/>
          </a:xfrm>
          <a:prstGeom prst="plus">
            <a:avLst>
              <a:gd name="adj" fmla="val 46428"/>
            </a:avLst>
          </a:prstGeom>
          <a:solidFill>
            <a:schemeClr val="bg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13" name="Cross 12">
            <a:extLst>
              <a:ext uri="{FF2B5EF4-FFF2-40B4-BE49-F238E27FC236}">
                <a16:creationId xmlns:a16="http://schemas.microsoft.com/office/drawing/2014/main" id="{87A147B0-C35E-43FB-92B0-727A52BA3F9D}"/>
              </a:ext>
            </a:extLst>
          </p:cNvPr>
          <p:cNvSpPr/>
          <p:nvPr/>
        </p:nvSpPr>
        <p:spPr>
          <a:xfrm>
            <a:off x="6697771" y="2205324"/>
            <a:ext cx="268291" cy="268298"/>
          </a:xfrm>
          <a:prstGeom prst="plus">
            <a:avLst>
              <a:gd name="adj" fmla="val 46428"/>
            </a:avLst>
          </a:prstGeom>
          <a:solidFill>
            <a:schemeClr val="bg1"/>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Tree>
    <p:extLst>
      <p:ext uri="{BB962C8B-B14F-4D97-AF65-F5344CB8AC3E}">
        <p14:creationId xmlns:p14="http://schemas.microsoft.com/office/powerpoint/2010/main" val="222311801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D804B2FA-DBDC-4F08-AA9C-9C3A0C8D84FC}"/>
              </a:ext>
            </a:extLst>
          </p:cNvPr>
          <p:cNvPicPr>
            <a:picLocks noChangeAspect="1"/>
          </p:cNvPicPr>
          <p:nvPr/>
        </p:nvPicPr>
        <p:blipFill rotWithShape="1">
          <a:blip r:embed="rId2">
            <a:grayscl/>
            <a:extLst>
              <a:ext uri="{28A0092B-C50C-407E-A947-70E740481C1C}">
                <a14:useLocalDpi xmlns:a14="http://schemas.microsoft.com/office/drawing/2010/main" val="0"/>
              </a:ext>
            </a:extLst>
          </a:blip>
          <a:srcRect/>
          <a:stretch/>
        </p:blipFill>
        <p:spPr>
          <a:xfrm flipH="1">
            <a:off x="0" y="-6747"/>
            <a:ext cx="12192000" cy="3451222"/>
          </a:xfrm>
          <a:prstGeom prst="rect">
            <a:avLst/>
          </a:prstGeom>
        </p:spPr>
      </p:pic>
      <p:sp>
        <p:nvSpPr>
          <p:cNvPr id="4" name="Rectangle 3">
            <a:extLst>
              <a:ext uri="{FF2B5EF4-FFF2-40B4-BE49-F238E27FC236}">
                <a16:creationId xmlns:a16="http://schemas.microsoft.com/office/drawing/2014/main" id="{37B38885-7E43-4DBE-A979-6D5996B5FA45}"/>
              </a:ext>
            </a:extLst>
          </p:cNvPr>
          <p:cNvSpPr/>
          <p:nvPr/>
        </p:nvSpPr>
        <p:spPr>
          <a:xfrm>
            <a:off x="-13136" y="-6747"/>
            <a:ext cx="12205136" cy="3467349"/>
          </a:xfrm>
          <a:prstGeom prst="rect">
            <a:avLst/>
          </a:prstGeom>
          <a:solidFill>
            <a:schemeClr val="accent1">
              <a:alpha val="5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27F0D646-6B2D-4512-861F-3A82D53473BC}"/>
              </a:ext>
            </a:extLst>
          </p:cNvPr>
          <p:cNvSpPr/>
          <p:nvPr/>
        </p:nvSpPr>
        <p:spPr>
          <a:xfrm>
            <a:off x="10227125" y="3956909"/>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0E13684D-63E6-425F-B38D-9714CE2712A1}"/>
              </a:ext>
            </a:extLst>
          </p:cNvPr>
          <p:cNvSpPr/>
          <p:nvPr/>
        </p:nvSpPr>
        <p:spPr>
          <a:xfrm>
            <a:off x="7430252" y="3967343"/>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1848DC4B-15D4-486D-B356-FA6C21DCB23B}"/>
              </a:ext>
            </a:extLst>
          </p:cNvPr>
          <p:cNvSpPr/>
          <p:nvPr/>
        </p:nvSpPr>
        <p:spPr>
          <a:xfrm>
            <a:off x="4673489" y="4015413"/>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65071665-7C32-41C0-9A5F-FDC47E426C9B}"/>
              </a:ext>
            </a:extLst>
          </p:cNvPr>
          <p:cNvSpPr/>
          <p:nvPr/>
        </p:nvSpPr>
        <p:spPr>
          <a:xfrm>
            <a:off x="1831026" y="4011005"/>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a:extLst>
              <a:ext uri="{FF2B5EF4-FFF2-40B4-BE49-F238E27FC236}">
                <a16:creationId xmlns:a16="http://schemas.microsoft.com/office/drawing/2014/main" id="{4A47D1C2-7D37-417B-81C5-A7B82C375C0E}"/>
              </a:ext>
            </a:extLst>
          </p:cNvPr>
          <p:cNvSpPr/>
          <p:nvPr/>
        </p:nvSpPr>
        <p:spPr>
          <a:xfrm>
            <a:off x="68143" y="215748"/>
            <a:ext cx="4203508" cy="541174"/>
          </a:xfrm>
          <a:prstGeom prst="rect">
            <a:avLst/>
          </a:prstGeom>
        </p:spPr>
        <p:txBody>
          <a:bodyPr wrap="square">
            <a:spAutoFit/>
          </a:bodyPr>
          <a:lstStyle/>
          <a:p>
            <a:pPr algn="ctr">
              <a:lnSpc>
                <a:spcPts val="3500"/>
              </a:lnSpc>
            </a:pPr>
            <a:r>
              <a:rPr lang="en-US" sz="3600" dirty="0">
                <a:ln w="0"/>
                <a:solidFill>
                  <a:schemeClr val="bg1"/>
                </a:solidFill>
                <a:latin typeface="Roboto" pitchFamily="2" charset="0"/>
                <a:ea typeface="Roboto" pitchFamily="2" charset="0"/>
                <a:cs typeface="Lato" panose="020F0502020204030203" pitchFamily="34" charset="0"/>
              </a:rPr>
              <a:t>Picture Timeline</a:t>
            </a:r>
          </a:p>
        </p:txBody>
      </p:sp>
      <p:sp>
        <p:nvSpPr>
          <p:cNvPr id="10" name="TextBox 9">
            <a:extLst>
              <a:ext uri="{FF2B5EF4-FFF2-40B4-BE49-F238E27FC236}">
                <a16:creationId xmlns:a16="http://schemas.microsoft.com/office/drawing/2014/main" id="{CE55F191-0F62-4A37-ABE9-68A9E42C451D}"/>
              </a:ext>
            </a:extLst>
          </p:cNvPr>
          <p:cNvSpPr txBox="1"/>
          <p:nvPr/>
        </p:nvSpPr>
        <p:spPr>
          <a:xfrm>
            <a:off x="337795" y="852775"/>
            <a:ext cx="3510776" cy="977191"/>
          </a:xfrm>
          <a:prstGeom prst="rect">
            <a:avLst/>
          </a:prstGeom>
          <a:noFill/>
        </p:spPr>
        <p:txBody>
          <a:bodyPr wrap="square" rtlCol="0">
            <a:spAutoFit/>
          </a:bodyPr>
          <a:lstStyle/>
          <a:p>
            <a:pPr algn="r"/>
            <a:r>
              <a:rPr lang="en-US" sz="11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Roboto" pitchFamily="2" charset="0"/>
              <a:ea typeface="Roboto" pitchFamily="2" charset="0"/>
              <a:cs typeface="Lato" panose="020F0502020204030203" pitchFamily="34" charset="0"/>
            </a:endParaRPr>
          </a:p>
        </p:txBody>
      </p:sp>
      <p:cxnSp>
        <p:nvCxnSpPr>
          <p:cNvPr id="11" name="Straight Connector 10">
            <a:extLst>
              <a:ext uri="{FF2B5EF4-FFF2-40B4-BE49-F238E27FC236}">
                <a16:creationId xmlns:a16="http://schemas.microsoft.com/office/drawing/2014/main" id="{B90DDFCE-9E84-4B54-B835-28AA387E4BEA}"/>
              </a:ext>
            </a:extLst>
          </p:cNvPr>
          <p:cNvCxnSpPr>
            <a:cxnSpLocks/>
          </p:cNvCxnSpPr>
          <p:nvPr/>
        </p:nvCxnSpPr>
        <p:spPr>
          <a:xfrm flipV="1">
            <a:off x="227445" y="756922"/>
            <a:ext cx="3550425" cy="1"/>
          </a:xfrm>
          <a:prstGeom prst="line">
            <a:avLst/>
          </a:prstGeom>
          <a:ln w="28575">
            <a:solidFill>
              <a:schemeClr val="bg1"/>
            </a:solidFill>
          </a:ln>
        </p:spPr>
        <p:style>
          <a:lnRef idx="1">
            <a:schemeClr val="dk1"/>
          </a:lnRef>
          <a:fillRef idx="0">
            <a:schemeClr val="dk1"/>
          </a:fillRef>
          <a:effectRef idx="0">
            <a:schemeClr val="dk1"/>
          </a:effectRef>
          <a:fontRef idx="minor">
            <a:schemeClr val="tx1"/>
          </a:fontRef>
        </p:style>
      </p:cxnSp>
      <p:grpSp>
        <p:nvGrpSpPr>
          <p:cNvPr id="12" name="Group 11">
            <a:extLst>
              <a:ext uri="{FF2B5EF4-FFF2-40B4-BE49-F238E27FC236}">
                <a16:creationId xmlns:a16="http://schemas.microsoft.com/office/drawing/2014/main" id="{5977DB86-218A-4147-9895-6BFB3046CC37}"/>
              </a:ext>
            </a:extLst>
          </p:cNvPr>
          <p:cNvGrpSpPr/>
          <p:nvPr/>
        </p:nvGrpSpPr>
        <p:grpSpPr>
          <a:xfrm>
            <a:off x="1287343" y="2809656"/>
            <a:ext cx="1221217" cy="1245641"/>
            <a:chOff x="7570030" y="640979"/>
            <a:chExt cx="1608946" cy="1641125"/>
          </a:xfrm>
          <a:effectLst>
            <a:outerShdw blurRad="50800" dist="38100" dir="16200000" sx="102000" sy="102000" rotWithShape="0">
              <a:prstClr val="black">
                <a:alpha val="25000"/>
              </a:prstClr>
            </a:outerShdw>
          </a:effectLst>
        </p:grpSpPr>
        <p:sp>
          <p:nvSpPr>
            <p:cNvPr id="13" name="Oval 12">
              <a:extLst>
                <a:ext uri="{FF2B5EF4-FFF2-40B4-BE49-F238E27FC236}">
                  <a16:creationId xmlns:a16="http://schemas.microsoft.com/office/drawing/2014/main" id="{3723A689-26E2-4A75-AD56-5D1161D9100C}"/>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a:extLst>
                <a:ext uri="{FF2B5EF4-FFF2-40B4-BE49-F238E27FC236}">
                  <a16:creationId xmlns:a16="http://schemas.microsoft.com/office/drawing/2014/main" id="{F1F7E9F8-8A81-4EFB-A9CB-F81ED03243C5}"/>
                </a:ext>
              </a:extLst>
            </p:cNvPr>
            <p:cNvSpPr/>
            <p:nvPr/>
          </p:nvSpPr>
          <p:spPr>
            <a:xfrm>
              <a:off x="7624995" y="694753"/>
              <a:ext cx="1499017" cy="1528997"/>
            </a:xfrm>
            <a:prstGeom prst="ellipse">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15" name="TextBox 14">
            <a:extLst>
              <a:ext uri="{FF2B5EF4-FFF2-40B4-BE49-F238E27FC236}">
                <a16:creationId xmlns:a16="http://schemas.microsoft.com/office/drawing/2014/main" id="{FEC0C0FF-3DD3-4D5F-9765-E4CC2CDCE748}"/>
              </a:ext>
            </a:extLst>
          </p:cNvPr>
          <p:cNvSpPr txBox="1"/>
          <p:nvPr/>
        </p:nvSpPr>
        <p:spPr>
          <a:xfrm>
            <a:off x="728345" y="5183575"/>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16" name="Rectangle 15">
            <a:extLst>
              <a:ext uri="{FF2B5EF4-FFF2-40B4-BE49-F238E27FC236}">
                <a16:creationId xmlns:a16="http://schemas.microsoft.com/office/drawing/2014/main" id="{E889D3D4-878E-4649-867B-941B5BB8C0AE}"/>
              </a:ext>
            </a:extLst>
          </p:cNvPr>
          <p:cNvSpPr/>
          <p:nvPr/>
        </p:nvSpPr>
        <p:spPr>
          <a:xfrm>
            <a:off x="866149" y="4641311"/>
            <a:ext cx="1980970"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1</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ST</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JANUARY 2014</a:t>
            </a:r>
          </a:p>
        </p:txBody>
      </p:sp>
      <p:sp>
        <p:nvSpPr>
          <p:cNvPr id="17" name="Rectangle 16">
            <a:extLst>
              <a:ext uri="{FF2B5EF4-FFF2-40B4-BE49-F238E27FC236}">
                <a16:creationId xmlns:a16="http://schemas.microsoft.com/office/drawing/2014/main" id="{A44C818E-7D27-41D4-BF43-8A9118BED08B}"/>
              </a:ext>
            </a:extLst>
          </p:cNvPr>
          <p:cNvSpPr/>
          <p:nvPr/>
        </p:nvSpPr>
        <p:spPr>
          <a:xfrm>
            <a:off x="3738540" y="4633934"/>
            <a:ext cx="1958935"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8</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AUGUST  2015</a:t>
            </a:r>
          </a:p>
        </p:txBody>
      </p:sp>
      <p:sp>
        <p:nvSpPr>
          <p:cNvPr id="18" name="Rectangle 17">
            <a:extLst>
              <a:ext uri="{FF2B5EF4-FFF2-40B4-BE49-F238E27FC236}">
                <a16:creationId xmlns:a16="http://schemas.microsoft.com/office/drawing/2014/main" id="{8140F5AD-FEED-4018-A07B-784D209C93EB}"/>
              </a:ext>
            </a:extLst>
          </p:cNvPr>
          <p:cNvSpPr/>
          <p:nvPr/>
        </p:nvSpPr>
        <p:spPr>
          <a:xfrm>
            <a:off x="9413137" y="4628766"/>
            <a:ext cx="1805983"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21</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APRIL  2016</a:t>
            </a:r>
          </a:p>
        </p:txBody>
      </p:sp>
      <p:sp>
        <p:nvSpPr>
          <p:cNvPr id="19" name="Rectangle 18">
            <a:extLst>
              <a:ext uri="{FF2B5EF4-FFF2-40B4-BE49-F238E27FC236}">
                <a16:creationId xmlns:a16="http://schemas.microsoft.com/office/drawing/2014/main" id="{D4C512E3-6A65-4669-B93B-7B73D4DB0680}"/>
              </a:ext>
            </a:extLst>
          </p:cNvPr>
          <p:cNvSpPr/>
          <p:nvPr/>
        </p:nvSpPr>
        <p:spPr>
          <a:xfrm>
            <a:off x="6635073" y="4628766"/>
            <a:ext cx="1766879"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26</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JUNE  2017</a:t>
            </a:r>
          </a:p>
        </p:txBody>
      </p:sp>
      <p:grpSp>
        <p:nvGrpSpPr>
          <p:cNvPr id="20" name="Group 19">
            <a:extLst>
              <a:ext uri="{FF2B5EF4-FFF2-40B4-BE49-F238E27FC236}">
                <a16:creationId xmlns:a16="http://schemas.microsoft.com/office/drawing/2014/main" id="{8E753C37-4E15-4FD0-8FDC-C63C69B36DEE}"/>
              </a:ext>
            </a:extLst>
          </p:cNvPr>
          <p:cNvGrpSpPr/>
          <p:nvPr/>
        </p:nvGrpSpPr>
        <p:grpSpPr>
          <a:xfrm>
            <a:off x="4084216" y="2847276"/>
            <a:ext cx="1221217" cy="1245641"/>
            <a:chOff x="7570030" y="640979"/>
            <a:chExt cx="1608946" cy="1641125"/>
          </a:xfrm>
          <a:effectLst>
            <a:outerShdw blurRad="50800" dist="38100" dir="16200000" sx="102000" sy="102000" rotWithShape="0">
              <a:prstClr val="black">
                <a:alpha val="25000"/>
              </a:prstClr>
            </a:outerShdw>
          </a:effectLst>
        </p:grpSpPr>
        <p:sp>
          <p:nvSpPr>
            <p:cNvPr id="21" name="Oval 20">
              <a:extLst>
                <a:ext uri="{FF2B5EF4-FFF2-40B4-BE49-F238E27FC236}">
                  <a16:creationId xmlns:a16="http://schemas.microsoft.com/office/drawing/2014/main" id="{FDCB4BBC-B972-4486-B4CB-AB543C307FA2}"/>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Oval 21">
              <a:extLst>
                <a:ext uri="{FF2B5EF4-FFF2-40B4-BE49-F238E27FC236}">
                  <a16:creationId xmlns:a16="http://schemas.microsoft.com/office/drawing/2014/main" id="{B9D542AC-A67B-4B9C-AB44-B950CC2313D9}"/>
                </a:ext>
              </a:extLst>
            </p:cNvPr>
            <p:cNvSpPr/>
            <p:nvPr/>
          </p:nvSpPr>
          <p:spPr>
            <a:xfrm>
              <a:off x="7624995" y="694753"/>
              <a:ext cx="1499017" cy="1528997"/>
            </a:xfrm>
            <a:prstGeom prst="ellipse">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3" name="Group 22">
            <a:extLst>
              <a:ext uri="{FF2B5EF4-FFF2-40B4-BE49-F238E27FC236}">
                <a16:creationId xmlns:a16="http://schemas.microsoft.com/office/drawing/2014/main" id="{ACDA18D3-9D58-4F0C-927A-5945FD7857A9}"/>
              </a:ext>
            </a:extLst>
          </p:cNvPr>
          <p:cNvGrpSpPr/>
          <p:nvPr/>
        </p:nvGrpSpPr>
        <p:grpSpPr>
          <a:xfrm>
            <a:off x="6881089" y="2765994"/>
            <a:ext cx="1221217" cy="1245641"/>
            <a:chOff x="7570030" y="640979"/>
            <a:chExt cx="1608946" cy="1641125"/>
          </a:xfrm>
          <a:effectLst>
            <a:outerShdw blurRad="50800" dist="38100" dir="16200000" sx="102000" sy="102000" rotWithShape="0">
              <a:prstClr val="black">
                <a:alpha val="25000"/>
              </a:prstClr>
            </a:outerShdw>
          </a:effectLst>
        </p:grpSpPr>
        <p:sp>
          <p:nvSpPr>
            <p:cNvPr id="24" name="Oval 23">
              <a:extLst>
                <a:ext uri="{FF2B5EF4-FFF2-40B4-BE49-F238E27FC236}">
                  <a16:creationId xmlns:a16="http://schemas.microsoft.com/office/drawing/2014/main" id="{0F168A3E-9D68-47D9-9181-8EDBEBBD9395}"/>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Oval 24">
              <a:extLst>
                <a:ext uri="{FF2B5EF4-FFF2-40B4-BE49-F238E27FC236}">
                  <a16:creationId xmlns:a16="http://schemas.microsoft.com/office/drawing/2014/main" id="{8B8E59A1-BCC8-4A19-8EC1-E2019C8352C1}"/>
                </a:ext>
              </a:extLst>
            </p:cNvPr>
            <p:cNvSpPr/>
            <p:nvPr/>
          </p:nvSpPr>
          <p:spPr>
            <a:xfrm>
              <a:off x="7624995" y="702470"/>
              <a:ext cx="1499017" cy="1528997"/>
            </a:xfrm>
            <a:prstGeom prst="ellipse">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6" name="Group 25">
            <a:extLst>
              <a:ext uri="{FF2B5EF4-FFF2-40B4-BE49-F238E27FC236}">
                <a16:creationId xmlns:a16="http://schemas.microsoft.com/office/drawing/2014/main" id="{2101EA25-5C57-408A-B3ED-A3674FFE08BE}"/>
              </a:ext>
            </a:extLst>
          </p:cNvPr>
          <p:cNvGrpSpPr/>
          <p:nvPr/>
        </p:nvGrpSpPr>
        <p:grpSpPr>
          <a:xfrm>
            <a:off x="9677963" y="2811544"/>
            <a:ext cx="1221217" cy="1245641"/>
            <a:chOff x="7570030" y="640979"/>
            <a:chExt cx="1608946" cy="1641125"/>
          </a:xfrm>
          <a:effectLst>
            <a:outerShdw blurRad="50800" dist="38100" dir="16200000" sx="102000" sy="102000" rotWithShape="0">
              <a:prstClr val="black">
                <a:alpha val="25000"/>
              </a:prstClr>
            </a:outerShdw>
          </a:effectLst>
        </p:grpSpPr>
        <p:sp>
          <p:nvSpPr>
            <p:cNvPr id="27" name="Oval 26">
              <a:extLst>
                <a:ext uri="{FF2B5EF4-FFF2-40B4-BE49-F238E27FC236}">
                  <a16:creationId xmlns:a16="http://schemas.microsoft.com/office/drawing/2014/main" id="{DDD96479-8881-426B-8220-4517E9440F45}"/>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Oval 27">
              <a:extLst>
                <a:ext uri="{FF2B5EF4-FFF2-40B4-BE49-F238E27FC236}">
                  <a16:creationId xmlns:a16="http://schemas.microsoft.com/office/drawing/2014/main" id="{10EC41B2-7019-4167-A3B7-49851A765854}"/>
                </a:ext>
              </a:extLst>
            </p:cNvPr>
            <p:cNvSpPr/>
            <p:nvPr/>
          </p:nvSpPr>
          <p:spPr>
            <a:xfrm>
              <a:off x="7624995" y="694753"/>
              <a:ext cx="1499017" cy="1528997"/>
            </a:xfrm>
            <a:prstGeom prst="ellipse">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29" name="TextBox 28">
            <a:extLst>
              <a:ext uri="{FF2B5EF4-FFF2-40B4-BE49-F238E27FC236}">
                <a16:creationId xmlns:a16="http://schemas.microsoft.com/office/drawing/2014/main" id="{5B8976A7-88A2-4344-8703-907227B34EC9}"/>
              </a:ext>
            </a:extLst>
          </p:cNvPr>
          <p:cNvSpPr txBox="1"/>
          <p:nvPr/>
        </p:nvSpPr>
        <p:spPr>
          <a:xfrm>
            <a:off x="3589089" y="5225456"/>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30" name="TextBox 29">
            <a:extLst>
              <a:ext uri="{FF2B5EF4-FFF2-40B4-BE49-F238E27FC236}">
                <a16:creationId xmlns:a16="http://schemas.microsoft.com/office/drawing/2014/main" id="{A1E24541-0489-49D6-85F8-1C3AF7128E53}"/>
              </a:ext>
            </a:extLst>
          </p:cNvPr>
          <p:cNvSpPr txBox="1"/>
          <p:nvPr/>
        </p:nvSpPr>
        <p:spPr>
          <a:xfrm>
            <a:off x="6391445" y="5225456"/>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31" name="TextBox 30">
            <a:extLst>
              <a:ext uri="{FF2B5EF4-FFF2-40B4-BE49-F238E27FC236}">
                <a16:creationId xmlns:a16="http://schemas.microsoft.com/office/drawing/2014/main" id="{23B063A5-D82B-41E4-A77A-F5510DDA5E2E}"/>
              </a:ext>
            </a:extLst>
          </p:cNvPr>
          <p:cNvSpPr txBox="1"/>
          <p:nvPr/>
        </p:nvSpPr>
        <p:spPr>
          <a:xfrm>
            <a:off x="9252187" y="5183575"/>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32" name="Shape 440">
            <a:extLst>
              <a:ext uri="{FF2B5EF4-FFF2-40B4-BE49-F238E27FC236}">
                <a16:creationId xmlns:a16="http://schemas.microsoft.com/office/drawing/2014/main" id="{0D496A7E-2B58-4770-9C3F-6D6DD4D10978}"/>
              </a:ext>
            </a:extLst>
          </p:cNvPr>
          <p:cNvSpPr/>
          <p:nvPr/>
        </p:nvSpPr>
        <p:spPr>
          <a:xfrm>
            <a:off x="1664619" y="3213276"/>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3" name="Shape 453">
            <a:extLst>
              <a:ext uri="{FF2B5EF4-FFF2-40B4-BE49-F238E27FC236}">
                <a16:creationId xmlns:a16="http://schemas.microsoft.com/office/drawing/2014/main" id="{08FA98C2-74D6-463B-9157-1DB9F32AFA54}"/>
              </a:ext>
            </a:extLst>
          </p:cNvPr>
          <p:cNvGrpSpPr/>
          <p:nvPr/>
        </p:nvGrpSpPr>
        <p:grpSpPr>
          <a:xfrm>
            <a:off x="7265002" y="3156854"/>
            <a:ext cx="457203" cy="487148"/>
            <a:chOff x="5970800" y="1619250"/>
            <a:chExt cx="428650" cy="456725"/>
          </a:xfrm>
          <a:solidFill>
            <a:schemeClr val="bg1"/>
          </a:solidFill>
        </p:grpSpPr>
        <p:sp>
          <p:nvSpPr>
            <p:cNvPr id="34" name="Shape 454">
              <a:extLst>
                <a:ext uri="{FF2B5EF4-FFF2-40B4-BE49-F238E27FC236}">
                  <a16:creationId xmlns:a16="http://schemas.microsoft.com/office/drawing/2014/main" id="{FBCA1EFF-1A9F-4ADC-9915-D753F735BD08}"/>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55">
              <a:extLst>
                <a:ext uri="{FF2B5EF4-FFF2-40B4-BE49-F238E27FC236}">
                  <a16:creationId xmlns:a16="http://schemas.microsoft.com/office/drawing/2014/main" id="{EBB34FC1-D910-4962-9223-DB5502B6E0F8}"/>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56">
              <a:extLst>
                <a:ext uri="{FF2B5EF4-FFF2-40B4-BE49-F238E27FC236}">
                  <a16:creationId xmlns:a16="http://schemas.microsoft.com/office/drawing/2014/main" id="{820F6D3F-2706-4F5F-98E4-6DCBB8E11CCA}"/>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57">
              <a:extLst>
                <a:ext uri="{FF2B5EF4-FFF2-40B4-BE49-F238E27FC236}">
                  <a16:creationId xmlns:a16="http://schemas.microsoft.com/office/drawing/2014/main" id="{3E262A39-03FD-48A1-9441-EE8C38B9F3A4}"/>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458">
              <a:extLst>
                <a:ext uri="{FF2B5EF4-FFF2-40B4-BE49-F238E27FC236}">
                  <a16:creationId xmlns:a16="http://schemas.microsoft.com/office/drawing/2014/main" id="{53D896B1-75DC-43D9-BFB0-3C72EC1664E0}"/>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9" name="Shape 503">
            <a:extLst>
              <a:ext uri="{FF2B5EF4-FFF2-40B4-BE49-F238E27FC236}">
                <a16:creationId xmlns:a16="http://schemas.microsoft.com/office/drawing/2014/main" id="{DAB7CB84-44E0-4E97-A190-9EAE7D7CD327}"/>
              </a:ext>
            </a:extLst>
          </p:cNvPr>
          <p:cNvSpPr/>
          <p:nvPr/>
        </p:nvSpPr>
        <p:spPr>
          <a:xfrm>
            <a:off x="4483969" y="3226853"/>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0" name="Shape 528">
            <a:extLst>
              <a:ext uri="{FF2B5EF4-FFF2-40B4-BE49-F238E27FC236}">
                <a16:creationId xmlns:a16="http://schemas.microsoft.com/office/drawing/2014/main" id="{DE1A5729-9EC4-4168-AA80-95B7EB5C7FB1}"/>
              </a:ext>
            </a:extLst>
          </p:cNvPr>
          <p:cNvGrpSpPr/>
          <p:nvPr/>
        </p:nvGrpSpPr>
        <p:grpSpPr>
          <a:xfrm>
            <a:off x="10081460" y="3185102"/>
            <a:ext cx="414219" cy="432458"/>
            <a:chOff x="3294650" y="3652450"/>
            <a:chExt cx="388350" cy="405450"/>
          </a:xfrm>
          <a:solidFill>
            <a:schemeClr val="bg1"/>
          </a:solidFill>
        </p:grpSpPr>
        <p:sp>
          <p:nvSpPr>
            <p:cNvPr id="41" name="Shape 529">
              <a:extLst>
                <a:ext uri="{FF2B5EF4-FFF2-40B4-BE49-F238E27FC236}">
                  <a16:creationId xmlns:a16="http://schemas.microsoft.com/office/drawing/2014/main" id="{9631F123-06D0-4A18-83A8-D1C6A1009310}"/>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30">
              <a:extLst>
                <a:ext uri="{FF2B5EF4-FFF2-40B4-BE49-F238E27FC236}">
                  <a16:creationId xmlns:a16="http://schemas.microsoft.com/office/drawing/2014/main" id="{B34FD63F-CA47-4A08-BB19-C1B1CA10DA9E}"/>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31">
              <a:extLst>
                <a:ext uri="{FF2B5EF4-FFF2-40B4-BE49-F238E27FC236}">
                  <a16:creationId xmlns:a16="http://schemas.microsoft.com/office/drawing/2014/main" id="{D855A607-805A-4359-ACAD-32B3EA8E4564}"/>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4" name="Rectangle 4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56410933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extBox 4">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6" name="TextBox 5">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 name="TextBox 6">
            <a:extLst>
              <a:ext uri="{FF2B5EF4-FFF2-40B4-BE49-F238E27FC236}">
                <a16:creationId xmlns:a16="http://schemas.microsoft.com/office/drawing/2014/main" id="{C5F6A4A1-A9E6-4F1E-8F9F-17C7B351C55C}"/>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 name="TextBox 7">
            <a:extLst>
              <a:ext uri="{FF2B5EF4-FFF2-40B4-BE49-F238E27FC236}">
                <a16:creationId xmlns:a16="http://schemas.microsoft.com/office/drawing/2014/main" id="{FB401ED0-9939-428D-A0C2-8CAA057B2693}"/>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9" name="Rectangle 8">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10" name="Diagram 9"/>
          <p:cNvGraphicFramePr/>
          <p:nvPr>
            <p:extLst>
              <p:ext uri="{D42A27DB-BD31-4B8C-83A1-F6EECF244321}">
                <p14:modId xmlns:p14="http://schemas.microsoft.com/office/powerpoint/2010/main" val="2626159931"/>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11"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3"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2"/>
          </a:solidFill>
          <a:effectLst>
            <a:outerShdw blurRad="50800" dist="38100" algn="l" rotWithShape="0">
              <a:prstClr val="black">
                <a:alpha val="23000"/>
              </a:prstClr>
            </a:outerShdw>
          </a:effectLst>
        </p:grpSpPr>
        <p:sp>
          <p:nvSpPr>
            <p:cNvPr id="14"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2"/>
          </a:solidFill>
          <a:effectLst>
            <a:outerShdw blurRad="50800" dist="38100" algn="l" rotWithShape="0">
              <a:prstClr val="black">
                <a:alpha val="23000"/>
              </a:prstClr>
            </a:outerShdw>
          </a:effectLst>
        </p:grpSpPr>
        <p:sp>
          <p:nvSpPr>
            <p:cNvPr id="20"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4" name="Rectangle 2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74968376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BE3E8042-C828-486C-8818-A0BBB7672859}"/>
              </a:ext>
            </a:extLst>
          </p:cNvPr>
          <p:cNvSpPr txBox="1">
            <a:spLocks/>
          </p:cNvSpPr>
          <p:nvPr/>
        </p:nvSpPr>
        <p:spPr>
          <a:xfrm>
            <a:off x="2022085" y="1110290"/>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accent2"/>
                </a:solidFill>
                <a:latin typeface="+mj-lt"/>
                <a:ea typeface="Muli"/>
                <a:cs typeface="Muli"/>
                <a:sym typeface="Muli"/>
              </a:rPr>
              <a:t>	ANDROID MOCKUP</a:t>
            </a:r>
            <a:endParaRPr lang="en-US" sz="3600" dirty="0">
              <a:solidFill>
                <a:schemeClr val="accent2"/>
              </a:solidFill>
              <a:ea typeface="Muli"/>
              <a:cs typeface="Muli"/>
              <a:sym typeface="Muli"/>
            </a:endParaRPr>
          </a:p>
          <a:p>
            <a:pPr>
              <a:spcBef>
                <a:spcPts val="0"/>
              </a:spcBef>
              <a:buNone/>
            </a:pPr>
            <a:endParaRPr lang="en-US" sz="3600" dirty="0">
              <a:solidFill>
                <a:schemeClr val="accent2"/>
              </a:solidFill>
              <a:ea typeface="Muli"/>
              <a:cs typeface="Muli"/>
              <a:sym typeface="Muli"/>
            </a:endParaRPr>
          </a:p>
          <a:p>
            <a:pPr>
              <a:spcBef>
                <a:spcPts val="0"/>
              </a:spcBef>
              <a:buFont typeface="Arial" panose="020B0604020202020204" pitchFamily="34" charset="0"/>
              <a:buNone/>
            </a:pPr>
            <a:endParaRPr lang="en-US" sz="3600" dirty="0">
              <a:solidFill>
                <a:schemeClr val="accent2"/>
              </a:solidFill>
              <a:ea typeface="Muli"/>
              <a:cs typeface="Muli"/>
              <a:sym typeface="Muli"/>
            </a:endParaRPr>
          </a:p>
        </p:txBody>
      </p:sp>
      <p:sp>
        <p:nvSpPr>
          <p:cNvPr id="3" name="Rectangle 2">
            <a:extLst>
              <a:ext uri="{FF2B5EF4-FFF2-40B4-BE49-F238E27FC236}">
                <a16:creationId xmlns:a16="http://schemas.microsoft.com/office/drawing/2014/main" id="{D9FF0F39-FE3A-453E-B543-E5E652A2C81F}"/>
              </a:ext>
            </a:extLst>
          </p:cNvPr>
          <p:cNvSpPr/>
          <p:nvPr/>
        </p:nvSpPr>
        <p:spPr>
          <a:xfrm>
            <a:off x="2646911" y="2069217"/>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BCDF429F-97C5-4FDB-B0A6-FA26C4F52541}"/>
              </a:ext>
            </a:extLst>
          </p:cNvPr>
          <p:cNvSpPr/>
          <p:nvPr/>
        </p:nvSpPr>
        <p:spPr>
          <a:xfrm>
            <a:off x="2646911" y="3487219"/>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6">
            <a:extLst>
              <a:ext uri="{FF2B5EF4-FFF2-40B4-BE49-F238E27FC236}">
                <a16:creationId xmlns:a16="http://schemas.microsoft.com/office/drawing/2014/main" id="{8E7B7109-19C6-42D1-A2F3-2B16031E83BC}"/>
              </a:ext>
            </a:extLst>
          </p:cNvPr>
          <p:cNvSpPr/>
          <p:nvPr/>
        </p:nvSpPr>
        <p:spPr>
          <a:xfrm>
            <a:off x="2201342" y="227323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496">
            <a:extLst>
              <a:ext uri="{FF2B5EF4-FFF2-40B4-BE49-F238E27FC236}">
                <a16:creationId xmlns:a16="http://schemas.microsoft.com/office/drawing/2014/main" id="{72E77C7A-029C-4759-A6EF-F4B53B3CF4AF}"/>
              </a:ext>
            </a:extLst>
          </p:cNvPr>
          <p:cNvSpPr/>
          <p:nvPr/>
        </p:nvSpPr>
        <p:spPr>
          <a:xfrm>
            <a:off x="2201342" y="36585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pic>
        <p:nvPicPr>
          <p:cNvPr id="10" name="Picture 9">
            <a:extLst>
              <a:ext uri="{FF2B5EF4-FFF2-40B4-BE49-F238E27FC236}">
                <a16:creationId xmlns:a16="http://schemas.microsoft.com/office/drawing/2014/main" id="{B8767C1E-6281-4810-BD8F-EB380E44DCE8}"/>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632242" y="1364068"/>
            <a:ext cx="2308870" cy="404023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1" name="Shape 394">
            <a:extLst>
              <a:ext uri="{FF2B5EF4-FFF2-40B4-BE49-F238E27FC236}">
                <a16:creationId xmlns:a16="http://schemas.microsoft.com/office/drawing/2014/main" id="{94F5768F-B668-451F-8C20-A5BC6312BD8C}"/>
              </a:ext>
            </a:extLst>
          </p:cNvPr>
          <p:cNvSpPr/>
          <p:nvPr/>
        </p:nvSpPr>
        <p:spPr>
          <a:xfrm>
            <a:off x="7572148" y="104070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78160081"/>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ECF32937-EDE0-4138-B9CD-E0C5B76852B0}"/>
              </a:ext>
            </a:extLst>
          </p:cNvPr>
          <p:cNvSpPr/>
          <p:nvPr/>
        </p:nvSpPr>
        <p:spPr>
          <a:xfrm>
            <a:off x="1387917" y="2646081"/>
            <a:ext cx="2840801" cy="1600438"/>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Shape 496">
            <a:extLst>
              <a:ext uri="{FF2B5EF4-FFF2-40B4-BE49-F238E27FC236}">
                <a16:creationId xmlns:a16="http://schemas.microsoft.com/office/drawing/2014/main" id="{C4824964-63E2-415F-8A00-4BAB34E0E7C5}"/>
              </a:ext>
            </a:extLst>
          </p:cNvPr>
          <p:cNvSpPr/>
          <p:nvPr/>
        </p:nvSpPr>
        <p:spPr>
          <a:xfrm>
            <a:off x="2650058" y="202275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FEB8756B-7C26-4F5B-8948-DD0E497696BA}"/>
              </a:ext>
            </a:extLst>
          </p:cNvPr>
          <p:cNvSpPr/>
          <p:nvPr/>
        </p:nvSpPr>
        <p:spPr>
          <a:xfrm>
            <a:off x="1038421" y="857849"/>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chemeClr val="accent1"/>
                </a:solidFill>
                <a:latin typeface="+mj-lt"/>
                <a:ea typeface="Muli"/>
                <a:cs typeface="Muli"/>
                <a:sym typeface="Muli"/>
              </a:rPr>
              <a:t>iPhone MOCK</a:t>
            </a:r>
          </a:p>
        </p:txBody>
      </p:sp>
      <p:sp>
        <p:nvSpPr>
          <p:cNvPr id="9" name="Rectangle 8">
            <a:extLst>
              <a:ext uri="{FF2B5EF4-FFF2-40B4-BE49-F238E27FC236}">
                <a16:creationId xmlns:a16="http://schemas.microsoft.com/office/drawing/2014/main" id="{0F898D18-DD70-4F5D-8515-71D9CBA48513}"/>
              </a:ext>
            </a:extLst>
          </p:cNvPr>
          <p:cNvSpPr/>
          <p:nvPr/>
        </p:nvSpPr>
        <p:spPr>
          <a:xfrm>
            <a:off x="7963282" y="2646081"/>
            <a:ext cx="2840801" cy="1600438"/>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Shape 496">
            <a:extLst>
              <a:ext uri="{FF2B5EF4-FFF2-40B4-BE49-F238E27FC236}">
                <a16:creationId xmlns:a16="http://schemas.microsoft.com/office/drawing/2014/main" id="{AB666905-4D5E-4A47-85FC-7607159FDD61}"/>
              </a:ext>
            </a:extLst>
          </p:cNvPr>
          <p:cNvSpPr/>
          <p:nvPr/>
        </p:nvSpPr>
        <p:spPr>
          <a:xfrm>
            <a:off x="9225423" y="202275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pic>
        <p:nvPicPr>
          <p:cNvPr id="11" name="Picture 10">
            <a:extLst>
              <a:ext uri="{FF2B5EF4-FFF2-40B4-BE49-F238E27FC236}">
                <a16:creationId xmlns:a16="http://schemas.microsoft.com/office/drawing/2014/main" id="{F86A2EBE-73EA-4015-B483-FCD810EE5EFA}"/>
              </a:ext>
            </a:extLst>
          </p:cNvPr>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5175097" y="1505584"/>
            <a:ext cx="2032170" cy="3875007"/>
          </a:xfrm>
          <a:prstGeom prst="roundRect">
            <a:avLst>
              <a:gd name="adj" fmla="val 0"/>
            </a:avLst>
          </a:prstGeom>
        </p:spPr>
      </p:pic>
      <p:sp>
        <p:nvSpPr>
          <p:cNvPr id="12" name="Shape 401">
            <a:extLst>
              <a:ext uri="{FF2B5EF4-FFF2-40B4-BE49-F238E27FC236}">
                <a16:creationId xmlns:a16="http://schemas.microsoft.com/office/drawing/2014/main" id="{121C60BB-4F55-4C52-B535-E52206786BC3}"/>
              </a:ext>
            </a:extLst>
          </p:cNvPr>
          <p:cNvSpPr/>
          <p:nvPr/>
        </p:nvSpPr>
        <p:spPr>
          <a:xfrm>
            <a:off x="4995596" y="964602"/>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4000" dir="5400000" sy="-100000" algn="bl" rotWithShape="0"/>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4251347336"/>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36EE3D90-595C-4311-BDF3-B3F02CDAB19F}"/>
              </a:ext>
            </a:extLst>
          </p:cNvPr>
          <p:cNvSpPr txBox="1">
            <a:spLocks/>
          </p:cNvSpPr>
          <p:nvPr/>
        </p:nvSpPr>
        <p:spPr>
          <a:xfrm>
            <a:off x="1137996" y="1010107"/>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chemeClr val="accent2"/>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chemeClr val="accent2"/>
              </a:solidFill>
              <a:ea typeface="Muli"/>
              <a:cs typeface="Muli"/>
              <a:sym typeface="Muli"/>
            </a:endParaRPr>
          </a:p>
          <a:p>
            <a:pPr algn="just">
              <a:spcBef>
                <a:spcPts val="0"/>
              </a:spcBef>
              <a:buFont typeface="Arial" panose="020B0604020202020204" pitchFamily="34" charset="0"/>
              <a:buNone/>
            </a:pPr>
            <a:r>
              <a:rPr lang="en-US" sz="1400" dirty="0">
                <a:solidFill>
                  <a:schemeClr val="accent2"/>
                </a:solidFill>
                <a:ea typeface="Muli"/>
                <a:cs typeface="Muli"/>
                <a:sym typeface="Muli"/>
              </a:rPr>
              <a:t>    </a:t>
            </a:r>
            <a:endParaRPr lang="en-US" sz="2000" dirty="0">
              <a:solidFill>
                <a:schemeClr val="accent2"/>
              </a:solidFill>
              <a:ea typeface="Muli"/>
              <a:cs typeface="Muli"/>
              <a:sym typeface="Muli"/>
            </a:endParaRPr>
          </a:p>
          <a:p>
            <a:pPr>
              <a:spcBef>
                <a:spcPts val="0"/>
              </a:spcBef>
              <a:buFont typeface="Arial" panose="020B0604020202020204" pitchFamily="34" charset="0"/>
              <a:buNone/>
            </a:pPr>
            <a:endParaRPr lang="en-US" sz="2000" dirty="0">
              <a:solidFill>
                <a:schemeClr val="accent2"/>
              </a:solidFill>
              <a:ea typeface="Muli"/>
              <a:cs typeface="Muli"/>
              <a:sym typeface="Muli"/>
            </a:endParaRPr>
          </a:p>
        </p:txBody>
      </p:sp>
      <p:sp>
        <p:nvSpPr>
          <p:cNvPr id="3" name="Rectangle 2">
            <a:extLst>
              <a:ext uri="{FF2B5EF4-FFF2-40B4-BE49-F238E27FC236}">
                <a16:creationId xmlns:a16="http://schemas.microsoft.com/office/drawing/2014/main" id="{F7A3254F-2CA6-46E1-A295-798ACB04FCE8}"/>
              </a:ext>
            </a:extLst>
          </p:cNvPr>
          <p:cNvSpPr/>
          <p:nvPr/>
        </p:nvSpPr>
        <p:spPr>
          <a:xfrm>
            <a:off x="2302432" y="2246757"/>
            <a:ext cx="3505881"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E6B718A8-3F54-4A17-96B0-C5C9A5A3618B}"/>
              </a:ext>
            </a:extLst>
          </p:cNvPr>
          <p:cNvSpPr/>
          <p:nvPr/>
        </p:nvSpPr>
        <p:spPr>
          <a:xfrm>
            <a:off x="2302432" y="3545975"/>
            <a:ext cx="3505881"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5" name="Shape 497">
            <a:extLst>
              <a:ext uri="{FF2B5EF4-FFF2-40B4-BE49-F238E27FC236}">
                <a16:creationId xmlns:a16="http://schemas.microsoft.com/office/drawing/2014/main" id="{525F8D70-8175-41F6-8249-C254978B1967}"/>
              </a:ext>
            </a:extLst>
          </p:cNvPr>
          <p:cNvGrpSpPr/>
          <p:nvPr/>
        </p:nvGrpSpPr>
        <p:grpSpPr>
          <a:xfrm>
            <a:off x="1644438" y="2479511"/>
            <a:ext cx="493682" cy="475442"/>
            <a:chOff x="2583325" y="2972875"/>
            <a:chExt cx="462850" cy="445750"/>
          </a:xfrm>
          <a:solidFill>
            <a:schemeClr val="bg1"/>
          </a:solidFill>
        </p:grpSpPr>
        <p:sp>
          <p:nvSpPr>
            <p:cNvPr id="6" name="Shape 498">
              <a:extLst>
                <a:ext uri="{FF2B5EF4-FFF2-40B4-BE49-F238E27FC236}">
                  <a16:creationId xmlns:a16="http://schemas.microsoft.com/office/drawing/2014/main" id="{7A3897DF-DF88-4F7D-ADB4-20ECA900BA5B}"/>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chemeClr val="bg1"/>
                </a:solidFill>
              </a:endParaRPr>
            </a:p>
          </p:txBody>
        </p:sp>
        <p:sp>
          <p:nvSpPr>
            <p:cNvPr id="7" name="Shape 499">
              <a:extLst>
                <a:ext uri="{FF2B5EF4-FFF2-40B4-BE49-F238E27FC236}">
                  <a16:creationId xmlns:a16="http://schemas.microsoft.com/office/drawing/2014/main" id="{4BDC4E74-19D8-4786-A70E-0D095654C71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chemeClr val="bg1"/>
                </a:solidFill>
              </a:endParaRPr>
            </a:p>
          </p:txBody>
        </p:sp>
      </p:grpSp>
      <p:grpSp>
        <p:nvGrpSpPr>
          <p:cNvPr id="8" name="Shape 497">
            <a:extLst>
              <a:ext uri="{FF2B5EF4-FFF2-40B4-BE49-F238E27FC236}">
                <a16:creationId xmlns:a16="http://schemas.microsoft.com/office/drawing/2014/main" id="{B9984018-4584-462E-9321-E4C51C333A96}"/>
              </a:ext>
            </a:extLst>
          </p:cNvPr>
          <p:cNvGrpSpPr/>
          <p:nvPr/>
        </p:nvGrpSpPr>
        <p:grpSpPr>
          <a:xfrm>
            <a:off x="1619801" y="3873979"/>
            <a:ext cx="493682" cy="475442"/>
            <a:chOff x="2583325" y="2972875"/>
            <a:chExt cx="462850" cy="445750"/>
          </a:xfrm>
          <a:solidFill>
            <a:schemeClr val="bg1"/>
          </a:solidFill>
        </p:grpSpPr>
        <p:sp>
          <p:nvSpPr>
            <p:cNvPr id="9" name="Shape 498">
              <a:extLst>
                <a:ext uri="{FF2B5EF4-FFF2-40B4-BE49-F238E27FC236}">
                  <a16:creationId xmlns:a16="http://schemas.microsoft.com/office/drawing/2014/main" id="{7F3EF335-0D3A-4D7C-B617-2CB2E0A24A74}"/>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chemeClr val="bg1"/>
                </a:solidFill>
              </a:endParaRPr>
            </a:p>
          </p:txBody>
        </p:sp>
        <p:sp>
          <p:nvSpPr>
            <p:cNvPr id="10" name="Shape 499">
              <a:extLst>
                <a:ext uri="{FF2B5EF4-FFF2-40B4-BE49-F238E27FC236}">
                  <a16:creationId xmlns:a16="http://schemas.microsoft.com/office/drawing/2014/main" id="{BD953FE7-9F6A-4194-BFFF-0BBA1A224349}"/>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chemeClr val="bg1"/>
                </a:solidFill>
              </a:endParaRPr>
            </a:p>
          </p:txBody>
        </p:sp>
      </p:grpSp>
      <p:grpSp>
        <p:nvGrpSpPr>
          <p:cNvPr id="13" name="Group 12">
            <a:extLst>
              <a:ext uri="{FF2B5EF4-FFF2-40B4-BE49-F238E27FC236}">
                <a16:creationId xmlns:a16="http://schemas.microsoft.com/office/drawing/2014/main" id="{7D27399D-6E57-4336-AA9C-40FA04F6B0A8}"/>
              </a:ext>
            </a:extLst>
          </p:cNvPr>
          <p:cNvGrpSpPr/>
          <p:nvPr/>
        </p:nvGrpSpPr>
        <p:grpSpPr>
          <a:xfrm>
            <a:off x="7147765" y="1394711"/>
            <a:ext cx="4377326" cy="3599955"/>
            <a:chOff x="6089746" y="1660633"/>
            <a:chExt cx="4477754" cy="3485982"/>
          </a:xfrm>
        </p:grpSpPr>
        <p:pic>
          <p:nvPicPr>
            <p:cNvPr id="14" name="Picture 13">
              <a:extLst>
                <a:ext uri="{FF2B5EF4-FFF2-40B4-BE49-F238E27FC236}">
                  <a16:creationId xmlns:a16="http://schemas.microsoft.com/office/drawing/2014/main" id="{EF4DC6D7-CD58-4A1F-9201-7DDACC787045}"/>
                </a:ext>
              </a:extLst>
            </p:cNvPr>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15" name="Shape 415">
              <a:extLst>
                <a:ext uri="{FF2B5EF4-FFF2-40B4-BE49-F238E27FC236}">
                  <a16:creationId xmlns:a16="http://schemas.microsoft.com/office/drawing/2014/main" id="{74EBBFF7-6CF7-4E61-A53C-AD91AF1588DC}"/>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1675695199"/>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0DF86B7C-B4A0-4FB9-9FC4-A02683D78B3B}"/>
              </a:ext>
            </a:extLst>
          </p:cNvPr>
          <p:cNvSpPr/>
          <p:nvPr/>
        </p:nvSpPr>
        <p:spPr>
          <a:xfrm>
            <a:off x="6523277" y="887068"/>
            <a:ext cx="3959910" cy="646331"/>
          </a:xfrm>
          <a:prstGeom prst="rect">
            <a:avLst/>
          </a:prstGeom>
        </p:spPr>
        <p:txBody>
          <a:bodyPr wrap="square">
            <a:spAutoFit/>
          </a:bodyPr>
          <a:lstStyle/>
          <a:p>
            <a:pPr algn="ctr"/>
            <a:r>
              <a:rPr lang="en-US" sz="3600" dirty="0">
                <a:solidFill>
                  <a:schemeClr val="accent2"/>
                </a:solidFill>
                <a:latin typeface="+mj-lt"/>
                <a:ea typeface="Muli"/>
                <a:cs typeface="Muli"/>
                <a:sym typeface="Muli"/>
              </a:rPr>
              <a:t>TABLET MOCK</a:t>
            </a:r>
          </a:p>
        </p:txBody>
      </p:sp>
      <p:sp>
        <p:nvSpPr>
          <p:cNvPr id="3" name="Rectangle 2">
            <a:extLst>
              <a:ext uri="{FF2B5EF4-FFF2-40B4-BE49-F238E27FC236}">
                <a16:creationId xmlns:a16="http://schemas.microsoft.com/office/drawing/2014/main" id="{4E96D244-E7C6-4983-8120-5BD216411642}"/>
              </a:ext>
            </a:extLst>
          </p:cNvPr>
          <p:cNvSpPr/>
          <p:nvPr/>
        </p:nvSpPr>
        <p:spPr>
          <a:xfrm>
            <a:off x="7080000" y="2044005"/>
            <a:ext cx="3413115" cy="1384995"/>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33838E77-BE90-4800-8C6B-44ED76720169}"/>
              </a:ext>
            </a:extLst>
          </p:cNvPr>
          <p:cNvSpPr/>
          <p:nvPr/>
        </p:nvSpPr>
        <p:spPr>
          <a:xfrm>
            <a:off x="7080000" y="3462007"/>
            <a:ext cx="3445490"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5">
            <a:extLst>
              <a:ext uri="{FF2B5EF4-FFF2-40B4-BE49-F238E27FC236}">
                <a16:creationId xmlns:a16="http://schemas.microsoft.com/office/drawing/2014/main" id="{0F27726F-F959-4113-9500-D3D8DC46C34B}"/>
              </a:ext>
            </a:extLst>
          </p:cNvPr>
          <p:cNvSpPr/>
          <p:nvPr/>
        </p:nvSpPr>
        <p:spPr>
          <a:xfrm>
            <a:off x="6508287" y="2271600"/>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chemeClr val="bg1"/>
              </a:solidFill>
            </a:endParaRPr>
          </a:p>
        </p:txBody>
      </p:sp>
      <p:sp>
        <p:nvSpPr>
          <p:cNvPr id="6" name="Shape 495">
            <a:extLst>
              <a:ext uri="{FF2B5EF4-FFF2-40B4-BE49-F238E27FC236}">
                <a16:creationId xmlns:a16="http://schemas.microsoft.com/office/drawing/2014/main" id="{E8818D68-2104-49B7-8E9F-F5D82337E43E}"/>
              </a:ext>
            </a:extLst>
          </p:cNvPr>
          <p:cNvSpPr/>
          <p:nvPr/>
        </p:nvSpPr>
        <p:spPr>
          <a:xfrm>
            <a:off x="6508287" y="377506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chemeClr val="bg1"/>
              </a:solidFill>
            </a:endParaRPr>
          </a:p>
        </p:txBody>
      </p:sp>
      <p:pic>
        <p:nvPicPr>
          <p:cNvPr id="9" name="Picture 8">
            <a:extLst>
              <a:ext uri="{FF2B5EF4-FFF2-40B4-BE49-F238E27FC236}">
                <a16:creationId xmlns:a16="http://schemas.microsoft.com/office/drawing/2014/main" id="{02FA5273-6AE9-4317-A0E1-A59315377393}"/>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437018" y="1476452"/>
            <a:ext cx="2796369" cy="3874968"/>
          </a:xfrm>
          <a:prstGeom prst="rect">
            <a:avLst/>
          </a:prstGeom>
        </p:spPr>
      </p:pic>
      <p:sp>
        <p:nvSpPr>
          <p:cNvPr id="10" name="Shape 408">
            <a:extLst>
              <a:ext uri="{FF2B5EF4-FFF2-40B4-BE49-F238E27FC236}">
                <a16:creationId xmlns:a16="http://schemas.microsoft.com/office/drawing/2014/main" id="{AFF5DF21-EBCA-4D96-B965-6D3D94D5B253}"/>
              </a:ext>
            </a:extLst>
          </p:cNvPr>
          <p:cNvSpPr/>
          <p:nvPr/>
        </p:nvSpPr>
        <p:spPr>
          <a:xfrm>
            <a:off x="2288945" y="1083768"/>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2739212810"/>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accent6">
            <a:lumMod val="7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223324" y="3046441"/>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ppt/theme/theme2.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412</TotalTime>
  <Words>1144</Words>
  <Application>Microsoft Office PowerPoint</Application>
  <PresentationFormat>Widescreen</PresentationFormat>
  <Paragraphs>114</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Calibri</vt:lpstr>
      <vt:lpstr>Dosis</vt:lpstr>
      <vt:lpstr>Lato</vt:lpstr>
      <vt:lpstr>Muli</vt:lpstr>
      <vt:lpstr>Raleway</vt:lpstr>
      <vt:lpstr>Roboto</vt:lpstr>
      <vt:lpstr>Office Theme</vt:lpstr>
      <vt:lpstr>DIRECTION</vt:lpstr>
      <vt:lpstr>PowerPoint Presentation</vt:lpstr>
      <vt:lpstr>YOUR FIRST HEADLINE</vt:lpstr>
      <vt:lpstr>PowerPoint Presentation</vt:lpstr>
      <vt:lpstr>PowerPoint Presentation</vt:lpstr>
      <vt:lpstr>THIS IS YOUR HEADING</vt:lpstr>
      <vt:lpstr>YOU CAN ALSO SPLIT YOUR CONTENT</vt:lpstr>
      <vt:lpstr>IN THREE OR FOUR COLUMNS WITH PICTURE HOLDERS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73</cp:revision>
  <dcterms:created xsi:type="dcterms:W3CDTF">2017-08-02T20:41:11Z</dcterms:created>
  <dcterms:modified xsi:type="dcterms:W3CDTF">2018-04-17T11:46:48Z</dcterms:modified>
</cp:coreProperties>
</file>