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2" r:id="rId4"/>
    <p:sldId id="324" r:id="rId5"/>
    <p:sldId id="325" r:id="rId6"/>
    <p:sldId id="258" r:id="rId7"/>
    <p:sldId id="376" r:id="rId8"/>
    <p:sldId id="374" r:id="rId9"/>
    <p:sldId id="363" r:id="rId10"/>
    <p:sldId id="351" r:id="rId11"/>
    <p:sldId id="379" r:id="rId12"/>
    <p:sldId id="380" r:id="rId13"/>
    <p:sldId id="377" r:id="rId14"/>
    <p:sldId id="382" r:id="rId15"/>
    <p:sldId id="381" r:id="rId16"/>
    <p:sldId id="375" r:id="rId17"/>
    <p:sldId id="378" r:id="rId18"/>
    <p:sldId id="292" r:id="rId19"/>
    <p:sldId id="287" r:id="rId20"/>
    <p:sldId id="288" r:id="rId21"/>
    <p:sldId id="383" r:id="rId22"/>
    <p:sldId id="384" r:id="rId23"/>
    <p:sldId id="291" r:id="rId24"/>
    <p:sldId id="294" r:id="rId25"/>
    <p:sldId id="293" r:id="rId26"/>
    <p:sldId id="295" r:id="rId27"/>
    <p:sldId id="385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5C5"/>
    <a:srgbClr val="5792F8"/>
    <a:srgbClr val="6291F7"/>
    <a:srgbClr val="ED5F7A"/>
    <a:srgbClr val="FFEEEB"/>
    <a:srgbClr val="23283E"/>
    <a:srgbClr val="FFD9D2"/>
    <a:srgbClr val="F71856"/>
    <a:srgbClr val="FFF5F3"/>
    <a:srgbClr val="F6F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90" d="100"/>
          <a:sy n="90" d="100"/>
        </p:scale>
        <p:origin x="996" y="44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2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768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5A37EE5-444E-4E99-9BCE-8B4E4413A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30BB00-9B47-4670-8716-58D22017406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래픽 1">
            <a:extLst>
              <a:ext uri="{FF2B5EF4-FFF2-40B4-BE49-F238E27FC236}">
                <a16:creationId xmlns:a16="http://schemas.microsoft.com/office/drawing/2014/main" id="{3E6FFE08-DA00-42B0-AEEC-792FD0F41A3A}"/>
              </a:ext>
            </a:extLst>
          </p:cNvPr>
          <p:cNvSpPr/>
          <p:nvPr userDrawn="1"/>
        </p:nvSpPr>
        <p:spPr>
          <a:xfrm>
            <a:off x="10285616" y="3883794"/>
            <a:ext cx="1906384" cy="2974206"/>
          </a:xfrm>
          <a:custGeom>
            <a:avLst/>
            <a:gdLst>
              <a:gd name="connsiteX0" fmla="*/ 446 w 4394261"/>
              <a:gd name="connsiteY0" fmla="*/ 6856065 h 6855619"/>
              <a:gd name="connsiteX1" fmla="*/ 4395898 w 4394261"/>
              <a:gd name="connsiteY1" fmla="*/ 446 h 685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94261" h="6855619">
                <a:moveTo>
                  <a:pt x="446" y="6856065"/>
                </a:moveTo>
                <a:cubicBezTo>
                  <a:pt x="446" y="3069811"/>
                  <a:pt x="1968366" y="446"/>
                  <a:pt x="4395898" y="446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1">
            <a:extLst>
              <a:ext uri="{FF2B5EF4-FFF2-40B4-BE49-F238E27FC236}">
                <a16:creationId xmlns:a16="http://schemas.microsoft.com/office/drawing/2014/main" id="{ECEFBEFA-D10A-40FA-B886-7B0C89476038}"/>
              </a:ext>
            </a:extLst>
          </p:cNvPr>
          <p:cNvSpPr/>
          <p:nvPr userDrawn="1"/>
        </p:nvSpPr>
        <p:spPr>
          <a:xfrm flipH="1" flipV="1">
            <a:off x="-654518" y="0"/>
            <a:ext cx="1906384" cy="2974206"/>
          </a:xfrm>
          <a:custGeom>
            <a:avLst/>
            <a:gdLst>
              <a:gd name="connsiteX0" fmla="*/ 446 w 4394261"/>
              <a:gd name="connsiteY0" fmla="*/ 6856065 h 6855619"/>
              <a:gd name="connsiteX1" fmla="*/ 4395898 w 4394261"/>
              <a:gd name="connsiteY1" fmla="*/ 446 h 685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94261" h="6855619">
                <a:moveTo>
                  <a:pt x="446" y="6856065"/>
                </a:moveTo>
                <a:cubicBezTo>
                  <a:pt x="446" y="3069811"/>
                  <a:pt x="1968366" y="446"/>
                  <a:pt x="4395898" y="446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19760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5EBCACC-4324-47C0-A7A2-71714713071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682515D-4EF5-4E60-BD52-60C09472DF58}"/>
              </a:ext>
            </a:extLst>
          </p:cNvPr>
          <p:cNvCxnSpPr/>
          <p:nvPr userDrawn="1"/>
        </p:nvCxnSpPr>
        <p:spPr>
          <a:xfrm>
            <a:off x="1090300" y="381430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993B085A-A65A-45B9-BA0E-309E6DD1AB8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90300" y="-86570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CF42880-501B-4DB1-B2F9-990AE034A7DB}"/>
              </a:ext>
            </a:extLst>
          </p:cNvPr>
          <p:cNvCxnSpPr/>
          <p:nvPr userDrawn="1"/>
        </p:nvCxnSpPr>
        <p:spPr>
          <a:xfrm>
            <a:off x="11101700" y="381430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7CE877CA-5549-4667-B3CE-FDF7E6771BB3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1101700" y="-86570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43618C-9E2E-4CCF-9358-F898A37B39C5}"/>
              </a:ext>
            </a:extLst>
          </p:cNvPr>
          <p:cNvCxnSpPr/>
          <p:nvPr userDrawn="1"/>
        </p:nvCxnSpPr>
        <p:spPr>
          <a:xfrm flipV="1">
            <a:off x="1090300" y="5540571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66583F70-F3AE-40FE-BE4D-D5FC98365892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090300" y="6008571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F7C73F9C-9627-4E59-B5C8-AD0AE6F27C7C}"/>
              </a:ext>
            </a:extLst>
          </p:cNvPr>
          <p:cNvCxnSpPr/>
          <p:nvPr userDrawn="1"/>
        </p:nvCxnSpPr>
        <p:spPr>
          <a:xfrm flipV="1">
            <a:off x="11101700" y="5540571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E7D7533A-F0AE-419E-A898-298FA84BEA27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1101700" y="6008571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6071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A707128-4D84-4D67-960C-A35BF0AE669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517AC5A0-804E-42EB-A44B-2F4E7759C9CA}"/>
              </a:ext>
            </a:extLst>
          </p:cNvPr>
          <p:cNvCxnSpPr>
            <a:cxnSpLocks/>
          </p:cNvCxnSpPr>
          <p:nvPr userDrawn="1"/>
        </p:nvCxnSpPr>
        <p:spPr>
          <a:xfrm flipH="1">
            <a:off x="769500" y="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883F768-5E9F-483A-823B-39D0A5C2FC7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945000" y="17145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C0879A24-67E4-4DE7-828E-044C95F45C6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9500" y="60885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D712C75-9CCC-453F-90F0-4BBC2868F1C6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-945000" y="43740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799AAB28-B88E-43BB-8DAA-1421F841C764}"/>
              </a:ext>
            </a:extLst>
          </p:cNvPr>
          <p:cNvCxnSpPr>
            <a:cxnSpLocks/>
          </p:cNvCxnSpPr>
          <p:nvPr userDrawn="1"/>
        </p:nvCxnSpPr>
        <p:spPr>
          <a:xfrm>
            <a:off x="8763000" y="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BAE8E00A-F6B8-4643-BB73-09C54E475891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10477500" y="17145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5AC2B42F-53FA-4485-9B9F-15CC77D12C4F}"/>
              </a:ext>
            </a:extLst>
          </p:cNvPr>
          <p:cNvCxnSpPr>
            <a:cxnSpLocks/>
          </p:cNvCxnSpPr>
          <p:nvPr userDrawn="1"/>
        </p:nvCxnSpPr>
        <p:spPr>
          <a:xfrm flipV="1">
            <a:off x="8763000" y="60885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1D6E5E86-33A1-4732-BE18-5E270F74BE2F}"/>
              </a:ext>
            </a:extLst>
          </p:cNvPr>
          <p:cNvCxnSpPr>
            <a:cxnSpLocks/>
          </p:cNvCxnSpPr>
          <p:nvPr userDrawn="1"/>
        </p:nvCxnSpPr>
        <p:spPr>
          <a:xfrm rot="16200000" flipH="1" flipV="1">
            <a:off x="10477500" y="4374000"/>
            <a:ext cx="2659500" cy="7695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6521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4A36EB-E915-4018-BD01-EC5F0F55CA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511F3A1-6903-4EB9-9193-F1C4F3878BB1}"/>
              </a:ext>
            </a:extLst>
          </p:cNvPr>
          <p:cNvCxnSpPr/>
          <p:nvPr userDrawn="1"/>
        </p:nvCxnSpPr>
        <p:spPr>
          <a:xfrm>
            <a:off x="219776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FDEA52C-8F0C-4DBB-BD62-EB14200AB5E2}"/>
              </a:ext>
            </a:extLst>
          </p:cNvPr>
          <p:cNvCxnSpPr/>
          <p:nvPr userDrawn="1"/>
        </p:nvCxnSpPr>
        <p:spPr>
          <a:xfrm>
            <a:off x="437949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6DF5F352-8D2D-44DC-8068-311EED836935}"/>
              </a:ext>
            </a:extLst>
          </p:cNvPr>
          <p:cNvCxnSpPr/>
          <p:nvPr userDrawn="1"/>
        </p:nvCxnSpPr>
        <p:spPr>
          <a:xfrm>
            <a:off x="656122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3208A370-6CEE-4911-A199-4F8A510322F1}"/>
              </a:ext>
            </a:extLst>
          </p:cNvPr>
          <p:cNvCxnSpPr/>
          <p:nvPr userDrawn="1"/>
        </p:nvCxnSpPr>
        <p:spPr>
          <a:xfrm>
            <a:off x="874295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EDC40AA7-9AB5-40A6-8A47-4A38B53F757E}"/>
              </a:ext>
            </a:extLst>
          </p:cNvPr>
          <p:cNvCxnSpPr/>
          <p:nvPr userDrawn="1"/>
        </p:nvCxnSpPr>
        <p:spPr>
          <a:xfrm>
            <a:off x="11317705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E98FAF25-3B3F-45A0-8F77-B85DFF7D1975}"/>
              </a:ext>
            </a:extLst>
          </p:cNvPr>
          <p:cNvCxnSpPr/>
          <p:nvPr userDrawn="1"/>
        </p:nvCxnSpPr>
        <p:spPr>
          <a:xfrm>
            <a:off x="11535878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0323FB5D-44A3-4FD2-B086-8B31CE1A80FD}"/>
              </a:ext>
            </a:extLst>
          </p:cNvPr>
          <p:cNvCxnSpPr/>
          <p:nvPr userDrawn="1"/>
        </p:nvCxnSpPr>
        <p:spPr>
          <a:xfrm>
            <a:off x="11754051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F9B62A3A-7880-4636-ADCF-1638EBA1C87D}"/>
              </a:ext>
            </a:extLst>
          </p:cNvPr>
          <p:cNvCxnSpPr/>
          <p:nvPr userDrawn="1"/>
        </p:nvCxnSpPr>
        <p:spPr>
          <a:xfrm>
            <a:off x="11972224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7030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E2B940-E710-4401-99EE-D18240904C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별: 꼭짓점 10개 8">
            <a:extLst>
              <a:ext uri="{FF2B5EF4-FFF2-40B4-BE49-F238E27FC236}">
                <a16:creationId xmlns:a16="http://schemas.microsoft.com/office/drawing/2014/main" id="{84177C37-1D83-4BF1-AD32-35125581A631}"/>
              </a:ext>
            </a:extLst>
          </p:cNvPr>
          <p:cNvSpPr/>
          <p:nvPr userDrawn="1"/>
        </p:nvSpPr>
        <p:spPr>
          <a:xfrm rot="5400000">
            <a:off x="815740" y="-815739"/>
            <a:ext cx="1631484" cy="3262963"/>
          </a:xfrm>
          <a:custGeom>
            <a:avLst/>
            <a:gdLst>
              <a:gd name="connsiteX0" fmla="*/ -4 w 5293895"/>
              <a:gd name="connsiteY0" fmla="*/ 1828988 h 5293895"/>
              <a:gd name="connsiteX1" fmla="*/ 1222836 w 5293895"/>
              <a:gd name="connsiteY1" fmla="*/ 1662904 h 5293895"/>
              <a:gd name="connsiteX2" fmla="*/ 1011034 w 5293895"/>
              <a:gd name="connsiteY2" fmla="*/ 505514 h 5293895"/>
              <a:gd name="connsiteX3" fmla="*/ 2102982 w 5293895"/>
              <a:gd name="connsiteY3" fmla="*/ 1054739 h 5293895"/>
              <a:gd name="connsiteX4" fmla="*/ 2646948 w 5293895"/>
              <a:gd name="connsiteY4" fmla="*/ 0 h 5293895"/>
              <a:gd name="connsiteX5" fmla="*/ 3190913 w 5293895"/>
              <a:gd name="connsiteY5" fmla="*/ 1054739 h 5293895"/>
              <a:gd name="connsiteX6" fmla="*/ 4282861 w 5293895"/>
              <a:gd name="connsiteY6" fmla="*/ 505514 h 5293895"/>
              <a:gd name="connsiteX7" fmla="*/ 4071059 w 5293895"/>
              <a:gd name="connsiteY7" fmla="*/ 1662904 h 5293895"/>
              <a:gd name="connsiteX8" fmla="*/ 5293899 w 5293895"/>
              <a:gd name="connsiteY8" fmla="*/ 1828988 h 5293895"/>
              <a:gd name="connsiteX9" fmla="*/ 4407240 w 5293895"/>
              <a:gd name="connsiteY9" fmla="*/ 2646948 h 5293895"/>
              <a:gd name="connsiteX10" fmla="*/ 5293899 w 5293895"/>
              <a:gd name="connsiteY10" fmla="*/ 3464907 h 5293895"/>
              <a:gd name="connsiteX11" fmla="*/ 4071059 w 5293895"/>
              <a:gd name="connsiteY11" fmla="*/ 3630991 h 5293895"/>
              <a:gd name="connsiteX12" fmla="*/ 4282861 w 5293895"/>
              <a:gd name="connsiteY12" fmla="*/ 4788381 h 5293895"/>
              <a:gd name="connsiteX13" fmla="*/ 3190913 w 5293895"/>
              <a:gd name="connsiteY13" fmla="*/ 4239156 h 5293895"/>
              <a:gd name="connsiteX14" fmla="*/ 2646948 w 5293895"/>
              <a:gd name="connsiteY14" fmla="*/ 5293895 h 5293895"/>
              <a:gd name="connsiteX15" fmla="*/ 2102982 w 5293895"/>
              <a:gd name="connsiteY15" fmla="*/ 4239156 h 5293895"/>
              <a:gd name="connsiteX16" fmla="*/ 1011034 w 5293895"/>
              <a:gd name="connsiteY16" fmla="*/ 4788381 h 5293895"/>
              <a:gd name="connsiteX17" fmla="*/ 1222836 w 5293895"/>
              <a:gd name="connsiteY17" fmla="*/ 3630991 h 5293895"/>
              <a:gd name="connsiteX18" fmla="*/ -4 w 5293895"/>
              <a:gd name="connsiteY18" fmla="*/ 3464907 h 5293895"/>
              <a:gd name="connsiteX19" fmla="*/ 886655 w 5293895"/>
              <a:gd name="connsiteY19" fmla="*/ 2646948 h 5293895"/>
              <a:gd name="connsiteX20" fmla="*/ -4 w 5293895"/>
              <a:gd name="connsiteY20" fmla="*/ 1828988 h 5293895"/>
              <a:gd name="connsiteX0" fmla="*/ 3190917 w 5293903"/>
              <a:gd name="connsiteY0" fmla="*/ 1054739 h 5293895"/>
              <a:gd name="connsiteX1" fmla="*/ 4282865 w 5293903"/>
              <a:gd name="connsiteY1" fmla="*/ 505514 h 5293895"/>
              <a:gd name="connsiteX2" fmla="*/ 4071063 w 5293903"/>
              <a:gd name="connsiteY2" fmla="*/ 1662904 h 5293895"/>
              <a:gd name="connsiteX3" fmla="*/ 5293903 w 5293903"/>
              <a:gd name="connsiteY3" fmla="*/ 1828988 h 5293895"/>
              <a:gd name="connsiteX4" fmla="*/ 4407244 w 5293903"/>
              <a:gd name="connsiteY4" fmla="*/ 2646948 h 5293895"/>
              <a:gd name="connsiteX5" fmla="*/ 5293903 w 5293903"/>
              <a:gd name="connsiteY5" fmla="*/ 3464907 h 5293895"/>
              <a:gd name="connsiteX6" fmla="*/ 4071063 w 5293903"/>
              <a:gd name="connsiteY6" fmla="*/ 3630991 h 5293895"/>
              <a:gd name="connsiteX7" fmla="*/ 4282865 w 5293903"/>
              <a:gd name="connsiteY7" fmla="*/ 4788381 h 5293895"/>
              <a:gd name="connsiteX8" fmla="*/ 3190917 w 5293903"/>
              <a:gd name="connsiteY8" fmla="*/ 4239156 h 5293895"/>
              <a:gd name="connsiteX9" fmla="*/ 2646952 w 5293903"/>
              <a:gd name="connsiteY9" fmla="*/ 5293895 h 5293895"/>
              <a:gd name="connsiteX10" fmla="*/ 2102986 w 5293903"/>
              <a:gd name="connsiteY10" fmla="*/ 4239156 h 5293895"/>
              <a:gd name="connsiteX11" fmla="*/ 1011038 w 5293903"/>
              <a:gd name="connsiteY11" fmla="*/ 4788381 h 5293895"/>
              <a:gd name="connsiteX12" fmla="*/ 1222840 w 5293903"/>
              <a:gd name="connsiteY12" fmla="*/ 3630991 h 5293895"/>
              <a:gd name="connsiteX13" fmla="*/ 0 w 5293903"/>
              <a:gd name="connsiteY13" fmla="*/ 3464907 h 5293895"/>
              <a:gd name="connsiteX14" fmla="*/ 886659 w 5293903"/>
              <a:gd name="connsiteY14" fmla="*/ 2646948 h 5293895"/>
              <a:gd name="connsiteX15" fmla="*/ 0 w 5293903"/>
              <a:gd name="connsiteY15" fmla="*/ 1828988 h 5293895"/>
              <a:gd name="connsiteX16" fmla="*/ 1222840 w 5293903"/>
              <a:gd name="connsiteY16" fmla="*/ 1662904 h 5293895"/>
              <a:gd name="connsiteX17" fmla="*/ 1011038 w 5293903"/>
              <a:gd name="connsiteY17" fmla="*/ 505514 h 5293895"/>
              <a:gd name="connsiteX18" fmla="*/ 2102986 w 5293903"/>
              <a:gd name="connsiteY18" fmla="*/ 1054739 h 5293895"/>
              <a:gd name="connsiteX19" fmla="*/ 2646952 w 5293903"/>
              <a:gd name="connsiteY19" fmla="*/ 0 h 5293895"/>
              <a:gd name="connsiteX20" fmla="*/ 3282357 w 5293903"/>
              <a:gd name="connsiteY20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19" fmla="*/ 3282357 w 5293903"/>
              <a:gd name="connsiteY19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0" fmla="*/ 4071063 w 5293903"/>
              <a:gd name="connsiteY0" fmla="*/ 1662904 h 5293895"/>
              <a:gd name="connsiteX1" fmla="*/ 5293903 w 5293903"/>
              <a:gd name="connsiteY1" fmla="*/ 1828988 h 5293895"/>
              <a:gd name="connsiteX2" fmla="*/ 4407244 w 5293903"/>
              <a:gd name="connsiteY2" fmla="*/ 2646948 h 5293895"/>
              <a:gd name="connsiteX3" fmla="*/ 5293903 w 5293903"/>
              <a:gd name="connsiteY3" fmla="*/ 3464907 h 5293895"/>
              <a:gd name="connsiteX4" fmla="*/ 4071063 w 5293903"/>
              <a:gd name="connsiteY4" fmla="*/ 3630991 h 5293895"/>
              <a:gd name="connsiteX5" fmla="*/ 4282865 w 5293903"/>
              <a:gd name="connsiteY5" fmla="*/ 4788381 h 5293895"/>
              <a:gd name="connsiteX6" fmla="*/ 3190917 w 5293903"/>
              <a:gd name="connsiteY6" fmla="*/ 4239156 h 5293895"/>
              <a:gd name="connsiteX7" fmla="*/ 2646952 w 5293903"/>
              <a:gd name="connsiteY7" fmla="*/ 5293895 h 5293895"/>
              <a:gd name="connsiteX8" fmla="*/ 2102986 w 5293903"/>
              <a:gd name="connsiteY8" fmla="*/ 4239156 h 5293895"/>
              <a:gd name="connsiteX9" fmla="*/ 1011038 w 5293903"/>
              <a:gd name="connsiteY9" fmla="*/ 4788381 h 5293895"/>
              <a:gd name="connsiteX10" fmla="*/ 1222840 w 5293903"/>
              <a:gd name="connsiteY10" fmla="*/ 3630991 h 5293895"/>
              <a:gd name="connsiteX11" fmla="*/ 0 w 5293903"/>
              <a:gd name="connsiteY11" fmla="*/ 3464907 h 5293895"/>
              <a:gd name="connsiteX12" fmla="*/ 886659 w 5293903"/>
              <a:gd name="connsiteY12" fmla="*/ 2646948 h 5293895"/>
              <a:gd name="connsiteX13" fmla="*/ 0 w 5293903"/>
              <a:gd name="connsiteY13" fmla="*/ 1828988 h 5293895"/>
              <a:gd name="connsiteX14" fmla="*/ 1222840 w 5293903"/>
              <a:gd name="connsiteY14" fmla="*/ 1662904 h 5293895"/>
              <a:gd name="connsiteX15" fmla="*/ 1011038 w 5293903"/>
              <a:gd name="connsiteY15" fmla="*/ 505514 h 5293895"/>
              <a:gd name="connsiteX16" fmla="*/ 2102986 w 5293903"/>
              <a:gd name="connsiteY16" fmla="*/ 1054739 h 5293895"/>
              <a:gd name="connsiteX17" fmla="*/ 2646952 w 5293903"/>
              <a:gd name="connsiteY17" fmla="*/ 0 h 5293895"/>
              <a:gd name="connsiteX0" fmla="*/ 5293903 w 5293903"/>
              <a:gd name="connsiteY0" fmla="*/ 1828988 h 5293895"/>
              <a:gd name="connsiteX1" fmla="*/ 4407244 w 5293903"/>
              <a:gd name="connsiteY1" fmla="*/ 2646948 h 5293895"/>
              <a:gd name="connsiteX2" fmla="*/ 5293903 w 5293903"/>
              <a:gd name="connsiteY2" fmla="*/ 3464907 h 5293895"/>
              <a:gd name="connsiteX3" fmla="*/ 4071063 w 5293903"/>
              <a:gd name="connsiteY3" fmla="*/ 3630991 h 5293895"/>
              <a:gd name="connsiteX4" fmla="*/ 4282865 w 5293903"/>
              <a:gd name="connsiteY4" fmla="*/ 4788381 h 5293895"/>
              <a:gd name="connsiteX5" fmla="*/ 3190917 w 5293903"/>
              <a:gd name="connsiteY5" fmla="*/ 4239156 h 5293895"/>
              <a:gd name="connsiteX6" fmla="*/ 2646952 w 5293903"/>
              <a:gd name="connsiteY6" fmla="*/ 5293895 h 5293895"/>
              <a:gd name="connsiteX7" fmla="*/ 2102986 w 5293903"/>
              <a:gd name="connsiteY7" fmla="*/ 4239156 h 5293895"/>
              <a:gd name="connsiteX8" fmla="*/ 1011038 w 5293903"/>
              <a:gd name="connsiteY8" fmla="*/ 4788381 h 5293895"/>
              <a:gd name="connsiteX9" fmla="*/ 1222840 w 5293903"/>
              <a:gd name="connsiteY9" fmla="*/ 3630991 h 5293895"/>
              <a:gd name="connsiteX10" fmla="*/ 0 w 5293903"/>
              <a:gd name="connsiteY10" fmla="*/ 3464907 h 5293895"/>
              <a:gd name="connsiteX11" fmla="*/ 886659 w 5293903"/>
              <a:gd name="connsiteY11" fmla="*/ 2646948 h 5293895"/>
              <a:gd name="connsiteX12" fmla="*/ 0 w 5293903"/>
              <a:gd name="connsiteY12" fmla="*/ 1828988 h 5293895"/>
              <a:gd name="connsiteX13" fmla="*/ 1222840 w 5293903"/>
              <a:gd name="connsiteY13" fmla="*/ 1662904 h 5293895"/>
              <a:gd name="connsiteX14" fmla="*/ 1011038 w 5293903"/>
              <a:gd name="connsiteY14" fmla="*/ 505514 h 5293895"/>
              <a:gd name="connsiteX15" fmla="*/ 2102986 w 5293903"/>
              <a:gd name="connsiteY15" fmla="*/ 1054739 h 5293895"/>
              <a:gd name="connsiteX16" fmla="*/ 2646952 w 5293903"/>
              <a:gd name="connsiteY16" fmla="*/ 0 h 5293895"/>
              <a:gd name="connsiteX0" fmla="*/ 4407244 w 5293903"/>
              <a:gd name="connsiteY0" fmla="*/ 2646948 h 5293895"/>
              <a:gd name="connsiteX1" fmla="*/ 5293903 w 5293903"/>
              <a:gd name="connsiteY1" fmla="*/ 3464907 h 5293895"/>
              <a:gd name="connsiteX2" fmla="*/ 4071063 w 5293903"/>
              <a:gd name="connsiteY2" fmla="*/ 3630991 h 5293895"/>
              <a:gd name="connsiteX3" fmla="*/ 4282865 w 5293903"/>
              <a:gd name="connsiteY3" fmla="*/ 4788381 h 5293895"/>
              <a:gd name="connsiteX4" fmla="*/ 3190917 w 5293903"/>
              <a:gd name="connsiteY4" fmla="*/ 4239156 h 5293895"/>
              <a:gd name="connsiteX5" fmla="*/ 2646952 w 5293903"/>
              <a:gd name="connsiteY5" fmla="*/ 5293895 h 5293895"/>
              <a:gd name="connsiteX6" fmla="*/ 2102986 w 5293903"/>
              <a:gd name="connsiteY6" fmla="*/ 4239156 h 5293895"/>
              <a:gd name="connsiteX7" fmla="*/ 1011038 w 5293903"/>
              <a:gd name="connsiteY7" fmla="*/ 4788381 h 5293895"/>
              <a:gd name="connsiteX8" fmla="*/ 1222840 w 5293903"/>
              <a:gd name="connsiteY8" fmla="*/ 3630991 h 5293895"/>
              <a:gd name="connsiteX9" fmla="*/ 0 w 5293903"/>
              <a:gd name="connsiteY9" fmla="*/ 3464907 h 5293895"/>
              <a:gd name="connsiteX10" fmla="*/ 886659 w 5293903"/>
              <a:gd name="connsiteY10" fmla="*/ 2646948 h 5293895"/>
              <a:gd name="connsiteX11" fmla="*/ 0 w 5293903"/>
              <a:gd name="connsiteY11" fmla="*/ 1828988 h 5293895"/>
              <a:gd name="connsiteX12" fmla="*/ 1222840 w 5293903"/>
              <a:gd name="connsiteY12" fmla="*/ 1662904 h 5293895"/>
              <a:gd name="connsiteX13" fmla="*/ 1011038 w 5293903"/>
              <a:gd name="connsiteY13" fmla="*/ 505514 h 5293895"/>
              <a:gd name="connsiteX14" fmla="*/ 2102986 w 5293903"/>
              <a:gd name="connsiteY14" fmla="*/ 1054739 h 5293895"/>
              <a:gd name="connsiteX15" fmla="*/ 2646952 w 5293903"/>
              <a:gd name="connsiteY15" fmla="*/ 0 h 5293895"/>
              <a:gd name="connsiteX0" fmla="*/ 5293903 w 5293903"/>
              <a:gd name="connsiteY0" fmla="*/ 3464907 h 5293895"/>
              <a:gd name="connsiteX1" fmla="*/ 4071063 w 5293903"/>
              <a:gd name="connsiteY1" fmla="*/ 3630991 h 5293895"/>
              <a:gd name="connsiteX2" fmla="*/ 4282865 w 5293903"/>
              <a:gd name="connsiteY2" fmla="*/ 4788381 h 5293895"/>
              <a:gd name="connsiteX3" fmla="*/ 3190917 w 5293903"/>
              <a:gd name="connsiteY3" fmla="*/ 4239156 h 5293895"/>
              <a:gd name="connsiteX4" fmla="*/ 2646952 w 5293903"/>
              <a:gd name="connsiteY4" fmla="*/ 5293895 h 5293895"/>
              <a:gd name="connsiteX5" fmla="*/ 2102986 w 5293903"/>
              <a:gd name="connsiteY5" fmla="*/ 4239156 h 5293895"/>
              <a:gd name="connsiteX6" fmla="*/ 1011038 w 5293903"/>
              <a:gd name="connsiteY6" fmla="*/ 4788381 h 5293895"/>
              <a:gd name="connsiteX7" fmla="*/ 1222840 w 5293903"/>
              <a:gd name="connsiteY7" fmla="*/ 3630991 h 5293895"/>
              <a:gd name="connsiteX8" fmla="*/ 0 w 5293903"/>
              <a:gd name="connsiteY8" fmla="*/ 3464907 h 5293895"/>
              <a:gd name="connsiteX9" fmla="*/ 886659 w 5293903"/>
              <a:gd name="connsiteY9" fmla="*/ 2646948 h 5293895"/>
              <a:gd name="connsiteX10" fmla="*/ 0 w 5293903"/>
              <a:gd name="connsiteY10" fmla="*/ 1828988 h 5293895"/>
              <a:gd name="connsiteX11" fmla="*/ 1222840 w 5293903"/>
              <a:gd name="connsiteY11" fmla="*/ 1662904 h 5293895"/>
              <a:gd name="connsiteX12" fmla="*/ 1011038 w 5293903"/>
              <a:gd name="connsiteY12" fmla="*/ 505514 h 5293895"/>
              <a:gd name="connsiteX13" fmla="*/ 2102986 w 5293903"/>
              <a:gd name="connsiteY13" fmla="*/ 1054739 h 5293895"/>
              <a:gd name="connsiteX14" fmla="*/ 2646952 w 5293903"/>
              <a:gd name="connsiteY14" fmla="*/ 0 h 5293895"/>
              <a:gd name="connsiteX0" fmla="*/ 4071063 w 4282865"/>
              <a:gd name="connsiteY0" fmla="*/ 3630991 h 5293895"/>
              <a:gd name="connsiteX1" fmla="*/ 4282865 w 4282865"/>
              <a:gd name="connsiteY1" fmla="*/ 4788381 h 5293895"/>
              <a:gd name="connsiteX2" fmla="*/ 3190917 w 4282865"/>
              <a:gd name="connsiteY2" fmla="*/ 4239156 h 5293895"/>
              <a:gd name="connsiteX3" fmla="*/ 2646952 w 4282865"/>
              <a:gd name="connsiteY3" fmla="*/ 5293895 h 5293895"/>
              <a:gd name="connsiteX4" fmla="*/ 2102986 w 4282865"/>
              <a:gd name="connsiteY4" fmla="*/ 4239156 h 5293895"/>
              <a:gd name="connsiteX5" fmla="*/ 1011038 w 4282865"/>
              <a:gd name="connsiteY5" fmla="*/ 4788381 h 5293895"/>
              <a:gd name="connsiteX6" fmla="*/ 1222840 w 4282865"/>
              <a:gd name="connsiteY6" fmla="*/ 3630991 h 5293895"/>
              <a:gd name="connsiteX7" fmla="*/ 0 w 4282865"/>
              <a:gd name="connsiteY7" fmla="*/ 3464907 h 5293895"/>
              <a:gd name="connsiteX8" fmla="*/ 886659 w 4282865"/>
              <a:gd name="connsiteY8" fmla="*/ 2646948 h 5293895"/>
              <a:gd name="connsiteX9" fmla="*/ 0 w 4282865"/>
              <a:gd name="connsiteY9" fmla="*/ 1828988 h 5293895"/>
              <a:gd name="connsiteX10" fmla="*/ 1222840 w 4282865"/>
              <a:gd name="connsiteY10" fmla="*/ 1662904 h 5293895"/>
              <a:gd name="connsiteX11" fmla="*/ 1011038 w 4282865"/>
              <a:gd name="connsiteY11" fmla="*/ 505514 h 5293895"/>
              <a:gd name="connsiteX12" fmla="*/ 2102986 w 4282865"/>
              <a:gd name="connsiteY12" fmla="*/ 1054739 h 5293895"/>
              <a:gd name="connsiteX13" fmla="*/ 2646952 w 4282865"/>
              <a:gd name="connsiteY13" fmla="*/ 0 h 5293895"/>
              <a:gd name="connsiteX0" fmla="*/ 4282865 w 4282865"/>
              <a:gd name="connsiteY0" fmla="*/ 4788381 h 5293895"/>
              <a:gd name="connsiteX1" fmla="*/ 3190917 w 4282865"/>
              <a:gd name="connsiteY1" fmla="*/ 4239156 h 5293895"/>
              <a:gd name="connsiteX2" fmla="*/ 2646952 w 4282865"/>
              <a:gd name="connsiteY2" fmla="*/ 5293895 h 5293895"/>
              <a:gd name="connsiteX3" fmla="*/ 2102986 w 4282865"/>
              <a:gd name="connsiteY3" fmla="*/ 4239156 h 5293895"/>
              <a:gd name="connsiteX4" fmla="*/ 1011038 w 4282865"/>
              <a:gd name="connsiteY4" fmla="*/ 4788381 h 5293895"/>
              <a:gd name="connsiteX5" fmla="*/ 1222840 w 4282865"/>
              <a:gd name="connsiteY5" fmla="*/ 3630991 h 5293895"/>
              <a:gd name="connsiteX6" fmla="*/ 0 w 4282865"/>
              <a:gd name="connsiteY6" fmla="*/ 3464907 h 5293895"/>
              <a:gd name="connsiteX7" fmla="*/ 886659 w 4282865"/>
              <a:gd name="connsiteY7" fmla="*/ 2646948 h 5293895"/>
              <a:gd name="connsiteX8" fmla="*/ 0 w 4282865"/>
              <a:gd name="connsiteY8" fmla="*/ 1828988 h 5293895"/>
              <a:gd name="connsiteX9" fmla="*/ 1222840 w 4282865"/>
              <a:gd name="connsiteY9" fmla="*/ 1662904 h 5293895"/>
              <a:gd name="connsiteX10" fmla="*/ 1011038 w 4282865"/>
              <a:gd name="connsiteY10" fmla="*/ 505514 h 5293895"/>
              <a:gd name="connsiteX11" fmla="*/ 2102986 w 4282865"/>
              <a:gd name="connsiteY11" fmla="*/ 1054739 h 5293895"/>
              <a:gd name="connsiteX12" fmla="*/ 2646952 w 4282865"/>
              <a:gd name="connsiteY12" fmla="*/ 0 h 5293895"/>
              <a:gd name="connsiteX0" fmla="*/ 3190917 w 3190917"/>
              <a:gd name="connsiteY0" fmla="*/ 4239156 h 5293895"/>
              <a:gd name="connsiteX1" fmla="*/ 2646952 w 3190917"/>
              <a:gd name="connsiteY1" fmla="*/ 5293895 h 5293895"/>
              <a:gd name="connsiteX2" fmla="*/ 2102986 w 3190917"/>
              <a:gd name="connsiteY2" fmla="*/ 4239156 h 5293895"/>
              <a:gd name="connsiteX3" fmla="*/ 1011038 w 3190917"/>
              <a:gd name="connsiteY3" fmla="*/ 4788381 h 5293895"/>
              <a:gd name="connsiteX4" fmla="*/ 1222840 w 3190917"/>
              <a:gd name="connsiteY4" fmla="*/ 3630991 h 5293895"/>
              <a:gd name="connsiteX5" fmla="*/ 0 w 3190917"/>
              <a:gd name="connsiteY5" fmla="*/ 3464907 h 5293895"/>
              <a:gd name="connsiteX6" fmla="*/ 886659 w 3190917"/>
              <a:gd name="connsiteY6" fmla="*/ 2646948 h 5293895"/>
              <a:gd name="connsiteX7" fmla="*/ 0 w 3190917"/>
              <a:gd name="connsiteY7" fmla="*/ 1828988 h 5293895"/>
              <a:gd name="connsiteX8" fmla="*/ 1222840 w 3190917"/>
              <a:gd name="connsiteY8" fmla="*/ 1662904 h 5293895"/>
              <a:gd name="connsiteX9" fmla="*/ 1011038 w 3190917"/>
              <a:gd name="connsiteY9" fmla="*/ 505514 h 5293895"/>
              <a:gd name="connsiteX10" fmla="*/ 2102986 w 3190917"/>
              <a:gd name="connsiteY10" fmla="*/ 1054739 h 5293895"/>
              <a:gd name="connsiteX11" fmla="*/ 2646952 w 3190917"/>
              <a:gd name="connsiteY11" fmla="*/ 0 h 5293895"/>
              <a:gd name="connsiteX0" fmla="*/ 2646952 w 2646952"/>
              <a:gd name="connsiteY0" fmla="*/ 5293895 h 5293895"/>
              <a:gd name="connsiteX1" fmla="*/ 2102986 w 2646952"/>
              <a:gd name="connsiteY1" fmla="*/ 4239156 h 5293895"/>
              <a:gd name="connsiteX2" fmla="*/ 1011038 w 2646952"/>
              <a:gd name="connsiteY2" fmla="*/ 4788381 h 5293895"/>
              <a:gd name="connsiteX3" fmla="*/ 1222840 w 2646952"/>
              <a:gd name="connsiteY3" fmla="*/ 3630991 h 5293895"/>
              <a:gd name="connsiteX4" fmla="*/ 0 w 2646952"/>
              <a:gd name="connsiteY4" fmla="*/ 3464907 h 5293895"/>
              <a:gd name="connsiteX5" fmla="*/ 886659 w 2646952"/>
              <a:gd name="connsiteY5" fmla="*/ 2646948 h 5293895"/>
              <a:gd name="connsiteX6" fmla="*/ 0 w 2646952"/>
              <a:gd name="connsiteY6" fmla="*/ 1828988 h 5293895"/>
              <a:gd name="connsiteX7" fmla="*/ 1222840 w 2646952"/>
              <a:gd name="connsiteY7" fmla="*/ 1662904 h 5293895"/>
              <a:gd name="connsiteX8" fmla="*/ 1011038 w 2646952"/>
              <a:gd name="connsiteY8" fmla="*/ 505514 h 5293895"/>
              <a:gd name="connsiteX9" fmla="*/ 2102986 w 2646952"/>
              <a:gd name="connsiteY9" fmla="*/ 1054739 h 5293895"/>
              <a:gd name="connsiteX10" fmla="*/ 2646952 w 2646952"/>
              <a:gd name="connsiteY10" fmla="*/ 0 h 529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6952" h="5293895">
                <a:moveTo>
                  <a:pt x="2646952" y="5293895"/>
                </a:moveTo>
                <a:lnTo>
                  <a:pt x="2102986" y="4239156"/>
                </a:lnTo>
                <a:lnTo>
                  <a:pt x="1011038" y="4788381"/>
                </a:lnTo>
                <a:lnTo>
                  <a:pt x="1222840" y="3630991"/>
                </a:lnTo>
                <a:lnTo>
                  <a:pt x="0" y="3464907"/>
                </a:lnTo>
                <a:lnTo>
                  <a:pt x="886659" y="2646948"/>
                </a:lnTo>
                <a:lnTo>
                  <a:pt x="0" y="1828988"/>
                </a:lnTo>
                <a:lnTo>
                  <a:pt x="1222840" y="1662904"/>
                </a:lnTo>
                <a:lnTo>
                  <a:pt x="1011038" y="505514"/>
                </a:lnTo>
                <a:lnTo>
                  <a:pt x="2102986" y="1054739"/>
                </a:lnTo>
                <a:lnTo>
                  <a:pt x="2646952" y="0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별: 꼭짓점 10개 8">
            <a:extLst>
              <a:ext uri="{FF2B5EF4-FFF2-40B4-BE49-F238E27FC236}">
                <a16:creationId xmlns:a16="http://schemas.microsoft.com/office/drawing/2014/main" id="{2865ADA2-C9BC-410C-A584-0C1FCA02EC1E}"/>
              </a:ext>
            </a:extLst>
          </p:cNvPr>
          <p:cNvSpPr/>
          <p:nvPr userDrawn="1"/>
        </p:nvSpPr>
        <p:spPr>
          <a:xfrm rot="16200000" flipV="1">
            <a:off x="9744776" y="4410776"/>
            <a:ext cx="1631484" cy="3262963"/>
          </a:xfrm>
          <a:custGeom>
            <a:avLst/>
            <a:gdLst>
              <a:gd name="connsiteX0" fmla="*/ -4 w 5293895"/>
              <a:gd name="connsiteY0" fmla="*/ 1828988 h 5293895"/>
              <a:gd name="connsiteX1" fmla="*/ 1222836 w 5293895"/>
              <a:gd name="connsiteY1" fmla="*/ 1662904 h 5293895"/>
              <a:gd name="connsiteX2" fmla="*/ 1011034 w 5293895"/>
              <a:gd name="connsiteY2" fmla="*/ 505514 h 5293895"/>
              <a:gd name="connsiteX3" fmla="*/ 2102982 w 5293895"/>
              <a:gd name="connsiteY3" fmla="*/ 1054739 h 5293895"/>
              <a:gd name="connsiteX4" fmla="*/ 2646948 w 5293895"/>
              <a:gd name="connsiteY4" fmla="*/ 0 h 5293895"/>
              <a:gd name="connsiteX5" fmla="*/ 3190913 w 5293895"/>
              <a:gd name="connsiteY5" fmla="*/ 1054739 h 5293895"/>
              <a:gd name="connsiteX6" fmla="*/ 4282861 w 5293895"/>
              <a:gd name="connsiteY6" fmla="*/ 505514 h 5293895"/>
              <a:gd name="connsiteX7" fmla="*/ 4071059 w 5293895"/>
              <a:gd name="connsiteY7" fmla="*/ 1662904 h 5293895"/>
              <a:gd name="connsiteX8" fmla="*/ 5293899 w 5293895"/>
              <a:gd name="connsiteY8" fmla="*/ 1828988 h 5293895"/>
              <a:gd name="connsiteX9" fmla="*/ 4407240 w 5293895"/>
              <a:gd name="connsiteY9" fmla="*/ 2646948 h 5293895"/>
              <a:gd name="connsiteX10" fmla="*/ 5293899 w 5293895"/>
              <a:gd name="connsiteY10" fmla="*/ 3464907 h 5293895"/>
              <a:gd name="connsiteX11" fmla="*/ 4071059 w 5293895"/>
              <a:gd name="connsiteY11" fmla="*/ 3630991 h 5293895"/>
              <a:gd name="connsiteX12" fmla="*/ 4282861 w 5293895"/>
              <a:gd name="connsiteY12" fmla="*/ 4788381 h 5293895"/>
              <a:gd name="connsiteX13" fmla="*/ 3190913 w 5293895"/>
              <a:gd name="connsiteY13" fmla="*/ 4239156 h 5293895"/>
              <a:gd name="connsiteX14" fmla="*/ 2646948 w 5293895"/>
              <a:gd name="connsiteY14" fmla="*/ 5293895 h 5293895"/>
              <a:gd name="connsiteX15" fmla="*/ 2102982 w 5293895"/>
              <a:gd name="connsiteY15" fmla="*/ 4239156 h 5293895"/>
              <a:gd name="connsiteX16" fmla="*/ 1011034 w 5293895"/>
              <a:gd name="connsiteY16" fmla="*/ 4788381 h 5293895"/>
              <a:gd name="connsiteX17" fmla="*/ 1222836 w 5293895"/>
              <a:gd name="connsiteY17" fmla="*/ 3630991 h 5293895"/>
              <a:gd name="connsiteX18" fmla="*/ -4 w 5293895"/>
              <a:gd name="connsiteY18" fmla="*/ 3464907 h 5293895"/>
              <a:gd name="connsiteX19" fmla="*/ 886655 w 5293895"/>
              <a:gd name="connsiteY19" fmla="*/ 2646948 h 5293895"/>
              <a:gd name="connsiteX20" fmla="*/ -4 w 5293895"/>
              <a:gd name="connsiteY20" fmla="*/ 1828988 h 5293895"/>
              <a:gd name="connsiteX0" fmla="*/ 3190917 w 5293903"/>
              <a:gd name="connsiteY0" fmla="*/ 1054739 h 5293895"/>
              <a:gd name="connsiteX1" fmla="*/ 4282865 w 5293903"/>
              <a:gd name="connsiteY1" fmla="*/ 505514 h 5293895"/>
              <a:gd name="connsiteX2" fmla="*/ 4071063 w 5293903"/>
              <a:gd name="connsiteY2" fmla="*/ 1662904 h 5293895"/>
              <a:gd name="connsiteX3" fmla="*/ 5293903 w 5293903"/>
              <a:gd name="connsiteY3" fmla="*/ 1828988 h 5293895"/>
              <a:gd name="connsiteX4" fmla="*/ 4407244 w 5293903"/>
              <a:gd name="connsiteY4" fmla="*/ 2646948 h 5293895"/>
              <a:gd name="connsiteX5" fmla="*/ 5293903 w 5293903"/>
              <a:gd name="connsiteY5" fmla="*/ 3464907 h 5293895"/>
              <a:gd name="connsiteX6" fmla="*/ 4071063 w 5293903"/>
              <a:gd name="connsiteY6" fmla="*/ 3630991 h 5293895"/>
              <a:gd name="connsiteX7" fmla="*/ 4282865 w 5293903"/>
              <a:gd name="connsiteY7" fmla="*/ 4788381 h 5293895"/>
              <a:gd name="connsiteX8" fmla="*/ 3190917 w 5293903"/>
              <a:gd name="connsiteY8" fmla="*/ 4239156 h 5293895"/>
              <a:gd name="connsiteX9" fmla="*/ 2646952 w 5293903"/>
              <a:gd name="connsiteY9" fmla="*/ 5293895 h 5293895"/>
              <a:gd name="connsiteX10" fmla="*/ 2102986 w 5293903"/>
              <a:gd name="connsiteY10" fmla="*/ 4239156 h 5293895"/>
              <a:gd name="connsiteX11" fmla="*/ 1011038 w 5293903"/>
              <a:gd name="connsiteY11" fmla="*/ 4788381 h 5293895"/>
              <a:gd name="connsiteX12" fmla="*/ 1222840 w 5293903"/>
              <a:gd name="connsiteY12" fmla="*/ 3630991 h 5293895"/>
              <a:gd name="connsiteX13" fmla="*/ 0 w 5293903"/>
              <a:gd name="connsiteY13" fmla="*/ 3464907 h 5293895"/>
              <a:gd name="connsiteX14" fmla="*/ 886659 w 5293903"/>
              <a:gd name="connsiteY14" fmla="*/ 2646948 h 5293895"/>
              <a:gd name="connsiteX15" fmla="*/ 0 w 5293903"/>
              <a:gd name="connsiteY15" fmla="*/ 1828988 h 5293895"/>
              <a:gd name="connsiteX16" fmla="*/ 1222840 w 5293903"/>
              <a:gd name="connsiteY16" fmla="*/ 1662904 h 5293895"/>
              <a:gd name="connsiteX17" fmla="*/ 1011038 w 5293903"/>
              <a:gd name="connsiteY17" fmla="*/ 505514 h 5293895"/>
              <a:gd name="connsiteX18" fmla="*/ 2102986 w 5293903"/>
              <a:gd name="connsiteY18" fmla="*/ 1054739 h 5293895"/>
              <a:gd name="connsiteX19" fmla="*/ 2646952 w 5293903"/>
              <a:gd name="connsiteY19" fmla="*/ 0 h 5293895"/>
              <a:gd name="connsiteX20" fmla="*/ 3282357 w 5293903"/>
              <a:gd name="connsiteY20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19" fmla="*/ 3282357 w 5293903"/>
              <a:gd name="connsiteY19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0" fmla="*/ 4071063 w 5293903"/>
              <a:gd name="connsiteY0" fmla="*/ 1662904 h 5293895"/>
              <a:gd name="connsiteX1" fmla="*/ 5293903 w 5293903"/>
              <a:gd name="connsiteY1" fmla="*/ 1828988 h 5293895"/>
              <a:gd name="connsiteX2" fmla="*/ 4407244 w 5293903"/>
              <a:gd name="connsiteY2" fmla="*/ 2646948 h 5293895"/>
              <a:gd name="connsiteX3" fmla="*/ 5293903 w 5293903"/>
              <a:gd name="connsiteY3" fmla="*/ 3464907 h 5293895"/>
              <a:gd name="connsiteX4" fmla="*/ 4071063 w 5293903"/>
              <a:gd name="connsiteY4" fmla="*/ 3630991 h 5293895"/>
              <a:gd name="connsiteX5" fmla="*/ 4282865 w 5293903"/>
              <a:gd name="connsiteY5" fmla="*/ 4788381 h 5293895"/>
              <a:gd name="connsiteX6" fmla="*/ 3190917 w 5293903"/>
              <a:gd name="connsiteY6" fmla="*/ 4239156 h 5293895"/>
              <a:gd name="connsiteX7" fmla="*/ 2646952 w 5293903"/>
              <a:gd name="connsiteY7" fmla="*/ 5293895 h 5293895"/>
              <a:gd name="connsiteX8" fmla="*/ 2102986 w 5293903"/>
              <a:gd name="connsiteY8" fmla="*/ 4239156 h 5293895"/>
              <a:gd name="connsiteX9" fmla="*/ 1011038 w 5293903"/>
              <a:gd name="connsiteY9" fmla="*/ 4788381 h 5293895"/>
              <a:gd name="connsiteX10" fmla="*/ 1222840 w 5293903"/>
              <a:gd name="connsiteY10" fmla="*/ 3630991 h 5293895"/>
              <a:gd name="connsiteX11" fmla="*/ 0 w 5293903"/>
              <a:gd name="connsiteY11" fmla="*/ 3464907 h 5293895"/>
              <a:gd name="connsiteX12" fmla="*/ 886659 w 5293903"/>
              <a:gd name="connsiteY12" fmla="*/ 2646948 h 5293895"/>
              <a:gd name="connsiteX13" fmla="*/ 0 w 5293903"/>
              <a:gd name="connsiteY13" fmla="*/ 1828988 h 5293895"/>
              <a:gd name="connsiteX14" fmla="*/ 1222840 w 5293903"/>
              <a:gd name="connsiteY14" fmla="*/ 1662904 h 5293895"/>
              <a:gd name="connsiteX15" fmla="*/ 1011038 w 5293903"/>
              <a:gd name="connsiteY15" fmla="*/ 505514 h 5293895"/>
              <a:gd name="connsiteX16" fmla="*/ 2102986 w 5293903"/>
              <a:gd name="connsiteY16" fmla="*/ 1054739 h 5293895"/>
              <a:gd name="connsiteX17" fmla="*/ 2646952 w 5293903"/>
              <a:gd name="connsiteY17" fmla="*/ 0 h 5293895"/>
              <a:gd name="connsiteX0" fmla="*/ 5293903 w 5293903"/>
              <a:gd name="connsiteY0" fmla="*/ 1828988 h 5293895"/>
              <a:gd name="connsiteX1" fmla="*/ 4407244 w 5293903"/>
              <a:gd name="connsiteY1" fmla="*/ 2646948 h 5293895"/>
              <a:gd name="connsiteX2" fmla="*/ 5293903 w 5293903"/>
              <a:gd name="connsiteY2" fmla="*/ 3464907 h 5293895"/>
              <a:gd name="connsiteX3" fmla="*/ 4071063 w 5293903"/>
              <a:gd name="connsiteY3" fmla="*/ 3630991 h 5293895"/>
              <a:gd name="connsiteX4" fmla="*/ 4282865 w 5293903"/>
              <a:gd name="connsiteY4" fmla="*/ 4788381 h 5293895"/>
              <a:gd name="connsiteX5" fmla="*/ 3190917 w 5293903"/>
              <a:gd name="connsiteY5" fmla="*/ 4239156 h 5293895"/>
              <a:gd name="connsiteX6" fmla="*/ 2646952 w 5293903"/>
              <a:gd name="connsiteY6" fmla="*/ 5293895 h 5293895"/>
              <a:gd name="connsiteX7" fmla="*/ 2102986 w 5293903"/>
              <a:gd name="connsiteY7" fmla="*/ 4239156 h 5293895"/>
              <a:gd name="connsiteX8" fmla="*/ 1011038 w 5293903"/>
              <a:gd name="connsiteY8" fmla="*/ 4788381 h 5293895"/>
              <a:gd name="connsiteX9" fmla="*/ 1222840 w 5293903"/>
              <a:gd name="connsiteY9" fmla="*/ 3630991 h 5293895"/>
              <a:gd name="connsiteX10" fmla="*/ 0 w 5293903"/>
              <a:gd name="connsiteY10" fmla="*/ 3464907 h 5293895"/>
              <a:gd name="connsiteX11" fmla="*/ 886659 w 5293903"/>
              <a:gd name="connsiteY11" fmla="*/ 2646948 h 5293895"/>
              <a:gd name="connsiteX12" fmla="*/ 0 w 5293903"/>
              <a:gd name="connsiteY12" fmla="*/ 1828988 h 5293895"/>
              <a:gd name="connsiteX13" fmla="*/ 1222840 w 5293903"/>
              <a:gd name="connsiteY13" fmla="*/ 1662904 h 5293895"/>
              <a:gd name="connsiteX14" fmla="*/ 1011038 w 5293903"/>
              <a:gd name="connsiteY14" fmla="*/ 505514 h 5293895"/>
              <a:gd name="connsiteX15" fmla="*/ 2102986 w 5293903"/>
              <a:gd name="connsiteY15" fmla="*/ 1054739 h 5293895"/>
              <a:gd name="connsiteX16" fmla="*/ 2646952 w 5293903"/>
              <a:gd name="connsiteY16" fmla="*/ 0 h 5293895"/>
              <a:gd name="connsiteX0" fmla="*/ 4407244 w 5293903"/>
              <a:gd name="connsiteY0" fmla="*/ 2646948 h 5293895"/>
              <a:gd name="connsiteX1" fmla="*/ 5293903 w 5293903"/>
              <a:gd name="connsiteY1" fmla="*/ 3464907 h 5293895"/>
              <a:gd name="connsiteX2" fmla="*/ 4071063 w 5293903"/>
              <a:gd name="connsiteY2" fmla="*/ 3630991 h 5293895"/>
              <a:gd name="connsiteX3" fmla="*/ 4282865 w 5293903"/>
              <a:gd name="connsiteY3" fmla="*/ 4788381 h 5293895"/>
              <a:gd name="connsiteX4" fmla="*/ 3190917 w 5293903"/>
              <a:gd name="connsiteY4" fmla="*/ 4239156 h 5293895"/>
              <a:gd name="connsiteX5" fmla="*/ 2646952 w 5293903"/>
              <a:gd name="connsiteY5" fmla="*/ 5293895 h 5293895"/>
              <a:gd name="connsiteX6" fmla="*/ 2102986 w 5293903"/>
              <a:gd name="connsiteY6" fmla="*/ 4239156 h 5293895"/>
              <a:gd name="connsiteX7" fmla="*/ 1011038 w 5293903"/>
              <a:gd name="connsiteY7" fmla="*/ 4788381 h 5293895"/>
              <a:gd name="connsiteX8" fmla="*/ 1222840 w 5293903"/>
              <a:gd name="connsiteY8" fmla="*/ 3630991 h 5293895"/>
              <a:gd name="connsiteX9" fmla="*/ 0 w 5293903"/>
              <a:gd name="connsiteY9" fmla="*/ 3464907 h 5293895"/>
              <a:gd name="connsiteX10" fmla="*/ 886659 w 5293903"/>
              <a:gd name="connsiteY10" fmla="*/ 2646948 h 5293895"/>
              <a:gd name="connsiteX11" fmla="*/ 0 w 5293903"/>
              <a:gd name="connsiteY11" fmla="*/ 1828988 h 5293895"/>
              <a:gd name="connsiteX12" fmla="*/ 1222840 w 5293903"/>
              <a:gd name="connsiteY12" fmla="*/ 1662904 h 5293895"/>
              <a:gd name="connsiteX13" fmla="*/ 1011038 w 5293903"/>
              <a:gd name="connsiteY13" fmla="*/ 505514 h 5293895"/>
              <a:gd name="connsiteX14" fmla="*/ 2102986 w 5293903"/>
              <a:gd name="connsiteY14" fmla="*/ 1054739 h 5293895"/>
              <a:gd name="connsiteX15" fmla="*/ 2646952 w 5293903"/>
              <a:gd name="connsiteY15" fmla="*/ 0 h 5293895"/>
              <a:gd name="connsiteX0" fmla="*/ 5293903 w 5293903"/>
              <a:gd name="connsiteY0" fmla="*/ 3464907 h 5293895"/>
              <a:gd name="connsiteX1" fmla="*/ 4071063 w 5293903"/>
              <a:gd name="connsiteY1" fmla="*/ 3630991 h 5293895"/>
              <a:gd name="connsiteX2" fmla="*/ 4282865 w 5293903"/>
              <a:gd name="connsiteY2" fmla="*/ 4788381 h 5293895"/>
              <a:gd name="connsiteX3" fmla="*/ 3190917 w 5293903"/>
              <a:gd name="connsiteY3" fmla="*/ 4239156 h 5293895"/>
              <a:gd name="connsiteX4" fmla="*/ 2646952 w 5293903"/>
              <a:gd name="connsiteY4" fmla="*/ 5293895 h 5293895"/>
              <a:gd name="connsiteX5" fmla="*/ 2102986 w 5293903"/>
              <a:gd name="connsiteY5" fmla="*/ 4239156 h 5293895"/>
              <a:gd name="connsiteX6" fmla="*/ 1011038 w 5293903"/>
              <a:gd name="connsiteY6" fmla="*/ 4788381 h 5293895"/>
              <a:gd name="connsiteX7" fmla="*/ 1222840 w 5293903"/>
              <a:gd name="connsiteY7" fmla="*/ 3630991 h 5293895"/>
              <a:gd name="connsiteX8" fmla="*/ 0 w 5293903"/>
              <a:gd name="connsiteY8" fmla="*/ 3464907 h 5293895"/>
              <a:gd name="connsiteX9" fmla="*/ 886659 w 5293903"/>
              <a:gd name="connsiteY9" fmla="*/ 2646948 h 5293895"/>
              <a:gd name="connsiteX10" fmla="*/ 0 w 5293903"/>
              <a:gd name="connsiteY10" fmla="*/ 1828988 h 5293895"/>
              <a:gd name="connsiteX11" fmla="*/ 1222840 w 5293903"/>
              <a:gd name="connsiteY11" fmla="*/ 1662904 h 5293895"/>
              <a:gd name="connsiteX12" fmla="*/ 1011038 w 5293903"/>
              <a:gd name="connsiteY12" fmla="*/ 505514 h 5293895"/>
              <a:gd name="connsiteX13" fmla="*/ 2102986 w 5293903"/>
              <a:gd name="connsiteY13" fmla="*/ 1054739 h 5293895"/>
              <a:gd name="connsiteX14" fmla="*/ 2646952 w 5293903"/>
              <a:gd name="connsiteY14" fmla="*/ 0 h 5293895"/>
              <a:gd name="connsiteX0" fmla="*/ 4071063 w 4282865"/>
              <a:gd name="connsiteY0" fmla="*/ 3630991 h 5293895"/>
              <a:gd name="connsiteX1" fmla="*/ 4282865 w 4282865"/>
              <a:gd name="connsiteY1" fmla="*/ 4788381 h 5293895"/>
              <a:gd name="connsiteX2" fmla="*/ 3190917 w 4282865"/>
              <a:gd name="connsiteY2" fmla="*/ 4239156 h 5293895"/>
              <a:gd name="connsiteX3" fmla="*/ 2646952 w 4282865"/>
              <a:gd name="connsiteY3" fmla="*/ 5293895 h 5293895"/>
              <a:gd name="connsiteX4" fmla="*/ 2102986 w 4282865"/>
              <a:gd name="connsiteY4" fmla="*/ 4239156 h 5293895"/>
              <a:gd name="connsiteX5" fmla="*/ 1011038 w 4282865"/>
              <a:gd name="connsiteY5" fmla="*/ 4788381 h 5293895"/>
              <a:gd name="connsiteX6" fmla="*/ 1222840 w 4282865"/>
              <a:gd name="connsiteY6" fmla="*/ 3630991 h 5293895"/>
              <a:gd name="connsiteX7" fmla="*/ 0 w 4282865"/>
              <a:gd name="connsiteY7" fmla="*/ 3464907 h 5293895"/>
              <a:gd name="connsiteX8" fmla="*/ 886659 w 4282865"/>
              <a:gd name="connsiteY8" fmla="*/ 2646948 h 5293895"/>
              <a:gd name="connsiteX9" fmla="*/ 0 w 4282865"/>
              <a:gd name="connsiteY9" fmla="*/ 1828988 h 5293895"/>
              <a:gd name="connsiteX10" fmla="*/ 1222840 w 4282865"/>
              <a:gd name="connsiteY10" fmla="*/ 1662904 h 5293895"/>
              <a:gd name="connsiteX11" fmla="*/ 1011038 w 4282865"/>
              <a:gd name="connsiteY11" fmla="*/ 505514 h 5293895"/>
              <a:gd name="connsiteX12" fmla="*/ 2102986 w 4282865"/>
              <a:gd name="connsiteY12" fmla="*/ 1054739 h 5293895"/>
              <a:gd name="connsiteX13" fmla="*/ 2646952 w 4282865"/>
              <a:gd name="connsiteY13" fmla="*/ 0 h 5293895"/>
              <a:gd name="connsiteX0" fmla="*/ 4282865 w 4282865"/>
              <a:gd name="connsiteY0" fmla="*/ 4788381 h 5293895"/>
              <a:gd name="connsiteX1" fmla="*/ 3190917 w 4282865"/>
              <a:gd name="connsiteY1" fmla="*/ 4239156 h 5293895"/>
              <a:gd name="connsiteX2" fmla="*/ 2646952 w 4282865"/>
              <a:gd name="connsiteY2" fmla="*/ 5293895 h 5293895"/>
              <a:gd name="connsiteX3" fmla="*/ 2102986 w 4282865"/>
              <a:gd name="connsiteY3" fmla="*/ 4239156 h 5293895"/>
              <a:gd name="connsiteX4" fmla="*/ 1011038 w 4282865"/>
              <a:gd name="connsiteY4" fmla="*/ 4788381 h 5293895"/>
              <a:gd name="connsiteX5" fmla="*/ 1222840 w 4282865"/>
              <a:gd name="connsiteY5" fmla="*/ 3630991 h 5293895"/>
              <a:gd name="connsiteX6" fmla="*/ 0 w 4282865"/>
              <a:gd name="connsiteY6" fmla="*/ 3464907 h 5293895"/>
              <a:gd name="connsiteX7" fmla="*/ 886659 w 4282865"/>
              <a:gd name="connsiteY7" fmla="*/ 2646948 h 5293895"/>
              <a:gd name="connsiteX8" fmla="*/ 0 w 4282865"/>
              <a:gd name="connsiteY8" fmla="*/ 1828988 h 5293895"/>
              <a:gd name="connsiteX9" fmla="*/ 1222840 w 4282865"/>
              <a:gd name="connsiteY9" fmla="*/ 1662904 h 5293895"/>
              <a:gd name="connsiteX10" fmla="*/ 1011038 w 4282865"/>
              <a:gd name="connsiteY10" fmla="*/ 505514 h 5293895"/>
              <a:gd name="connsiteX11" fmla="*/ 2102986 w 4282865"/>
              <a:gd name="connsiteY11" fmla="*/ 1054739 h 5293895"/>
              <a:gd name="connsiteX12" fmla="*/ 2646952 w 4282865"/>
              <a:gd name="connsiteY12" fmla="*/ 0 h 5293895"/>
              <a:gd name="connsiteX0" fmla="*/ 3190917 w 3190917"/>
              <a:gd name="connsiteY0" fmla="*/ 4239156 h 5293895"/>
              <a:gd name="connsiteX1" fmla="*/ 2646952 w 3190917"/>
              <a:gd name="connsiteY1" fmla="*/ 5293895 h 5293895"/>
              <a:gd name="connsiteX2" fmla="*/ 2102986 w 3190917"/>
              <a:gd name="connsiteY2" fmla="*/ 4239156 h 5293895"/>
              <a:gd name="connsiteX3" fmla="*/ 1011038 w 3190917"/>
              <a:gd name="connsiteY3" fmla="*/ 4788381 h 5293895"/>
              <a:gd name="connsiteX4" fmla="*/ 1222840 w 3190917"/>
              <a:gd name="connsiteY4" fmla="*/ 3630991 h 5293895"/>
              <a:gd name="connsiteX5" fmla="*/ 0 w 3190917"/>
              <a:gd name="connsiteY5" fmla="*/ 3464907 h 5293895"/>
              <a:gd name="connsiteX6" fmla="*/ 886659 w 3190917"/>
              <a:gd name="connsiteY6" fmla="*/ 2646948 h 5293895"/>
              <a:gd name="connsiteX7" fmla="*/ 0 w 3190917"/>
              <a:gd name="connsiteY7" fmla="*/ 1828988 h 5293895"/>
              <a:gd name="connsiteX8" fmla="*/ 1222840 w 3190917"/>
              <a:gd name="connsiteY8" fmla="*/ 1662904 h 5293895"/>
              <a:gd name="connsiteX9" fmla="*/ 1011038 w 3190917"/>
              <a:gd name="connsiteY9" fmla="*/ 505514 h 5293895"/>
              <a:gd name="connsiteX10" fmla="*/ 2102986 w 3190917"/>
              <a:gd name="connsiteY10" fmla="*/ 1054739 h 5293895"/>
              <a:gd name="connsiteX11" fmla="*/ 2646952 w 3190917"/>
              <a:gd name="connsiteY11" fmla="*/ 0 h 5293895"/>
              <a:gd name="connsiteX0" fmla="*/ 2646952 w 2646952"/>
              <a:gd name="connsiteY0" fmla="*/ 5293895 h 5293895"/>
              <a:gd name="connsiteX1" fmla="*/ 2102986 w 2646952"/>
              <a:gd name="connsiteY1" fmla="*/ 4239156 h 5293895"/>
              <a:gd name="connsiteX2" fmla="*/ 1011038 w 2646952"/>
              <a:gd name="connsiteY2" fmla="*/ 4788381 h 5293895"/>
              <a:gd name="connsiteX3" fmla="*/ 1222840 w 2646952"/>
              <a:gd name="connsiteY3" fmla="*/ 3630991 h 5293895"/>
              <a:gd name="connsiteX4" fmla="*/ 0 w 2646952"/>
              <a:gd name="connsiteY4" fmla="*/ 3464907 h 5293895"/>
              <a:gd name="connsiteX5" fmla="*/ 886659 w 2646952"/>
              <a:gd name="connsiteY5" fmla="*/ 2646948 h 5293895"/>
              <a:gd name="connsiteX6" fmla="*/ 0 w 2646952"/>
              <a:gd name="connsiteY6" fmla="*/ 1828988 h 5293895"/>
              <a:gd name="connsiteX7" fmla="*/ 1222840 w 2646952"/>
              <a:gd name="connsiteY7" fmla="*/ 1662904 h 5293895"/>
              <a:gd name="connsiteX8" fmla="*/ 1011038 w 2646952"/>
              <a:gd name="connsiteY8" fmla="*/ 505514 h 5293895"/>
              <a:gd name="connsiteX9" fmla="*/ 2102986 w 2646952"/>
              <a:gd name="connsiteY9" fmla="*/ 1054739 h 5293895"/>
              <a:gd name="connsiteX10" fmla="*/ 2646952 w 2646952"/>
              <a:gd name="connsiteY10" fmla="*/ 0 h 529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6952" h="5293895">
                <a:moveTo>
                  <a:pt x="2646952" y="5293895"/>
                </a:moveTo>
                <a:lnTo>
                  <a:pt x="2102986" y="4239156"/>
                </a:lnTo>
                <a:lnTo>
                  <a:pt x="1011038" y="4788381"/>
                </a:lnTo>
                <a:lnTo>
                  <a:pt x="1222840" y="3630991"/>
                </a:lnTo>
                <a:lnTo>
                  <a:pt x="0" y="3464907"/>
                </a:lnTo>
                <a:lnTo>
                  <a:pt x="886659" y="2646948"/>
                </a:lnTo>
                <a:lnTo>
                  <a:pt x="0" y="1828988"/>
                </a:lnTo>
                <a:lnTo>
                  <a:pt x="1222840" y="1662904"/>
                </a:lnTo>
                <a:lnTo>
                  <a:pt x="1011038" y="505514"/>
                </a:lnTo>
                <a:lnTo>
                  <a:pt x="2102986" y="1054739"/>
                </a:lnTo>
                <a:lnTo>
                  <a:pt x="2646952" y="0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47520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00399AC-DDE8-4C05-B6BA-47750DA9F9C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CACC44D-A2DD-41CB-A48C-B3632B5578A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29107"/>
            <a:ext cx="12192000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12896E3-DD07-4C44-AFF7-8E3BB6EB8B8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81238" y="60893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EBFADEA-76AD-4B89-9979-36C939AF1C30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1110762" y="60893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6271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FABF151-9F88-4A47-89AE-309D2958EFA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8B37ACBE-C5D8-46FF-9700-DEBFA1B05C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622300"/>
            <a:ext cx="936000" cy="936000"/>
            <a:chOff x="4318000" y="685800"/>
            <a:chExt cx="1574800" cy="1574800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FEE626AD-325C-49A7-A2E7-ACE50AA7897D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BF60D8CE-504F-4F66-B06B-031D6CDCECA9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874FDB3-BFC5-4C42-992C-AB3F42C5FBB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5299700"/>
            <a:ext cx="936000" cy="936000"/>
            <a:chOff x="4318000" y="685800"/>
            <a:chExt cx="1574800" cy="1574800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F3859A15-7733-4477-AF9C-0CCA79F6F00B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D8F1CF2F-4BB4-41E0-8A94-45D96810010F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81B5BBB6-CE82-4ACF-85C4-5EAB5CE4D0D0}"/>
              </a:ext>
            </a:extLst>
          </p:cNvPr>
          <p:cNvCxnSpPr>
            <a:cxnSpLocks/>
          </p:cNvCxnSpPr>
          <p:nvPr userDrawn="1"/>
        </p:nvCxnSpPr>
        <p:spPr>
          <a:xfrm>
            <a:off x="11930743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924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30BB00-9B47-4670-8716-58D22017406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순서도: 대조 2">
            <a:extLst>
              <a:ext uri="{FF2B5EF4-FFF2-40B4-BE49-F238E27FC236}">
                <a16:creationId xmlns:a16="http://schemas.microsoft.com/office/drawing/2014/main" id="{F7E37605-1AD6-48A8-A6FC-1C5E66B2DF3D}"/>
              </a:ext>
            </a:extLst>
          </p:cNvPr>
          <p:cNvSpPr/>
          <p:nvPr userDrawn="1"/>
        </p:nvSpPr>
        <p:spPr>
          <a:xfrm>
            <a:off x="0" y="0"/>
            <a:ext cx="1395663" cy="2791326"/>
          </a:xfrm>
          <a:prstGeom prst="flowChartCollat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순서도: 대조 8">
            <a:extLst>
              <a:ext uri="{FF2B5EF4-FFF2-40B4-BE49-F238E27FC236}">
                <a16:creationId xmlns:a16="http://schemas.microsoft.com/office/drawing/2014/main" id="{BFAAE0CF-96AF-42E3-8C98-D2B7DB38A7D8}"/>
              </a:ext>
            </a:extLst>
          </p:cNvPr>
          <p:cNvSpPr/>
          <p:nvPr userDrawn="1"/>
        </p:nvSpPr>
        <p:spPr>
          <a:xfrm>
            <a:off x="10796337" y="4066674"/>
            <a:ext cx="1395663" cy="2791326"/>
          </a:xfrm>
          <a:prstGeom prst="flowChartCollat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4689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5EBCACC-4324-47C0-A7A2-71714713071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14802F8F-C6BF-4962-A1DB-CA9CD7CF3AA0}"/>
              </a:ext>
            </a:extLst>
          </p:cNvPr>
          <p:cNvSpPr/>
          <p:nvPr userDrawn="1"/>
        </p:nvSpPr>
        <p:spPr>
          <a:xfrm rot="5400000">
            <a:off x="1229627" y="3169117"/>
            <a:ext cx="2459255" cy="4918509"/>
          </a:xfrm>
          <a:custGeom>
            <a:avLst/>
            <a:gdLst>
              <a:gd name="connsiteX0" fmla="*/ 0 w 6858000"/>
              <a:gd name="connsiteY0" fmla="*/ 3429000 h 6858000"/>
              <a:gd name="connsiteX1" fmla="*/ 3429000 w 6858000"/>
              <a:gd name="connsiteY1" fmla="*/ 0 h 6858000"/>
              <a:gd name="connsiteX2" fmla="*/ 6858000 w 6858000"/>
              <a:gd name="connsiteY2" fmla="*/ 3429000 h 6858000"/>
              <a:gd name="connsiteX3" fmla="*/ 3429000 w 6858000"/>
              <a:gd name="connsiteY3" fmla="*/ 6858000 h 6858000"/>
              <a:gd name="connsiteX4" fmla="*/ 0 w 6858000"/>
              <a:gd name="connsiteY4" fmla="*/ 3429000 h 6858000"/>
              <a:gd name="connsiteX0" fmla="*/ 6858000 w 6949440"/>
              <a:gd name="connsiteY0" fmla="*/ 3429000 h 6858000"/>
              <a:gd name="connsiteX1" fmla="*/ 3429000 w 6949440"/>
              <a:gd name="connsiteY1" fmla="*/ 6858000 h 6858000"/>
              <a:gd name="connsiteX2" fmla="*/ 0 w 6949440"/>
              <a:gd name="connsiteY2" fmla="*/ 3429000 h 6858000"/>
              <a:gd name="connsiteX3" fmla="*/ 3429000 w 6949440"/>
              <a:gd name="connsiteY3" fmla="*/ 0 h 6858000"/>
              <a:gd name="connsiteX4" fmla="*/ 6949440 w 6949440"/>
              <a:gd name="connsiteY4" fmla="*/ 3520440 h 6858000"/>
              <a:gd name="connsiteX0" fmla="*/ 6858000 w 6858000"/>
              <a:gd name="connsiteY0" fmla="*/ 3429000 h 6858000"/>
              <a:gd name="connsiteX1" fmla="*/ 3429000 w 6858000"/>
              <a:gd name="connsiteY1" fmla="*/ 6858000 h 6858000"/>
              <a:gd name="connsiteX2" fmla="*/ 0 w 6858000"/>
              <a:gd name="connsiteY2" fmla="*/ 3429000 h 6858000"/>
              <a:gd name="connsiteX3" fmla="*/ 3429000 w 6858000"/>
              <a:gd name="connsiteY3" fmla="*/ 0 h 6858000"/>
              <a:gd name="connsiteX0" fmla="*/ 3429000 w 3429000"/>
              <a:gd name="connsiteY0" fmla="*/ 6858000 h 6858000"/>
              <a:gd name="connsiteX1" fmla="*/ 0 w 3429000"/>
              <a:gd name="connsiteY1" fmla="*/ 3429000 h 6858000"/>
              <a:gd name="connsiteX2" fmla="*/ 3429000 w 3429000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3429000" y="6858000"/>
                </a:moveTo>
                <a:cubicBezTo>
                  <a:pt x="1535216" y="6858000"/>
                  <a:pt x="0" y="5322784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타원 1">
            <a:extLst>
              <a:ext uri="{FF2B5EF4-FFF2-40B4-BE49-F238E27FC236}">
                <a16:creationId xmlns:a16="http://schemas.microsoft.com/office/drawing/2014/main" id="{DBBA87DD-A279-425A-8584-C6B9EEF96773}"/>
              </a:ext>
            </a:extLst>
          </p:cNvPr>
          <p:cNvSpPr/>
          <p:nvPr userDrawn="1"/>
        </p:nvSpPr>
        <p:spPr>
          <a:xfrm rot="5400000" flipH="1">
            <a:off x="8503118" y="-1229627"/>
            <a:ext cx="2459255" cy="4918509"/>
          </a:xfrm>
          <a:custGeom>
            <a:avLst/>
            <a:gdLst>
              <a:gd name="connsiteX0" fmla="*/ 0 w 6858000"/>
              <a:gd name="connsiteY0" fmla="*/ 3429000 h 6858000"/>
              <a:gd name="connsiteX1" fmla="*/ 3429000 w 6858000"/>
              <a:gd name="connsiteY1" fmla="*/ 0 h 6858000"/>
              <a:gd name="connsiteX2" fmla="*/ 6858000 w 6858000"/>
              <a:gd name="connsiteY2" fmla="*/ 3429000 h 6858000"/>
              <a:gd name="connsiteX3" fmla="*/ 3429000 w 6858000"/>
              <a:gd name="connsiteY3" fmla="*/ 6858000 h 6858000"/>
              <a:gd name="connsiteX4" fmla="*/ 0 w 6858000"/>
              <a:gd name="connsiteY4" fmla="*/ 3429000 h 6858000"/>
              <a:gd name="connsiteX0" fmla="*/ 6858000 w 6949440"/>
              <a:gd name="connsiteY0" fmla="*/ 3429000 h 6858000"/>
              <a:gd name="connsiteX1" fmla="*/ 3429000 w 6949440"/>
              <a:gd name="connsiteY1" fmla="*/ 6858000 h 6858000"/>
              <a:gd name="connsiteX2" fmla="*/ 0 w 6949440"/>
              <a:gd name="connsiteY2" fmla="*/ 3429000 h 6858000"/>
              <a:gd name="connsiteX3" fmla="*/ 3429000 w 6949440"/>
              <a:gd name="connsiteY3" fmla="*/ 0 h 6858000"/>
              <a:gd name="connsiteX4" fmla="*/ 6949440 w 6949440"/>
              <a:gd name="connsiteY4" fmla="*/ 3520440 h 6858000"/>
              <a:gd name="connsiteX0" fmla="*/ 6858000 w 6858000"/>
              <a:gd name="connsiteY0" fmla="*/ 3429000 h 6858000"/>
              <a:gd name="connsiteX1" fmla="*/ 3429000 w 6858000"/>
              <a:gd name="connsiteY1" fmla="*/ 6858000 h 6858000"/>
              <a:gd name="connsiteX2" fmla="*/ 0 w 6858000"/>
              <a:gd name="connsiteY2" fmla="*/ 3429000 h 6858000"/>
              <a:gd name="connsiteX3" fmla="*/ 3429000 w 6858000"/>
              <a:gd name="connsiteY3" fmla="*/ 0 h 6858000"/>
              <a:gd name="connsiteX0" fmla="*/ 3429000 w 3429000"/>
              <a:gd name="connsiteY0" fmla="*/ 6858000 h 6858000"/>
              <a:gd name="connsiteX1" fmla="*/ 0 w 3429000"/>
              <a:gd name="connsiteY1" fmla="*/ 3429000 h 6858000"/>
              <a:gd name="connsiteX2" fmla="*/ 3429000 w 3429000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3429000" y="6858000"/>
                </a:moveTo>
                <a:cubicBezTo>
                  <a:pt x="1535216" y="6858000"/>
                  <a:pt x="0" y="5322784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214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A707128-4D84-4D67-960C-A35BF0AE669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7FA280A9-8E95-4B32-96B2-6A14C7982A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80659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EF135039-A7DE-4058-84E0-906C85BD81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07893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4F90182A-7FB1-46D1-BC3B-BAAC12D4C0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128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순서도: 대조 24">
            <a:extLst>
              <a:ext uri="{FF2B5EF4-FFF2-40B4-BE49-F238E27FC236}">
                <a16:creationId xmlns:a16="http://schemas.microsoft.com/office/drawing/2014/main" id="{C2F71EAC-8484-4740-8C03-9109D58004CD}"/>
              </a:ext>
            </a:extLst>
          </p:cNvPr>
          <p:cNvSpPr/>
          <p:nvPr userDrawn="1"/>
        </p:nvSpPr>
        <p:spPr>
          <a:xfrm rot="16200000">
            <a:off x="697832" y="-697831"/>
            <a:ext cx="1395663" cy="2791326"/>
          </a:xfrm>
          <a:prstGeom prst="flowChartCollat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순서도: 대조 26">
            <a:extLst>
              <a:ext uri="{FF2B5EF4-FFF2-40B4-BE49-F238E27FC236}">
                <a16:creationId xmlns:a16="http://schemas.microsoft.com/office/drawing/2014/main" id="{F7BEA4EC-28BE-4436-B19D-42D6D5CB3D65}"/>
              </a:ext>
            </a:extLst>
          </p:cNvPr>
          <p:cNvSpPr/>
          <p:nvPr userDrawn="1"/>
        </p:nvSpPr>
        <p:spPr>
          <a:xfrm rot="16200000">
            <a:off x="10098505" y="4764505"/>
            <a:ext cx="1395663" cy="2791326"/>
          </a:xfrm>
          <a:prstGeom prst="flowChartCollat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9453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9921215-146F-47D0-A0D8-C45BCFEBF3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A0901FA-C6A4-400C-8564-00F131B573ED}"/>
              </a:ext>
            </a:extLst>
          </p:cNvPr>
          <p:cNvGrpSpPr/>
          <p:nvPr userDrawn="1"/>
        </p:nvGrpSpPr>
        <p:grpSpPr>
          <a:xfrm>
            <a:off x="259442" y="302986"/>
            <a:ext cx="936000" cy="936000"/>
            <a:chOff x="259442" y="302986"/>
            <a:chExt cx="936000" cy="936000"/>
          </a:xfrm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5CD6E062-EC18-44B6-A0D5-2E43CB0B1499}"/>
                </a:ext>
              </a:extLst>
            </p:cNvPr>
            <p:cNvCxnSpPr/>
            <p:nvPr userDrawn="1"/>
          </p:nvCxnSpPr>
          <p:spPr>
            <a:xfrm>
              <a:off x="259442" y="302986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30FAF38F-EF42-45EF-B006-3A69AC7B9976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727442" y="-165014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21711CD-81A2-4C18-8114-90FEB4F5B99B}"/>
              </a:ext>
            </a:extLst>
          </p:cNvPr>
          <p:cNvGrpSpPr/>
          <p:nvPr userDrawn="1"/>
        </p:nvGrpSpPr>
        <p:grpSpPr>
          <a:xfrm flipH="1">
            <a:off x="10996558" y="302986"/>
            <a:ext cx="936000" cy="936000"/>
            <a:chOff x="259442" y="302986"/>
            <a:chExt cx="936000" cy="936000"/>
          </a:xfrm>
        </p:grpSpPr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36940EA8-17F1-4A9F-81E7-50E2E7D84754}"/>
                </a:ext>
              </a:extLst>
            </p:cNvPr>
            <p:cNvCxnSpPr/>
            <p:nvPr userDrawn="1"/>
          </p:nvCxnSpPr>
          <p:spPr>
            <a:xfrm>
              <a:off x="259442" y="302986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EAF86673-E986-4A24-AFA5-BC358A238704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727442" y="-165014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A0230D3-5B76-4634-BA60-8DC7745F569F}"/>
              </a:ext>
            </a:extLst>
          </p:cNvPr>
          <p:cNvGrpSpPr/>
          <p:nvPr userDrawn="1"/>
        </p:nvGrpSpPr>
        <p:grpSpPr>
          <a:xfrm flipV="1">
            <a:off x="259442" y="5619014"/>
            <a:ext cx="936000" cy="936000"/>
            <a:chOff x="259442" y="302986"/>
            <a:chExt cx="936000" cy="936000"/>
          </a:xfrm>
        </p:grpSpPr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5BB69CDC-1B95-4104-997C-8024CDDF6E19}"/>
                </a:ext>
              </a:extLst>
            </p:cNvPr>
            <p:cNvCxnSpPr/>
            <p:nvPr userDrawn="1"/>
          </p:nvCxnSpPr>
          <p:spPr>
            <a:xfrm>
              <a:off x="259442" y="302986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AF167D79-4DE5-44FD-B670-42E32F90AB02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727442" y="-165014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9514E45-F450-427E-A4F3-C68CB4279EAE}"/>
              </a:ext>
            </a:extLst>
          </p:cNvPr>
          <p:cNvGrpSpPr/>
          <p:nvPr userDrawn="1"/>
        </p:nvGrpSpPr>
        <p:grpSpPr>
          <a:xfrm flipH="1" flipV="1">
            <a:off x="10996558" y="5619014"/>
            <a:ext cx="936000" cy="936000"/>
            <a:chOff x="259442" y="302986"/>
            <a:chExt cx="936000" cy="936000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9C447F56-22BB-480C-B740-E2ADB2C24771}"/>
                </a:ext>
              </a:extLst>
            </p:cNvPr>
            <p:cNvCxnSpPr/>
            <p:nvPr userDrawn="1"/>
          </p:nvCxnSpPr>
          <p:spPr>
            <a:xfrm>
              <a:off x="259442" y="302986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1D5ECD09-E935-42F7-8115-2267EE1099D5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727442" y="-165014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3859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4A36EB-E915-4018-BD01-EC5F0F55CA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8CB72A36-6F28-4B7B-9288-C78861406E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AF13A4E5-C628-4A52-BAFB-10B0F995AE9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183AD377-5F0E-4895-9951-B4BD52444F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5171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D554C85-4503-4DAC-8411-E6CD8F52C717}"/>
              </a:ext>
            </a:extLst>
          </p:cNvPr>
          <p:cNvGrpSpPr/>
          <p:nvPr userDrawn="1"/>
        </p:nvGrpSpPr>
        <p:grpSpPr>
          <a:xfrm>
            <a:off x="622300" y="622300"/>
            <a:ext cx="10947400" cy="936000"/>
            <a:chOff x="622300" y="622300"/>
            <a:chExt cx="10947400" cy="936000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FA5C7E27-1913-4F61-B941-ECB7DE2A645B}"/>
                </a:ext>
              </a:extLst>
            </p:cNvPr>
            <p:cNvGrpSpPr/>
            <p:nvPr userDrawn="1"/>
          </p:nvGrpSpPr>
          <p:grpSpPr>
            <a:xfrm>
              <a:off x="622300" y="622300"/>
              <a:ext cx="936000" cy="936000"/>
              <a:chOff x="622300" y="622300"/>
              <a:chExt cx="936000" cy="936000"/>
            </a:xfrm>
          </p:grpSpPr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004AA5D7-BA9A-4738-87BE-978D8CD554B5}"/>
                  </a:ext>
                </a:extLst>
              </p:cNvPr>
              <p:cNvCxnSpPr/>
              <p:nvPr userDrawn="1"/>
            </p:nvCxnSpPr>
            <p:spPr>
              <a:xfrm>
                <a:off x="622300" y="622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3C4E98A1-3565-43EB-9F03-8F521B78366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090300" y="154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FCCC5114-212F-4F0E-A460-EC9AA877BEC7}"/>
                </a:ext>
              </a:extLst>
            </p:cNvPr>
            <p:cNvGrpSpPr/>
            <p:nvPr userDrawn="1"/>
          </p:nvGrpSpPr>
          <p:grpSpPr>
            <a:xfrm flipH="1">
              <a:off x="10633700" y="622300"/>
              <a:ext cx="936000" cy="936000"/>
              <a:chOff x="622300" y="622300"/>
              <a:chExt cx="936000" cy="936000"/>
            </a:xfrm>
          </p:grpSpPr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7B7480CA-1669-4CE9-8F7E-49477093B749}"/>
                  </a:ext>
                </a:extLst>
              </p:cNvPr>
              <p:cNvCxnSpPr/>
              <p:nvPr userDrawn="1"/>
            </p:nvCxnSpPr>
            <p:spPr>
              <a:xfrm>
                <a:off x="622300" y="622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EA0FEA57-F180-4854-B7D7-0704F275191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090300" y="154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683A7C7-22A3-4A8F-B9DA-514AD492B9E9}"/>
              </a:ext>
            </a:extLst>
          </p:cNvPr>
          <p:cNvGrpSpPr/>
          <p:nvPr userDrawn="1"/>
        </p:nvGrpSpPr>
        <p:grpSpPr>
          <a:xfrm flipV="1">
            <a:off x="622300" y="5299700"/>
            <a:ext cx="936000" cy="936000"/>
            <a:chOff x="622300" y="622300"/>
            <a:chExt cx="936000" cy="936000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93EC89E8-B521-4800-B4B6-58A9F42F7007}"/>
                </a:ext>
              </a:extLst>
            </p:cNvPr>
            <p:cNvCxnSpPr/>
            <p:nvPr userDrawn="1"/>
          </p:nvCxnSpPr>
          <p:spPr>
            <a:xfrm>
              <a:off x="622300" y="622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871C87C3-D6AA-4999-BD3F-90E5F96D5555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1090300" y="154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0D028D6-DD68-4ADB-A162-1BB6E8F4DE19}"/>
              </a:ext>
            </a:extLst>
          </p:cNvPr>
          <p:cNvGrpSpPr/>
          <p:nvPr userDrawn="1"/>
        </p:nvGrpSpPr>
        <p:grpSpPr>
          <a:xfrm flipH="1" flipV="1">
            <a:off x="10633700" y="5299700"/>
            <a:ext cx="936000" cy="936000"/>
            <a:chOff x="622300" y="622300"/>
            <a:chExt cx="936000" cy="936000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8B25A3B0-8A70-4C37-9A5A-76BA383D2C3C}"/>
                </a:ext>
              </a:extLst>
            </p:cNvPr>
            <p:cNvCxnSpPr/>
            <p:nvPr userDrawn="1"/>
          </p:nvCxnSpPr>
          <p:spPr>
            <a:xfrm>
              <a:off x="622300" y="622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7636C68B-3AC8-481B-B106-D76289014CFE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1090300" y="154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5900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E2B940-E710-4401-99EE-D18240904C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84721AD0-E02A-47C7-97E6-91BD86546D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8115" y="1221555"/>
            <a:ext cx="3561090" cy="4414891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래픽 22">
            <a:extLst>
              <a:ext uri="{FF2B5EF4-FFF2-40B4-BE49-F238E27FC236}">
                <a16:creationId xmlns:a16="http://schemas.microsoft.com/office/drawing/2014/main" id="{5680A64F-A7E3-4228-89AA-047DE26369D4}"/>
              </a:ext>
            </a:extLst>
          </p:cNvPr>
          <p:cNvSpPr/>
          <p:nvPr userDrawn="1"/>
        </p:nvSpPr>
        <p:spPr>
          <a:xfrm>
            <a:off x="1134809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그래픽 22">
            <a:extLst>
              <a:ext uri="{FF2B5EF4-FFF2-40B4-BE49-F238E27FC236}">
                <a16:creationId xmlns:a16="http://schemas.microsoft.com/office/drawing/2014/main" id="{3F0D61C1-03F8-4FEB-97C1-76A944A16750}"/>
              </a:ext>
            </a:extLst>
          </p:cNvPr>
          <p:cNvSpPr/>
          <p:nvPr userDrawn="1"/>
        </p:nvSpPr>
        <p:spPr>
          <a:xfrm flipH="1">
            <a:off x="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39598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30BB00-9B47-4670-8716-58D22017406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E8D3AB7C-97BD-4AED-B110-609E4D9D6A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5824" y="1706880"/>
            <a:ext cx="3444246" cy="344424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1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09E4AAA-2627-4023-BE4B-57A9A2B3616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622300"/>
            <a:ext cx="936000" cy="936000"/>
            <a:chOff x="4318000" y="685800"/>
            <a:chExt cx="1574800" cy="1574800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E555F4B3-3A9D-40BD-9122-4A78CA3EAFE9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A1666509-4052-46E9-9E3E-570FC7B44D02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27768E2-B03A-42A9-AEA5-89347E1F2E7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5299700"/>
            <a:ext cx="936000" cy="936000"/>
            <a:chOff x="4318000" y="685800"/>
            <a:chExt cx="1574800" cy="1574800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1F316046-F467-44CC-8AB6-AC642BACC260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BF699906-6AAA-4AB5-961B-89F509E5BD5C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64F9E9F-1385-467B-994F-A00759A2DA73}"/>
              </a:ext>
            </a:extLst>
          </p:cNvPr>
          <p:cNvCxnSpPr>
            <a:cxnSpLocks/>
          </p:cNvCxnSpPr>
          <p:nvPr userDrawn="1"/>
        </p:nvCxnSpPr>
        <p:spPr>
          <a:xfrm>
            <a:off x="11930743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1596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5EBCACC-4324-47C0-A7A2-71714713071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77FC95A-DFB0-43D5-BAE5-FDC187AD11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4550" y="1987554"/>
            <a:ext cx="2882900" cy="288289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타원 1">
            <a:extLst>
              <a:ext uri="{FF2B5EF4-FFF2-40B4-BE49-F238E27FC236}">
                <a16:creationId xmlns:a16="http://schemas.microsoft.com/office/drawing/2014/main" id="{99D6B2C9-42BF-463D-BB84-C7ED77F8D3DC}"/>
              </a:ext>
            </a:extLst>
          </p:cNvPr>
          <p:cNvSpPr/>
          <p:nvPr userDrawn="1"/>
        </p:nvSpPr>
        <p:spPr>
          <a:xfrm>
            <a:off x="115503" y="0"/>
            <a:ext cx="3429000" cy="6858000"/>
          </a:xfrm>
          <a:custGeom>
            <a:avLst/>
            <a:gdLst>
              <a:gd name="connsiteX0" fmla="*/ 0 w 6858000"/>
              <a:gd name="connsiteY0" fmla="*/ 3429000 h 6858000"/>
              <a:gd name="connsiteX1" fmla="*/ 3429000 w 6858000"/>
              <a:gd name="connsiteY1" fmla="*/ 0 h 6858000"/>
              <a:gd name="connsiteX2" fmla="*/ 6858000 w 6858000"/>
              <a:gd name="connsiteY2" fmla="*/ 3429000 h 6858000"/>
              <a:gd name="connsiteX3" fmla="*/ 3429000 w 6858000"/>
              <a:gd name="connsiteY3" fmla="*/ 6858000 h 6858000"/>
              <a:gd name="connsiteX4" fmla="*/ 0 w 6858000"/>
              <a:gd name="connsiteY4" fmla="*/ 3429000 h 6858000"/>
              <a:gd name="connsiteX0" fmla="*/ 6858000 w 6949440"/>
              <a:gd name="connsiteY0" fmla="*/ 3429000 h 6858000"/>
              <a:gd name="connsiteX1" fmla="*/ 3429000 w 6949440"/>
              <a:gd name="connsiteY1" fmla="*/ 6858000 h 6858000"/>
              <a:gd name="connsiteX2" fmla="*/ 0 w 6949440"/>
              <a:gd name="connsiteY2" fmla="*/ 3429000 h 6858000"/>
              <a:gd name="connsiteX3" fmla="*/ 3429000 w 6949440"/>
              <a:gd name="connsiteY3" fmla="*/ 0 h 6858000"/>
              <a:gd name="connsiteX4" fmla="*/ 6949440 w 6949440"/>
              <a:gd name="connsiteY4" fmla="*/ 3520440 h 6858000"/>
              <a:gd name="connsiteX0" fmla="*/ 6858000 w 6858000"/>
              <a:gd name="connsiteY0" fmla="*/ 3429000 h 6858000"/>
              <a:gd name="connsiteX1" fmla="*/ 3429000 w 6858000"/>
              <a:gd name="connsiteY1" fmla="*/ 6858000 h 6858000"/>
              <a:gd name="connsiteX2" fmla="*/ 0 w 6858000"/>
              <a:gd name="connsiteY2" fmla="*/ 3429000 h 6858000"/>
              <a:gd name="connsiteX3" fmla="*/ 3429000 w 6858000"/>
              <a:gd name="connsiteY3" fmla="*/ 0 h 6858000"/>
              <a:gd name="connsiteX0" fmla="*/ 3429000 w 3429000"/>
              <a:gd name="connsiteY0" fmla="*/ 6858000 h 6858000"/>
              <a:gd name="connsiteX1" fmla="*/ 0 w 3429000"/>
              <a:gd name="connsiteY1" fmla="*/ 3429000 h 6858000"/>
              <a:gd name="connsiteX2" fmla="*/ 3429000 w 3429000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3429000" y="6858000"/>
                </a:moveTo>
                <a:cubicBezTo>
                  <a:pt x="1535216" y="6858000"/>
                  <a:pt x="0" y="5322784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타원 1">
            <a:extLst>
              <a:ext uri="{FF2B5EF4-FFF2-40B4-BE49-F238E27FC236}">
                <a16:creationId xmlns:a16="http://schemas.microsoft.com/office/drawing/2014/main" id="{9594B080-131C-421F-9352-5A9111F18B28}"/>
              </a:ext>
            </a:extLst>
          </p:cNvPr>
          <p:cNvSpPr/>
          <p:nvPr userDrawn="1"/>
        </p:nvSpPr>
        <p:spPr>
          <a:xfrm flipH="1">
            <a:off x="8763000" y="0"/>
            <a:ext cx="3429000" cy="6858000"/>
          </a:xfrm>
          <a:custGeom>
            <a:avLst/>
            <a:gdLst>
              <a:gd name="connsiteX0" fmla="*/ 0 w 6858000"/>
              <a:gd name="connsiteY0" fmla="*/ 3429000 h 6858000"/>
              <a:gd name="connsiteX1" fmla="*/ 3429000 w 6858000"/>
              <a:gd name="connsiteY1" fmla="*/ 0 h 6858000"/>
              <a:gd name="connsiteX2" fmla="*/ 6858000 w 6858000"/>
              <a:gd name="connsiteY2" fmla="*/ 3429000 h 6858000"/>
              <a:gd name="connsiteX3" fmla="*/ 3429000 w 6858000"/>
              <a:gd name="connsiteY3" fmla="*/ 6858000 h 6858000"/>
              <a:gd name="connsiteX4" fmla="*/ 0 w 6858000"/>
              <a:gd name="connsiteY4" fmla="*/ 3429000 h 6858000"/>
              <a:gd name="connsiteX0" fmla="*/ 6858000 w 6949440"/>
              <a:gd name="connsiteY0" fmla="*/ 3429000 h 6858000"/>
              <a:gd name="connsiteX1" fmla="*/ 3429000 w 6949440"/>
              <a:gd name="connsiteY1" fmla="*/ 6858000 h 6858000"/>
              <a:gd name="connsiteX2" fmla="*/ 0 w 6949440"/>
              <a:gd name="connsiteY2" fmla="*/ 3429000 h 6858000"/>
              <a:gd name="connsiteX3" fmla="*/ 3429000 w 6949440"/>
              <a:gd name="connsiteY3" fmla="*/ 0 h 6858000"/>
              <a:gd name="connsiteX4" fmla="*/ 6949440 w 6949440"/>
              <a:gd name="connsiteY4" fmla="*/ 3520440 h 6858000"/>
              <a:gd name="connsiteX0" fmla="*/ 6858000 w 6858000"/>
              <a:gd name="connsiteY0" fmla="*/ 3429000 h 6858000"/>
              <a:gd name="connsiteX1" fmla="*/ 3429000 w 6858000"/>
              <a:gd name="connsiteY1" fmla="*/ 6858000 h 6858000"/>
              <a:gd name="connsiteX2" fmla="*/ 0 w 6858000"/>
              <a:gd name="connsiteY2" fmla="*/ 3429000 h 6858000"/>
              <a:gd name="connsiteX3" fmla="*/ 3429000 w 6858000"/>
              <a:gd name="connsiteY3" fmla="*/ 0 h 6858000"/>
              <a:gd name="connsiteX0" fmla="*/ 3429000 w 3429000"/>
              <a:gd name="connsiteY0" fmla="*/ 6858000 h 6858000"/>
              <a:gd name="connsiteX1" fmla="*/ 0 w 3429000"/>
              <a:gd name="connsiteY1" fmla="*/ 3429000 h 6858000"/>
              <a:gd name="connsiteX2" fmla="*/ 3429000 w 3429000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6858000">
                <a:moveTo>
                  <a:pt x="3429000" y="6858000"/>
                </a:moveTo>
                <a:cubicBezTo>
                  <a:pt x="1535216" y="6858000"/>
                  <a:pt x="0" y="5322784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117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A707128-4D84-4D67-960C-A35BF0AE669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49D1ECB9-2E25-41E3-9143-DA91B00037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06339" y="1081213"/>
            <a:ext cx="2211845" cy="4839816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별: 꼭짓점 10개 8">
            <a:extLst>
              <a:ext uri="{FF2B5EF4-FFF2-40B4-BE49-F238E27FC236}">
                <a16:creationId xmlns:a16="http://schemas.microsoft.com/office/drawing/2014/main" id="{6A5B62AC-3CC0-40BF-902B-743E88511E18}"/>
              </a:ext>
            </a:extLst>
          </p:cNvPr>
          <p:cNvSpPr/>
          <p:nvPr userDrawn="1"/>
        </p:nvSpPr>
        <p:spPr>
          <a:xfrm rot="5400000">
            <a:off x="815740" y="-815739"/>
            <a:ext cx="1631484" cy="3262963"/>
          </a:xfrm>
          <a:custGeom>
            <a:avLst/>
            <a:gdLst>
              <a:gd name="connsiteX0" fmla="*/ -4 w 5293895"/>
              <a:gd name="connsiteY0" fmla="*/ 1828988 h 5293895"/>
              <a:gd name="connsiteX1" fmla="*/ 1222836 w 5293895"/>
              <a:gd name="connsiteY1" fmla="*/ 1662904 h 5293895"/>
              <a:gd name="connsiteX2" fmla="*/ 1011034 w 5293895"/>
              <a:gd name="connsiteY2" fmla="*/ 505514 h 5293895"/>
              <a:gd name="connsiteX3" fmla="*/ 2102982 w 5293895"/>
              <a:gd name="connsiteY3" fmla="*/ 1054739 h 5293895"/>
              <a:gd name="connsiteX4" fmla="*/ 2646948 w 5293895"/>
              <a:gd name="connsiteY4" fmla="*/ 0 h 5293895"/>
              <a:gd name="connsiteX5" fmla="*/ 3190913 w 5293895"/>
              <a:gd name="connsiteY5" fmla="*/ 1054739 h 5293895"/>
              <a:gd name="connsiteX6" fmla="*/ 4282861 w 5293895"/>
              <a:gd name="connsiteY6" fmla="*/ 505514 h 5293895"/>
              <a:gd name="connsiteX7" fmla="*/ 4071059 w 5293895"/>
              <a:gd name="connsiteY7" fmla="*/ 1662904 h 5293895"/>
              <a:gd name="connsiteX8" fmla="*/ 5293899 w 5293895"/>
              <a:gd name="connsiteY8" fmla="*/ 1828988 h 5293895"/>
              <a:gd name="connsiteX9" fmla="*/ 4407240 w 5293895"/>
              <a:gd name="connsiteY9" fmla="*/ 2646948 h 5293895"/>
              <a:gd name="connsiteX10" fmla="*/ 5293899 w 5293895"/>
              <a:gd name="connsiteY10" fmla="*/ 3464907 h 5293895"/>
              <a:gd name="connsiteX11" fmla="*/ 4071059 w 5293895"/>
              <a:gd name="connsiteY11" fmla="*/ 3630991 h 5293895"/>
              <a:gd name="connsiteX12" fmla="*/ 4282861 w 5293895"/>
              <a:gd name="connsiteY12" fmla="*/ 4788381 h 5293895"/>
              <a:gd name="connsiteX13" fmla="*/ 3190913 w 5293895"/>
              <a:gd name="connsiteY13" fmla="*/ 4239156 h 5293895"/>
              <a:gd name="connsiteX14" fmla="*/ 2646948 w 5293895"/>
              <a:gd name="connsiteY14" fmla="*/ 5293895 h 5293895"/>
              <a:gd name="connsiteX15" fmla="*/ 2102982 w 5293895"/>
              <a:gd name="connsiteY15" fmla="*/ 4239156 h 5293895"/>
              <a:gd name="connsiteX16" fmla="*/ 1011034 w 5293895"/>
              <a:gd name="connsiteY16" fmla="*/ 4788381 h 5293895"/>
              <a:gd name="connsiteX17" fmla="*/ 1222836 w 5293895"/>
              <a:gd name="connsiteY17" fmla="*/ 3630991 h 5293895"/>
              <a:gd name="connsiteX18" fmla="*/ -4 w 5293895"/>
              <a:gd name="connsiteY18" fmla="*/ 3464907 h 5293895"/>
              <a:gd name="connsiteX19" fmla="*/ 886655 w 5293895"/>
              <a:gd name="connsiteY19" fmla="*/ 2646948 h 5293895"/>
              <a:gd name="connsiteX20" fmla="*/ -4 w 5293895"/>
              <a:gd name="connsiteY20" fmla="*/ 1828988 h 5293895"/>
              <a:gd name="connsiteX0" fmla="*/ 3190917 w 5293903"/>
              <a:gd name="connsiteY0" fmla="*/ 1054739 h 5293895"/>
              <a:gd name="connsiteX1" fmla="*/ 4282865 w 5293903"/>
              <a:gd name="connsiteY1" fmla="*/ 505514 h 5293895"/>
              <a:gd name="connsiteX2" fmla="*/ 4071063 w 5293903"/>
              <a:gd name="connsiteY2" fmla="*/ 1662904 h 5293895"/>
              <a:gd name="connsiteX3" fmla="*/ 5293903 w 5293903"/>
              <a:gd name="connsiteY3" fmla="*/ 1828988 h 5293895"/>
              <a:gd name="connsiteX4" fmla="*/ 4407244 w 5293903"/>
              <a:gd name="connsiteY4" fmla="*/ 2646948 h 5293895"/>
              <a:gd name="connsiteX5" fmla="*/ 5293903 w 5293903"/>
              <a:gd name="connsiteY5" fmla="*/ 3464907 h 5293895"/>
              <a:gd name="connsiteX6" fmla="*/ 4071063 w 5293903"/>
              <a:gd name="connsiteY6" fmla="*/ 3630991 h 5293895"/>
              <a:gd name="connsiteX7" fmla="*/ 4282865 w 5293903"/>
              <a:gd name="connsiteY7" fmla="*/ 4788381 h 5293895"/>
              <a:gd name="connsiteX8" fmla="*/ 3190917 w 5293903"/>
              <a:gd name="connsiteY8" fmla="*/ 4239156 h 5293895"/>
              <a:gd name="connsiteX9" fmla="*/ 2646952 w 5293903"/>
              <a:gd name="connsiteY9" fmla="*/ 5293895 h 5293895"/>
              <a:gd name="connsiteX10" fmla="*/ 2102986 w 5293903"/>
              <a:gd name="connsiteY10" fmla="*/ 4239156 h 5293895"/>
              <a:gd name="connsiteX11" fmla="*/ 1011038 w 5293903"/>
              <a:gd name="connsiteY11" fmla="*/ 4788381 h 5293895"/>
              <a:gd name="connsiteX12" fmla="*/ 1222840 w 5293903"/>
              <a:gd name="connsiteY12" fmla="*/ 3630991 h 5293895"/>
              <a:gd name="connsiteX13" fmla="*/ 0 w 5293903"/>
              <a:gd name="connsiteY13" fmla="*/ 3464907 h 5293895"/>
              <a:gd name="connsiteX14" fmla="*/ 886659 w 5293903"/>
              <a:gd name="connsiteY14" fmla="*/ 2646948 h 5293895"/>
              <a:gd name="connsiteX15" fmla="*/ 0 w 5293903"/>
              <a:gd name="connsiteY15" fmla="*/ 1828988 h 5293895"/>
              <a:gd name="connsiteX16" fmla="*/ 1222840 w 5293903"/>
              <a:gd name="connsiteY16" fmla="*/ 1662904 h 5293895"/>
              <a:gd name="connsiteX17" fmla="*/ 1011038 w 5293903"/>
              <a:gd name="connsiteY17" fmla="*/ 505514 h 5293895"/>
              <a:gd name="connsiteX18" fmla="*/ 2102986 w 5293903"/>
              <a:gd name="connsiteY18" fmla="*/ 1054739 h 5293895"/>
              <a:gd name="connsiteX19" fmla="*/ 2646952 w 5293903"/>
              <a:gd name="connsiteY19" fmla="*/ 0 h 5293895"/>
              <a:gd name="connsiteX20" fmla="*/ 3282357 w 5293903"/>
              <a:gd name="connsiteY20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19" fmla="*/ 3282357 w 5293903"/>
              <a:gd name="connsiteY19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0" fmla="*/ 4071063 w 5293903"/>
              <a:gd name="connsiteY0" fmla="*/ 1662904 h 5293895"/>
              <a:gd name="connsiteX1" fmla="*/ 5293903 w 5293903"/>
              <a:gd name="connsiteY1" fmla="*/ 1828988 h 5293895"/>
              <a:gd name="connsiteX2" fmla="*/ 4407244 w 5293903"/>
              <a:gd name="connsiteY2" fmla="*/ 2646948 h 5293895"/>
              <a:gd name="connsiteX3" fmla="*/ 5293903 w 5293903"/>
              <a:gd name="connsiteY3" fmla="*/ 3464907 h 5293895"/>
              <a:gd name="connsiteX4" fmla="*/ 4071063 w 5293903"/>
              <a:gd name="connsiteY4" fmla="*/ 3630991 h 5293895"/>
              <a:gd name="connsiteX5" fmla="*/ 4282865 w 5293903"/>
              <a:gd name="connsiteY5" fmla="*/ 4788381 h 5293895"/>
              <a:gd name="connsiteX6" fmla="*/ 3190917 w 5293903"/>
              <a:gd name="connsiteY6" fmla="*/ 4239156 h 5293895"/>
              <a:gd name="connsiteX7" fmla="*/ 2646952 w 5293903"/>
              <a:gd name="connsiteY7" fmla="*/ 5293895 h 5293895"/>
              <a:gd name="connsiteX8" fmla="*/ 2102986 w 5293903"/>
              <a:gd name="connsiteY8" fmla="*/ 4239156 h 5293895"/>
              <a:gd name="connsiteX9" fmla="*/ 1011038 w 5293903"/>
              <a:gd name="connsiteY9" fmla="*/ 4788381 h 5293895"/>
              <a:gd name="connsiteX10" fmla="*/ 1222840 w 5293903"/>
              <a:gd name="connsiteY10" fmla="*/ 3630991 h 5293895"/>
              <a:gd name="connsiteX11" fmla="*/ 0 w 5293903"/>
              <a:gd name="connsiteY11" fmla="*/ 3464907 h 5293895"/>
              <a:gd name="connsiteX12" fmla="*/ 886659 w 5293903"/>
              <a:gd name="connsiteY12" fmla="*/ 2646948 h 5293895"/>
              <a:gd name="connsiteX13" fmla="*/ 0 w 5293903"/>
              <a:gd name="connsiteY13" fmla="*/ 1828988 h 5293895"/>
              <a:gd name="connsiteX14" fmla="*/ 1222840 w 5293903"/>
              <a:gd name="connsiteY14" fmla="*/ 1662904 h 5293895"/>
              <a:gd name="connsiteX15" fmla="*/ 1011038 w 5293903"/>
              <a:gd name="connsiteY15" fmla="*/ 505514 h 5293895"/>
              <a:gd name="connsiteX16" fmla="*/ 2102986 w 5293903"/>
              <a:gd name="connsiteY16" fmla="*/ 1054739 h 5293895"/>
              <a:gd name="connsiteX17" fmla="*/ 2646952 w 5293903"/>
              <a:gd name="connsiteY17" fmla="*/ 0 h 5293895"/>
              <a:gd name="connsiteX0" fmla="*/ 5293903 w 5293903"/>
              <a:gd name="connsiteY0" fmla="*/ 1828988 h 5293895"/>
              <a:gd name="connsiteX1" fmla="*/ 4407244 w 5293903"/>
              <a:gd name="connsiteY1" fmla="*/ 2646948 h 5293895"/>
              <a:gd name="connsiteX2" fmla="*/ 5293903 w 5293903"/>
              <a:gd name="connsiteY2" fmla="*/ 3464907 h 5293895"/>
              <a:gd name="connsiteX3" fmla="*/ 4071063 w 5293903"/>
              <a:gd name="connsiteY3" fmla="*/ 3630991 h 5293895"/>
              <a:gd name="connsiteX4" fmla="*/ 4282865 w 5293903"/>
              <a:gd name="connsiteY4" fmla="*/ 4788381 h 5293895"/>
              <a:gd name="connsiteX5" fmla="*/ 3190917 w 5293903"/>
              <a:gd name="connsiteY5" fmla="*/ 4239156 h 5293895"/>
              <a:gd name="connsiteX6" fmla="*/ 2646952 w 5293903"/>
              <a:gd name="connsiteY6" fmla="*/ 5293895 h 5293895"/>
              <a:gd name="connsiteX7" fmla="*/ 2102986 w 5293903"/>
              <a:gd name="connsiteY7" fmla="*/ 4239156 h 5293895"/>
              <a:gd name="connsiteX8" fmla="*/ 1011038 w 5293903"/>
              <a:gd name="connsiteY8" fmla="*/ 4788381 h 5293895"/>
              <a:gd name="connsiteX9" fmla="*/ 1222840 w 5293903"/>
              <a:gd name="connsiteY9" fmla="*/ 3630991 h 5293895"/>
              <a:gd name="connsiteX10" fmla="*/ 0 w 5293903"/>
              <a:gd name="connsiteY10" fmla="*/ 3464907 h 5293895"/>
              <a:gd name="connsiteX11" fmla="*/ 886659 w 5293903"/>
              <a:gd name="connsiteY11" fmla="*/ 2646948 h 5293895"/>
              <a:gd name="connsiteX12" fmla="*/ 0 w 5293903"/>
              <a:gd name="connsiteY12" fmla="*/ 1828988 h 5293895"/>
              <a:gd name="connsiteX13" fmla="*/ 1222840 w 5293903"/>
              <a:gd name="connsiteY13" fmla="*/ 1662904 h 5293895"/>
              <a:gd name="connsiteX14" fmla="*/ 1011038 w 5293903"/>
              <a:gd name="connsiteY14" fmla="*/ 505514 h 5293895"/>
              <a:gd name="connsiteX15" fmla="*/ 2102986 w 5293903"/>
              <a:gd name="connsiteY15" fmla="*/ 1054739 h 5293895"/>
              <a:gd name="connsiteX16" fmla="*/ 2646952 w 5293903"/>
              <a:gd name="connsiteY16" fmla="*/ 0 h 5293895"/>
              <a:gd name="connsiteX0" fmla="*/ 4407244 w 5293903"/>
              <a:gd name="connsiteY0" fmla="*/ 2646948 h 5293895"/>
              <a:gd name="connsiteX1" fmla="*/ 5293903 w 5293903"/>
              <a:gd name="connsiteY1" fmla="*/ 3464907 h 5293895"/>
              <a:gd name="connsiteX2" fmla="*/ 4071063 w 5293903"/>
              <a:gd name="connsiteY2" fmla="*/ 3630991 h 5293895"/>
              <a:gd name="connsiteX3" fmla="*/ 4282865 w 5293903"/>
              <a:gd name="connsiteY3" fmla="*/ 4788381 h 5293895"/>
              <a:gd name="connsiteX4" fmla="*/ 3190917 w 5293903"/>
              <a:gd name="connsiteY4" fmla="*/ 4239156 h 5293895"/>
              <a:gd name="connsiteX5" fmla="*/ 2646952 w 5293903"/>
              <a:gd name="connsiteY5" fmla="*/ 5293895 h 5293895"/>
              <a:gd name="connsiteX6" fmla="*/ 2102986 w 5293903"/>
              <a:gd name="connsiteY6" fmla="*/ 4239156 h 5293895"/>
              <a:gd name="connsiteX7" fmla="*/ 1011038 w 5293903"/>
              <a:gd name="connsiteY7" fmla="*/ 4788381 h 5293895"/>
              <a:gd name="connsiteX8" fmla="*/ 1222840 w 5293903"/>
              <a:gd name="connsiteY8" fmla="*/ 3630991 h 5293895"/>
              <a:gd name="connsiteX9" fmla="*/ 0 w 5293903"/>
              <a:gd name="connsiteY9" fmla="*/ 3464907 h 5293895"/>
              <a:gd name="connsiteX10" fmla="*/ 886659 w 5293903"/>
              <a:gd name="connsiteY10" fmla="*/ 2646948 h 5293895"/>
              <a:gd name="connsiteX11" fmla="*/ 0 w 5293903"/>
              <a:gd name="connsiteY11" fmla="*/ 1828988 h 5293895"/>
              <a:gd name="connsiteX12" fmla="*/ 1222840 w 5293903"/>
              <a:gd name="connsiteY12" fmla="*/ 1662904 h 5293895"/>
              <a:gd name="connsiteX13" fmla="*/ 1011038 w 5293903"/>
              <a:gd name="connsiteY13" fmla="*/ 505514 h 5293895"/>
              <a:gd name="connsiteX14" fmla="*/ 2102986 w 5293903"/>
              <a:gd name="connsiteY14" fmla="*/ 1054739 h 5293895"/>
              <a:gd name="connsiteX15" fmla="*/ 2646952 w 5293903"/>
              <a:gd name="connsiteY15" fmla="*/ 0 h 5293895"/>
              <a:gd name="connsiteX0" fmla="*/ 5293903 w 5293903"/>
              <a:gd name="connsiteY0" fmla="*/ 3464907 h 5293895"/>
              <a:gd name="connsiteX1" fmla="*/ 4071063 w 5293903"/>
              <a:gd name="connsiteY1" fmla="*/ 3630991 h 5293895"/>
              <a:gd name="connsiteX2" fmla="*/ 4282865 w 5293903"/>
              <a:gd name="connsiteY2" fmla="*/ 4788381 h 5293895"/>
              <a:gd name="connsiteX3" fmla="*/ 3190917 w 5293903"/>
              <a:gd name="connsiteY3" fmla="*/ 4239156 h 5293895"/>
              <a:gd name="connsiteX4" fmla="*/ 2646952 w 5293903"/>
              <a:gd name="connsiteY4" fmla="*/ 5293895 h 5293895"/>
              <a:gd name="connsiteX5" fmla="*/ 2102986 w 5293903"/>
              <a:gd name="connsiteY5" fmla="*/ 4239156 h 5293895"/>
              <a:gd name="connsiteX6" fmla="*/ 1011038 w 5293903"/>
              <a:gd name="connsiteY6" fmla="*/ 4788381 h 5293895"/>
              <a:gd name="connsiteX7" fmla="*/ 1222840 w 5293903"/>
              <a:gd name="connsiteY7" fmla="*/ 3630991 h 5293895"/>
              <a:gd name="connsiteX8" fmla="*/ 0 w 5293903"/>
              <a:gd name="connsiteY8" fmla="*/ 3464907 h 5293895"/>
              <a:gd name="connsiteX9" fmla="*/ 886659 w 5293903"/>
              <a:gd name="connsiteY9" fmla="*/ 2646948 h 5293895"/>
              <a:gd name="connsiteX10" fmla="*/ 0 w 5293903"/>
              <a:gd name="connsiteY10" fmla="*/ 1828988 h 5293895"/>
              <a:gd name="connsiteX11" fmla="*/ 1222840 w 5293903"/>
              <a:gd name="connsiteY11" fmla="*/ 1662904 h 5293895"/>
              <a:gd name="connsiteX12" fmla="*/ 1011038 w 5293903"/>
              <a:gd name="connsiteY12" fmla="*/ 505514 h 5293895"/>
              <a:gd name="connsiteX13" fmla="*/ 2102986 w 5293903"/>
              <a:gd name="connsiteY13" fmla="*/ 1054739 h 5293895"/>
              <a:gd name="connsiteX14" fmla="*/ 2646952 w 5293903"/>
              <a:gd name="connsiteY14" fmla="*/ 0 h 5293895"/>
              <a:gd name="connsiteX0" fmla="*/ 4071063 w 4282865"/>
              <a:gd name="connsiteY0" fmla="*/ 3630991 h 5293895"/>
              <a:gd name="connsiteX1" fmla="*/ 4282865 w 4282865"/>
              <a:gd name="connsiteY1" fmla="*/ 4788381 h 5293895"/>
              <a:gd name="connsiteX2" fmla="*/ 3190917 w 4282865"/>
              <a:gd name="connsiteY2" fmla="*/ 4239156 h 5293895"/>
              <a:gd name="connsiteX3" fmla="*/ 2646952 w 4282865"/>
              <a:gd name="connsiteY3" fmla="*/ 5293895 h 5293895"/>
              <a:gd name="connsiteX4" fmla="*/ 2102986 w 4282865"/>
              <a:gd name="connsiteY4" fmla="*/ 4239156 h 5293895"/>
              <a:gd name="connsiteX5" fmla="*/ 1011038 w 4282865"/>
              <a:gd name="connsiteY5" fmla="*/ 4788381 h 5293895"/>
              <a:gd name="connsiteX6" fmla="*/ 1222840 w 4282865"/>
              <a:gd name="connsiteY6" fmla="*/ 3630991 h 5293895"/>
              <a:gd name="connsiteX7" fmla="*/ 0 w 4282865"/>
              <a:gd name="connsiteY7" fmla="*/ 3464907 h 5293895"/>
              <a:gd name="connsiteX8" fmla="*/ 886659 w 4282865"/>
              <a:gd name="connsiteY8" fmla="*/ 2646948 h 5293895"/>
              <a:gd name="connsiteX9" fmla="*/ 0 w 4282865"/>
              <a:gd name="connsiteY9" fmla="*/ 1828988 h 5293895"/>
              <a:gd name="connsiteX10" fmla="*/ 1222840 w 4282865"/>
              <a:gd name="connsiteY10" fmla="*/ 1662904 h 5293895"/>
              <a:gd name="connsiteX11" fmla="*/ 1011038 w 4282865"/>
              <a:gd name="connsiteY11" fmla="*/ 505514 h 5293895"/>
              <a:gd name="connsiteX12" fmla="*/ 2102986 w 4282865"/>
              <a:gd name="connsiteY12" fmla="*/ 1054739 h 5293895"/>
              <a:gd name="connsiteX13" fmla="*/ 2646952 w 4282865"/>
              <a:gd name="connsiteY13" fmla="*/ 0 h 5293895"/>
              <a:gd name="connsiteX0" fmla="*/ 4282865 w 4282865"/>
              <a:gd name="connsiteY0" fmla="*/ 4788381 h 5293895"/>
              <a:gd name="connsiteX1" fmla="*/ 3190917 w 4282865"/>
              <a:gd name="connsiteY1" fmla="*/ 4239156 h 5293895"/>
              <a:gd name="connsiteX2" fmla="*/ 2646952 w 4282865"/>
              <a:gd name="connsiteY2" fmla="*/ 5293895 h 5293895"/>
              <a:gd name="connsiteX3" fmla="*/ 2102986 w 4282865"/>
              <a:gd name="connsiteY3" fmla="*/ 4239156 h 5293895"/>
              <a:gd name="connsiteX4" fmla="*/ 1011038 w 4282865"/>
              <a:gd name="connsiteY4" fmla="*/ 4788381 h 5293895"/>
              <a:gd name="connsiteX5" fmla="*/ 1222840 w 4282865"/>
              <a:gd name="connsiteY5" fmla="*/ 3630991 h 5293895"/>
              <a:gd name="connsiteX6" fmla="*/ 0 w 4282865"/>
              <a:gd name="connsiteY6" fmla="*/ 3464907 h 5293895"/>
              <a:gd name="connsiteX7" fmla="*/ 886659 w 4282865"/>
              <a:gd name="connsiteY7" fmla="*/ 2646948 h 5293895"/>
              <a:gd name="connsiteX8" fmla="*/ 0 w 4282865"/>
              <a:gd name="connsiteY8" fmla="*/ 1828988 h 5293895"/>
              <a:gd name="connsiteX9" fmla="*/ 1222840 w 4282865"/>
              <a:gd name="connsiteY9" fmla="*/ 1662904 h 5293895"/>
              <a:gd name="connsiteX10" fmla="*/ 1011038 w 4282865"/>
              <a:gd name="connsiteY10" fmla="*/ 505514 h 5293895"/>
              <a:gd name="connsiteX11" fmla="*/ 2102986 w 4282865"/>
              <a:gd name="connsiteY11" fmla="*/ 1054739 h 5293895"/>
              <a:gd name="connsiteX12" fmla="*/ 2646952 w 4282865"/>
              <a:gd name="connsiteY12" fmla="*/ 0 h 5293895"/>
              <a:gd name="connsiteX0" fmla="*/ 3190917 w 3190917"/>
              <a:gd name="connsiteY0" fmla="*/ 4239156 h 5293895"/>
              <a:gd name="connsiteX1" fmla="*/ 2646952 w 3190917"/>
              <a:gd name="connsiteY1" fmla="*/ 5293895 h 5293895"/>
              <a:gd name="connsiteX2" fmla="*/ 2102986 w 3190917"/>
              <a:gd name="connsiteY2" fmla="*/ 4239156 h 5293895"/>
              <a:gd name="connsiteX3" fmla="*/ 1011038 w 3190917"/>
              <a:gd name="connsiteY3" fmla="*/ 4788381 h 5293895"/>
              <a:gd name="connsiteX4" fmla="*/ 1222840 w 3190917"/>
              <a:gd name="connsiteY4" fmla="*/ 3630991 h 5293895"/>
              <a:gd name="connsiteX5" fmla="*/ 0 w 3190917"/>
              <a:gd name="connsiteY5" fmla="*/ 3464907 h 5293895"/>
              <a:gd name="connsiteX6" fmla="*/ 886659 w 3190917"/>
              <a:gd name="connsiteY6" fmla="*/ 2646948 h 5293895"/>
              <a:gd name="connsiteX7" fmla="*/ 0 w 3190917"/>
              <a:gd name="connsiteY7" fmla="*/ 1828988 h 5293895"/>
              <a:gd name="connsiteX8" fmla="*/ 1222840 w 3190917"/>
              <a:gd name="connsiteY8" fmla="*/ 1662904 h 5293895"/>
              <a:gd name="connsiteX9" fmla="*/ 1011038 w 3190917"/>
              <a:gd name="connsiteY9" fmla="*/ 505514 h 5293895"/>
              <a:gd name="connsiteX10" fmla="*/ 2102986 w 3190917"/>
              <a:gd name="connsiteY10" fmla="*/ 1054739 h 5293895"/>
              <a:gd name="connsiteX11" fmla="*/ 2646952 w 3190917"/>
              <a:gd name="connsiteY11" fmla="*/ 0 h 5293895"/>
              <a:gd name="connsiteX0" fmla="*/ 2646952 w 2646952"/>
              <a:gd name="connsiteY0" fmla="*/ 5293895 h 5293895"/>
              <a:gd name="connsiteX1" fmla="*/ 2102986 w 2646952"/>
              <a:gd name="connsiteY1" fmla="*/ 4239156 h 5293895"/>
              <a:gd name="connsiteX2" fmla="*/ 1011038 w 2646952"/>
              <a:gd name="connsiteY2" fmla="*/ 4788381 h 5293895"/>
              <a:gd name="connsiteX3" fmla="*/ 1222840 w 2646952"/>
              <a:gd name="connsiteY3" fmla="*/ 3630991 h 5293895"/>
              <a:gd name="connsiteX4" fmla="*/ 0 w 2646952"/>
              <a:gd name="connsiteY4" fmla="*/ 3464907 h 5293895"/>
              <a:gd name="connsiteX5" fmla="*/ 886659 w 2646952"/>
              <a:gd name="connsiteY5" fmla="*/ 2646948 h 5293895"/>
              <a:gd name="connsiteX6" fmla="*/ 0 w 2646952"/>
              <a:gd name="connsiteY6" fmla="*/ 1828988 h 5293895"/>
              <a:gd name="connsiteX7" fmla="*/ 1222840 w 2646952"/>
              <a:gd name="connsiteY7" fmla="*/ 1662904 h 5293895"/>
              <a:gd name="connsiteX8" fmla="*/ 1011038 w 2646952"/>
              <a:gd name="connsiteY8" fmla="*/ 505514 h 5293895"/>
              <a:gd name="connsiteX9" fmla="*/ 2102986 w 2646952"/>
              <a:gd name="connsiteY9" fmla="*/ 1054739 h 5293895"/>
              <a:gd name="connsiteX10" fmla="*/ 2646952 w 2646952"/>
              <a:gd name="connsiteY10" fmla="*/ 0 h 529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6952" h="5293895">
                <a:moveTo>
                  <a:pt x="2646952" y="5293895"/>
                </a:moveTo>
                <a:lnTo>
                  <a:pt x="2102986" y="4239156"/>
                </a:lnTo>
                <a:lnTo>
                  <a:pt x="1011038" y="4788381"/>
                </a:lnTo>
                <a:lnTo>
                  <a:pt x="1222840" y="3630991"/>
                </a:lnTo>
                <a:lnTo>
                  <a:pt x="0" y="3464907"/>
                </a:lnTo>
                <a:lnTo>
                  <a:pt x="886659" y="2646948"/>
                </a:lnTo>
                <a:lnTo>
                  <a:pt x="0" y="1828988"/>
                </a:lnTo>
                <a:lnTo>
                  <a:pt x="1222840" y="1662904"/>
                </a:lnTo>
                <a:lnTo>
                  <a:pt x="1011038" y="505514"/>
                </a:lnTo>
                <a:lnTo>
                  <a:pt x="2102986" y="1054739"/>
                </a:lnTo>
                <a:lnTo>
                  <a:pt x="2646952" y="0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별: 꼭짓점 10개 8">
            <a:extLst>
              <a:ext uri="{FF2B5EF4-FFF2-40B4-BE49-F238E27FC236}">
                <a16:creationId xmlns:a16="http://schemas.microsoft.com/office/drawing/2014/main" id="{72ECEB91-2F6A-455C-A1FD-0EC65D78562C}"/>
              </a:ext>
            </a:extLst>
          </p:cNvPr>
          <p:cNvSpPr/>
          <p:nvPr userDrawn="1"/>
        </p:nvSpPr>
        <p:spPr>
          <a:xfrm rot="16200000" flipV="1">
            <a:off x="9744776" y="4410776"/>
            <a:ext cx="1631484" cy="3262963"/>
          </a:xfrm>
          <a:custGeom>
            <a:avLst/>
            <a:gdLst>
              <a:gd name="connsiteX0" fmla="*/ -4 w 5293895"/>
              <a:gd name="connsiteY0" fmla="*/ 1828988 h 5293895"/>
              <a:gd name="connsiteX1" fmla="*/ 1222836 w 5293895"/>
              <a:gd name="connsiteY1" fmla="*/ 1662904 h 5293895"/>
              <a:gd name="connsiteX2" fmla="*/ 1011034 w 5293895"/>
              <a:gd name="connsiteY2" fmla="*/ 505514 h 5293895"/>
              <a:gd name="connsiteX3" fmla="*/ 2102982 w 5293895"/>
              <a:gd name="connsiteY3" fmla="*/ 1054739 h 5293895"/>
              <a:gd name="connsiteX4" fmla="*/ 2646948 w 5293895"/>
              <a:gd name="connsiteY4" fmla="*/ 0 h 5293895"/>
              <a:gd name="connsiteX5" fmla="*/ 3190913 w 5293895"/>
              <a:gd name="connsiteY5" fmla="*/ 1054739 h 5293895"/>
              <a:gd name="connsiteX6" fmla="*/ 4282861 w 5293895"/>
              <a:gd name="connsiteY6" fmla="*/ 505514 h 5293895"/>
              <a:gd name="connsiteX7" fmla="*/ 4071059 w 5293895"/>
              <a:gd name="connsiteY7" fmla="*/ 1662904 h 5293895"/>
              <a:gd name="connsiteX8" fmla="*/ 5293899 w 5293895"/>
              <a:gd name="connsiteY8" fmla="*/ 1828988 h 5293895"/>
              <a:gd name="connsiteX9" fmla="*/ 4407240 w 5293895"/>
              <a:gd name="connsiteY9" fmla="*/ 2646948 h 5293895"/>
              <a:gd name="connsiteX10" fmla="*/ 5293899 w 5293895"/>
              <a:gd name="connsiteY10" fmla="*/ 3464907 h 5293895"/>
              <a:gd name="connsiteX11" fmla="*/ 4071059 w 5293895"/>
              <a:gd name="connsiteY11" fmla="*/ 3630991 h 5293895"/>
              <a:gd name="connsiteX12" fmla="*/ 4282861 w 5293895"/>
              <a:gd name="connsiteY12" fmla="*/ 4788381 h 5293895"/>
              <a:gd name="connsiteX13" fmla="*/ 3190913 w 5293895"/>
              <a:gd name="connsiteY13" fmla="*/ 4239156 h 5293895"/>
              <a:gd name="connsiteX14" fmla="*/ 2646948 w 5293895"/>
              <a:gd name="connsiteY14" fmla="*/ 5293895 h 5293895"/>
              <a:gd name="connsiteX15" fmla="*/ 2102982 w 5293895"/>
              <a:gd name="connsiteY15" fmla="*/ 4239156 h 5293895"/>
              <a:gd name="connsiteX16" fmla="*/ 1011034 w 5293895"/>
              <a:gd name="connsiteY16" fmla="*/ 4788381 h 5293895"/>
              <a:gd name="connsiteX17" fmla="*/ 1222836 w 5293895"/>
              <a:gd name="connsiteY17" fmla="*/ 3630991 h 5293895"/>
              <a:gd name="connsiteX18" fmla="*/ -4 w 5293895"/>
              <a:gd name="connsiteY18" fmla="*/ 3464907 h 5293895"/>
              <a:gd name="connsiteX19" fmla="*/ 886655 w 5293895"/>
              <a:gd name="connsiteY19" fmla="*/ 2646948 h 5293895"/>
              <a:gd name="connsiteX20" fmla="*/ -4 w 5293895"/>
              <a:gd name="connsiteY20" fmla="*/ 1828988 h 5293895"/>
              <a:gd name="connsiteX0" fmla="*/ 3190917 w 5293903"/>
              <a:gd name="connsiteY0" fmla="*/ 1054739 h 5293895"/>
              <a:gd name="connsiteX1" fmla="*/ 4282865 w 5293903"/>
              <a:gd name="connsiteY1" fmla="*/ 505514 h 5293895"/>
              <a:gd name="connsiteX2" fmla="*/ 4071063 w 5293903"/>
              <a:gd name="connsiteY2" fmla="*/ 1662904 h 5293895"/>
              <a:gd name="connsiteX3" fmla="*/ 5293903 w 5293903"/>
              <a:gd name="connsiteY3" fmla="*/ 1828988 h 5293895"/>
              <a:gd name="connsiteX4" fmla="*/ 4407244 w 5293903"/>
              <a:gd name="connsiteY4" fmla="*/ 2646948 h 5293895"/>
              <a:gd name="connsiteX5" fmla="*/ 5293903 w 5293903"/>
              <a:gd name="connsiteY5" fmla="*/ 3464907 h 5293895"/>
              <a:gd name="connsiteX6" fmla="*/ 4071063 w 5293903"/>
              <a:gd name="connsiteY6" fmla="*/ 3630991 h 5293895"/>
              <a:gd name="connsiteX7" fmla="*/ 4282865 w 5293903"/>
              <a:gd name="connsiteY7" fmla="*/ 4788381 h 5293895"/>
              <a:gd name="connsiteX8" fmla="*/ 3190917 w 5293903"/>
              <a:gd name="connsiteY8" fmla="*/ 4239156 h 5293895"/>
              <a:gd name="connsiteX9" fmla="*/ 2646952 w 5293903"/>
              <a:gd name="connsiteY9" fmla="*/ 5293895 h 5293895"/>
              <a:gd name="connsiteX10" fmla="*/ 2102986 w 5293903"/>
              <a:gd name="connsiteY10" fmla="*/ 4239156 h 5293895"/>
              <a:gd name="connsiteX11" fmla="*/ 1011038 w 5293903"/>
              <a:gd name="connsiteY11" fmla="*/ 4788381 h 5293895"/>
              <a:gd name="connsiteX12" fmla="*/ 1222840 w 5293903"/>
              <a:gd name="connsiteY12" fmla="*/ 3630991 h 5293895"/>
              <a:gd name="connsiteX13" fmla="*/ 0 w 5293903"/>
              <a:gd name="connsiteY13" fmla="*/ 3464907 h 5293895"/>
              <a:gd name="connsiteX14" fmla="*/ 886659 w 5293903"/>
              <a:gd name="connsiteY14" fmla="*/ 2646948 h 5293895"/>
              <a:gd name="connsiteX15" fmla="*/ 0 w 5293903"/>
              <a:gd name="connsiteY15" fmla="*/ 1828988 h 5293895"/>
              <a:gd name="connsiteX16" fmla="*/ 1222840 w 5293903"/>
              <a:gd name="connsiteY16" fmla="*/ 1662904 h 5293895"/>
              <a:gd name="connsiteX17" fmla="*/ 1011038 w 5293903"/>
              <a:gd name="connsiteY17" fmla="*/ 505514 h 5293895"/>
              <a:gd name="connsiteX18" fmla="*/ 2102986 w 5293903"/>
              <a:gd name="connsiteY18" fmla="*/ 1054739 h 5293895"/>
              <a:gd name="connsiteX19" fmla="*/ 2646952 w 5293903"/>
              <a:gd name="connsiteY19" fmla="*/ 0 h 5293895"/>
              <a:gd name="connsiteX20" fmla="*/ 3282357 w 5293903"/>
              <a:gd name="connsiteY20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19" fmla="*/ 3282357 w 5293903"/>
              <a:gd name="connsiteY19" fmla="*/ 1146179 h 5293895"/>
              <a:gd name="connsiteX0" fmla="*/ 4282865 w 5293903"/>
              <a:gd name="connsiteY0" fmla="*/ 505514 h 5293895"/>
              <a:gd name="connsiteX1" fmla="*/ 4071063 w 5293903"/>
              <a:gd name="connsiteY1" fmla="*/ 1662904 h 5293895"/>
              <a:gd name="connsiteX2" fmla="*/ 5293903 w 5293903"/>
              <a:gd name="connsiteY2" fmla="*/ 1828988 h 5293895"/>
              <a:gd name="connsiteX3" fmla="*/ 4407244 w 5293903"/>
              <a:gd name="connsiteY3" fmla="*/ 2646948 h 5293895"/>
              <a:gd name="connsiteX4" fmla="*/ 5293903 w 5293903"/>
              <a:gd name="connsiteY4" fmla="*/ 3464907 h 5293895"/>
              <a:gd name="connsiteX5" fmla="*/ 4071063 w 5293903"/>
              <a:gd name="connsiteY5" fmla="*/ 3630991 h 5293895"/>
              <a:gd name="connsiteX6" fmla="*/ 4282865 w 5293903"/>
              <a:gd name="connsiteY6" fmla="*/ 4788381 h 5293895"/>
              <a:gd name="connsiteX7" fmla="*/ 3190917 w 5293903"/>
              <a:gd name="connsiteY7" fmla="*/ 4239156 h 5293895"/>
              <a:gd name="connsiteX8" fmla="*/ 2646952 w 5293903"/>
              <a:gd name="connsiteY8" fmla="*/ 5293895 h 5293895"/>
              <a:gd name="connsiteX9" fmla="*/ 2102986 w 5293903"/>
              <a:gd name="connsiteY9" fmla="*/ 4239156 h 5293895"/>
              <a:gd name="connsiteX10" fmla="*/ 1011038 w 5293903"/>
              <a:gd name="connsiteY10" fmla="*/ 4788381 h 5293895"/>
              <a:gd name="connsiteX11" fmla="*/ 1222840 w 5293903"/>
              <a:gd name="connsiteY11" fmla="*/ 3630991 h 5293895"/>
              <a:gd name="connsiteX12" fmla="*/ 0 w 5293903"/>
              <a:gd name="connsiteY12" fmla="*/ 3464907 h 5293895"/>
              <a:gd name="connsiteX13" fmla="*/ 886659 w 5293903"/>
              <a:gd name="connsiteY13" fmla="*/ 2646948 h 5293895"/>
              <a:gd name="connsiteX14" fmla="*/ 0 w 5293903"/>
              <a:gd name="connsiteY14" fmla="*/ 1828988 h 5293895"/>
              <a:gd name="connsiteX15" fmla="*/ 1222840 w 5293903"/>
              <a:gd name="connsiteY15" fmla="*/ 1662904 h 5293895"/>
              <a:gd name="connsiteX16" fmla="*/ 1011038 w 5293903"/>
              <a:gd name="connsiteY16" fmla="*/ 505514 h 5293895"/>
              <a:gd name="connsiteX17" fmla="*/ 2102986 w 5293903"/>
              <a:gd name="connsiteY17" fmla="*/ 1054739 h 5293895"/>
              <a:gd name="connsiteX18" fmla="*/ 2646952 w 5293903"/>
              <a:gd name="connsiteY18" fmla="*/ 0 h 5293895"/>
              <a:gd name="connsiteX0" fmla="*/ 4071063 w 5293903"/>
              <a:gd name="connsiteY0" fmla="*/ 1662904 h 5293895"/>
              <a:gd name="connsiteX1" fmla="*/ 5293903 w 5293903"/>
              <a:gd name="connsiteY1" fmla="*/ 1828988 h 5293895"/>
              <a:gd name="connsiteX2" fmla="*/ 4407244 w 5293903"/>
              <a:gd name="connsiteY2" fmla="*/ 2646948 h 5293895"/>
              <a:gd name="connsiteX3" fmla="*/ 5293903 w 5293903"/>
              <a:gd name="connsiteY3" fmla="*/ 3464907 h 5293895"/>
              <a:gd name="connsiteX4" fmla="*/ 4071063 w 5293903"/>
              <a:gd name="connsiteY4" fmla="*/ 3630991 h 5293895"/>
              <a:gd name="connsiteX5" fmla="*/ 4282865 w 5293903"/>
              <a:gd name="connsiteY5" fmla="*/ 4788381 h 5293895"/>
              <a:gd name="connsiteX6" fmla="*/ 3190917 w 5293903"/>
              <a:gd name="connsiteY6" fmla="*/ 4239156 h 5293895"/>
              <a:gd name="connsiteX7" fmla="*/ 2646952 w 5293903"/>
              <a:gd name="connsiteY7" fmla="*/ 5293895 h 5293895"/>
              <a:gd name="connsiteX8" fmla="*/ 2102986 w 5293903"/>
              <a:gd name="connsiteY8" fmla="*/ 4239156 h 5293895"/>
              <a:gd name="connsiteX9" fmla="*/ 1011038 w 5293903"/>
              <a:gd name="connsiteY9" fmla="*/ 4788381 h 5293895"/>
              <a:gd name="connsiteX10" fmla="*/ 1222840 w 5293903"/>
              <a:gd name="connsiteY10" fmla="*/ 3630991 h 5293895"/>
              <a:gd name="connsiteX11" fmla="*/ 0 w 5293903"/>
              <a:gd name="connsiteY11" fmla="*/ 3464907 h 5293895"/>
              <a:gd name="connsiteX12" fmla="*/ 886659 w 5293903"/>
              <a:gd name="connsiteY12" fmla="*/ 2646948 h 5293895"/>
              <a:gd name="connsiteX13" fmla="*/ 0 w 5293903"/>
              <a:gd name="connsiteY13" fmla="*/ 1828988 h 5293895"/>
              <a:gd name="connsiteX14" fmla="*/ 1222840 w 5293903"/>
              <a:gd name="connsiteY14" fmla="*/ 1662904 h 5293895"/>
              <a:gd name="connsiteX15" fmla="*/ 1011038 w 5293903"/>
              <a:gd name="connsiteY15" fmla="*/ 505514 h 5293895"/>
              <a:gd name="connsiteX16" fmla="*/ 2102986 w 5293903"/>
              <a:gd name="connsiteY16" fmla="*/ 1054739 h 5293895"/>
              <a:gd name="connsiteX17" fmla="*/ 2646952 w 5293903"/>
              <a:gd name="connsiteY17" fmla="*/ 0 h 5293895"/>
              <a:gd name="connsiteX0" fmla="*/ 5293903 w 5293903"/>
              <a:gd name="connsiteY0" fmla="*/ 1828988 h 5293895"/>
              <a:gd name="connsiteX1" fmla="*/ 4407244 w 5293903"/>
              <a:gd name="connsiteY1" fmla="*/ 2646948 h 5293895"/>
              <a:gd name="connsiteX2" fmla="*/ 5293903 w 5293903"/>
              <a:gd name="connsiteY2" fmla="*/ 3464907 h 5293895"/>
              <a:gd name="connsiteX3" fmla="*/ 4071063 w 5293903"/>
              <a:gd name="connsiteY3" fmla="*/ 3630991 h 5293895"/>
              <a:gd name="connsiteX4" fmla="*/ 4282865 w 5293903"/>
              <a:gd name="connsiteY4" fmla="*/ 4788381 h 5293895"/>
              <a:gd name="connsiteX5" fmla="*/ 3190917 w 5293903"/>
              <a:gd name="connsiteY5" fmla="*/ 4239156 h 5293895"/>
              <a:gd name="connsiteX6" fmla="*/ 2646952 w 5293903"/>
              <a:gd name="connsiteY6" fmla="*/ 5293895 h 5293895"/>
              <a:gd name="connsiteX7" fmla="*/ 2102986 w 5293903"/>
              <a:gd name="connsiteY7" fmla="*/ 4239156 h 5293895"/>
              <a:gd name="connsiteX8" fmla="*/ 1011038 w 5293903"/>
              <a:gd name="connsiteY8" fmla="*/ 4788381 h 5293895"/>
              <a:gd name="connsiteX9" fmla="*/ 1222840 w 5293903"/>
              <a:gd name="connsiteY9" fmla="*/ 3630991 h 5293895"/>
              <a:gd name="connsiteX10" fmla="*/ 0 w 5293903"/>
              <a:gd name="connsiteY10" fmla="*/ 3464907 h 5293895"/>
              <a:gd name="connsiteX11" fmla="*/ 886659 w 5293903"/>
              <a:gd name="connsiteY11" fmla="*/ 2646948 h 5293895"/>
              <a:gd name="connsiteX12" fmla="*/ 0 w 5293903"/>
              <a:gd name="connsiteY12" fmla="*/ 1828988 h 5293895"/>
              <a:gd name="connsiteX13" fmla="*/ 1222840 w 5293903"/>
              <a:gd name="connsiteY13" fmla="*/ 1662904 h 5293895"/>
              <a:gd name="connsiteX14" fmla="*/ 1011038 w 5293903"/>
              <a:gd name="connsiteY14" fmla="*/ 505514 h 5293895"/>
              <a:gd name="connsiteX15" fmla="*/ 2102986 w 5293903"/>
              <a:gd name="connsiteY15" fmla="*/ 1054739 h 5293895"/>
              <a:gd name="connsiteX16" fmla="*/ 2646952 w 5293903"/>
              <a:gd name="connsiteY16" fmla="*/ 0 h 5293895"/>
              <a:gd name="connsiteX0" fmla="*/ 4407244 w 5293903"/>
              <a:gd name="connsiteY0" fmla="*/ 2646948 h 5293895"/>
              <a:gd name="connsiteX1" fmla="*/ 5293903 w 5293903"/>
              <a:gd name="connsiteY1" fmla="*/ 3464907 h 5293895"/>
              <a:gd name="connsiteX2" fmla="*/ 4071063 w 5293903"/>
              <a:gd name="connsiteY2" fmla="*/ 3630991 h 5293895"/>
              <a:gd name="connsiteX3" fmla="*/ 4282865 w 5293903"/>
              <a:gd name="connsiteY3" fmla="*/ 4788381 h 5293895"/>
              <a:gd name="connsiteX4" fmla="*/ 3190917 w 5293903"/>
              <a:gd name="connsiteY4" fmla="*/ 4239156 h 5293895"/>
              <a:gd name="connsiteX5" fmla="*/ 2646952 w 5293903"/>
              <a:gd name="connsiteY5" fmla="*/ 5293895 h 5293895"/>
              <a:gd name="connsiteX6" fmla="*/ 2102986 w 5293903"/>
              <a:gd name="connsiteY6" fmla="*/ 4239156 h 5293895"/>
              <a:gd name="connsiteX7" fmla="*/ 1011038 w 5293903"/>
              <a:gd name="connsiteY7" fmla="*/ 4788381 h 5293895"/>
              <a:gd name="connsiteX8" fmla="*/ 1222840 w 5293903"/>
              <a:gd name="connsiteY8" fmla="*/ 3630991 h 5293895"/>
              <a:gd name="connsiteX9" fmla="*/ 0 w 5293903"/>
              <a:gd name="connsiteY9" fmla="*/ 3464907 h 5293895"/>
              <a:gd name="connsiteX10" fmla="*/ 886659 w 5293903"/>
              <a:gd name="connsiteY10" fmla="*/ 2646948 h 5293895"/>
              <a:gd name="connsiteX11" fmla="*/ 0 w 5293903"/>
              <a:gd name="connsiteY11" fmla="*/ 1828988 h 5293895"/>
              <a:gd name="connsiteX12" fmla="*/ 1222840 w 5293903"/>
              <a:gd name="connsiteY12" fmla="*/ 1662904 h 5293895"/>
              <a:gd name="connsiteX13" fmla="*/ 1011038 w 5293903"/>
              <a:gd name="connsiteY13" fmla="*/ 505514 h 5293895"/>
              <a:gd name="connsiteX14" fmla="*/ 2102986 w 5293903"/>
              <a:gd name="connsiteY14" fmla="*/ 1054739 h 5293895"/>
              <a:gd name="connsiteX15" fmla="*/ 2646952 w 5293903"/>
              <a:gd name="connsiteY15" fmla="*/ 0 h 5293895"/>
              <a:gd name="connsiteX0" fmla="*/ 5293903 w 5293903"/>
              <a:gd name="connsiteY0" fmla="*/ 3464907 h 5293895"/>
              <a:gd name="connsiteX1" fmla="*/ 4071063 w 5293903"/>
              <a:gd name="connsiteY1" fmla="*/ 3630991 h 5293895"/>
              <a:gd name="connsiteX2" fmla="*/ 4282865 w 5293903"/>
              <a:gd name="connsiteY2" fmla="*/ 4788381 h 5293895"/>
              <a:gd name="connsiteX3" fmla="*/ 3190917 w 5293903"/>
              <a:gd name="connsiteY3" fmla="*/ 4239156 h 5293895"/>
              <a:gd name="connsiteX4" fmla="*/ 2646952 w 5293903"/>
              <a:gd name="connsiteY4" fmla="*/ 5293895 h 5293895"/>
              <a:gd name="connsiteX5" fmla="*/ 2102986 w 5293903"/>
              <a:gd name="connsiteY5" fmla="*/ 4239156 h 5293895"/>
              <a:gd name="connsiteX6" fmla="*/ 1011038 w 5293903"/>
              <a:gd name="connsiteY6" fmla="*/ 4788381 h 5293895"/>
              <a:gd name="connsiteX7" fmla="*/ 1222840 w 5293903"/>
              <a:gd name="connsiteY7" fmla="*/ 3630991 h 5293895"/>
              <a:gd name="connsiteX8" fmla="*/ 0 w 5293903"/>
              <a:gd name="connsiteY8" fmla="*/ 3464907 h 5293895"/>
              <a:gd name="connsiteX9" fmla="*/ 886659 w 5293903"/>
              <a:gd name="connsiteY9" fmla="*/ 2646948 h 5293895"/>
              <a:gd name="connsiteX10" fmla="*/ 0 w 5293903"/>
              <a:gd name="connsiteY10" fmla="*/ 1828988 h 5293895"/>
              <a:gd name="connsiteX11" fmla="*/ 1222840 w 5293903"/>
              <a:gd name="connsiteY11" fmla="*/ 1662904 h 5293895"/>
              <a:gd name="connsiteX12" fmla="*/ 1011038 w 5293903"/>
              <a:gd name="connsiteY12" fmla="*/ 505514 h 5293895"/>
              <a:gd name="connsiteX13" fmla="*/ 2102986 w 5293903"/>
              <a:gd name="connsiteY13" fmla="*/ 1054739 h 5293895"/>
              <a:gd name="connsiteX14" fmla="*/ 2646952 w 5293903"/>
              <a:gd name="connsiteY14" fmla="*/ 0 h 5293895"/>
              <a:gd name="connsiteX0" fmla="*/ 4071063 w 4282865"/>
              <a:gd name="connsiteY0" fmla="*/ 3630991 h 5293895"/>
              <a:gd name="connsiteX1" fmla="*/ 4282865 w 4282865"/>
              <a:gd name="connsiteY1" fmla="*/ 4788381 h 5293895"/>
              <a:gd name="connsiteX2" fmla="*/ 3190917 w 4282865"/>
              <a:gd name="connsiteY2" fmla="*/ 4239156 h 5293895"/>
              <a:gd name="connsiteX3" fmla="*/ 2646952 w 4282865"/>
              <a:gd name="connsiteY3" fmla="*/ 5293895 h 5293895"/>
              <a:gd name="connsiteX4" fmla="*/ 2102986 w 4282865"/>
              <a:gd name="connsiteY4" fmla="*/ 4239156 h 5293895"/>
              <a:gd name="connsiteX5" fmla="*/ 1011038 w 4282865"/>
              <a:gd name="connsiteY5" fmla="*/ 4788381 h 5293895"/>
              <a:gd name="connsiteX6" fmla="*/ 1222840 w 4282865"/>
              <a:gd name="connsiteY6" fmla="*/ 3630991 h 5293895"/>
              <a:gd name="connsiteX7" fmla="*/ 0 w 4282865"/>
              <a:gd name="connsiteY7" fmla="*/ 3464907 h 5293895"/>
              <a:gd name="connsiteX8" fmla="*/ 886659 w 4282865"/>
              <a:gd name="connsiteY8" fmla="*/ 2646948 h 5293895"/>
              <a:gd name="connsiteX9" fmla="*/ 0 w 4282865"/>
              <a:gd name="connsiteY9" fmla="*/ 1828988 h 5293895"/>
              <a:gd name="connsiteX10" fmla="*/ 1222840 w 4282865"/>
              <a:gd name="connsiteY10" fmla="*/ 1662904 h 5293895"/>
              <a:gd name="connsiteX11" fmla="*/ 1011038 w 4282865"/>
              <a:gd name="connsiteY11" fmla="*/ 505514 h 5293895"/>
              <a:gd name="connsiteX12" fmla="*/ 2102986 w 4282865"/>
              <a:gd name="connsiteY12" fmla="*/ 1054739 h 5293895"/>
              <a:gd name="connsiteX13" fmla="*/ 2646952 w 4282865"/>
              <a:gd name="connsiteY13" fmla="*/ 0 h 5293895"/>
              <a:gd name="connsiteX0" fmla="*/ 4282865 w 4282865"/>
              <a:gd name="connsiteY0" fmla="*/ 4788381 h 5293895"/>
              <a:gd name="connsiteX1" fmla="*/ 3190917 w 4282865"/>
              <a:gd name="connsiteY1" fmla="*/ 4239156 h 5293895"/>
              <a:gd name="connsiteX2" fmla="*/ 2646952 w 4282865"/>
              <a:gd name="connsiteY2" fmla="*/ 5293895 h 5293895"/>
              <a:gd name="connsiteX3" fmla="*/ 2102986 w 4282865"/>
              <a:gd name="connsiteY3" fmla="*/ 4239156 h 5293895"/>
              <a:gd name="connsiteX4" fmla="*/ 1011038 w 4282865"/>
              <a:gd name="connsiteY4" fmla="*/ 4788381 h 5293895"/>
              <a:gd name="connsiteX5" fmla="*/ 1222840 w 4282865"/>
              <a:gd name="connsiteY5" fmla="*/ 3630991 h 5293895"/>
              <a:gd name="connsiteX6" fmla="*/ 0 w 4282865"/>
              <a:gd name="connsiteY6" fmla="*/ 3464907 h 5293895"/>
              <a:gd name="connsiteX7" fmla="*/ 886659 w 4282865"/>
              <a:gd name="connsiteY7" fmla="*/ 2646948 h 5293895"/>
              <a:gd name="connsiteX8" fmla="*/ 0 w 4282865"/>
              <a:gd name="connsiteY8" fmla="*/ 1828988 h 5293895"/>
              <a:gd name="connsiteX9" fmla="*/ 1222840 w 4282865"/>
              <a:gd name="connsiteY9" fmla="*/ 1662904 h 5293895"/>
              <a:gd name="connsiteX10" fmla="*/ 1011038 w 4282865"/>
              <a:gd name="connsiteY10" fmla="*/ 505514 h 5293895"/>
              <a:gd name="connsiteX11" fmla="*/ 2102986 w 4282865"/>
              <a:gd name="connsiteY11" fmla="*/ 1054739 h 5293895"/>
              <a:gd name="connsiteX12" fmla="*/ 2646952 w 4282865"/>
              <a:gd name="connsiteY12" fmla="*/ 0 h 5293895"/>
              <a:gd name="connsiteX0" fmla="*/ 3190917 w 3190917"/>
              <a:gd name="connsiteY0" fmla="*/ 4239156 h 5293895"/>
              <a:gd name="connsiteX1" fmla="*/ 2646952 w 3190917"/>
              <a:gd name="connsiteY1" fmla="*/ 5293895 h 5293895"/>
              <a:gd name="connsiteX2" fmla="*/ 2102986 w 3190917"/>
              <a:gd name="connsiteY2" fmla="*/ 4239156 h 5293895"/>
              <a:gd name="connsiteX3" fmla="*/ 1011038 w 3190917"/>
              <a:gd name="connsiteY3" fmla="*/ 4788381 h 5293895"/>
              <a:gd name="connsiteX4" fmla="*/ 1222840 w 3190917"/>
              <a:gd name="connsiteY4" fmla="*/ 3630991 h 5293895"/>
              <a:gd name="connsiteX5" fmla="*/ 0 w 3190917"/>
              <a:gd name="connsiteY5" fmla="*/ 3464907 h 5293895"/>
              <a:gd name="connsiteX6" fmla="*/ 886659 w 3190917"/>
              <a:gd name="connsiteY6" fmla="*/ 2646948 h 5293895"/>
              <a:gd name="connsiteX7" fmla="*/ 0 w 3190917"/>
              <a:gd name="connsiteY7" fmla="*/ 1828988 h 5293895"/>
              <a:gd name="connsiteX8" fmla="*/ 1222840 w 3190917"/>
              <a:gd name="connsiteY8" fmla="*/ 1662904 h 5293895"/>
              <a:gd name="connsiteX9" fmla="*/ 1011038 w 3190917"/>
              <a:gd name="connsiteY9" fmla="*/ 505514 h 5293895"/>
              <a:gd name="connsiteX10" fmla="*/ 2102986 w 3190917"/>
              <a:gd name="connsiteY10" fmla="*/ 1054739 h 5293895"/>
              <a:gd name="connsiteX11" fmla="*/ 2646952 w 3190917"/>
              <a:gd name="connsiteY11" fmla="*/ 0 h 5293895"/>
              <a:gd name="connsiteX0" fmla="*/ 2646952 w 2646952"/>
              <a:gd name="connsiteY0" fmla="*/ 5293895 h 5293895"/>
              <a:gd name="connsiteX1" fmla="*/ 2102986 w 2646952"/>
              <a:gd name="connsiteY1" fmla="*/ 4239156 h 5293895"/>
              <a:gd name="connsiteX2" fmla="*/ 1011038 w 2646952"/>
              <a:gd name="connsiteY2" fmla="*/ 4788381 h 5293895"/>
              <a:gd name="connsiteX3" fmla="*/ 1222840 w 2646952"/>
              <a:gd name="connsiteY3" fmla="*/ 3630991 h 5293895"/>
              <a:gd name="connsiteX4" fmla="*/ 0 w 2646952"/>
              <a:gd name="connsiteY4" fmla="*/ 3464907 h 5293895"/>
              <a:gd name="connsiteX5" fmla="*/ 886659 w 2646952"/>
              <a:gd name="connsiteY5" fmla="*/ 2646948 h 5293895"/>
              <a:gd name="connsiteX6" fmla="*/ 0 w 2646952"/>
              <a:gd name="connsiteY6" fmla="*/ 1828988 h 5293895"/>
              <a:gd name="connsiteX7" fmla="*/ 1222840 w 2646952"/>
              <a:gd name="connsiteY7" fmla="*/ 1662904 h 5293895"/>
              <a:gd name="connsiteX8" fmla="*/ 1011038 w 2646952"/>
              <a:gd name="connsiteY8" fmla="*/ 505514 h 5293895"/>
              <a:gd name="connsiteX9" fmla="*/ 2102986 w 2646952"/>
              <a:gd name="connsiteY9" fmla="*/ 1054739 h 5293895"/>
              <a:gd name="connsiteX10" fmla="*/ 2646952 w 2646952"/>
              <a:gd name="connsiteY10" fmla="*/ 0 h 529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6952" h="5293895">
                <a:moveTo>
                  <a:pt x="2646952" y="5293895"/>
                </a:moveTo>
                <a:lnTo>
                  <a:pt x="2102986" y="4239156"/>
                </a:lnTo>
                <a:lnTo>
                  <a:pt x="1011038" y="4788381"/>
                </a:lnTo>
                <a:lnTo>
                  <a:pt x="1222840" y="3630991"/>
                </a:lnTo>
                <a:lnTo>
                  <a:pt x="0" y="3464907"/>
                </a:lnTo>
                <a:lnTo>
                  <a:pt x="886659" y="2646948"/>
                </a:lnTo>
                <a:lnTo>
                  <a:pt x="0" y="1828988"/>
                </a:lnTo>
                <a:lnTo>
                  <a:pt x="1222840" y="1662904"/>
                </a:lnTo>
                <a:lnTo>
                  <a:pt x="1011038" y="505514"/>
                </a:lnTo>
                <a:lnTo>
                  <a:pt x="2102986" y="1054739"/>
                </a:lnTo>
                <a:lnTo>
                  <a:pt x="2646952" y="0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29263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4A36EB-E915-4018-BD01-EC5F0F55CA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DAAFAED2-D607-4A77-8849-A58DF42DFB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479A737-FA09-436B-9A55-5792C537DA5F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29107"/>
            <a:ext cx="12192000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A111E2CC-15BB-4E2F-8F7F-A0169613797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81238" y="60893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130F89F5-86FC-4EAA-9B56-BE0B42E3D75A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1110762" y="60893"/>
            <a:ext cx="0" cy="936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141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E2B940-E710-4401-99EE-D18240904C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521F4E48-A9CC-4B71-8508-E995676CD6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83831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5CE2810-8CE3-4943-A128-C7101296C83B}"/>
              </a:ext>
            </a:extLst>
          </p:cNvPr>
          <p:cNvCxnSpPr/>
          <p:nvPr userDrawn="1"/>
        </p:nvCxnSpPr>
        <p:spPr>
          <a:xfrm>
            <a:off x="219776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34C6C74-8C49-458B-9026-D0E24AE3FE02}"/>
              </a:ext>
            </a:extLst>
          </p:cNvPr>
          <p:cNvCxnSpPr/>
          <p:nvPr userDrawn="1"/>
        </p:nvCxnSpPr>
        <p:spPr>
          <a:xfrm>
            <a:off x="437949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EE4B915-23BC-4161-B2BD-189990438584}"/>
              </a:ext>
            </a:extLst>
          </p:cNvPr>
          <p:cNvCxnSpPr/>
          <p:nvPr userDrawn="1"/>
        </p:nvCxnSpPr>
        <p:spPr>
          <a:xfrm>
            <a:off x="656122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32E126A3-0DAC-47AE-8739-4312E37B75D3}"/>
              </a:ext>
            </a:extLst>
          </p:cNvPr>
          <p:cNvCxnSpPr/>
          <p:nvPr userDrawn="1"/>
        </p:nvCxnSpPr>
        <p:spPr>
          <a:xfrm>
            <a:off x="874295" y="0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B89D605A-65FA-4FC5-9989-6FF77261FA9E}"/>
              </a:ext>
            </a:extLst>
          </p:cNvPr>
          <p:cNvCxnSpPr/>
          <p:nvPr userDrawn="1"/>
        </p:nvCxnSpPr>
        <p:spPr>
          <a:xfrm>
            <a:off x="11317705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F6BF13BD-F7DE-43F2-B8C7-44E0C7D9EEC4}"/>
              </a:ext>
            </a:extLst>
          </p:cNvPr>
          <p:cNvCxnSpPr/>
          <p:nvPr userDrawn="1"/>
        </p:nvCxnSpPr>
        <p:spPr>
          <a:xfrm>
            <a:off x="11535878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22D48D9F-B5D4-40E1-AACC-82A7EA9CD2EF}"/>
              </a:ext>
            </a:extLst>
          </p:cNvPr>
          <p:cNvCxnSpPr/>
          <p:nvPr userDrawn="1"/>
        </p:nvCxnSpPr>
        <p:spPr>
          <a:xfrm>
            <a:off x="11754051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C41C68D4-F5FF-4EEA-AB8E-5D38ACCBAF2E}"/>
              </a:ext>
            </a:extLst>
          </p:cNvPr>
          <p:cNvCxnSpPr/>
          <p:nvPr userDrawn="1"/>
        </p:nvCxnSpPr>
        <p:spPr>
          <a:xfrm>
            <a:off x="11972224" y="3133023"/>
            <a:ext cx="0" cy="3724977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8696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21F0640F-897A-41DB-BAA6-7357B6644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95D18ACC-C311-4AB8-A5CA-89BFB9325C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33B6143-5F46-42C3-8458-D323497BB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3A39A53-4881-4890-A18B-18F2A84C24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4ECC790A-3C45-4B66-B08A-C93C2FA84F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그래픽 22">
            <a:extLst>
              <a:ext uri="{FF2B5EF4-FFF2-40B4-BE49-F238E27FC236}">
                <a16:creationId xmlns:a16="http://schemas.microsoft.com/office/drawing/2014/main" id="{10A6C845-57D5-48FE-81E5-8CC3ECD17FF2}"/>
              </a:ext>
            </a:extLst>
          </p:cNvPr>
          <p:cNvSpPr/>
          <p:nvPr/>
        </p:nvSpPr>
        <p:spPr>
          <a:xfrm>
            <a:off x="1134809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그래픽 22">
            <a:extLst>
              <a:ext uri="{FF2B5EF4-FFF2-40B4-BE49-F238E27FC236}">
                <a16:creationId xmlns:a16="http://schemas.microsoft.com/office/drawing/2014/main" id="{4780446B-6CD8-459B-B3A2-5198141246E8}"/>
              </a:ext>
            </a:extLst>
          </p:cNvPr>
          <p:cNvSpPr/>
          <p:nvPr userDrawn="1"/>
        </p:nvSpPr>
        <p:spPr>
          <a:xfrm flipH="1">
            <a:off x="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75322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A8E70EE7-47D2-48F3-99F6-C3DC34EC4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E3E872D-2989-40A6-A911-2521C1DFDD8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C01B5C5-7F8A-482A-942F-1B6AEF14F87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그래픽 1">
            <a:extLst>
              <a:ext uri="{FF2B5EF4-FFF2-40B4-BE49-F238E27FC236}">
                <a16:creationId xmlns:a16="http://schemas.microsoft.com/office/drawing/2014/main" id="{96F6C27D-05D5-4B90-9230-A7ADE55F96C0}"/>
              </a:ext>
            </a:extLst>
          </p:cNvPr>
          <p:cNvSpPr/>
          <p:nvPr/>
        </p:nvSpPr>
        <p:spPr>
          <a:xfrm>
            <a:off x="9220773" y="2222500"/>
            <a:ext cx="2971227" cy="4635500"/>
          </a:xfrm>
          <a:custGeom>
            <a:avLst/>
            <a:gdLst>
              <a:gd name="connsiteX0" fmla="*/ 446 w 4394261"/>
              <a:gd name="connsiteY0" fmla="*/ 6856065 h 6855619"/>
              <a:gd name="connsiteX1" fmla="*/ 4395898 w 4394261"/>
              <a:gd name="connsiteY1" fmla="*/ 446 h 685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94261" h="6855619">
                <a:moveTo>
                  <a:pt x="446" y="6856065"/>
                </a:moveTo>
                <a:cubicBezTo>
                  <a:pt x="446" y="3069811"/>
                  <a:pt x="1968366" y="446"/>
                  <a:pt x="4395898" y="446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그래픽 1">
            <a:extLst>
              <a:ext uri="{FF2B5EF4-FFF2-40B4-BE49-F238E27FC236}">
                <a16:creationId xmlns:a16="http://schemas.microsoft.com/office/drawing/2014/main" id="{8B6EE56F-0F83-4587-9D89-F71F0228FFA6}"/>
              </a:ext>
            </a:extLst>
          </p:cNvPr>
          <p:cNvSpPr/>
          <p:nvPr userDrawn="1"/>
        </p:nvSpPr>
        <p:spPr>
          <a:xfrm flipH="1" flipV="1">
            <a:off x="0" y="0"/>
            <a:ext cx="2971227" cy="4635500"/>
          </a:xfrm>
          <a:custGeom>
            <a:avLst/>
            <a:gdLst>
              <a:gd name="connsiteX0" fmla="*/ 446 w 4394261"/>
              <a:gd name="connsiteY0" fmla="*/ 6856065 h 6855619"/>
              <a:gd name="connsiteX1" fmla="*/ 4395898 w 4394261"/>
              <a:gd name="connsiteY1" fmla="*/ 446 h 685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94261" h="6855619">
                <a:moveTo>
                  <a:pt x="446" y="6856065"/>
                </a:moveTo>
                <a:cubicBezTo>
                  <a:pt x="446" y="3069811"/>
                  <a:pt x="1968366" y="446"/>
                  <a:pt x="4395898" y="446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832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A707128-4D84-4D67-960C-A35BF0AE669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0523C8E-57D9-462F-B431-7646D223E4D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622300"/>
            <a:ext cx="936000" cy="936000"/>
            <a:chOff x="4318000" y="685800"/>
            <a:chExt cx="1574800" cy="1574800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1C7D405C-90FD-4B7D-B4F8-D92D05774499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6E256EB-96C2-4FCD-AF89-FFEB174B40DF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7C8B3F2-B979-4732-8241-16EA56059CB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3700" y="622300"/>
            <a:ext cx="936000" cy="936000"/>
            <a:chOff x="4318000" y="685800"/>
            <a:chExt cx="1574800" cy="1574800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DA54BA83-6C0E-4311-A4CC-7552D1E1294D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0B668643-3483-42F6-8A43-F6CB19547546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A9A0D03-295D-4DD6-9529-C6A5E9C1ACA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2300" y="5299700"/>
            <a:ext cx="936000" cy="936000"/>
            <a:chOff x="4318000" y="685800"/>
            <a:chExt cx="1574800" cy="1574800"/>
          </a:xfrm>
        </p:grpSpPr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E68E1DC9-B0D3-4A50-B61E-4B5A4F958B81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FBADC12A-A60D-43C6-961A-DB790F8582D0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CB51F47-060C-4218-9C9B-ECEA94D060D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3700" y="5299700"/>
            <a:ext cx="936000" cy="936000"/>
            <a:chOff x="4318000" y="685800"/>
            <a:chExt cx="1574800" cy="1574800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15EE265B-CC02-4CE2-A166-3DDE23C3B9FF}"/>
                </a:ext>
              </a:extLst>
            </p:cNvPr>
            <p:cNvCxnSpPr/>
            <p:nvPr userDrawn="1"/>
          </p:nvCxnSpPr>
          <p:spPr>
            <a:xfrm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E8DAD421-A6F8-484E-A714-E634E5673338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5105400" y="685800"/>
              <a:ext cx="0" cy="15748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3663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94A36EB-E915-4018-BD01-EC5F0F55CA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3A748752-0843-4B8D-8E95-A65CA1DAC05F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18943"/>
            <a:ext cx="12192000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86B2F496-8E4C-45E3-B5C6-D8245B21159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39057"/>
            <a:ext cx="12192000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4308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E2B940-E710-4401-99EE-D18240904C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96C53033-BA6C-476C-BC6E-950AF89AFE11}"/>
              </a:ext>
            </a:extLst>
          </p:cNvPr>
          <p:cNvGrpSpPr/>
          <p:nvPr userDrawn="1"/>
        </p:nvGrpSpPr>
        <p:grpSpPr>
          <a:xfrm>
            <a:off x="622300" y="622300"/>
            <a:ext cx="10947400" cy="936000"/>
            <a:chOff x="622300" y="622300"/>
            <a:chExt cx="10947400" cy="936000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34B983DE-94CD-44C4-B788-215469ECFF8E}"/>
                </a:ext>
              </a:extLst>
            </p:cNvPr>
            <p:cNvGrpSpPr/>
            <p:nvPr userDrawn="1"/>
          </p:nvGrpSpPr>
          <p:grpSpPr>
            <a:xfrm>
              <a:off x="622300" y="622300"/>
              <a:ext cx="936000" cy="936000"/>
              <a:chOff x="622300" y="622300"/>
              <a:chExt cx="936000" cy="936000"/>
            </a:xfrm>
          </p:grpSpPr>
          <p:cxnSp>
            <p:nvCxnSpPr>
              <p:cNvPr id="8" name="직선 연결선 7">
                <a:extLst>
                  <a:ext uri="{FF2B5EF4-FFF2-40B4-BE49-F238E27FC236}">
                    <a16:creationId xmlns:a16="http://schemas.microsoft.com/office/drawing/2014/main" id="{E5E9E6A1-6EC3-430D-A98B-13A2CD2EACF5}"/>
                  </a:ext>
                </a:extLst>
              </p:cNvPr>
              <p:cNvCxnSpPr/>
              <p:nvPr userDrawn="1"/>
            </p:nvCxnSpPr>
            <p:spPr>
              <a:xfrm>
                <a:off x="622300" y="622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>
                <a:extLst>
                  <a:ext uri="{FF2B5EF4-FFF2-40B4-BE49-F238E27FC236}">
                    <a16:creationId xmlns:a16="http://schemas.microsoft.com/office/drawing/2014/main" id="{E04425BB-5F1C-49A5-9BD5-435FEB705D8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090300" y="154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3693E9D-FDE6-4DE1-AABB-F280992D467B}"/>
                </a:ext>
              </a:extLst>
            </p:cNvPr>
            <p:cNvGrpSpPr/>
            <p:nvPr userDrawn="1"/>
          </p:nvGrpSpPr>
          <p:grpSpPr>
            <a:xfrm flipH="1">
              <a:off x="10633700" y="622300"/>
              <a:ext cx="936000" cy="936000"/>
              <a:chOff x="622300" y="622300"/>
              <a:chExt cx="936000" cy="936000"/>
            </a:xfrm>
          </p:grpSpPr>
          <p:cxnSp>
            <p:nvCxnSpPr>
              <p:cNvPr id="11" name="직선 연결선 10">
                <a:extLst>
                  <a:ext uri="{FF2B5EF4-FFF2-40B4-BE49-F238E27FC236}">
                    <a16:creationId xmlns:a16="http://schemas.microsoft.com/office/drawing/2014/main" id="{A7077837-3A1D-4B0C-85E0-C31B88DD83E2}"/>
                  </a:ext>
                </a:extLst>
              </p:cNvPr>
              <p:cNvCxnSpPr/>
              <p:nvPr userDrawn="1"/>
            </p:nvCxnSpPr>
            <p:spPr>
              <a:xfrm>
                <a:off x="622300" y="622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B2F8A1E0-6404-49F0-9962-9B78D9E3D4E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5400000">
                <a:off x="1090300" y="154300"/>
                <a:ext cx="0" cy="936000"/>
              </a:xfrm>
              <a:prstGeom prst="line">
                <a:avLst/>
              </a:prstGeom>
              <a:ln w="9525">
                <a:solidFill>
                  <a:schemeClr val="bg1"/>
                </a:solidFill>
                <a:prstDash val="solid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E8FB407-A8CF-41F0-9A5C-974975A74E8A}"/>
              </a:ext>
            </a:extLst>
          </p:cNvPr>
          <p:cNvGrpSpPr/>
          <p:nvPr userDrawn="1"/>
        </p:nvGrpSpPr>
        <p:grpSpPr>
          <a:xfrm flipV="1">
            <a:off x="622300" y="5299700"/>
            <a:ext cx="936000" cy="936000"/>
            <a:chOff x="622300" y="622300"/>
            <a:chExt cx="936000" cy="936000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0CCDEA74-3BAE-4E42-8C32-5F46D0BB17C2}"/>
                </a:ext>
              </a:extLst>
            </p:cNvPr>
            <p:cNvCxnSpPr/>
            <p:nvPr userDrawn="1"/>
          </p:nvCxnSpPr>
          <p:spPr>
            <a:xfrm>
              <a:off x="622300" y="622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2D4CCAA6-1559-4749-9814-B80C78A17746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1090300" y="154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14FDC46-12D4-40E8-8955-AEDB623046EC}"/>
              </a:ext>
            </a:extLst>
          </p:cNvPr>
          <p:cNvGrpSpPr/>
          <p:nvPr userDrawn="1"/>
        </p:nvGrpSpPr>
        <p:grpSpPr>
          <a:xfrm flipH="1" flipV="1">
            <a:off x="10633700" y="5299700"/>
            <a:ext cx="936000" cy="936000"/>
            <a:chOff x="622300" y="622300"/>
            <a:chExt cx="936000" cy="936000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5E06F21E-50A9-499A-8CEF-03CAECD24065}"/>
                </a:ext>
              </a:extLst>
            </p:cNvPr>
            <p:cNvCxnSpPr/>
            <p:nvPr userDrawn="1"/>
          </p:nvCxnSpPr>
          <p:spPr>
            <a:xfrm>
              <a:off x="622300" y="622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2F74B5BC-7ABF-4E94-898F-44BE35856406}"/>
                </a:ext>
              </a:extLst>
            </p:cNvPr>
            <p:cNvCxnSpPr>
              <a:cxnSpLocks/>
            </p:cNvCxnSpPr>
            <p:nvPr userDrawn="1"/>
          </p:nvCxnSpPr>
          <p:spPr>
            <a:xfrm rot="5400000">
              <a:off x="1090300" y="154300"/>
              <a:ext cx="0" cy="936000"/>
            </a:xfrm>
            <a:prstGeom prst="line">
              <a:avLst/>
            </a:pr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260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00399AC-DDE8-4C05-B6BA-47750DA9F9C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CC72C1AA-C391-4736-8969-4825396F6D2D}"/>
              </a:ext>
            </a:extLst>
          </p:cNvPr>
          <p:cNvCxnSpPr>
            <a:cxnSpLocks/>
          </p:cNvCxnSpPr>
          <p:nvPr userDrawn="1"/>
        </p:nvCxnSpPr>
        <p:spPr>
          <a:xfrm>
            <a:off x="11916229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9CA1285-C381-4FF9-A8F4-D2ABEB0F62E3}"/>
              </a:ext>
            </a:extLst>
          </p:cNvPr>
          <p:cNvCxnSpPr>
            <a:cxnSpLocks/>
          </p:cNvCxnSpPr>
          <p:nvPr userDrawn="1"/>
        </p:nvCxnSpPr>
        <p:spPr>
          <a:xfrm>
            <a:off x="275772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56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D70772B4-51C8-46F0-9DA6-DBBE6D400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947A989-30BD-419B-8D57-51BEC913F64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FABF151-9F88-4A47-89AE-309D2958EFA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래픽 22">
            <a:extLst>
              <a:ext uri="{FF2B5EF4-FFF2-40B4-BE49-F238E27FC236}">
                <a16:creationId xmlns:a16="http://schemas.microsoft.com/office/drawing/2014/main" id="{10321C23-7018-45EC-A089-5C0E1C034FD6}"/>
              </a:ext>
            </a:extLst>
          </p:cNvPr>
          <p:cNvSpPr/>
          <p:nvPr userDrawn="1"/>
        </p:nvSpPr>
        <p:spPr>
          <a:xfrm>
            <a:off x="1134809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22">
            <a:extLst>
              <a:ext uri="{FF2B5EF4-FFF2-40B4-BE49-F238E27FC236}">
                <a16:creationId xmlns:a16="http://schemas.microsoft.com/office/drawing/2014/main" id="{EAC1CF7A-AAC6-4848-AD53-6B0A45417503}"/>
              </a:ext>
            </a:extLst>
          </p:cNvPr>
          <p:cNvSpPr/>
          <p:nvPr userDrawn="1"/>
        </p:nvSpPr>
        <p:spPr>
          <a:xfrm flipH="1">
            <a:off x="0" y="217"/>
            <a:ext cx="843910" cy="6856358"/>
          </a:xfrm>
          <a:custGeom>
            <a:avLst/>
            <a:gdLst>
              <a:gd name="connsiteX0" fmla="*/ 845073 w 843910"/>
              <a:gd name="connsiteY0" fmla="*/ 210 h 6856358"/>
              <a:gd name="connsiteX1" fmla="*/ 210 w 843910"/>
              <a:gd name="connsiteY1" fmla="*/ 3428389 h 6856358"/>
              <a:gd name="connsiteX2" fmla="*/ 845073 w 843910"/>
              <a:gd name="connsiteY2" fmla="*/ 6856568 h 685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3910" h="6856358">
                <a:moveTo>
                  <a:pt x="845073" y="210"/>
                </a:moveTo>
                <a:cubicBezTo>
                  <a:pt x="326183" y="846189"/>
                  <a:pt x="210" y="2068742"/>
                  <a:pt x="210" y="3428389"/>
                </a:cubicBezTo>
                <a:cubicBezTo>
                  <a:pt x="210" y="4788036"/>
                  <a:pt x="326183" y="6010590"/>
                  <a:pt x="845073" y="6856568"/>
                </a:cubicBez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4780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90" r:id="rId3"/>
    <p:sldLayoutId id="2147483691" r:id="rId4"/>
    <p:sldLayoutId id="2147483688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687" r:id="rId27"/>
    <p:sldLayoutId id="2147483664" r:id="rId2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F9AF54-B3E6-4F22-908E-951408E3501B}"/>
              </a:ext>
            </a:extLst>
          </p:cNvPr>
          <p:cNvSpPr txBox="1"/>
          <p:nvPr/>
        </p:nvSpPr>
        <p:spPr>
          <a:xfrm>
            <a:off x="2380345" y="2205909"/>
            <a:ext cx="7431312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GRADIENT</a:t>
            </a:r>
          </a:p>
          <a:p>
            <a:pPr algn="dist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PROJECT</a:t>
            </a:r>
            <a:endParaRPr lang="ko-KR" altLang="en-US" sz="4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D12253-6E8E-4287-A3AF-030637FE29BB}"/>
              </a:ext>
            </a:extLst>
          </p:cNvPr>
          <p:cNvSpPr txBox="1"/>
          <p:nvPr/>
        </p:nvSpPr>
        <p:spPr>
          <a:xfrm>
            <a:off x="3633371" y="3960235"/>
            <a:ext cx="4925258" cy="8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Company</a:t>
            </a:r>
            <a:r>
              <a:rPr lang="en-US" altLang="ko-KR" dirty="0">
                <a:solidFill>
                  <a:schemeClr val="bg1"/>
                </a:solidFill>
              </a:rPr>
              <a:t> name   /   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1A0F6-71CF-4E3C-ACD9-06BE3B91C10B}"/>
              </a:ext>
            </a:extLst>
          </p:cNvPr>
          <p:cNvSpPr txBox="1"/>
          <p:nvPr/>
        </p:nvSpPr>
        <p:spPr>
          <a:xfrm rot="16200000">
            <a:off x="-1802713" y="2473643"/>
            <a:ext cx="463581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Design portfolio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540BEA-1463-453E-BCD9-921B9D92381A}"/>
              </a:ext>
            </a:extLst>
          </p:cNvPr>
          <p:cNvSpPr txBox="1"/>
          <p:nvPr/>
        </p:nvSpPr>
        <p:spPr>
          <a:xfrm rot="5400000">
            <a:off x="9358904" y="4030414"/>
            <a:ext cx="4635810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20XX – 20XX</a:t>
            </a:r>
            <a:endParaRPr lang="ko-KR" alt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26018F2-78F4-4D24-8E0B-CC2AAD4A9D15}"/>
              </a:ext>
            </a:extLst>
          </p:cNvPr>
          <p:cNvCxnSpPr>
            <a:cxnSpLocks/>
          </p:cNvCxnSpPr>
          <p:nvPr/>
        </p:nvCxnSpPr>
        <p:spPr>
          <a:xfrm>
            <a:off x="500743" y="2525486"/>
            <a:ext cx="0" cy="399211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9DE27BB1-B291-43A3-B238-61A6F42AE0A9}"/>
              </a:ext>
            </a:extLst>
          </p:cNvPr>
          <p:cNvCxnSpPr>
            <a:cxnSpLocks/>
          </p:cNvCxnSpPr>
          <p:nvPr/>
        </p:nvCxnSpPr>
        <p:spPr>
          <a:xfrm>
            <a:off x="11691258" y="340404"/>
            <a:ext cx="0" cy="463581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F126D0BC-D26A-4A3E-BE2E-52AF811B04C4}"/>
              </a:ext>
            </a:extLst>
          </p:cNvPr>
          <p:cNvSpPr txBox="1"/>
          <p:nvPr/>
        </p:nvSpPr>
        <p:spPr>
          <a:xfrm>
            <a:off x="8146017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034AA6A-985D-4752-9645-27E185FFCF4E}"/>
              </a:ext>
            </a:extLst>
          </p:cNvPr>
          <p:cNvSpPr/>
          <p:nvPr/>
        </p:nvSpPr>
        <p:spPr>
          <a:xfrm>
            <a:off x="8146016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WEAKNESS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BD0105-071C-45F3-B4CE-55C3106DB54A}"/>
              </a:ext>
            </a:extLst>
          </p:cNvPr>
          <p:cNvSpPr txBox="1"/>
          <p:nvPr/>
        </p:nvSpPr>
        <p:spPr>
          <a:xfrm>
            <a:off x="8146017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C6A8943-EA9C-40CF-979F-9CC77C07988D}"/>
              </a:ext>
            </a:extLst>
          </p:cNvPr>
          <p:cNvSpPr/>
          <p:nvPr/>
        </p:nvSpPr>
        <p:spPr>
          <a:xfrm>
            <a:off x="8146016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THREATS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C20C8C5-5A95-4737-A1A1-D928D56027E9}"/>
              </a:ext>
            </a:extLst>
          </p:cNvPr>
          <p:cNvSpPr txBox="1"/>
          <p:nvPr/>
        </p:nvSpPr>
        <p:spPr>
          <a:xfrm>
            <a:off x="1237525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6BC7E1FB-EEFD-478F-8EB9-8CF0D9030BE5}"/>
              </a:ext>
            </a:extLst>
          </p:cNvPr>
          <p:cNvSpPr/>
          <p:nvPr/>
        </p:nvSpPr>
        <p:spPr>
          <a:xfrm>
            <a:off x="1237524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STRENGTHS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40A560-1992-4AA7-AF37-71392D4A77D3}"/>
              </a:ext>
            </a:extLst>
          </p:cNvPr>
          <p:cNvSpPr txBox="1"/>
          <p:nvPr/>
        </p:nvSpPr>
        <p:spPr>
          <a:xfrm>
            <a:off x="1237525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0BD28C35-A3B7-4424-BCB5-6E6F32A4E950}"/>
              </a:ext>
            </a:extLst>
          </p:cNvPr>
          <p:cNvSpPr/>
          <p:nvPr/>
        </p:nvSpPr>
        <p:spPr>
          <a:xfrm>
            <a:off x="1237524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OPPORTUNITIES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F37D30DF-90FD-456D-A09C-2EDBFEC322D0}"/>
              </a:ext>
            </a:extLst>
          </p:cNvPr>
          <p:cNvSpPr/>
          <p:nvPr/>
        </p:nvSpPr>
        <p:spPr>
          <a:xfrm>
            <a:off x="4969065" y="3024891"/>
            <a:ext cx="22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SWOT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47FCF670-4AB1-468E-BABC-9F87B1DA4F58}"/>
              </a:ext>
            </a:extLst>
          </p:cNvPr>
          <p:cNvSpPr/>
          <p:nvPr/>
        </p:nvSpPr>
        <p:spPr>
          <a:xfrm>
            <a:off x="6663282" y="1900084"/>
            <a:ext cx="961913" cy="961912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9" name="그래픽 78">
            <a:extLst>
              <a:ext uri="{FF2B5EF4-FFF2-40B4-BE49-F238E27FC236}">
                <a16:creationId xmlns:a16="http://schemas.microsoft.com/office/drawing/2014/main" id="{A7DC5307-993C-499E-97D5-DCE1EB5D0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224028"/>
            <a:ext cx="314025" cy="314025"/>
          </a:xfrm>
          <a:prstGeom prst="rect">
            <a:avLst/>
          </a:prstGeom>
          <a:effectLst/>
        </p:spPr>
      </p:pic>
      <p:sp>
        <p:nvSpPr>
          <p:cNvPr id="80" name="타원 79">
            <a:extLst>
              <a:ext uri="{FF2B5EF4-FFF2-40B4-BE49-F238E27FC236}">
                <a16:creationId xmlns:a16="http://schemas.microsoft.com/office/drawing/2014/main" id="{86D65726-80BF-4C02-B0BC-FFF63C0AF3B5}"/>
              </a:ext>
            </a:extLst>
          </p:cNvPr>
          <p:cNvSpPr/>
          <p:nvPr/>
        </p:nvSpPr>
        <p:spPr>
          <a:xfrm>
            <a:off x="6663282" y="3913347"/>
            <a:ext cx="961913" cy="961912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AD391BCD-664F-40FB-9EE7-EA2AD5E04CEF}"/>
              </a:ext>
            </a:extLst>
          </p:cNvPr>
          <p:cNvSpPr/>
          <p:nvPr/>
        </p:nvSpPr>
        <p:spPr>
          <a:xfrm>
            <a:off x="4560552" y="1900084"/>
            <a:ext cx="961913" cy="961912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67E0FB47-7374-4F7E-8C91-11BE71A5D671}"/>
              </a:ext>
            </a:extLst>
          </p:cNvPr>
          <p:cNvSpPr/>
          <p:nvPr/>
        </p:nvSpPr>
        <p:spPr>
          <a:xfrm>
            <a:off x="4560552" y="3913347"/>
            <a:ext cx="961913" cy="961912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83" name="그래픽 82">
            <a:extLst>
              <a:ext uri="{FF2B5EF4-FFF2-40B4-BE49-F238E27FC236}">
                <a16:creationId xmlns:a16="http://schemas.microsoft.com/office/drawing/2014/main" id="{81902863-6183-4E8A-BEA6-F78650CCD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251504"/>
            <a:ext cx="431783" cy="259068"/>
          </a:xfrm>
          <a:prstGeom prst="rect">
            <a:avLst/>
          </a:prstGeom>
          <a:effectLst/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C8E9B34E-4AFC-4DD1-852E-5D8F1EC241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214588"/>
            <a:ext cx="370002" cy="359427"/>
          </a:xfrm>
          <a:prstGeom prst="rect">
            <a:avLst/>
          </a:prstGeom>
          <a:effectLst/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C2275971-E6B3-42E6-A266-7D14035683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203918"/>
            <a:ext cx="314025" cy="298324"/>
          </a:xfrm>
          <a:prstGeom prst="rect">
            <a:avLst/>
          </a:prstGeom>
          <a:effectLst/>
        </p:spPr>
      </p:pic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D1EE2D36-0ABC-416B-A179-2DD40F9531E0}"/>
              </a:ext>
            </a:extLst>
          </p:cNvPr>
          <p:cNvSpPr/>
          <p:nvPr/>
        </p:nvSpPr>
        <p:spPr>
          <a:xfrm>
            <a:off x="5347371" y="1728229"/>
            <a:ext cx="1491004" cy="284485"/>
          </a:xfrm>
          <a:custGeom>
            <a:avLst/>
            <a:gdLst>
              <a:gd name="connsiteX0" fmla="*/ 796303 w 1592659"/>
              <a:gd name="connsiteY0" fmla="*/ 0 h 425690"/>
              <a:gd name="connsiteX1" fmla="*/ 1511150 w 1592659"/>
              <a:gd name="connsiteY1" fmla="*/ 256623 h 425690"/>
              <a:gd name="connsiteX2" fmla="*/ 1541805 w 1592659"/>
              <a:gd name="connsiteY2" fmla="*/ 284485 h 425690"/>
              <a:gd name="connsiteX3" fmla="*/ 1592659 w 1592659"/>
              <a:gd name="connsiteY3" fmla="*/ 425690 h 425690"/>
              <a:gd name="connsiteX4" fmla="*/ 0 w 1592659"/>
              <a:gd name="connsiteY4" fmla="*/ 425690 h 425690"/>
              <a:gd name="connsiteX5" fmla="*/ 24142 w 1592659"/>
              <a:gd name="connsiteY5" fmla="*/ 357194 h 425690"/>
              <a:gd name="connsiteX6" fmla="*/ 50801 w 1592659"/>
              <a:gd name="connsiteY6" fmla="*/ 284485 h 425690"/>
              <a:gd name="connsiteX7" fmla="*/ 81456 w 1592659"/>
              <a:gd name="connsiteY7" fmla="*/ 256623 h 425690"/>
              <a:gd name="connsiteX8" fmla="*/ 796303 w 1592659"/>
              <a:gd name="connsiteY8" fmla="*/ 0 h 425690"/>
              <a:gd name="connsiteX0" fmla="*/ 1592659 w 1684099"/>
              <a:gd name="connsiteY0" fmla="*/ 425690 h 517130"/>
              <a:gd name="connsiteX1" fmla="*/ 0 w 1684099"/>
              <a:gd name="connsiteY1" fmla="*/ 425690 h 517130"/>
              <a:gd name="connsiteX2" fmla="*/ 24142 w 1684099"/>
              <a:gd name="connsiteY2" fmla="*/ 357194 h 517130"/>
              <a:gd name="connsiteX3" fmla="*/ 50801 w 1684099"/>
              <a:gd name="connsiteY3" fmla="*/ 284485 h 517130"/>
              <a:gd name="connsiteX4" fmla="*/ 81456 w 1684099"/>
              <a:gd name="connsiteY4" fmla="*/ 256623 h 517130"/>
              <a:gd name="connsiteX5" fmla="*/ 796303 w 1684099"/>
              <a:gd name="connsiteY5" fmla="*/ 0 h 517130"/>
              <a:gd name="connsiteX6" fmla="*/ 1511150 w 1684099"/>
              <a:gd name="connsiteY6" fmla="*/ 256623 h 517130"/>
              <a:gd name="connsiteX7" fmla="*/ 1541805 w 1684099"/>
              <a:gd name="connsiteY7" fmla="*/ 284485 h 517130"/>
              <a:gd name="connsiteX8" fmla="*/ 1684099 w 1684099"/>
              <a:gd name="connsiteY8" fmla="*/ 517130 h 517130"/>
              <a:gd name="connsiteX0" fmla="*/ 1592659 w 1592659"/>
              <a:gd name="connsiteY0" fmla="*/ 425690 h 425690"/>
              <a:gd name="connsiteX1" fmla="*/ 0 w 1592659"/>
              <a:gd name="connsiteY1" fmla="*/ 425690 h 425690"/>
              <a:gd name="connsiteX2" fmla="*/ 24142 w 1592659"/>
              <a:gd name="connsiteY2" fmla="*/ 357194 h 425690"/>
              <a:gd name="connsiteX3" fmla="*/ 50801 w 1592659"/>
              <a:gd name="connsiteY3" fmla="*/ 284485 h 425690"/>
              <a:gd name="connsiteX4" fmla="*/ 81456 w 1592659"/>
              <a:gd name="connsiteY4" fmla="*/ 256623 h 425690"/>
              <a:gd name="connsiteX5" fmla="*/ 796303 w 1592659"/>
              <a:gd name="connsiteY5" fmla="*/ 0 h 425690"/>
              <a:gd name="connsiteX6" fmla="*/ 1511150 w 1592659"/>
              <a:gd name="connsiteY6" fmla="*/ 256623 h 425690"/>
              <a:gd name="connsiteX7" fmla="*/ 1541805 w 1592659"/>
              <a:gd name="connsiteY7" fmla="*/ 284485 h 425690"/>
              <a:gd name="connsiteX0" fmla="*/ 0 w 1541805"/>
              <a:gd name="connsiteY0" fmla="*/ 425690 h 425690"/>
              <a:gd name="connsiteX1" fmla="*/ 24142 w 1541805"/>
              <a:gd name="connsiteY1" fmla="*/ 357194 h 425690"/>
              <a:gd name="connsiteX2" fmla="*/ 50801 w 1541805"/>
              <a:gd name="connsiteY2" fmla="*/ 284485 h 425690"/>
              <a:gd name="connsiteX3" fmla="*/ 81456 w 1541805"/>
              <a:gd name="connsiteY3" fmla="*/ 256623 h 425690"/>
              <a:gd name="connsiteX4" fmla="*/ 796303 w 1541805"/>
              <a:gd name="connsiteY4" fmla="*/ 0 h 425690"/>
              <a:gd name="connsiteX5" fmla="*/ 1511150 w 1541805"/>
              <a:gd name="connsiteY5" fmla="*/ 256623 h 425690"/>
              <a:gd name="connsiteX6" fmla="*/ 1541805 w 1541805"/>
              <a:gd name="connsiteY6" fmla="*/ 284485 h 425690"/>
              <a:gd name="connsiteX0" fmla="*/ 0 w 1517663"/>
              <a:gd name="connsiteY0" fmla="*/ 357194 h 357194"/>
              <a:gd name="connsiteX1" fmla="*/ 26659 w 1517663"/>
              <a:gd name="connsiteY1" fmla="*/ 284485 h 357194"/>
              <a:gd name="connsiteX2" fmla="*/ 57314 w 1517663"/>
              <a:gd name="connsiteY2" fmla="*/ 256623 h 357194"/>
              <a:gd name="connsiteX3" fmla="*/ 772161 w 1517663"/>
              <a:gd name="connsiteY3" fmla="*/ 0 h 357194"/>
              <a:gd name="connsiteX4" fmla="*/ 1487008 w 1517663"/>
              <a:gd name="connsiteY4" fmla="*/ 256623 h 357194"/>
              <a:gd name="connsiteX5" fmla="*/ 1517663 w 1517663"/>
              <a:gd name="connsiteY5" fmla="*/ 284485 h 357194"/>
              <a:gd name="connsiteX0" fmla="*/ 0 w 1491004"/>
              <a:gd name="connsiteY0" fmla="*/ 284485 h 284485"/>
              <a:gd name="connsiteX1" fmla="*/ 30655 w 1491004"/>
              <a:gd name="connsiteY1" fmla="*/ 256623 h 284485"/>
              <a:gd name="connsiteX2" fmla="*/ 745502 w 1491004"/>
              <a:gd name="connsiteY2" fmla="*/ 0 h 284485"/>
              <a:gd name="connsiteX3" fmla="*/ 1460349 w 1491004"/>
              <a:gd name="connsiteY3" fmla="*/ 256623 h 284485"/>
              <a:gd name="connsiteX4" fmla="*/ 1491004 w 1491004"/>
              <a:gd name="connsiteY4" fmla="*/ 284485 h 28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004" h="284485">
                <a:moveTo>
                  <a:pt x="0" y="284485"/>
                </a:moveTo>
                <a:lnTo>
                  <a:pt x="30655" y="256623"/>
                </a:lnTo>
                <a:cubicBezTo>
                  <a:pt x="224915" y="96305"/>
                  <a:pt x="473962" y="0"/>
                  <a:pt x="745502" y="0"/>
                </a:cubicBezTo>
                <a:cubicBezTo>
                  <a:pt x="1017042" y="0"/>
                  <a:pt x="1266089" y="96305"/>
                  <a:pt x="1460349" y="256623"/>
                </a:cubicBezTo>
                <a:lnTo>
                  <a:pt x="1491004" y="284485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l"/>
            <a:endParaRPr lang="ko-KR" altLang="en-US" sz="2000"/>
          </a:p>
        </p:txBody>
      </p:sp>
      <p:sp>
        <p:nvSpPr>
          <p:cNvPr id="119" name="자유형: 도형 118">
            <a:extLst>
              <a:ext uri="{FF2B5EF4-FFF2-40B4-BE49-F238E27FC236}">
                <a16:creationId xmlns:a16="http://schemas.microsoft.com/office/drawing/2014/main" id="{67AD28CE-3427-4EA5-8A24-9106B32268FB}"/>
              </a:ext>
            </a:extLst>
          </p:cNvPr>
          <p:cNvSpPr/>
          <p:nvPr/>
        </p:nvSpPr>
        <p:spPr>
          <a:xfrm>
            <a:off x="7212826" y="2854693"/>
            <a:ext cx="3856" cy="1065568"/>
          </a:xfrm>
          <a:custGeom>
            <a:avLst/>
            <a:gdLst>
              <a:gd name="connsiteX0" fmla="*/ 0 w 185962"/>
              <a:gd name="connsiteY0" fmla="*/ 0 h 1081192"/>
              <a:gd name="connsiteX1" fmla="*/ 16588 w 185962"/>
              <a:gd name="connsiteY1" fmla="*/ 5149 h 1081192"/>
              <a:gd name="connsiteX2" fmla="*/ 113518 w 185962"/>
              <a:gd name="connsiteY2" fmla="*/ 14920 h 1081192"/>
              <a:gd name="connsiteX3" fmla="*/ 185962 w 185962"/>
              <a:gd name="connsiteY3" fmla="*/ 7617 h 1081192"/>
              <a:gd name="connsiteX4" fmla="*/ 185961 w 185962"/>
              <a:gd name="connsiteY4" fmla="*/ 996846 h 1081192"/>
              <a:gd name="connsiteX5" fmla="*/ 182106 w 185962"/>
              <a:gd name="connsiteY5" fmla="*/ 1073185 h 1081192"/>
              <a:gd name="connsiteX6" fmla="*/ 113518 w 185962"/>
              <a:gd name="connsiteY6" fmla="*/ 1066271 h 1081192"/>
              <a:gd name="connsiteX7" fmla="*/ 16588 w 185962"/>
              <a:gd name="connsiteY7" fmla="*/ 1076042 h 1081192"/>
              <a:gd name="connsiteX8" fmla="*/ 0 w 185962"/>
              <a:gd name="connsiteY8" fmla="*/ 1081192 h 1081192"/>
              <a:gd name="connsiteX0" fmla="*/ 113518 w 204958"/>
              <a:gd name="connsiteY0" fmla="*/ 14920 h 1081192"/>
              <a:gd name="connsiteX1" fmla="*/ 185962 w 204958"/>
              <a:gd name="connsiteY1" fmla="*/ 7617 h 1081192"/>
              <a:gd name="connsiteX2" fmla="*/ 185961 w 204958"/>
              <a:gd name="connsiteY2" fmla="*/ 996846 h 1081192"/>
              <a:gd name="connsiteX3" fmla="*/ 182106 w 204958"/>
              <a:gd name="connsiteY3" fmla="*/ 1073185 h 1081192"/>
              <a:gd name="connsiteX4" fmla="*/ 113518 w 204958"/>
              <a:gd name="connsiteY4" fmla="*/ 1066271 h 1081192"/>
              <a:gd name="connsiteX5" fmla="*/ 16588 w 204958"/>
              <a:gd name="connsiteY5" fmla="*/ 1076042 h 1081192"/>
              <a:gd name="connsiteX6" fmla="*/ 0 w 204958"/>
              <a:gd name="connsiteY6" fmla="*/ 1081192 h 1081192"/>
              <a:gd name="connsiteX7" fmla="*/ 0 w 204958"/>
              <a:gd name="connsiteY7" fmla="*/ 0 h 1081192"/>
              <a:gd name="connsiteX8" fmla="*/ 16588 w 204958"/>
              <a:gd name="connsiteY8" fmla="*/ 5149 h 1081192"/>
              <a:gd name="connsiteX9" fmla="*/ 204958 w 204958"/>
              <a:gd name="connsiteY9" fmla="*/ 106360 h 1081192"/>
              <a:gd name="connsiteX0" fmla="*/ 113518 w 185962"/>
              <a:gd name="connsiteY0" fmla="*/ 14920 h 1081192"/>
              <a:gd name="connsiteX1" fmla="*/ 185962 w 185962"/>
              <a:gd name="connsiteY1" fmla="*/ 7617 h 1081192"/>
              <a:gd name="connsiteX2" fmla="*/ 185961 w 185962"/>
              <a:gd name="connsiteY2" fmla="*/ 996846 h 1081192"/>
              <a:gd name="connsiteX3" fmla="*/ 182106 w 185962"/>
              <a:gd name="connsiteY3" fmla="*/ 1073185 h 1081192"/>
              <a:gd name="connsiteX4" fmla="*/ 113518 w 185962"/>
              <a:gd name="connsiteY4" fmla="*/ 1066271 h 1081192"/>
              <a:gd name="connsiteX5" fmla="*/ 16588 w 185962"/>
              <a:gd name="connsiteY5" fmla="*/ 1076042 h 1081192"/>
              <a:gd name="connsiteX6" fmla="*/ 0 w 185962"/>
              <a:gd name="connsiteY6" fmla="*/ 1081192 h 1081192"/>
              <a:gd name="connsiteX7" fmla="*/ 0 w 185962"/>
              <a:gd name="connsiteY7" fmla="*/ 0 h 1081192"/>
              <a:gd name="connsiteX8" fmla="*/ 16588 w 185962"/>
              <a:gd name="connsiteY8" fmla="*/ 5149 h 1081192"/>
              <a:gd name="connsiteX0" fmla="*/ 185962 w 185962"/>
              <a:gd name="connsiteY0" fmla="*/ 7617 h 1081192"/>
              <a:gd name="connsiteX1" fmla="*/ 185961 w 185962"/>
              <a:gd name="connsiteY1" fmla="*/ 996846 h 1081192"/>
              <a:gd name="connsiteX2" fmla="*/ 182106 w 185962"/>
              <a:gd name="connsiteY2" fmla="*/ 1073185 h 1081192"/>
              <a:gd name="connsiteX3" fmla="*/ 113518 w 185962"/>
              <a:gd name="connsiteY3" fmla="*/ 1066271 h 1081192"/>
              <a:gd name="connsiteX4" fmla="*/ 16588 w 185962"/>
              <a:gd name="connsiteY4" fmla="*/ 1076042 h 1081192"/>
              <a:gd name="connsiteX5" fmla="*/ 0 w 185962"/>
              <a:gd name="connsiteY5" fmla="*/ 1081192 h 1081192"/>
              <a:gd name="connsiteX6" fmla="*/ 0 w 185962"/>
              <a:gd name="connsiteY6" fmla="*/ 0 h 1081192"/>
              <a:gd name="connsiteX7" fmla="*/ 16588 w 185962"/>
              <a:gd name="connsiteY7" fmla="*/ 5149 h 1081192"/>
              <a:gd name="connsiteX0" fmla="*/ 185962 w 185962"/>
              <a:gd name="connsiteY0" fmla="*/ 7617 h 1081192"/>
              <a:gd name="connsiteX1" fmla="*/ 185961 w 185962"/>
              <a:gd name="connsiteY1" fmla="*/ 996846 h 1081192"/>
              <a:gd name="connsiteX2" fmla="*/ 182106 w 185962"/>
              <a:gd name="connsiteY2" fmla="*/ 1073185 h 1081192"/>
              <a:gd name="connsiteX3" fmla="*/ 113518 w 185962"/>
              <a:gd name="connsiteY3" fmla="*/ 1066271 h 1081192"/>
              <a:gd name="connsiteX4" fmla="*/ 16588 w 185962"/>
              <a:gd name="connsiteY4" fmla="*/ 1076042 h 1081192"/>
              <a:gd name="connsiteX5" fmla="*/ 0 w 185962"/>
              <a:gd name="connsiteY5" fmla="*/ 1081192 h 1081192"/>
              <a:gd name="connsiteX6" fmla="*/ 0 w 185962"/>
              <a:gd name="connsiteY6" fmla="*/ 0 h 1081192"/>
              <a:gd name="connsiteX0" fmla="*/ 185962 w 185962"/>
              <a:gd name="connsiteY0" fmla="*/ 0 h 1073575"/>
              <a:gd name="connsiteX1" fmla="*/ 185961 w 185962"/>
              <a:gd name="connsiteY1" fmla="*/ 989229 h 1073575"/>
              <a:gd name="connsiteX2" fmla="*/ 182106 w 185962"/>
              <a:gd name="connsiteY2" fmla="*/ 1065568 h 1073575"/>
              <a:gd name="connsiteX3" fmla="*/ 113518 w 185962"/>
              <a:gd name="connsiteY3" fmla="*/ 1058654 h 1073575"/>
              <a:gd name="connsiteX4" fmla="*/ 16588 w 185962"/>
              <a:gd name="connsiteY4" fmla="*/ 1068425 h 1073575"/>
              <a:gd name="connsiteX5" fmla="*/ 0 w 185962"/>
              <a:gd name="connsiteY5" fmla="*/ 1073575 h 1073575"/>
              <a:gd name="connsiteX0" fmla="*/ 169374 w 169374"/>
              <a:gd name="connsiteY0" fmla="*/ 0 h 1068425"/>
              <a:gd name="connsiteX1" fmla="*/ 169373 w 169374"/>
              <a:gd name="connsiteY1" fmla="*/ 989229 h 1068425"/>
              <a:gd name="connsiteX2" fmla="*/ 165518 w 169374"/>
              <a:gd name="connsiteY2" fmla="*/ 1065568 h 1068425"/>
              <a:gd name="connsiteX3" fmla="*/ 96930 w 169374"/>
              <a:gd name="connsiteY3" fmla="*/ 1058654 h 1068425"/>
              <a:gd name="connsiteX4" fmla="*/ 0 w 169374"/>
              <a:gd name="connsiteY4" fmla="*/ 1068425 h 1068425"/>
              <a:gd name="connsiteX0" fmla="*/ 72444 w 72444"/>
              <a:gd name="connsiteY0" fmla="*/ 0 h 1065568"/>
              <a:gd name="connsiteX1" fmla="*/ 72443 w 72444"/>
              <a:gd name="connsiteY1" fmla="*/ 989229 h 1065568"/>
              <a:gd name="connsiteX2" fmla="*/ 68588 w 72444"/>
              <a:gd name="connsiteY2" fmla="*/ 1065568 h 1065568"/>
              <a:gd name="connsiteX3" fmla="*/ 0 w 72444"/>
              <a:gd name="connsiteY3" fmla="*/ 1058654 h 1065568"/>
              <a:gd name="connsiteX0" fmla="*/ 3856 w 3856"/>
              <a:gd name="connsiteY0" fmla="*/ 0 h 1065568"/>
              <a:gd name="connsiteX1" fmla="*/ 3855 w 3856"/>
              <a:gd name="connsiteY1" fmla="*/ 989229 h 1065568"/>
              <a:gd name="connsiteX2" fmla="*/ 0 w 3856"/>
              <a:gd name="connsiteY2" fmla="*/ 1065568 h 106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6" h="1065568">
                <a:moveTo>
                  <a:pt x="3856" y="0"/>
                </a:moveTo>
                <a:cubicBezTo>
                  <a:pt x="3856" y="329743"/>
                  <a:pt x="3855" y="659486"/>
                  <a:pt x="3855" y="989229"/>
                </a:cubicBezTo>
                <a:lnTo>
                  <a:pt x="0" y="1065568"/>
                </a:lnTo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l"/>
            <a:endParaRPr lang="ko-KR" altLang="en-US" sz="2000"/>
          </a:p>
        </p:txBody>
      </p: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44818001-C739-4DE4-88B7-45735774ED04}"/>
              </a:ext>
            </a:extLst>
          </p:cNvPr>
          <p:cNvSpPr/>
          <p:nvPr/>
        </p:nvSpPr>
        <p:spPr>
          <a:xfrm flipH="1">
            <a:off x="4969065" y="2854693"/>
            <a:ext cx="3856" cy="1065568"/>
          </a:xfrm>
          <a:custGeom>
            <a:avLst/>
            <a:gdLst>
              <a:gd name="connsiteX0" fmla="*/ 0 w 185962"/>
              <a:gd name="connsiteY0" fmla="*/ 0 h 1081192"/>
              <a:gd name="connsiteX1" fmla="*/ 16588 w 185962"/>
              <a:gd name="connsiteY1" fmla="*/ 5149 h 1081192"/>
              <a:gd name="connsiteX2" fmla="*/ 113518 w 185962"/>
              <a:gd name="connsiteY2" fmla="*/ 14920 h 1081192"/>
              <a:gd name="connsiteX3" fmla="*/ 185962 w 185962"/>
              <a:gd name="connsiteY3" fmla="*/ 7617 h 1081192"/>
              <a:gd name="connsiteX4" fmla="*/ 185961 w 185962"/>
              <a:gd name="connsiteY4" fmla="*/ 996846 h 1081192"/>
              <a:gd name="connsiteX5" fmla="*/ 182106 w 185962"/>
              <a:gd name="connsiteY5" fmla="*/ 1073185 h 1081192"/>
              <a:gd name="connsiteX6" fmla="*/ 113518 w 185962"/>
              <a:gd name="connsiteY6" fmla="*/ 1066271 h 1081192"/>
              <a:gd name="connsiteX7" fmla="*/ 16588 w 185962"/>
              <a:gd name="connsiteY7" fmla="*/ 1076042 h 1081192"/>
              <a:gd name="connsiteX8" fmla="*/ 0 w 185962"/>
              <a:gd name="connsiteY8" fmla="*/ 1081192 h 1081192"/>
              <a:gd name="connsiteX0" fmla="*/ 113518 w 204958"/>
              <a:gd name="connsiteY0" fmla="*/ 14920 h 1081192"/>
              <a:gd name="connsiteX1" fmla="*/ 185962 w 204958"/>
              <a:gd name="connsiteY1" fmla="*/ 7617 h 1081192"/>
              <a:gd name="connsiteX2" fmla="*/ 185961 w 204958"/>
              <a:gd name="connsiteY2" fmla="*/ 996846 h 1081192"/>
              <a:gd name="connsiteX3" fmla="*/ 182106 w 204958"/>
              <a:gd name="connsiteY3" fmla="*/ 1073185 h 1081192"/>
              <a:gd name="connsiteX4" fmla="*/ 113518 w 204958"/>
              <a:gd name="connsiteY4" fmla="*/ 1066271 h 1081192"/>
              <a:gd name="connsiteX5" fmla="*/ 16588 w 204958"/>
              <a:gd name="connsiteY5" fmla="*/ 1076042 h 1081192"/>
              <a:gd name="connsiteX6" fmla="*/ 0 w 204958"/>
              <a:gd name="connsiteY6" fmla="*/ 1081192 h 1081192"/>
              <a:gd name="connsiteX7" fmla="*/ 0 w 204958"/>
              <a:gd name="connsiteY7" fmla="*/ 0 h 1081192"/>
              <a:gd name="connsiteX8" fmla="*/ 16588 w 204958"/>
              <a:gd name="connsiteY8" fmla="*/ 5149 h 1081192"/>
              <a:gd name="connsiteX9" fmla="*/ 204958 w 204958"/>
              <a:gd name="connsiteY9" fmla="*/ 106360 h 1081192"/>
              <a:gd name="connsiteX0" fmla="*/ 113518 w 185962"/>
              <a:gd name="connsiteY0" fmla="*/ 14920 h 1081192"/>
              <a:gd name="connsiteX1" fmla="*/ 185962 w 185962"/>
              <a:gd name="connsiteY1" fmla="*/ 7617 h 1081192"/>
              <a:gd name="connsiteX2" fmla="*/ 185961 w 185962"/>
              <a:gd name="connsiteY2" fmla="*/ 996846 h 1081192"/>
              <a:gd name="connsiteX3" fmla="*/ 182106 w 185962"/>
              <a:gd name="connsiteY3" fmla="*/ 1073185 h 1081192"/>
              <a:gd name="connsiteX4" fmla="*/ 113518 w 185962"/>
              <a:gd name="connsiteY4" fmla="*/ 1066271 h 1081192"/>
              <a:gd name="connsiteX5" fmla="*/ 16588 w 185962"/>
              <a:gd name="connsiteY5" fmla="*/ 1076042 h 1081192"/>
              <a:gd name="connsiteX6" fmla="*/ 0 w 185962"/>
              <a:gd name="connsiteY6" fmla="*/ 1081192 h 1081192"/>
              <a:gd name="connsiteX7" fmla="*/ 0 w 185962"/>
              <a:gd name="connsiteY7" fmla="*/ 0 h 1081192"/>
              <a:gd name="connsiteX8" fmla="*/ 16588 w 185962"/>
              <a:gd name="connsiteY8" fmla="*/ 5149 h 1081192"/>
              <a:gd name="connsiteX0" fmla="*/ 185962 w 185962"/>
              <a:gd name="connsiteY0" fmla="*/ 7617 h 1081192"/>
              <a:gd name="connsiteX1" fmla="*/ 185961 w 185962"/>
              <a:gd name="connsiteY1" fmla="*/ 996846 h 1081192"/>
              <a:gd name="connsiteX2" fmla="*/ 182106 w 185962"/>
              <a:gd name="connsiteY2" fmla="*/ 1073185 h 1081192"/>
              <a:gd name="connsiteX3" fmla="*/ 113518 w 185962"/>
              <a:gd name="connsiteY3" fmla="*/ 1066271 h 1081192"/>
              <a:gd name="connsiteX4" fmla="*/ 16588 w 185962"/>
              <a:gd name="connsiteY4" fmla="*/ 1076042 h 1081192"/>
              <a:gd name="connsiteX5" fmla="*/ 0 w 185962"/>
              <a:gd name="connsiteY5" fmla="*/ 1081192 h 1081192"/>
              <a:gd name="connsiteX6" fmla="*/ 0 w 185962"/>
              <a:gd name="connsiteY6" fmla="*/ 0 h 1081192"/>
              <a:gd name="connsiteX7" fmla="*/ 16588 w 185962"/>
              <a:gd name="connsiteY7" fmla="*/ 5149 h 1081192"/>
              <a:gd name="connsiteX0" fmla="*/ 185962 w 185962"/>
              <a:gd name="connsiteY0" fmla="*/ 7617 h 1081192"/>
              <a:gd name="connsiteX1" fmla="*/ 185961 w 185962"/>
              <a:gd name="connsiteY1" fmla="*/ 996846 h 1081192"/>
              <a:gd name="connsiteX2" fmla="*/ 182106 w 185962"/>
              <a:gd name="connsiteY2" fmla="*/ 1073185 h 1081192"/>
              <a:gd name="connsiteX3" fmla="*/ 113518 w 185962"/>
              <a:gd name="connsiteY3" fmla="*/ 1066271 h 1081192"/>
              <a:gd name="connsiteX4" fmla="*/ 16588 w 185962"/>
              <a:gd name="connsiteY4" fmla="*/ 1076042 h 1081192"/>
              <a:gd name="connsiteX5" fmla="*/ 0 w 185962"/>
              <a:gd name="connsiteY5" fmla="*/ 1081192 h 1081192"/>
              <a:gd name="connsiteX6" fmla="*/ 0 w 185962"/>
              <a:gd name="connsiteY6" fmla="*/ 0 h 1081192"/>
              <a:gd name="connsiteX0" fmla="*/ 185962 w 185962"/>
              <a:gd name="connsiteY0" fmla="*/ 0 h 1073575"/>
              <a:gd name="connsiteX1" fmla="*/ 185961 w 185962"/>
              <a:gd name="connsiteY1" fmla="*/ 989229 h 1073575"/>
              <a:gd name="connsiteX2" fmla="*/ 182106 w 185962"/>
              <a:gd name="connsiteY2" fmla="*/ 1065568 h 1073575"/>
              <a:gd name="connsiteX3" fmla="*/ 113518 w 185962"/>
              <a:gd name="connsiteY3" fmla="*/ 1058654 h 1073575"/>
              <a:gd name="connsiteX4" fmla="*/ 16588 w 185962"/>
              <a:gd name="connsiteY4" fmla="*/ 1068425 h 1073575"/>
              <a:gd name="connsiteX5" fmla="*/ 0 w 185962"/>
              <a:gd name="connsiteY5" fmla="*/ 1073575 h 1073575"/>
              <a:gd name="connsiteX0" fmla="*/ 169374 w 169374"/>
              <a:gd name="connsiteY0" fmla="*/ 0 h 1068425"/>
              <a:gd name="connsiteX1" fmla="*/ 169373 w 169374"/>
              <a:gd name="connsiteY1" fmla="*/ 989229 h 1068425"/>
              <a:gd name="connsiteX2" fmla="*/ 165518 w 169374"/>
              <a:gd name="connsiteY2" fmla="*/ 1065568 h 1068425"/>
              <a:gd name="connsiteX3" fmla="*/ 96930 w 169374"/>
              <a:gd name="connsiteY3" fmla="*/ 1058654 h 1068425"/>
              <a:gd name="connsiteX4" fmla="*/ 0 w 169374"/>
              <a:gd name="connsiteY4" fmla="*/ 1068425 h 1068425"/>
              <a:gd name="connsiteX0" fmla="*/ 72444 w 72444"/>
              <a:gd name="connsiteY0" fmla="*/ 0 h 1065568"/>
              <a:gd name="connsiteX1" fmla="*/ 72443 w 72444"/>
              <a:gd name="connsiteY1" fmla="*/ 989229 h 1065568"/>
              <a:gd name="connsiteX2" fmla="*/ 68588 w 72444"/>
              <a:gd name="connsiteY2" fmla="*/ 1065568 h 1065568"/>
              <a:gd name="connsiteX3" fmla="*/ 0 w 72444"/>
              <a:gd name="connsiteY3" fmla="*/ 1058654 h 1065568"/>
              <a:gd name="connsiteX0" fmla="*/ 3856 w 3856"/>
              <a:gd name="connsiteY0" fmla="*/ 0 h 1065568"/>
              <a:gd name="connsiteX1" fmla="*/ 3855 w 3856"/>
              <a:gd name="connsiteY1" fmla="*/ 989229 h 1065568"/>
              <a:gd name="connsiteX2" fmla="*/ 0 w 3856"/>
              <a:gd name="connsiteY2" fmla="*/ 1065568 h 106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6" h="1065568">
                <a:moveTo>
                  <a:pt x="3856" y="0"/>
                </a:moveTo>
                <a:cubicBezTo>
                  <a:pt x="3856" y="329743"/>
                  <a:pt x="3855" y="659486"/>
                  <a:pt x="3855" y="989229"/>
                </a:cubicBezTo>
                <a:lnTo>
                  <a:pt x="0" y="1065568"/>
                </a:lnTo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l"/>
            <a:endParaRPr lang="ko-KR" altLang="en-US" sz="2000"/>
          </a:p>
        </p:txBody>
      </p: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880F84C2-C8E0-46F8-8B3C-96F78E9B5282}"/>
              </a:ext>
            </a:extLst>
          </p:cNvPr>
          <p:cNvSpPr/>
          <p:nvPr/>
        </p:nvSpPr>
        <p:spPr>
          <a:xfrm>
            <a:off x="5392520" y="4721150"/>
            <a:ext cx="1400707" cy="246580"/>
          </a:xfrm>
          <a:custGeom>
            <a:avLst/>
            <a:gdLst>
              <a:gd name="connsiteX0" fmla="*/ 31275 w 1400707"/>
              <a:gd name="connsiteY0" fmla="*/ 0 h 284485"/>
              <a:gd name="connsiteX1" fmla="*/ 1369433 w 1400707"/>
              <a:gd name="connsiteY1" fmla="*/ 0 h 284485"/>
              <a:gd name="connsiteX2" fmla="*/ 1400707 w 1400707"/>
              <a:gd name="connsiteY2" fmla="*/ 37905 h 284485"/>
              <a:gd name="connsiteX3" fmla="*/ 1259737 w 1400707"/>
              <a:gd name="connsiteY3" fmla="*/ 135594 h 284485"/>
              <a:gd name="connsiteX4" fmla="*/ 700353 w 1400707"/>
              <a:gd name="connsiteY4" fmla="*/ 284485 h 284485"/>
              <a:gd name="connsiteX5" fmla="*/ 140969 w 1400707"/>
              <a:gd name="connsiteY5" fmla="*/ 135594 h 284485"/>
              <a:gd name="connsiteX6" fmla="*/ 0 w 1400707"/>
              <a:gd name="connsiteY6" fmla="*/ 37906 h 284485"/>
              <a:gd name="connsiteX7" fmla="*/ 31275 w 1400707"/>
              <a:gd name="connsiteY7" fmla="*/ 0 h 284485"/>
              <a:gd name="connsiteX0" fmla="*/ 1369433 w 1460873"/>
              <a:gd name="connsiteY0" fmla="*/ 0 h 284485"/>
              <a:gd name="connsiteX1" fmla="*/ 1400707 w 1460873"/>
              <a:gd name="connsiteY1" fmla="*/ 37905 h 284485"/>
              <a:gd name="connsiteX2" fmla="*/ 1259737 w 1460873"/>
              <a:gd name="connsiteY2" fmla="*/ 135594 h 284485"/>
              <a:gd name="connsiteX3" fmla="*/ 700353 w 1460873"/>
              <a:gd name="connsiteY3" fmla="*/ 284485 h 284485"/>
              <a:gd name="connsiteX4" fmla="*/ 140969 w 1460873"/>
              <a:gd name="connsiteY4" fmla="*/ 135594 h 284485"/>
              <a:gd name="connsiteX5" fmla="*/ 0 w 1460873"/>
              <a:gd name="connsiteY5" fmla="*/ 37906 h 284485"/>
              <a:gd name="connsiteX6" fmla="*/ 31275 w 1460873"/>
              <a:gd name="connsiteY6" fmla="*/ 0 h 284485"/>
              <a:gd name="connsiteX7" fmla="*/ 1460873 w 1460873"/>
              <a:gd name="connsiteY7" fmla="*/ 91440 h 284485"/>
              <a:gd name="connsiteX0" fmla="*/ 1369433 w 1400707"/>
              <a:gd name="connsiteY0" fmla="*/ 0 h 284485"/>
              <a:gd name="connsiteX1" fmla="*/ 1400707 w 1400707"/>
              <a:gd name="connsiteY1" fmla="*/ 37905 h 284485"/>
              <a:gd name="connsiteX2" fmla="*/ 1259737 w 1400707"/>
              <a:gd name="connsiteY2" fmla="*/ 135594 h 284485"/>
              <a:gd name="connsiteX3" fmla="*/ 700353 w 1400707"/>
              <a:gd name="connsiteY3" fmla="*/ 284485 h 284485"/>
              <a:gd name="connsiteX4" fmla="*/ 140969 w 1400707"/>
              <a:gd name="connsiteY4" fmla="*/ 135594 h 284485"/>
              <a:gd name="connsiteX5" fmla="*/ 0 w 1400707"/>
              <a:gd name="connsiteY5" fmla="*/ 37906 h 284485"/>
              <a:gd name="connsiteX6" fmla="*/ 31275 w 1400707"/>
              <a:gd name="connsiteY6" fmla="*/ 0 h 284485"/>
              <a:gd name="connsiteX0" fmla="*/ 1400707 w 1400707"/>
              <a:gd name="connsiteY0" fmla="*/ 37905 h 284485"/>
              <a:gd name="connsiteX1" fmla="*/ 1259737 w 1400707"/>
              <a:gd name="connsiteY1" fmla="*/ 135594 h 284485"/>
              <a:gd name="connsiteX2" fmla="*/ 700353 w 1400707"/>
              <a:gd name="connsiteY2" fmla="*/ 284485 h 284485"/>
              <a:gd name="connsiteX3" fmla="*/ 140969 w 1400707"/>
              <a:gd name="connsiteY3" fmla="*/ 135594 h 284485"/>
              <a:gd name="connsiteX4" fmla="*/ 0 w 1400707"/>
              <a:gd name="connsiteY4" fmla="*/ 37906 h 284485"/>
              <a:gd name="connsiteX5" fmla="*/ 31275 w 1400707"/>
              <a:gd name="connsiteY5" fmla="*/ 0 h 284485"/>
              <a:gd name="connsiteX0" fmla="*/ 1400707 w 1400707"/>
              <a:gd name="connsiteY0" fmla="*/ 0 h 246580"/>
              <a:gd name="connsiteX1" fmla="*/ 1259737 w 1400707"/>
              <a:gd name="connsiteY1" fmla="*/ 97689 h 246580"/>
              <a:gd name="connsiteX2" fmla="*/ 700353 w 1400707"/>
              <a:gd name="connsiteY2" fmla="*/ 246580 h 246580"/>
              <a:gd name="connsiteX3" fmla="*/ 140969 w 1400707"/>
              <a:gd name="connsiteY3" fmla="*/ 97689 h 246580"/>
              <a:gd name="connsiteX4" fmla="*/ 0 w 1400707"/>
              <a:gd name="connsiteY4" fmla="*/ 1 h 24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707" h="246580">
                <a:moveTo>
                  <a:pt x="1400707" y="0"/>
                </a:moveTo>
                <a:lnTo>
                  <a:pt x="1259737" y="97689"/>
                </a:lnTo>
                <a:cubicBezTo>
                  <a:pt x="1095010" y="192409"/>
                  <a:pt x="904008" y="246580"/>
                  <a:pt x="700353" y="246580"/>
                </a:cubicBezTo>
                <a:cubicBezTo>
                  <a:pt x="496698" y="246580"/>
                  <a:pt x="305695" y="192409"/>
                  <a:pt x="140969" y="97689"/>
                </a:cubicBezTo>
                <a:lnTo>
                  <a:pt x="0" y="1"/>
                </a:lnTo>
              </a:path>
            </a:pathLst>
          </a:cu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13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836EB17-2612-49F0-9B6B-368A711E0F46}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91376A5-712D-415B-860E-015E72E75CEA}"/>
              </a:ext>
            </a:extLst>
          </p:cNvPr>
          <p:cNvGrpSpPr/>
          <p:nvPr/>
        </p:nvGrpSpPr>
        <p:grpSpPr>
          <a:xfrm>
            <a:off x="1734258" y="3448599"/>
            <a:ext cx="615100" cy="604284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8198EC8-44C3-43AF-B09C-4F7495A953D5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786CB5D-AF12-40DB-AEC1-DAA3262447A3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D6ABC49-76C9-4374-A04E-7CCBD3E2B121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79156CC-50D6-415E-82B3-26C578AD324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E854496-E614-4977-A478-5ECEDA46F1EE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687AB0E-FB2F-4783-99FC-1253B9A99255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7E602AE-2673-43F0-83B3-AEBC19E38792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C1549F2-ACF8-4544-A2B2-2D612AB9EA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A03A52D-DB1B-4616-91EE-17F0E8180EE0}"/>
              </a:ext>
            </a:extLst>
          </p:cNvPr>
          <p:cNvSpPr txBox="1"/>
          <p:nvPr/>
        </p:nvSpPr>
        <p:spPr>
          <a:xfrm>
            <a:off x="1000111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170E53-274E-4FE9-ACC1-30B47D5F840B}"/>
              </a:ext>
            </a:extLst>
          </p:cNvPr>
          <p:cNvSpPr/>
          <p:nvPr/>
        </p:nvSpPr>
        <p:spPr>
          <a:xfrm>
            <a:off x="1000111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BC2BFE-D5DC-44E2-8D4C-50099FF49837}"/>
              </a:ext>
            </a:extLst>
          </p:cNvPr>
          <p:cNvSpPr/>
          <p:nvPr/>
        </p:nvSpPr>
        <p:spPr>
          <a:xfrm>
            <a:off x="3489141" y="2046515"/>
            <a:ext cx="2503176" cy="3742510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B8C4A36-11B1-4829-8555-85FDD9193059}"/>
              </a:ext>
            </a:extLst>
          </p:cNvPr>
          <p:cNvGrpSpPr/>
          <p:nvPr/>
        </p:nvGrpSpPr>
        <p:grpSpPr>
          <a:xfrm>
            <a:off x="4430162" y="3437384"/>
            <a:ext cx="620738" cy="62671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B719A58-21F8-4043-8817-3CC2400BBC50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3ADA2F7-EB1D-42E2-A147-01353FB1C8D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D1DB76D-A888-4218-B25F-F0CECEDF4C07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BF89047-A604-4FFA-A3E6-D0803DA8571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E4B71ED-B533-4FDF-983D-2B05B5D17EF6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9E26A92-BCFF-4360-9FA0-5AFFB56010F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DC6EB8D-2BAB-4D52-914A-1EA24D234EF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EF88363-EECA-45C3-8860-D2E5F5BD18BA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01069E5-4A4F-4AB9-AAC3-F7769D6C3A5A}"/>
              </a:ext>
            </a:extLst>
          </p:cNvPr>
          <p:cNvSpPr txBox="1"/>
          <p:nvPr/>
        </p:nvSpPr>
        <p:spPr>
          <a:xfrm>
            <a:off x="3701034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0715E2-4A54-4306-A1A9-CB15B753FBBB}"/>
              </a:ext>
            </a:extLst>
          </p:cNvPr>
          <p:cNvSpPr/>
          <p:nvPr/>
        </p:nvSpPr>
        <p:spPr>
          <a:xfrm>
            <a:off x="3701034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5FE8F87-CF49-45C1-B71B-BD9169FC4753}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90F3DD7-ECD7-42B6-95B0-BE9BA075152A}"/>
              </a:ext>
            </a:extLst>
          </p:cNvPr>
          <p:cNvGrpSpPr/>
          <p:nvPr/>
        </p:nvGrpSpPr>
        <p:grpSpPr>
          <a:xfrm>
            <a:off x="7131896" y="3438392"/>
            <a:ext cx="614072" cy="624700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B3B49E0-5506-43EF-ACFE-48B29A5808DA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E5ED8D0-5E78-45AE-AB93-A148DFE6DF5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24DC1FD-A6CC-436B-9F3F-A4D3012A540E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66A6811-DEC2-428A-9DAF-73BABC2C19C9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E846615-8B3A-4A0B-BC90-9204DD7556B6}"/>
              </a:ext>
            </a:extLst>
          </p:cNvPr>
          <p:cNvSpPr txBox="1"/>
          <p:nvPr/>
        </p:nvSpPr>
        <p:spPr>
          <a:xfrm>
            <a:off x="6401957" y="4675953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9FA7D44-C91F-4878-8C11-BCEBEBB4BC87}"/>
              </a:ext>
            </a:extLst>
          </p:cNvPr>
          <p:cNvSpPr/>
          <p:nvPr/>
        </p:nvSpPr>
        <p:spPr>
          <a:xfrm>
            <a:off x="6401957" y="4293643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5DF3C1F-E035-4A76-B82C-8C2A08C05D21}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F20D5E5-CE53-47F8-9A73-138CD30513F9}"/>
              </a:ext>
            </a:extLst>
          </p:cNvPr>
          <p:cNvGrpSpPr/>
          <p:nvPr/>
        </p:nvGrpSpPr>
        <p:grpSpPr>
          <a:xfrm>
            <a:off x="9826220" y="3438392"/>
            <a:ext cx="624704" cy="624700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1EC5E85-48C0-412F-9F55-7C7092D61FFC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A49213C-BB74-489B-B26D-B66AAF52962D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3F7504A-81A7-4184-BFB2-27F3BBCA34E3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207867B-A268-4669-8916-31531BC57635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D4E44AC-0519-4152-B584-F3E3457A2D34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B9D51AC-A177-4DA6-8340-1F2B058EE3DE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BAB91CC-07E0-47B1-A8A0-1B99FDFE7C16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51A286D-A49F-4BE2-9072-B196CFBCE38A}"/>
              </a:ext>
            </a:extLst>
          </p:cNvPr>
          <p:cNvSpPr txBox="1"/>
          <p:nvPr/>
        </p:nvSpPr>
        <p:spPr>
          <a:xfrm>
            <a:off x="9102884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D1ECBDA4-E6F8-4C9C-B4FE-543B284F0CFA}"/>
              </a:ext>
            </a:extLst>
          </p:cNvPr>
          <p:cNvSpPr/>
          <p:nvPr/>
        </p:nvSpPr>
        <p:spPr>
          <a:xfrm>
            <a:off x="9102884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1E417B44-C4C2-4328-B5F0-A2FCE0ECD1B1}"/>
              </a:ext>
            </a:extLst>
          </p:cNvPr>
          <p:cNvSpPr/>
          <p:nvPr/>
        </p:nvSpPr>
        <p:spPr>
          <a:xfrm>
            <a:off x="1699394" y="2476500"/>
            <a:ext cx="684828" cy="684828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FE93AB7C-692C-4A0B-9215-C9D92B22A021}"/>
              </a:ext>
            </a:extLst>
          </p:cNvPr>
          <p:cNvSpPr/>
          <p:nvPr/>
        </p:nvSpPr>
        <p:spPr>
          <a:xfrm>
            <a:off x="4398315" y="2476500"/>
            <a:ext cx="684828" cy="684828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DC2B6BFF-FD27-436C-BE28-2FCEE6777325}"/>
              </a:ext>
            </a:extLst>
          </p:cNvPr>
          <p:cNvSpPr/>
          <p:nvPr/>
        </p:nvSpPr>
        <p:spPr>
          <a:xfrm>
            <a:off x="7097236" y="2476500"/>
            <a:ext cx="684828" cy="684828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8F2F98D7-9312-407F-BC88-279327F328C3}"/>
              </a:ext>
            </a:extLst>
          </p:cNvPr>
          <p:cNvSpPr/>
          <p:nvPr/>
        </p:nvSpPr>
        <p:spPr>
          <a:xfrm>
            <a:off x="9796158" y="2476500"/>
            <a:ext cx="684828" cy="684828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E340509-D6B7-43ED-BB0D-64D5779E5F4B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Slide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421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2CB378E-A407-4B86-B396-785638D28BDC}"/>
              </a:ext>
            </a:extLst>
          </p:cNvPr>
          <p:cNvSpPr/>
          <p:nvPr/>
        </p:nvSpPr>
        <p:spPr>
          <a:xfrm>
            <a:off x="1396868" y="2876743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7FC55C3-31C9-4822-94BE-4C94C5D879DF}"/>
              </a:ext>
            </a:extLst>
          </p:cNvPr>
          <p:cNvSpPr/>
          <p:nvPr/>
        </p:nvSpPr>
        <p:spPr>
          <a:xfrm>
            <a:off x="3735742" y="2876743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05B9F9B-2C68-43F3-A773-5B2900E1D619}"/>
              </a:ext>
            </a:extLst>
          </p:cNvPr>
          <p:cNvSpPr/>
          <p:nvPr/>
        </p:nvSpPr>
        <p:spPr>
          <a:xfrm>
            <a:off x="6074616" y="2876743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B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DA9B710-D1BE-461F-85BA-45A51027B533}"/>
              </a:ext>
            </a:extLst>
          </p:cNvPr>
          <p:cNvSpPr/>
          <p:nvPr/>
        </p:nvSpPr>
        <p:spPr>
          <a:xfrm>
            <a:off x="8413489" y="2876743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8AA3A69-A4F0-4EFC-AAD4-BCB9CA43B31C}"/>
              </a:ext>
            </a:extLst>
          </p:cNvPr>
          <p:cNvSpPr/>
          <p:nvPr/>
        </p:nvSpPr>
        <p:spPr>
          <a:xfrm>
            <a:off x="1396868" y="3389927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2398B20-685C-44AE-A356-6386158EF613}"/>
              </a:ext>
            </a:extLst>
          </p:cNvPr>
          <p:cNvSpPr/>
          <p:nvPr/>
        </p:nvSpPr>
        <p:spPr>
          <a:xfrm>
            <a:off x="3735742" y="3389927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11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541B83D-CA78-4482-9FD6-44F063304E71}"/>
              </a:ext>
            </a:extLst>
          </p:cNvPr>
          <p:cNvSpPr/>
          <p:nvPr/>
        </p:nvSpPr>
        <p:spPr>
          <a:xfrm>
            <a:off x="6074616" y="3389927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24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2DAAAD5-837C-4CE2-9743-561F09026894}"/>
              </a:ext>
            </a:extLst>
          </p:cNvPr>
          <p:cNvSpPr/>
          <p:nvPr/>
        </p:nvSpPr>
        <p:spPr>
          <a:xfrm>
            <a:off x="8413489" y="3389927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4D89702-8150-47B6-ABF6-A1679A5DEE47}"/>
              </a:ext>
            </a:extLst>
          </p:cNvPr>
          <p:cNvSpPr/>
          <p:nvPr/>
        </p:nvSpPr>
        <p:spPr>
          <a:xfrm>
            <a:off x="1396868" y="3903111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FD13975-6C9C-4E0E-8547-6A531CC7E52C}"/>
              </a:ext>
            </a:extLst>
          </p:cNvPr>
          <p:cNvSpPr/>
          <p:nvPr/>
        </p:nvSpPr>
        <p:spPr>
          <a:xfrm>
            <a:off x="3735742" y="3903111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32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5AD7DB-9CD9-4A7D-B9AF-356893B6368F}"/>
              </a:ext>
            </a:extLst>
          </p:cNvPr>
          <p:cNvSpPr/>
          <p:nvPr/>
        </p:nvSpPr>
        <p:spPr>
          <a:xfrm>
            <a:off x="6074616" y="3903111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278A5E4-6536-481A-AECB-738408FE76DC}"/>
              </a:ext>
            </a:extLst>
          </p:cNvPr>
          <p:cNvSpPr/>
          <p:nvPr/>
        </p:nvSpPr>
        <p:spPr>
          <a:xfrm>
            <a:off x="8413489" y="3903111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13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33A6EE9-7C3E-4BCF-9B61-60B0FCE34E7D}"/>
              </a:ext>
            </a:extLst>
          </p:cNvPr>
          <p:cNvSpPr/>
          <p:nvPr/>
        </p:nvSpPr>
        <p:spPr>
          <a:xfrm>
            <a:off x="1396868" y="4416295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C586381-57A1-49D3-89B2-42B34ECFEA11}"/>
              </a:ext>
            </a:extLst>
          </p:cNvPr>
          <p:cNvSpPr/>
          <p:nvPr/>
        </p:nvSpPr>
        <p:spPr>
          <a:xfrm>
            <a:off x="3735742" y="4416295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90A8268-20BD-476C-B79B-63109FE8C60D}"/>
              </a:ext>
            </a:extLst>
          </p:cNvPr>
          <p:cNvSpPr/>
          <p:nvPr/>
        </p:nvSpPr>
        <p:spPr>
          <a:xfrm>
            <a:off x="6074616" y="4416295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36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B5B8692-75AB-4F22-9849-29000F1A0F86}"/>
              </a:ext>
            </a:extLst>
          </p:cNvPr>
          <p:cNvSpPr/>
          <p:nvPr/>
        </p:nvSpPr>
        <p:spPr>
          <a:xfrm>
            <a:off x="8413489" y="4416295"/>
            <a:ext cx="2267343" cy="438539"/>
          </a:xfrm>
          <a:prstGeom prst="rect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8000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26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0C9A3B-D468-42AD-9450-CCBA76ADEFB6}"/>
              </a:ext>
            </a:extLst>
          </p:cNvPr>
          <p:cNvSpPr txBox="1"/>
          <p:nvPr/>
        </p:nvSpPr>
        <p:spPr>
          <a:xfrm>
            <a:off x="1828800" y="157638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B0B64-6D37-4BDE-9467-2ED02C791557}"/>
              </a:ext>
            </a:extLst>
          </p:cNvPr>
          <p:cNvSpPr txBox="1"/>
          <p:nvPr/>
        </p:nvSpPr>
        <p:spPr>
          <a:xfrm>
            <a:off x="1828800" y="2060292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70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92FA9F9-AEDE-4FD4-BE87-2BBE111E37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E7A97B5-158B-47E7-B97F-91B8AFA7F740}"/>
              </a:ext>
            </a:extLst>
          </p:cNvPr>
          <p:cNvSpPr/>
          <p:nvPr/>
        </p:nvSpPr>
        <p:spPr>
          <a:xfrm>
            <a:off x="4927599" y="4946072"/>
            <a:ext cx="2336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08146-DBA9-489B-A6D8-8FDD5DA73194}"/>
              </a:ext>
            </a:extLst>
          </p:cNvPr>
          <p:cNvSpPr txBox="1"/>
          <p:nvPr/>
        </p:nvSpPr>
        <p:spPr>
          <a:xfrm>
            <a:off x="4927599" y="5334735"/>
            <a:ext cx="2336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300E62C-D9F0-486C-A4F0-3315D7D24571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ellipse">
            <a:avLst/>
          </a:prstGeom>
          <a:solidFill>
            <a:schemeClr val="bg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부분 원형 5">
            <a:extLst>
              <a:ext uri="{FF2B5EF4-FFF2-40B4-BE49-F238E27FC236}">
                <a16:creationId xmlns:a16="http://schemas.microsoft.com/office/drawing/2014/main" id="{7BC328E7-244D-40FC-9285-98A32AE1D77C}"/>
              </a:ext>
            </a:extLst>
          </p:cNvPr>
          <p:cNvSpPr/>
          <p:nvPr/>
        </p:nvSpPr>
        <p:spPr>
          <a:xfrm>
            <a:off x="1597830" y="2556267"/>
            <a:ext cx="1340246" cy="1340246"/>
          </a:xfrm>
          <a:prstGeom prst="pie">
            <a:avLst>
              <a:gd name="adj1" fmla="val 20436763"/>
              <a:gd name="adj2" fmla="val 1620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C60A98A-46AC-4E44-AD54-8B8FE5B63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955" y="4380920"/>
            <a:ext cx="257175" cy="23812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E08DAB9-DEB3-4AD6-841F-66DED4AC9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0660" y="4380920"/>
            <a:ext cx="257175" cy="2381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6EAC6D3-3E95-499B-8A0A-DCD14B046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9365" y="4380920"/>
            <a:ext cx="257175" cy="2381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DE57F4B-0BA1-41A2-B619-D9636F927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8070" y="4380920"/>
            <a:ext cx="257175" cy="2381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369B956-980A-4347-96C1-09F0A8037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6775" y="4380920"/>
            <a:ext cx="257175" cy="238125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D3856336-C7C2-45CB-8001-2993D2CC17CD}"/>
              </a:ext>
            </a:extLst>
          </p:cNvPr>
          <p:cNvSpPr/>
          <p:nvPr/>
        </p:nvSpPr>
        <p:spPr>
          <a:xfrm>
            <a:off x="1381955" y="4837142"/>
            <a:ext cx="1771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80%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9B0961-4028-4111-A6E1-A91E88E3F915}"/>
              </a:ext>
            </a:extLst>
          </p:cNvPr>
          <p:cNvSpPr txBox="1"/>
          <p:nvPr/>
        </p:nvSpPr>
        <p:spPr>
          <a:xfrm>
            <a:off x="1381955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B2BEEBE-2279-4647-BB13-5FC8CB5868EF}"/>
              </a:ext>
            </a:extLst>
          </p:cNvPr>
          <p:cNvSpPr/>
          <p:nvPr/>
        </p:nvSpPr>
        <p:spPr>
          <a:xfrm>
            <a:off x="1095119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DD5D6A6-221D-491B-91AE-8AD4E0645F89}"/>
              </a:ext>
            </a:extLst>
          </p:cNvPr>
          <p:cNvSpPr/>
          <p:nvPr/>
        </p:nvSpPr>
        <p:spPr>
          <a:xfrm>
            <a:off x="8895150" y="1922208"/>
            <a:ext cx="2343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9A62E8E-A49C-424C-9E5D-E59E8858D318}"/>
              </a:ext>
            </a:extLst>
          </p:cNvPr>
          <p:cNvSpPr/>
          <p:nvPr/>
        </p:nvSpPr>
        <p:spPr>
          <a:xfrm>
            <a:off x="8980874" y="2875189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1E80AA2-266A-4071-A2FA-3BC2B34C76E1}"/>
              </a:ext>
            </a:extLst>
          </p:cNvPr>
          <p:cNvSpPr/>
          <p:nvPr/>
        </p:nvSpPr>
        <p:spPr>
          <a:xfrm>
            <a:off x="8980874" y="2875188"/>
            <a:ext cx="1578365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8C0B54D-580D-4F3C-A82D-A407FF3D2787}"/>
              </a:ext>
            </a:extLst>
          </p:cNvPr>
          <p:cNvSpPr/>
          <p:nvPr/>
        </p:nvSpPr>
        <p:spPr>
          <a:xfrm>
            <a:off x="8895150" y="2495361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075F5C5-E89F-4FCE-8454-E3DB8CB93303}"/>
              </a:ext>
            </a:extLst>
          </p:cNvPr>
          <p:cNvSpPr/>
          <p:nvPr/>
        </p:nvSpPr>
        <p:spPr>
          <a:xfrm>
            <a:off x="8980874" y="3825510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2D1CE15-7F25-4407-AB33-292FF0FE9B98}"/>
              </a:ext>
            </a:extLst>
          </p:cNvPr>
          <p:cNvSpPr/>
          <p:nvPr/>
        </p:nvSpPr>
        <p:spPr>
          <a:xfrm>
            <a:off x="8980874" y="3824021"/>
            <a:ext cx="978831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82FA3BD-24C7-47E2-8D06-9EDC71433C7C}"/>
              </a:ext>
            </a:extLst>
          </p:cNvPr>
          <p:cNvSpPr/>
          <p:nvPr/>
        </p:nvSpPr>
        <p:spPr>
          <a:xfrm>
            <a:off x="8895150" y="3444194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02C63EE6-3948-4DB1-A354-7F231C71AA0E}"/>
              </a:ext>
            </a:extLst>
          </p:cNvPr>
          <p:cNvSpPr/>
          <p:nvPr/>
        </p:nvSpPr>
        <p:spPr>
          <a:xfrm>
            <a:off x="8980874" y="4774342"/>
            <a:ext cx="2257541" cy="20186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44A73772-A5AD-4957-8B0B-AE413E7F444E}"/>
              </a:ext>
            </a:extLst>
          </p:cNvPr>
          <p:cNvSpPr/>
          <p:nvPr/>
        </p:nvSpPr>
        <p:spPr>
          <a:xfrm>
            <a:off x="8980874" y="4774342"/>
            <a:ext cx="1981198" cy="2018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8D0F3C2-58DC-41F8-A5BD-A7E4D26A0E86}"/>
              </a:ext>
            </a:extLst>
          </p:cNvPr>
          <p:cNvSpPr/>
          <p:nvPr/>
        </p:nvSpPr>
        <p:spPr>
          <a:xfrm>
            <a:off x="8895150" y="4394516"/>
            <a:ext cx="234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97CB89-A20D-4D2A-8F8B-039B7AB2BD01}"/>
              </a:ext>
            </a:extLst>
          </p:cNvPr>
          <p:cNvSpPr txBox="1"/>
          <p:nvPr/>
        </p:nvSpPr>
        <p:spPr>
          <a:xfrm>
            <a:off x="9179584" y="5298807"/>
            <a:ext cx="17719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B9E7899-6DF8-4FD0-BB03-BFCC54095CFC}"/>
              </a:ext>
            </a:extLst>
          </p:cNvPr>
          <p:cNvSpPr/>
          <p:nvPr/>
        </p:nvSpPr>
        <p:spPr>
          <a:xfrm>
            <a:off x="79819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B3622F22-42EF-4244-9373-F0517A441436}"/>
              </a:ext>
            </a:extLst>
          </p:cNvPr>
          <p:cNvSpPr/>
          <p:nvPr/>
        </p:nvSpPr>
        <p:spPr>
          <a:xfrm flipH="1">
            <a:off x="3747450" y="3117356"/>
            <a:ext cx="462600" cy="462600"/>
          </a:xfrm>
          <a:custGeom>
            <a:avLst/>
            <a:gdLst>
              <a:gd name="connsiteX0" fmla="*/ 185759 w 462600"/>
              <a:gd name="connsiteY0" fmla="*/ 103915 h 462600"/>
              <a:gd name="connsiteX1" fmla="*/ 197708 w 462600"/>
              <a:gd name="connsiteY1" fmla="*/ 108801 h 462600"/>
              <a:gd name="connsiteX2" fmla="*/ 301089 w 462600"/>
              <a:gd name="connsiteY2" fmla="*/ 212182 h 462600"/>
              <a:gd name="connsiteX3" fmla="*/ 306046 w 462600"/>
              <a:gd name="connsiteY3" fmla="*/ 224078 h 462600"/>
              <a:gd name="connsiteX4" fmla="*/ 301089 w 462600"/>
              <a:gd name="connsiteY4" fmla="*/ 235973 h 462600"/>
              <a:gd name="connsiteX5" fmla="*/ 197708 w 462600"/>
              <a:gd name="connsiteY5" fmla="*/ 339354 h 462600"/>
              <a:gd name="connsiteX6" fmla="*/ 173916 w 462600"/>
              <a:gd name="connsiteY6" fmla="*/ 339354 h 462600"/>
              <a:gd name="connsiteX7" fmla="*/ 173916 w 462600"/>
              <a:gd name="connsiteY7" fmla="*/ 315562 h 462600"/>
              <a:gd name="connsiteX8" fmla="*/ 265401 w 462600"/>
              <a:gd name="connsiteY8" fmla="*/ 224078 h 462600"/>
              <a:gd name="connsiteX9" fmla="*/ 173916 w 462600"/>
              <a:gd name="connsiteY9" fmla="*/ 132593 h 462600"/>
              <a:gd name="connsiteX10" fmla="*/ 173916 w 462600"/>
              <a:gd name="connsiteY10" fmla="*/ 108801 h 462600"/>
              <a:gd name="connsiteX11" fmla="*/ 185759 w 462600"/>
              <a:gd name="connsiteY11" fmla="*/ 103915 h 462600"/>
              <a:gd name="connsiteX12" fmla="*/ 231300 w 462600"/>
              <a:gd name="connsiteY12" fmla="*/ 0 h 462600"/>
              <a:gd name="connsiteX13" fmla="*/ 0 w 462600"/>
              <a:gd name="connsiteY13" fmla="*/ 231300 h 462600"/>
              <a:gd name="connsiteX14" fmla="*/ 231300 w 462600"/>
              <a:gd name="connsiteY14" fmla="*/ 462600 h 462600"/>
              <a:gd name="connsiteX15" fmla="*/ 462600 w 462600"/>
              <a:gd name="connsiteY15" fmla="*/ 231300 h 462600"/>
              <a:gd name="connsiteX16" fmla="*/ 231300 w 462600"/>
              <a:gd name="connsiteY16" fmla="*/ 0 h 4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600" h="462600">
                <a:moveTo>
                  <a:pt x="185759" y="103915"/>
                </a:moveTo>
                <a:cubicBezTo>
                  <a:pt x="190061" y="103915"/>
                  <a:pt x="194380" y="105544"/>
                  <a:pt x="197708" y="108801"/>
                </a:cubicBezTo>
                <a:lnTo>
                  <a:pt x="301089" y="212182"/>
                </a:lnTo>
                <a:cubicBezTo>
                  <a:pt x="304488" y="215439"/>
                  <a:pt x="306046" y="219687"/>
                  <a:pt x="306046" y="224078"/>
                </a:cubicBezTo>
                <a:cubicBezTo>
                  <a:pt x="306046" y="228468"/>
                  <a:pt x="304488" y="232716"/>
                  <a:pt x="301089" y="235973"/>
                </a:cubicBezTo>
                <a:lnTo>
                  <a:pt x="197708" y="339354"/>
                </a:lnTo>
                <a:cubicBezTo>
                  <a:pt x="191194" y="346010"/>
                  <a:pt x="180431" y="346010"/>
                  <a:pt x="173916" y="339354"/>
                </a:cubicBezTo>
                <a:cubicBezTo>
                  <a:pt x="167402" y="332840"/>
                  <a:pt x="167402" y="322077"/>
                  <a:pt x="173916" y="315562"/>
                </a:cubicBezTo>
                <a:lnTo>
                  <a:pt x="265401" y="224078"/>
                </a:lnTo>
                <a:lnTo>
                  <a:pt x="173916" y="132593"/>
                </a:lnTo>
                <a:cubicBezTo>
                  <a:pt x="167402" y="126079"/>
                  <a:pt x="167402" y="115316"/>
                  <a:pt x="173916" y="108801"/>
                </a:cubicBezTo>
                <a:cubicBezTo>
                  <a:pt x="177173" y="105544"/>
                  <a:pt x="181457" y="103915"/>
                  <a:pt x="185759" y="103915"/>
                </a:cubicBezTo>
                <a:close/>
                <a:moveTo>
                  <a:pt x="231300" y="0"/>
                </a:moveTo>
                <a:cubicBezTo>
                  <a:pt x="103557" y="0"/>
                  <a:pt x="0" y="103557"/>
                  <a:pt x="0" y="231300"/>
                </a:cubicBezTo>
                <a:cubicBezTo>
                  <a:pt x="0" y="359043"/>
                  <a:pt x="103557" y="462600"/>
                  <a:pt x="231300" y="462600"/>
                </a:cubicBezTo>
                <a:cubicBezTo>
                  <a:pt x="359043" y="462600"/>
                  <a:pt x="462600" y="359043"/>
                  <a:pt x="462600" y="231300"/>
                </a:cubicBezTo>
                <a:cubicBezTo>
                  <a:pt x="462600" y="103557"/>
                  <a:pt x="359043" y="0"/>
                  <a:pt x="23130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1D031C-3FEA-4F94-AAE1-8AE6771AEFE8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46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순서도: 처리 1">
            <a:extLst>
              <a:ext uri="{FF2B5EF4-FFF2-40B4-BE49-F238E27FC236}">
                <a16:creationId xmlns:a16="http://schemas.microsoft.com/office/drawing/2014/main" id="{6D417089-CDB5-4D29-AFD1-3B79489E5990}"/>
              </a:ext>
            </a:extLst>
          </p:cNvPr>
          <p:cNvSpPr/>
          <p:nvPr/>
        </p:nvSpPr>
        <p:spPr>
          <a:xfrm>
            <a:off x="5091471" y="4143064"/>
            <a:ext cx="518035" cy="389421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29E4AFE1-2A43-4AE2-88D0-AF3B03CF38D6}"/>
              </a:ext>
            </a:extLst>
          </p:cNvPr>
          <p:cNvSpPr/>
          <p:nvPr/>
        </p:nvSpPr>
        <p:spPr>
          <a:xfrm>
            <a:off x="6144355" y="3747777"/>
            <a:ext cx="518035" cy="784708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" name="순서도: 처리 3">
            <a:extLst>
              <a:ext uri="{FF2B5EF4-FFF2-40B4-BE49-F238E27FC236}">
                <a16:creationId xmlns:a16="http://schemas.microsoft.com/office/drawing/2014/main" id="{D62DBF81-7E2F-4EF9-8411-5F346FB3DEF4}"/>
              </a:ext>
            </a:extLst>
          </p:cNvPr>
          <p:cNvSpPr/>
          <p:nvPr/>
        </p:nvSpPr>
        <p:spPr>
          <a:xfrm>
            <a:off x="7197239" y="3355663"/>
            <a:ext cx="518035" cy="1176821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" name="순서도: 처리 4">
            <a:extLst>
              <a:ext uri="{FF2B5EF4-FFF2-40B4-BE49-F238E27FC236}">
                <a16:creationId xmlns:a16="http://schemas.microsoft.com/office/drawing/2014/main" id="{58E45734-D657-465C-8F37-1BED30863808}"/>
              </a:ext>
            </a:extLst>
          </p:cNvPr>
          <p:cNvSpPr/>
          <p:nvPr/>
        </p:nvSpPr>
        <p:spPr>
          <a:xfrm>
            <a:off x="8293101" y="2566677"/>
            <a:ext cx="518035" cy="1965807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" name="순서도: 처리 5">
            <a:extLst>
              <a:ext uri="{FF2B5EF4-FFF2-40B4-BE49-F238E27FC236}">
                <a16:creationId xmlns:a16="http://schemas.microsoft.com/office/drawing/2014/main" id="{43B58E32-27A8-47B5-9471-F145678BD414}"/>
              </a:ext>
            </a:extLst>
          </p:cNvPr>
          <p:cNvSpPr/>
          <p:nvPr/>
        </p:nvSpPr>
        <p:spPr>
          <a:xfrm>
            <a:off x="9345986" y="3355663"/>
            <a:ext cx="518035" cy="1176821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" name="순서도: 처리 6">
            <a:extLst>
              <a:ext uri="{FF2B5EF4-FFF2-40B4-BE49-F238E27FC236}">
                <a16:creationId xmlns:a16="http://schemas.microsoft.com/office/drawing/2014/main" id="{34036D58-DECA-4FD8-9646-8E76E4F2E0C2}"/>
              </a:ext>
            </a:extLst>
          </p:cNvPr>
          <p:cNvSpPr/>
          <p:nvPr/>
        </p:nvSpPr>
        <p:spPr>
          <a:xfrm>
            <a:off x="10402821" y="2961965"/>
            <a:ext cx="518035" cy="1570520"/>
          </a:xfrm>
          <a:prstGeom prst="flowChartProcess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2B844B-C1AD-44CB-B77C-1E0A241300D6}"/>
              </a:ext>
            </a:extLst>
          </p:cNvPr>
          <p:cNvSpPr txBox="1"/>
          <p:nvPr/>
        </p:nvSpPr>
        <p:spPr>
          <a:xfrm>
            <a:off x="480058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01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FE19541-C2C0-4DE5-8721-1B3645D2A60B}"/>
              </a:ext>
            </a:extLst>
          </p:cNvPr>
          <p:cNvGrpSpPr/>
          <p:nvPr/>
        </p:nvGrpSpPr>
        <p:grpSpPr>
          <a:xfrm>
            <a:off x="4265733" y="2033605"/>
            <a:ext cx="449678" cy="2636678"/>
            <a:chOff x="488015" y="3248040"/>
            <a:chExt cx="337607" cy="26366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CBC551-2841-4BFC-8B99-0954EC3F2FE5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9321D2-AB41-4E1A-B11A-1CB599C83C69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694BA7-6D12-480D-BB6C-0157955C0006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20BCEC-F171-4F01-8559-79EC7DEAAAAC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0C6680-ED8A-497A-B7B3-A95851B42E9E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50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744A13-1287-43CD-99D8-C7A83EAF1B16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60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1E5AEF-6647-461D-84C4-7B412BDFBE0E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0</a:t>
              </a:r>
            </a:p>
          </p:txBody>
        </p:sp>
      </p:grpSp>
      <p:grpSp>
        <p:nvGrpSpPr>
          <p:cNvPr id="17" name="그래픽 21">
            <a:extLst>
              <a:ext uri="{FF2B5EF4-FFF2-40B4-BE49-F238E27FC236}">
                <a16:creationId xmlns:a16="http://schemas.microsoft.com/office/drawing/2014/main" id="{B954D393-5C38-473D-8BA3-47BFE108CF4F}"/>
              </a:ext>
            </a:extLst>
          </p:cNvPr>
          <p:cNvGrpSpPr/>
          <p:nvPr/>
        </p:nvGrpSpPr>
        <p:grpSpPr>
          <a:xfrm>
            <a:off x="4750357" y="2119509"/>
            <a:ext cx="6478900" cy="2464872"/>
            <a:chOff x="856003" y="3347443"/>
            <a:chExt cx="6469364" cy="2464872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36B430B-A890-42A5-9B9C-8B8624725102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60C00DA-AB93-45FB-8711-11C797B26519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8AB1F42-E5DD-42DD-ABC5-366874F7CEC2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811BC0A-C2C4-4CF4-A378-673E95E42CB0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9B88442-4027-470B-94CA-0633C526DF16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3FD34C8-EDDF-4971-856D-DAC47AAF5404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576B637-1CF4-4F51-B8D5-80A91226D9F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A94586-85AD-4883-91C5-3D1C822FFDBE}"/>
              </a:ext>
            </a:extLst>
          </p:cNvPr>
          <p:cNvSpPr txBox="1"/>
          <p:nvPr/>
        </p:nvSpPr>
        <p:spPr>
          <a:xfrm>
            <a:off x="585346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14F9D2-4C0F-4CAD-B0CA-8BEBCB00C6AA}"/>
              </a:ext>
            </a:extLst>
          </p:cNvPr>
          <p:cNvSpPr txBox="1"/>
          <p:nvPr/>
        </p:nvSpPr>
        <p:spPr>
          <a:xfrm>
            <a:off x="691097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AE73D5-38CC-4576-B315-445DB3984ED8}"/>
              </a:ext>
            </a:extLst>
          </p:cNvPr>
          <p:cNvSpPr txBox="1"/>
          <p:nvPr/>
        </p:nvSpPr>
        <p:spPr>
          <a:xfrm>
            <a:off x="800616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1A16EC-6E3D-4972-A309-9FBC5AA10BD6}"/>
              </a:ext>
            </a:extLst>
          </p:cNvPr>
          <p:cNvSpPr txBox="1"/>
          <p:nvPr/>
        </p:nvSpPr>
        <p:spPr>
          <a:xfrm>
            <a:off x="905904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8BFB6C-5439-4101-B7B1-58A960AC220D}"/>
              </a:ext>
            </a:extLst>
          </p:cNvPr>
          <p:cNvSpPr txBox="1"/>
          <p:nvPr/>
        </p:nvSpPr>
        <p:spPr>
          <a:xfrm>
            <a:off x="10129447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090D33-0698-470E-B4D4-B83B3DD11E7F}"/>
              </a:ext>
            </a:extLst>
          </p:cNvPr>
          <p:cNvSpPr txBox="1"/>
          <p:nvPr/>
        </p:nvSpPr>
        <p:spPr>
          <a:xfrm>
            <a:off x="962743" y="3603778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C82416-30E6-4FAF-B974-6B7CEE532E8C}"/>
              </a:ext>
            </a:extLst>
          </p:cNvPr>
          <p:cNvSpPr txBox="1"/>
          <p:nvPr/>
        </p:nvSpPr>
        <p:spPr>
          <a:xfrm>
            <a:off x="962743" y="2002484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13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B46E48-B6E1-4322-B49D-113A0F6C7532}"/>
              </a:ext>
            </a:extLst>
          </p:cNvPr>
          <p:cNvSpPr txBox="1"/>
          <p:nvPr/>
        </p:nvSpPr>
        <p:spPr>
          <a:xfrm>
            <a:off x="1130300" y="826947"/>
            <a:ext cx="99314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Enter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C99BE3D-F8B0-4520-B15E-37BCB3761AA9}"/>
              </a:ext>
            </a:extLst>
          </p:cNvPr>
          <p:cNvSpPr/>
          <p:nvPr/>
        </p:nvSpPr>
        <p:spPr>
          <a:xfrm>
            <a:off x="2138754" y="1596563"/>
            <a:ext cx="2777173" cy="2777173"/>
          </a:xfrm>
          <a:prstGeom prst="ellipse">
            <a:avLst/>
          </a:prstGeom>
          <a:ln w="9525">
            <a:solidFill>
              <a:srgbClr val="4C45C5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8F95E83-8068-4735-8FE5-4731E1B8D53B}"/>
              </a:ext>
            </a:extLst>
          </p:cNvPr>
          <p:cNvSpPr/>
          <p:nvPr/>
        </p:nvSpPr>
        <p:spPr>
          <a:xfrm>
            <a:off x="3318827" y="3508124"/>
            <a:ext cx="2777173" cy="2777173"/>
          </a:xfrm>
          <a:prstGeom prst="ellipse">
            <a:avLst/>
          </a:prstGeom>
          <a:ln w="9525">
            <a:solidFill>
              <a:srgbClr val="4C45C5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164A722-2852-429B-A621-3FBDB25BD6FC}"/>
              </a:ext>
            </a:extLst>
          </p:cNvPr>
          <p:cNvSpPr/>
          <p:nvPr/>
        </p:nvSpPr>
        <p:spPr>
          <a:xfrm>
            <a:off x="958683" y="3508124"/>
            <a:ext cx="2777173" cy="2777173"/>
          </a:xfrm>
          <a:prstGeom prst="ellipse">
            <a:avLst/>
          </a:prstGeom>
          <a:ln w="9525">
            <a:solidFill>
              <a:srgbClr val="4C45C5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B75D3A3-3FC3-4F74-8F1C-E718A849F1C0}"/>
              </a:ext>
            </a:extLst>
          </p:cNvPr>
          <p:cNvSpPr/>
          <p:nvPr/>
        </p:nvSpPr>
        <p:spPr>
          <a:xfrm>
            <a:off x="8090382" y="2552344"/>
            <a:ext cx="2777173" cy="2777173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1B343355-FBE3-45E3-B90A-64252213EA83}"/>
              </a:ext>
            </a:extLst>
          </p:cNvPr>
          <p:cNvCxnSpPr/>
          <p:nvPr/>
        </p:nvCxnSpPr>
        <p:spPr>
          <a:xfrm>
            <a:off x="5619990" y="3652392"/>
            <a:ext cx="2308300" cy="0"/>
          </a:xfrm>
          <a:prstGeom prst="straightConnector1">
            <a:avLst/>
          </a:prstGeom>
          <a:ln w="9525">
            <a:solidFill>
              <a:schemeClr val="bg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B0CE77-335C-45CD-9431-019A5DFB6322}"/>
              </a:ext>
            </a:extLst>
          </p:cNvPr>
          <p:cNvSpPr/>
          <p:nvPr/>
        </p:nvSpPr>
        <p:spPr>
          <a:xfrm>
            <a:off x="5457898" y="2976048"/>
            <a:ext cx="2632484" cy="510308"/>
          </a:xfrm>
          <a:prstGeom prst="rect">
            <a:avLst/>
          </a:prstGeom>
          <a:ln w="9525">
            <a:noFill/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784109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943DE0-2EE0-4CE1-9BF9-5CF2C70009A2}"/>
              </a:ext>
            </a:extLst>
          </p:cNvPr>
          <p:cNvSpPr txBox="1"/>
          <p:nvPr/>
        </p:nvSpPr>
        <p:spPr>
          <a:xfrm>
            <a:off x="1729015" y="992835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4678C-C9E9-492D-B6BB-6AC5DFAF3789}"/>
              </a:ext>
            </a:extLst>
          </p:cNvPr>
          <p:cNvSpPr txBox="1"/>
          <p:nvPr/>
        </p:nvSpPr>
        <p:spPr>
          <a:xfrm>
            <a:off x="5493658" y="1840520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Your target market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12B1FC-6EAE-4C5F-819E-B92B20E4C004}"/>
              </a:ext>
            </a:extLst>
          </p:cNvPr>
          <p:cNvSpPr txBox="1"/>
          <p:nvPr/>
        </p:nvSpPr>
        <p:spPr>
          <a:xfrm>
            <a:off x="5493658" y="2300240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2861DC4-14B1-453E-9A9B-00F1A005E9D9}"/>
              </a:ext>
            </a:extLst>
          </p:cNvPr>
          <p:cNvSpPr/>
          <p:nvPr/>
        </p:nvSpPr>
        <p:spPr>
          <a:xfrm>
            <a:off x="1729015" y="1995571"/>
            <a:ext cx="3136900" cy="914400"/>
          </a:xfrm>
          <a:prstGeom prst="roundRect">
            <a:avLst>
              <a:gd name="adj" fmla="val 50000"/>
            </a:avLst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12,000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307E3B-7C99-4FDF-8651-61CF23C3F61E}"/>
              </a:ext>
            </a:extLst>
          </p:cNvPr>
          <p:cNvSpPr txBox="1"/>
          <p:nvPr/>
        </p:nvSpPr>
        <p:spPr>
          <a:xfrm>
            <a:off x="5493658" y="3170845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Serviceable available market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3CEAB-8608-42AC-9EEB-AFEEEA3ABBC1}"/>
              </a:ext>
            </a:extLst>
          </p:cNvPr>
          <p:cNvSpPr txBox="1"/>
          <p:nvPr/>
        </p:nvSpPr>
        <p:spPr>
          <a:xfrm>
            <a:off x="5493658" y="3630565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11B14DD-8D92-42B9-B812-C8A100DE1040}"/>
              </a:ext>
            </a:extLst>
          </p:cNvPr>
          <p:cNvSpPr/>
          <p:nvPr/>
        </p:nvSpPr>
        <p:spPr>
          <a:xfrm>
            <a:off x="1729015" y="3325896"/>
            <a:ext cx="3136900" cy="914400"/>
          </a:xfrm>
          <a:prstGeom prst="roundRect">
            <a:avLst>
              <a:gd name="adj" fmla="val 50000"/>
            </a:avLst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24,000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D1DBB0-DCCB-4A89-B1F3-415FB4697C1A}"/>
              </a:ext>
            </a:extLst>
          </p:cNvPr>
          <p:cNvSpPr txBox="1"/>
          <p:nvPr/>
        </p:nvSpPr>
        <p:spPr>
          <a:xfrm>
            <a:off x="5493658" y="4501170"/>
            <a:ext cx="4969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Total available market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6D4942-BBBB-4BB5-A67F-8BF6F5789D8A}"/>
              </a:ext>
            </a:extLst>
          </p:cNvPr>
          <p:cNvSpPr txBox="1"/>
          <p:nvPr/>
        </p:nvSpPr>
        <p:spPr>
          <a:xfrm>
            <a:off x="5493658" y="4960890"/>
            <a:ext cx="4969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9AA2488-5225-4402-B7D7-D85F2EC0AD42}"/>
              </a:ext>
            </a:extLst>
          </p:cNvPr>
          <p:cNvSpPr/>
          <p:nvPr/>
        </p:nvSpPr>
        <p:spPr>
          <a:xfrm>
            <a:off x="1729015" y="4656221"/>
            <a:ext cx="3136900" cy="914400"/>
          </a:xfrm>
          <a:prstGeom prst="roundRect">
            <a:avLst>
              <a:gd name="adj" fmla="val 50000"/>
            </a:avLst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36,000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9734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570208-26D9-4A96-9949-60F96F3F0339}"/>
              </a:ext>
            </a:extLst>
          </p:cNvPr>
          <p:cNvSpPr txBox="1"/>
          <p:nvPr/>
        </p:nvSpPr>
        <p:spPr>
          <a:xfrm>
            <a:off x="1117600" y="1092814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4C45C5"/>
                </a:solidFill>
                <a:latin typeface="+mj-lt"/>
                <a:cs typeface="Scope One" panose="02060403030504020204" pitchFamily="18" charset="0"/>
              </a:rPr>
              <a:t>Process</a:t>
            </a:r>
            <a:endParaRPr lang="ko-KR" altLang="en-US" sz="2800" dirty="0">
              <a:solidFill>
                <a:srgbClr val="4C45C5"/>
              </a:solidFill>
              <a:latin typeface="+mj-lt"/>
              <a:cs typeface="Scope One" panose="02060403030504020204" pitchFamily="18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52FEA53E-6FED-45DA-B9EE-A3F2E8F4B7DC}"/>
              </a:ext>
            </a:extLst>
          </p:cNvPr>
          <p:cNvCxnSpPr>
            <a:stCxn id="4" idx="6"/>
            <a:endCxn id="7" idx="2"/>
          </p:cNvCxnSpPr>
          <p:nvPr/>
        </p:nvCxnSpPr>
        <p:spPr>
          <a:xfrm>
            <a:off x="2826566" y="3118485"/>
            <a:ext cx="6457052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BDDB9120-1299-47FC-9AC8-621A931F3606}"/>
              </a:ext>
            </a:extLst>
          </p:cNvPr>
          <p:cNvSpPr/>
          <p:nvPr/>
        </p:nvSpPr>
        <p:spPr>
          <a:xfrm>
            <a:off x="1117600" y="2264002"/>
            <a:ext cx="1708966" cy="1708965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1469E36D-CDF1-4507-981B-60745963DA33}"/>
              </a:ext>
            </a:extLst>
          </p:cNvPr>
          <p:cNvSpPr/>
          <p:nvPr/>
        </p:nvSpPr>
        <p:spPr>
          <a:xfrm>
            <a:off x="3495922" y="2056090"/>
            <a:ext cx="2124792" cy="2124790"/>
          </a:xfrm>
          <a:prstGeom prst="ellipse">
            <a:avLst/>
          </a:prstGeom>
          <a:solidFill>
            <a:schemeClr val="bg1"/>
          </a:solidFill>
          <a:ln w="31750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rgbClr val="4C45C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6BAC3AF1-7B83-460E-9536-6FF0C7BE7B97}"/>
              </a:ext>
            </a:extLst>
          </p:cNvPr>
          <p:cNvSpPr/>
          <p:nvPr/>
        </p:nvSpPr>
        <p:spPr>
          <a:xfrm>
            <a:off x="6389770" y="2056090"/>
            <a:ext cx="2124792" cy="2124790"/>
          </a:xfrm>
          <a:prstGeom prst="ellipse">
            <a:avLst/>
          </a:prstGeom>
          <a:solidFill>
            <a:schemeClr val="bg1"/>
          </a:solidFill>
          <a:ln w="31750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rgbClr val="4C45C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2AB7676F-A822-4675-9D25-9E5B7762A44E}"/>
              </a:ext>
            </a:extLst>
          </p:cNvPr>
          <p:cNvSpPr/>
          <p:nvPr/>
        </p:nvSpPr>
        <p:spPr>
          <a:xfrm>
            <a:off x="9283618" y="2056090"/>
            <a:ext cx="2124792" cy="2124790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A06F0060-03B6-474B-A59A-86B1479A3FBC}"/>
              </a:ext>
            </a:extLst>
          </p:cNvPr>
          <p:cNvSpPr/>
          <p:nvPr/>
        </p:nvSpPr>
        <p:spPr>
          <a:xfrm>
            <a:off x="9491530" y="2264002"/>
            <a:ext cx="1708966" cy="1708965"/>
          </a:xfrm>
          <a:prstGeom prst="ellipse">
            <a:avLst/>
          </a:prstGeom>
          <a:ln w="9525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F0DF62-C60C-4913-BD7C-E641B0390A2C}"/>
              </a:ext>
            </a:extLst>
          </p:cNvPr>
          <p:cNvSpPr txBox="1"/>
          <p:nvPr/>
        </p:nvSpPr>
        <p:spPr>
          <a:xfrm>
            <a:off x="3495922" y="4550777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adipisicing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r>
              <a:rPr lang="en-US" altLang="ko-KR" sz="1400" dirty="0">
                <a:solidFill>
                  <a:srgbClr val="4C45C5"/>
                </a:solidFill>
              </a:rPr>
              <a:t>, sed do </a:t>
            </a:r>
            <a:r>
              <a:rPr lang="en-US" altLang="ko-KR" sz="1400" dirty="0" err="1">
                <a:solidFill>
                  <a:srgbClr val="4C45C5"/>
                </a:solidFill>
              </a:rPr>
              <a:t>eiusmod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tempor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incididunt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ut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labore</a:t>
            </a:r>
            <a:r>
              <a:rPr lang="en-US" altLang="ko-KR" sz="1400" dirty="0">
                <a:solidFill>
                  <a:srgbClr val="4C45C5"/>
                </a:solidFill>
              </a:rPr>
              <a:t> et dolore</a:t>
            </a:r>
            <a:endParaRPr lang="ko-KR" altLang="en-US" sz="1400" dirty="0">
              <a:solidFill>
                <a:srgbClr val="4C45C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04364-3F70-4B4D-8C30-725125B026E6}"/>
              </a:ext>
            </a:extLst>
          </p:cNvPr>
          <p:cNvSpPr txBox="1"/>
          <p:nvPr/>
        </p:nvSpPr>
        <p:spPr>
          <a:xfrm>
            <a:off x="6389770" y="4550777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adipisicing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r>
              <a:rPr lang="en-US" altLang="ko-KR" sz="1400" dirty="0">
                <a:solidFill>
                  <a:srgbClr val="4C45C5"/>
                </a:solidFill>
              </a:rPr>
              <a:t>, sed do </a:t>
            </a:r>
            <a:r>
              <a:rPr lang="en-US" altLang="ko-KR" sz="1400" dirty="0" err="1">
                <a:solidFill>
                  <a:srgbClr val="4C45C5"/>
                </a:solidFill>
              </a:rPr>
              <a:t>eiusmod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tempor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incididunt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ut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labore</a:t>
            </a:r>
            <a:r>
              <a:rPr lang="en-US" altLang="ko-KR" sz="1400" dirty="0">
                <a:solidFill>
                  <a:srgbClr val="4C45C5"/>
                </a:solidFill>
              </a:rPr>
              <a:t> et dolore</a:t>
            </a:r>
            <a:endParaRPr lang="ko-KR" altLang="en-US" sz="1400" dirty="0">
              <a:solidFill>
                <a:srgbClr val="4C4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479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B16DDFE-53D5-4716-9B25-7608663B21F1}"/>
              </a:ext>
            </a:extLst>
          </p:cNvPr>
          <p:cNvSpPr txBox="1"/>
          <p:nvPr/>
        </p:nvSpPr>
        <p:spPr>
          <a:xfrm>
            <a:off x="3666643" y="3514255"/>
            <a:ext cx="48587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94131B-38B5-4007-B4E0-0FDDEE47FE44}"/>
              </a:ext>
            </a:extLst>
          </p:cNvPr>
          <p:cNvSpPr txBox="1"/>
          <p:nvPr/>
        </p:nvSpPr>
        <p:spPr>
          <a:xfrm>
            <a:off x="3736520" y="4228065"/>
            <a:ext cx="478883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919C365-D741-4296-B16E-8C970454507F}"/>
              </a:ext>
            </a:extLst>
          </p:cNvPr>
          <p:cNvGrpSpPr/>
          <p:nvPr/>
        </p:nvGrpSpPr>
        <p:grpSpPr>
          <a:xfrm>
            <a:off x="5565453" y="2222501"/>
            <a:ext cx="1061095" cy="1208467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7D1EDA6-9EFE-463A-92EF-ACB7C0C57013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DA011C4-27F4-4121-909C-5A43AD6679E7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3AA46FFF-23AB-4ADC-B862-E8D33AE09860}"/>
              </a:ext>
            </a:extLst>
          </p:cNvPr>
          <p:cNvSpPr/>
          <p:nvPr/>
        </p:nvSpPr>
        <p:spPr>
          <a:xfrm>
            <a:off x="2995614" y="1614534"/>
            <a:ext cx="6200772" cy="362893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BE2B1D29-CACA-49EC-9D6D-D464D1F1A530}"/>
              </a:ext>
            </a:extLst>
          </p:cNvPr>
          <p:cNvGrpSpPr/>
          <p:nvPr/>
        </p:nvGrpSpPr>
        <p:grpSpPr>
          <a:xfrm>
            <a:off x="954006" y="993000"/>
            <a:ext cx="10082948" cy="4980016"/>
            <a:chOff x="1311073" y="1527797"/>
            <a:chExt cx="9551982" cy="4717770"/>
          </a:xfrm>
          <a:solidFill>
            <a:schemeClr val="bg1">
              <a:alpha val="1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BE904F0D-1ADB-411B-8E3B-5051E8796EA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32F2CA8F-A7D3-4396-87E3-497422DED69A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49BA1958-417C-4344-B9C7-F8384678B942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21DE2E62-8D45-4A7B-8546-381169A2E928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C5BDE33E-996E-4CC9-9119-B0DD5DE57893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E8710477-E72E-4BA0-B60B-2CA32FB5DACA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FBC2CB1F-C867-4615-A700-719C062DAB1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7A2D4A51-F6E7-4CC2-AA93-6195EB863450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8C98126C-BAAC-483A-A3BD-8ADFB42FC585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82E98512-F405-48C6-82B3-6995E97E3049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614B2FE2-B24E-4B89-A191-42C384F38E3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6ACFA0E-ED6F-46D4-A036-CB51094061E3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B950EA65-C6A8-4A4E-BE5B-49E8CC12CC60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2C1ED772-A008-479E-A7DF-6B7DDDEAB6A1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1B4AC926-7E89-4108-AE14-3CB1B661C3C8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AD1C5884-2018-4CD9-A4DD-FFA2A8DE6C72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6EDD6881-1FF3-4B31-98F6-FE5D41F6DA1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4757C125-659D-439F-B13A-738A92686661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AC44F77-715C-475B-B403-E256B952EFD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8794CB3-D4F5-4C6E-A482-83B3208834D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7CDCCB4F-D166-4453-A1FE-50ED379FFD7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DB10562C-3721-40CE-BF6E-09CEA2A10FF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64E4FBAA-54A3-47F3-825E-1AB4CABC9A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BEBADC1E-E19C-4F1D-868D-B9B6D8B7F1A8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412366A0-49CF-436A-BD03-53EA756A50E8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6C72F1AD-E138-40E1-82AC-BD26D6B65D1E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22307BE2-CD08-4EC6-95B1-3A33C2EC919E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D401A43D-815D-4C4C-9E0D-E0B90ECD3FE8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B5828F3-A87E-4A91-ABEE-789A04AE904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73817C7-4149-4DB0-8822-E16A4447807E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BCBD1B7F-9E70-404E-8CDD-8ACC153BF95F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51504B9A-27A8-4B07-B7D1-5543B5426A26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F91CD11-66E6-4DC0-B884-D1814C3F72A7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AD6D117-511D-4760-898C-A46EEED79E95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068903E4-4897-496B-A2D9-BE31E7D71757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386505DA-D8E9-4DA2-AC7B-E4F404AAD62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34156B45-9B23-4A29-A13F-511BF841A17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9A4079F9-FC5F-4A83-AA5C-0B2AE5CAFB31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FE93FB4-5734-4562-B661-79C7719C4FD6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F15E1CEA-472C-4A98-BE49-AB64CB0B7848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8B9FC01B-F677-44D1-8BAC-55D821274778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993046B3-61EE-4624-A01E-28A23C736D52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BA60672C-82E3-45A6-B17B-11FA8D4BFC45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A5FBE865-DCBA-499F-AD2F-6E10DEC460AC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85DB3B0B-1FFE-46BF-A670-3366D51E6795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C0C711B4-B841-4E14-AC98-DF1650A9F2B2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1B90323-A3B6-41E1-90DE-049F4B57EAF9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C995CFE-FE22-4EA1-940A-D4CBDA18B91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8C63F54-8D9D-43FE-8F3E-AA32C12DCE29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E614ADE-32CE-4E2E-85E1-92A92B161D17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BB2D8F5-EB2F-4A7F-A350-5617EE9E0890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874F3976-CC32-43D8-B85E-82675250783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C5A8BEE-B577-4B71-9823-9CD3F06D020E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73F9B8D5-6DB8-407B-9D02-CA78C36E4461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496EC6FF-277C-4A16-8640-9A7171B7A0EF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50DC8D-37DC-482A-AEAD-BC6A3332B322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746DE090-FC4A-4AAE-85C9-CA600442D869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8A98FCE-83FA-4798-B4C3-483D6F67DCA7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0B8F5FA0-4BE3-45D6-B1A9-931E13F7C12E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FA7C7757-987A-42F3-9E85-E108C36651A5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FB1FA27-BB7A-4E70-A34B-A1B1A49A649B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76192D3-3523-4465-9CDE-9604BD0C66D4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37B8DAA5-E035-4AF5-8F7D-F3A9D1253DD0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B13AF45-C813-4A6E-B4C6-C243351B2E76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59E154B-9B86-43CB-82BA-AD81015FB997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DA67BD1E-3B0D-4703-A69D-60465529E423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CF6C8808-2F4B-4A48-A9C9-04400A9818CA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75DBDE1-3A35-4C35-8D5C-57D58C05915B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10B87E8-94C1-41B5-9081-90B389AA1EB9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87AAE106-AD2F-4A2B-825A-98EA7F1E870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1C5257E5-C9D7-490A-BA2C-DB3D55B5D42D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E4163F80-2F5D-43EF-8173-E2A3C5CAD0D9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C0BE393-E039-4876-9ACC-67AFAFC01B53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529DC6E-0CF2-4280-BCE5-D5277AC3FA6E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ED27F729-A985-451F-A5C5-5E2BF6AE283D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C4E472D-9859-4416-83B2-8F03FC35C5C5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5785F7D2-3AB8-4DC7-8A67-0227A860E7D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8A748FD4-F4B6-4E26-8F32-9EFA30E337F8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7786257F-47C7-4C89-8872-DD674B72C7D1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C525528C-7312-4929-8BE6-76B3151B488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6641E41-529E-46CD-B25A-3007EA139A1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89DE3C0-92B2-4F1E-A3F2-B969F8A8FAD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A134A9B-90A3-47A4-9A26-14EA8ABE6040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7E1D4339-A9F1-4115-A9BF-B4AC4A04E1C7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748FE831-8C21-44FD-8311-665A004602D6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87B6964A-BDD9-48E4-B679-C1D008D7CE8E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7999441-9B06-457A-9E1D-5F830A0B7055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F8C6F690-57F9-4B18-81F6-E0C09DE36DE9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7652A123-17DA-41F2-9372-19ADF4C0497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049273C6-F134-4CB1-9305-7FBB8B22A95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D199529-1D4D-44AA-B7FA-01A1B7D138C6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DEE4D604-A733-4464-97BA-9B7EC5F6AA4A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AE03FB30-12F7-4FE4-B459-E11958231F47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D92287A-3CCE-4E65-9464-147F23268379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47CC4EB8-F2A6-4B9C-A699-69DECADE2DD7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251673E-AB2B-4CA3-BB78-31A97E815339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F7BE4780-CA29-4FBB-82F1-61E074955E1E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6393C6F2-277F-4820-9878-A52491F70011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DC9D055D-1F9F-454E-9865-FAD4D87169E1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CFD3A9E-56A9-4468-8406-4C946CB3E7C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762A6B39-8C48-4C7C-A765-DD6B8C4875F9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E506C6E7-B933-4DDF-B9A5-3D154715BF19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B0C02D61-DED1-4605-8F1A-8186151A14BB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6DED536-0123-49B7-AA55-D97BF92C6F9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6DCFDAB5-3B64-4CAD-BC24-9C4D715DD5E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1849B2A0-8EA7-4AF4-92F3-150C7BE8BE8B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67C68EF7-8E4A-41F7-AA65-73E865C0EB0B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1C0F17F2-68A9-4BC9-9364-A20678BF79B1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35651158-66CC-4069-B5CF-8CC46E0D3E06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77457D39-E871-4421-9F1B-A5C5BCB32C3A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D669B1A8-8D08-4AC9-8708-E9DCD4FB1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8BF243FA-FC47-425E-8A78-80375E05FC14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BFEDC118-73DD-4068-ACE1-129B8521AC15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4496FA0-B322-468F-B86A-7BD34BFE083E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606AEE5B-7C34-48B9-96F2-8C2162E565B7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A74C203-B4B5-4844-AE8E-20E304BD4427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B39E2884-B0D8-4769-85AA-B65F6D9B8F83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BB8FEA8F-0263-4309-9411-4CE91758B0E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19AEF55D-2B75-45EB-A2B0-50B9571858E7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3E3727F-ECB2-48BF-B81A-20FB8CF890DF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6FB1A8F7-19F4-4A13-9801-32B154896EB0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4DE1468-4825-4959-8F33-672D2FCD7608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22C8E646-A0E2-4D75-ABAE-6DF57E2A22B8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97F8D42-1BE3-4B37-B834-D7A5ACA88FD7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478F8BEE-5EA3-47F9-A433-CC0EC74A3B90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75B9031-C0FF-4EA5-9188-FAB1446E1326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B1627958-3171-48A7-8E7A-019FDB35F279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379BC67A-4123-4FAB-AC62-9EF7EC03525A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65FD21BD-9B59-40A9-BC2D-6A3FCEA3D6D8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8094909C-5A25-459C-9C73-675933009DE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33E8AE7B-2E53-43C5-9AC8-4D69AF18E59F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519141D5-2311-47CD-832F-B493DFB9EC3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E879973-E4B9-4B10-AA4D-5829084CCFC4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EC2BC318-3DD8-4346-859A-B78E13F4FF34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F1A83CC9-BC99-43DC-BBA3-427139752DE9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9F26AF70-E0CA-4F0F-B670-C944B4ABB89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AF631A1-19C0-4496-9D65-91EE9CA0D935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8BDFAB8D-34B8-46A4-8111-DFE8B3977C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265CA857-DDFB-4555-A9BE-D54859C49162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FF552009-4ECD-4E69-B9F8-867D337DC3D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2EFB749-1808-4117-9613-FD486133DA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8D3B15E-7958-44B4-BE30-8C885030EB47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B4FD5CB-1C06-407E-B5E3-44A3D986816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C5B93F7C-47D5-40C1-AB41-E31D09147419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37B8869-E7C9-4051-98F0-3189286CE57A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E80AB9D6-ECED-460C-A585-A98E1B5BB975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AE70D008-461B-41A0-83D4-207DCAA3A419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04FACFE-3E6D-4E20-938C-2E2A4AA40358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2FD9A56B-BF42-4AAA-B157-D26405684A1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19799AA-BCC9-4ECC-8A02-834E43CE136C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78215E0D-10C0-4615-AD6A-43CD3C0948B1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31046220-9D81-415F-B1DA-AF2D961F7BEA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E07AE115-370D-4511-930C-3A41A7A5344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21019989-D923-4175-9E41-DF9FB294A253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D75D3FB9-3F05-429E-8A5C-19FBBFE99E8C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66F506C7-FCB5-40A7-9FA1-AA475A95A15A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29774E7-4300-43B7-BC9B-2D68F1F65C9A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162DB9FF-19E7-4A80-B265-1790FCF7CF7D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5260F7E-D161-4590-88A4-485237436EDC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6FEF977-C130-4C98-88B4-6CDB7D572E86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E4482061-4EDA-4EA9-8F6F-7A8B018190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9DD1B840-599C-48AF-AE10-6E7436DC840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4D122E4E-0BD2-4F37-BE07-7014CAEEF615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87818902-B982-44A5-86C5-E6137B65EF53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3452BA86-0FF8-4B40-9CA6-9659A30BF7FA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9C8E54F2-BE12-43CA-86C7-B947F30A7B0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D1225A-4510-484A-92F2-A26CA3CA510C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1E091C8C-6127-455D-973C-EE37B0C9705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74567E3-6635-4259-BF50-68859025D84E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2B947F73-8136-44F2-90AE-E9C70F85A514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697C961-DD88-435F-AAF8-F3B3DC76B7B0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DF5523E-65E2-4C1C-A492-858EA4CFFF62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B61A8A3A-CC1E-4CEF-B7FD-05195A829C60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2AF1B078-CBD2-48E8-87C2-246BC5957EB0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8C1488B-DC8A-4916-AA6D-CD54BB90EF15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ln w="9525">
              <a:solidFill>
                <a:schemeClr val="bg1"/>
              </a:solidFill>
              <a:prstDash val="solid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AD8C469C-FD06-4658-A804-7445F5DCCBA5}"/>
              </a:ext>
            </a:extLst>
          </p:cNvPr>
          <p:cNvSpPr/>
          <p:nvPr/>
        </p:nvSpPr>
        <p:spPr>
          <a:xfrm>
            <a:off x="2727974" y="2504878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5D61F98F-156C-45C6-BA17-160DB1532391}"/>
              </a:ext>
            </a:extLst>
          </p:cNvPr>
          <p:cNvSpPr/>
          <p:nvPr/>
        </p:nvSpPr>
        <p:spPr>
          <a:xfrm>
            <a:off x="9418569" y="4475756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38E66FAC-7024-4E0A-987F-2B2B00C14F26}"/>
              </a:ext>
            </a:extLst>
          </p:cNvPr>
          <p:cNvSpPr/>
          <p:nvPr/>
        </p:nvSpPr>
        <p:spPr>
          <a:xfrm>
            <a:off x="5482194" y="2090035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04261F9-305C-4E57-B541-716B267ED55B}"/>
              </a:ext>
            </a:extLst>
          </p:cNvPr>
          <p:cNvSpPr txBox="1"/>
          <p:nvPr/>
        </p:nvSpPr>
        <p:spPr>
          <a:xfrm>
            <a:off x="1759637" y="3016460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07059B6-3521-41F7-B502-0E9364ABE7E4}"/>
              </a:ext>
            </a:extLst>
          </p:cNvPr>
          <p:cNvSpPr/>
          <p:nvPr/>
        </p:nvSpPr>
        <p:spPr>
          <a:xfrm>
            <a:off x="1063368" y="2677899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FA02613-2C12-4E1D-ABA6-1421BB49FB0C}"/>
              </a:ext>
            </a:extLst>
          </p:cNvPr>
          <p:cNvSpPr/>
          <p:nvPr/>
        </p:nvSpPr>
        <p:spPr>
          <a:xfrm>
            <a:off x="1739644" y="2677899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808A02-F805-407F-974C-3C13DCD00E01}"/>
              </a:ext>
            </a:extLst>
          </p:cNvPr>
          <p:cNvSpPr txBox="1"/>
          <p:nvPr/>
        </p:nvSpPr>
        <p:spPr>
          <a:xfrm>
            <a:off x="7003544" y="3016460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DEDF3BC-2713-4FA5-B255-2E5009E06244}"/>
              </a:ext>
            </a:extLst>
          </p:cNvPr>
          <p:cNvSpPr/>
          <p:nvPr/>
        </p:nvSpPr>
        <p:spPr>
          <a:xfrm>
            <a:off x="6307275" y="2677899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F9F0CD3-0EC2-4E9D-86A5-C59D49BCAE72}"/>
              </a:ext>
            </a:extLst>
          </p:cNvPr>
          <p:cNvSpPr/>
          <p:nvPr/>
        </p:nvSpPr>
        <p:spPr>
          <a:xfrm>
            <a:off x="6983551" y="2677899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2D5E13-FD9D-4806-9FF0-19E96252FDB2}"/>
              </a:ext>
            </a:extLst>
          </p:cNvPr>
          <p:cNvSpPr txBox="1"/>
          <p:nvPr/>
        </p:nvSpPr>
        <p:spPr>
          <a:xfrm>
            <a:off x="1759637" y="4655270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1DBA5C8-AE20-4552-A108-66222A969F86}"/>
              </a:ext>
            </a:extLst>
          </p:cNvPr>
          <p:cNvSpPr/>
          <p:nvPr/>
        </p:nvSpPr>
        <p:spPr>
          <a:xfrm>
            <a:off x="1063368" y="4316709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EAA1C92-86D2-44B7-B17B-C46FB3ADF8BF}"/>
              </a:ext>
            </a:extLst>
          </p:cNvPr>
          <p:cNvSpPr/>
          <p:nvPr/>
        </p:nvSpPr>
        <p:spPr>
          <a:xfrm>
            <a:off x="1739644" y="4316709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D1A28E-194D-4F8A-A322-FEC2B17F73BC}"/>
              </a:ext>
            </a:extLst>
          </p:cNvPr>
          <p:cNvSpPr txBox="1"/>
          <p:nvPr/>
        </p:nvSpPr>
        <p:spPr>
          <a:xfrm>
            <a:off x="7003544" y="4655270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729BA7F-B103-4B2F-9395-DFC063CEB2F9}"/>
              </a:ext>
            </a:extLst>
          </p:cNvPr>
          <p:cNvSpPr/>
          <p:nvPr/>
        </p:nvSpPr>
        <p:spPr>
          <a:xfrm>
            <a:off x="6307275" y="4316709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C9906CE-A8E5-49F6-8A4C-1F3155511A7C}"/>
              </a:ext>
            </a:extLst>
          </p:cNvPr>
          <p:cNvSpPr/>
          <p:nvPr/>
        </p:nvSpPr>
        <p:spPr>
          <a:xfrm>
            <a:off x="6983551" y="4316709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33065B-2B1D-44E4-82FB-21CE04693DA3}"/>
              </a:ext>
            </a:extLst>
          </p:cNvPr>
          <p:cNvSpPr txBox="1"/>
          <p:nvPr/>
        </p:nvSpPr>
        <p:spPr>
          <a:xfrm>
            <a:off x="2006598" y="1556400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368126-11BC-46DF-8FC8-AD953C81DABE}"/>
              </a:ext>
            </a:extLst>
          </p:cNvPr>
          <p:cNvSpPr txBox="1"/>
          <p:nvPr/>
        </p:nvSpPr>
        <p:spPr>
          <a:xfrm>
            <a:off x="1352349" y="363540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842AB5F-8ABD-4A24-84D9-889FA1ABD4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739" y="951824"/>
            <a:ext cx="3143162" cy="5110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882CAF-BB7C-44EE-8F3A-8342CA728D44}"/>
              </a:ext>
            </a:extLst>
          </p:cNvPr>
          <p:cNvSpPr txBox="1"/>
          <p:nvPr/>
        </p:nvSpPr>
        <p:spPr>
          <a:xfrm>
            <a:off x="1352349" y="2404298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D718C79-637E-4FE3-8D07-6DC27A14D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E69A58-CB6C-4C51-B00C-AF3F258BF7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68" y="1081212"/>
            <a:ext cx="1392454" cy="1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D6D38AF-C953-43B6-851E-B248A4DCEB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658E2C-DD9D-458E-9C3B-E7E2290DE138}"/>
              </a:ext>
            </a:extLst>
          </p:cNvPr>
          <p:cNvSpPr txBox="1"/>
          <p:nvPr/>
        </p:nvSpPr>
        <p:spPr>
          <a:xfrm>
            <a:off x="1294420" y="363540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C6488-5281-48AA-994F-A39F687DB23B}"/>
              </a:ext>
            </a:extLst>
          </p:cNvPr>
          <p:cNvSpPr txBox="1"/>
          <p:nvPr/>
        </p:nvSpPr>
        <p:spPr>
          <a:xfrm>
            <a:off x="1294420" y="2404298"/>
            <a:ext cx="45720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  <a:br>
              <a:rPr lang="en-US" altLang="ko-KR" sz="2400" b="0" dirty="0">
                <a:solidFill>
                  <a:schemeClr val="bg1"/>
                </a:solidFill>
              </a:rPr>
            </a:br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0850CC2-2CE6-4345-805F-73ADBE6F0D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79448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D68251C-28E7-44E3-811D-7BD73B317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785930"/>
            <a:ext cx="8920843" cy="561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0C4CF1-01FE-4999-9ED5-C62A2CC52781}"/>
              </a:ext>
            </a:extLst>
          </p:cNvPr>
          <p:cNvSpPr txBox="1"/>
          <p:nvPr/>
        </p:nvSpPr>
        <p:spPr>
          <a:xfrm>
            <a:off x="1025519" y="2231747"/>
            <a:ext cx="3009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C45C5"/>
                </a:solidFill>
              </a:rPr>
              <a:t>amet</a:t>
            </a:r>
            <a:r>
              <a:rPr lang="en-US" altLang="ko-KR" sz="1200" dirty="0">
                <a:solidFill>
                  <a:srgbClr val="4C45C5"/>
                </a:solidFill>
              </a:rPr>
              <a:t>, </a:t>
            </a:r>
            <a:r>
              <a:rPr lang="en-US" altLang="ko-KR" sz="12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adipiscing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elit</a:t>
            </a:r>
            <a:r>
              <a:rPr lang="en-US" altLang="ko-KR" sz="1200" dirty="0">
                <a:solidFill>
                  <a:srgbClr val="4C45C5"/>
                </a:solidFill>
              </a:rPr>
              <a:t>, sed do </a:t>
            </a:r>
            <a:r>
              <a:rPr lang="en-US" altLang="ko-KR" sz="1200" dirty="0" err="1">
                <a:solidFill>
                  <a:srgbClr val="4C45C5"/>
                </a:solidFill>
              </a:rPr>
              <a:t>eiusmod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tempor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incididunt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ut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labore</a:t>
            </a:r>
            <a:r>
              <a:rPr lang="en-US" altLang="ko-KR" sz="1200" dirty="0">
                <a:solidFill>
                  <a:srgbClr val="4C45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C45C5"/>
                </a:solidFill>
              </a:rPr>
              <a:t>aliqua</a:t>
            </a:r>
            <a:r>
              <a:rPr lang="en-US" altLang="ko-KR" sz="1200" dirty="0">
                <a:solidFill>
                  <a:srgbClr val="4C45C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C45C5"/>
                </a:solidFill>
              </a:rPr>
              <a:t>Ut </a:t>
            </a:r>
            <a:r>
              <a:rPr lang="en-US" altLang="ko-KR" sz="1200" dirty="0" err="1">
                <a:solidFill>
                  <a:srgbClr val="4C45C5"/>
                </a:solidFill>
              </a:rPr>
              <a:t>enim</a:t>
            </a:r>
            <a:r>
              <a:rPr lang="en-US" altLang="ko-KR" sz="1200" dirty="0">
                <a:solidFill>
                  <a:srgbClr val="4C45C5"/>
                </a:solidFill>
              </a:rPr>
              <a:t> ad minim </a:t>
            </a:r>
            <a:r>
              <a:rPr lang="en-US" altLang="ko-KR" sz="1200" dirty="0" err="1">
                <a:solidFill>
                  <a:srgbClr val="4C45C5"/>
                </a:solidFill>
              </a:rPr>
              <a:t>veniam</a:t>
            </a:r>
            <a:r>
              <a:rPr lang="en-US" altLang="ko-KR" sz="1200" dirty="0">
                <a:solidFill>
                  <a:srgbClr val="4C45C5"/>
                </a:solidFill>
              </a:rPr>
              <a:t>, </a:t>
            </a:r>
            <a:r>
              <a:rPr lang="en-US" altLang="ko-KR" sz="1200" dirty="0" err="1">
                <a:solidFill>
                  <a:srgbClr val="4C45C5"/>
                </a:solidFill>
              </a:rPr>
              <a:t>quis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nostrud</a:t>
            </a:r>
            <a:r>
              <a:rPr lang="en-US" altLang="ko-KR" sz="1200" dirty="0">
                <a:solidFill>
                  <a:srgbClr val="4C45C5"/>
                </a:solidFill>
              </a:rPr>
              <a:t> exercitation </a:t>
            </a:r>
            <a:r>
              <a:rPr lang="en-US" altLang="ko-KR" sz="1200" dirty="0" err="1">
                <a:solidFill>
                  <a:srgbClr val="4C45C5"/>
                </a:solidFill>
              </a:rPr>
              <a:t>ullamco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laboris</a:t>
            </a:r>
            <a:r>
              <a:rPr lang="en-US" altLang="ko-KR" sz="1200" dirty="0">
                <a:solidFill>
                  <a:srgbClr val="4C45C5"/>
                </a:solidFill>
              </a:rPr>
              <a:t> nisi </a:t>
            </a:r>
            <a:r>
              <a:rPr lang="en-US" altLang="ko-KR" sz="1200" dirty="0" err="1">
                <a:solidFill>
                  <a:srgbClr val="4C45C5"/>
                </a:solidFill>
              </a:rPr>
              <a:t>ut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aliquip</a:t>
            </a:r>
            <a:r>
              <a:rPr lang="en-US" altLang="ko-KR" sz="1200" dirty="0">
                <a:solidFill>
                  <a:srgbClr val="4C45C5"/>
                </a:solidFill>
              </a:rPr>
              <a:t> ex </a:t>
            </a:r>
            <a:r>
              <a:rPr lang="en-US" altLang="ko-KR" sz="1200" dirty="0" err="1">
                <a:solidFill>
                  <a:srgbClr val="4C45C5"/>
                </a:solidFill>
              </a:rPr>
              <a:t>ea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commodo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consequat</a:t>
            </a:r>
            <a:r>
              <a:rPr lang="en-US" altLang="ko-KR" sz="1200" dirty="0">
                <a:solidFill>
                  <a:srgbClr val="4C45C5"/>
                </a:solidFill>
              </a:rPr>
              <a:t>. Duis </a:t>
            </a:r>
            <a:r>
              <a:rPr lang="en-US" altLang="ko-KR" sz="1200" dirty="0" err="1">
                <a:solidFill>
                  <a:srgbClr val="4C45C5"/>
                </a:solidFill>
              </a:rPr>
              <a:t>aute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irure</a:t>
            </a:r>
            <a:r>
              <a:rPr lang="en-US" altLang="ko-KR" sz="1200" dirty="0">
                <a:solidFill>
                  <a:srgbClr val="4C45C5"/>
                </a:solidFill>
              </a:rPr>
              <a:t> dolor in </a:t>
            </a:r>
            <a:r>
              <a:rPr lang="en-US" altLang="ko-KR" sz="1200" dirty="0" err="1">
                <a:solidFill>
                  <a:srgbClr val="4C45C5"/>
                </a:solidFill>
              </a:rPr>
              <a:t>reprehenderit</a:t>
            </a:r>
            <a:r>
              <a:rPr lang="en-US" altLang="ko-KR" sz="1200" dirty="0">
                <a:solidFill>
                  <a:srgbClr val="4C45C5"/>
                </a:solidFill>
              </a:rPr>
              <a:t> in </a:t>
            </a:r>
            <a:r>
              <a:rPr lang="en-US" altLang="ko-KR" sz="1200" dirty="0" err="1">
                <a:solidFill>
                  <a:srgbClr val="4C45C5"/>
                </a:solidFill>
              </a:rPr>
              <a:t>voluptate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velit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esse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cillum</a:t>
            </a:r>
            <a:r>
              <a:rPr lang="en-US" altLang="ko-KR" sz="1200" dirty="0">
                <a:solidFill>
                  <a:srgbClr val="4C45C5"/>
                </a:solidFill>
              </a:rPr>
              <a:t> dolore </a:t>
            </a:r>
            <a:r>
              <a:rPr lang="en-US" altLang="ko-KR" sz="1200" dirty="0" err="1">
                <a:solidFill>
                  <a:srgbClr val="4C45C5"/>
                </a:solidFill>
              </a:rPr>
              <a:t>eu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fugiat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nulla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pariatur</a:t>
            </a:r>
            <a:r>
              <a:rPr lang="en-US" altLang="ko-KR" sz="1200" dirty="0">
                <a:solidFill>
                  <a:srgbClr val="4C45C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C45C5"/>
                </a:solidFill>
              </a:rPr>
              <a:t>Excepteur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sint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occaecat</a:t>
            </a:r>
            <a:r>
              <a:rPr lang="en-US" altLang="ko-KR" sz="1200" dirty="0">
                <a:solidFill>
                  <a:srgbClr val="4C45C5"/>
                </a:solidFill>
              </a:rPr>
              <a:t> </a:t>
            </a:r>
            <a:r>
              <a:rPr lang="en-US" altLang="ko-KR" sz="1200" dirty="0" err="1">
                <a:solidFill>
                  <a:srgbClr val="4C45C5"/>
                </a:solidFill>
              </a:rPr>
              <a:t>cupidatat</a:t>
            </a:r>
            <a:r>
              <a:rPr lang="en-US" altLang="ko-KR" sz="1200" dirty="0">
                <a:solidFill>
                  <a:srgbClr val="4C45C5"/>
                </a:solidFill>
              </a:rPr>
              <a:t> non </a:t>
            </a:r>
            <a:r>
              <a:rPr lang="en-US" altLang="ko-KR" sz="1200" dirty="0" err="1">
                <a:solidFill>
                  <a:srgbClr val="4C45C5"/>
                </a:solidFill>
              </a:rPr>
              <a:t>proident</a:t>
            </a:r>
            <a:r>
              <a:rPr lang="en-US" altLang="ko-KR" sz="1200" dirty="0">
                <a:solidFill>
                  <a:srgbClr val="4C45C5"/>
                </a:solidFill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3548B-2653-4D2E-ABE1-55D9908836F5}"/>
              </a:ext>
            </a:extLst>
          </p:cNvPr>
          <p:cNvSpPr txBox="1"/>
          <p:nvPr/>
        </p:nvSpPr>
        <p:spPr>
          <a:xfrm>
            <a:off x="1025519" y="1312966"/>
            <a:ext cx="3338802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1800" b="0" dirty="0">
                <a:solidFill>
                  <a:srgbClr val="4C45C5"/>
                </a:solidFill>
              </a:rPr>
              <a:t>Title text block &amp;</a:t>
            </a:r>
          </a:p>
          <a:p>
            <a:r>
              <a:rPr lang="en-US" altLang="ko-KR" sz="1800" b="0" dirty="0">
                <a:solidFill>
                  <a:srgbClr val="4C45C5"/>
                </a:solidFill>
              </a:rPr>
              <a:t>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6CD9F91-A927-4B39-9D66-F5218B8471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4539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0" y="3655123"/>
            <a:ext cx="240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A3FBF3DF-C3D6-4EC6-8EC0-3B8B5C7D866E}"/>
              </a:ext>
            </a:extLst>
          </p:cNvPr>
          <p:cNvSpPr txBox="1"/>
          <p:nvPr/>
        </p:nvSpPr>
        <p:spPr>
          <a:xfrm>
            <a:off x="8978000" y="3655123"/>
            <a:ext cx="240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21CBFEA-6CEC-42EC-AB6D-C4FAC38B7BF5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153878" y="2828836"/>
            <a:ext cx="5884244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3"/>
            <a:extLst>
              <a:ext uri="{FF2B5EF4-FFF2-40B4-BE49-F238E27FC236}">
                <a16:creationId xmlns:a16="http://schemas.microsoft.com/office/drawing/2014/main" id="{2D78E09F-BB7D-4DC4-857A-DEF13C3859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86AD5D4-86B4-4610-AEDE-0B3BADF2BA12}"/>
              </a:ext>
            </a:extLst>
          </p:cNvPr>
          <p:cNvSpPr/>
          <p:nvPr/>
        </p:nvSpPr>
        <p:spPr>
          <a:xfrm>
            <a:off x="3786999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A25F055-ABAC-4C59-96A4-8571544ACF21}"/>
              </a:ext>
            </a:extLst>
          </p:cNvPr>
          <p:cNvSpPr/>
          <p:nvPr/>
        </p:nvSpPr>
        <p:spPr>
          <a:xfrm>
            <a:off x="4540846" y="3570863"/>
            <a:ext cx="32768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67D6D11-4343-4B5C-A42C-5915383F4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AFA2A7-E698-48E8-9AE4-0A0BC6BD1B3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BEF76DB-EADB-425B-8DB4-AB16B5E7F4D6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760029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타원 33">
            <a:extLst>
              <a:ext uri="{FF2B5EF4-FFF2-40B4-BE49-F238E27FC236}">
                <a16:creationId xmlns:a16="http://schemas.microsoft.com/office/drawing/2014/main" id="{7D6A1488-A151-4391-B357-A82B828B7B74}"/>
              </a:ext>
            </a:extLst>
          </p:cNvPr>
          <p:cNvSpPr/>
          <p:nvPr/>
        </p:nvSpPr>
        <p:spPr>
          <a:xfrm>
            <a:off x="1842162" y="2323877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44D8EAF6-6848-46D0-8A64-C6156C5C1578}"/>
              </a:ext>
            </a:extLst>
          </p:cNvPr>
          <p:cNvSpPr/>
          <p:nvPr/>
        </p:nvSpPr>
        <p:spPr>
          <a:xfrm>
            <a:off x="6246369" y="2323877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5681857-1F17-4CDC-875B-8C016BC10130}"/>
              </a:ext>
            </a:extLst>
          </p:cNvPr>
          <p:cNvGrpSpPr/>
          <p:nvPr/>
        </p:nvGrpSpPr>
        <p:grpSpPr>
          <a:xfrm>
            <a:off x="2161578" y="2585788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737BC08-A5ED-4EE9-9609-456A3055E95D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FA94775-234C-43FE-A572-20AA47AD0DC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EB0F8C9-41E8-4E39-BDFC-5AC8905BF6D4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A7AD871-46B4-4E6E-A172-7BEA79F6413C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9024B18-BB52-4BE1-BD28-6C88B8119F7A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163E52D-B6B7-4297-A40E-6714312127AD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8FA7509-B22D-4D60-BA12-82944B18DB14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5EAA81E-83EF-4DBF-870D-6E318C2B629E}"/>
              </a:ext>
            </a:extLst>
          </p:cNvPr>
          <p:cNvSpPr txBox="1"/>
          <p:nvPr/>
        </p:nvSpPr>
        <p:spPr>
          <a:xfrm>
            <a:off x="2911019" y="2755161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BB7F197-B54D-4662-B19B-2A75560E17C3}"/>
              </a:ext>
            </a:extLst>
          </p:cNvPr>
          <p:cNvSpPr/>
          <p:nvPr/>
        </p:nvSpPr>
        <p:spPr>
          <a:xfrm>
            <a:off x="2891388" y="2378336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346452-E786-470F-ABA2-AFA1143E2449}"/>
              </a:ext>
            </a:extLst>
          </p:cNvPr>
          <p:cNvSpPr txBox="1"/>
          <p:nvPr/>
        </p:nvSpPr>
        <p:spPr>
          <a:xfrm>
            <a:off x="7341375" y="2755161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D138332-CEC6-4D10-94A8-AE5DBA6A6583}"/>
              </a:ext>
            </a:extLst>
          </p:cNvPr>
          <p:cNvSpPr/>
          <p:nvPr/>
        </p:nvSpPr>
        <p:spPr>
          <a:xfrm>
            <a:off x="7321744" y="2361825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75B3D24-47DB-493E-9FE5-40F525D01AA4}"/>
              </a:ext>
            </a:extLst>
          </p:cNvPr>
          <p:cNvGrpSpPr/>
          <p:nvPr/>
        </p:nvGrpSpPr>
        <p:grpSpPr>
          <a:xfrm>
            <a:off x="6531319" y="2578463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9441ECF-0CEF-4C99-9C7C-A15E79B0D1D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4DE68AE-D9C7-4344-A5D1-47C71E12E2A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7E9CD1D-535D-4661-AFE9-935BEFBC184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61FA3FE-D193-4445-BBF8-A8BB89C9C64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3C5DD3A-8563-4DB2-A6F8-812AC988CD2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62ACA20F-27E7-4A6D-B3F9-F9ECADF44833}"/>
              </a:ext>
            </a:extLst>
          </p:cNvPr>
          <p:cNvSpPr/>
          <p:nvPr/>
        </p:nvSpPr>
        <p:spPr>
          <a:xfrm>
            <a:off x="1842162" y="4405533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130F5FCA-57BF-4498-8CE9-DA58E39F1106}"/>
              </a:ext>
            </a:extLst>
          </p:cNvPr>
          <p:cNvSpPr/>
          <p:nvPr/>
        </p:nvSpPr>
        <p:spPr>
          <a:xfrm>
            <a:off x="6246369" y="4405533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C8E384B5-DB9B-4A9F-AF53-51208B054CF8}"/>
              </a:ext>
            </a:extLst>
          </p:cNvPr>
          <p:cNvSpPr/>
          <p:nvPr/>
        </p:nvSpPr>
        <p:spPr>
          <a:xfrm>
            <a:off x="6551362" y="4723634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4A6C6124-0B15-4BE6-A877-1EFAD3D5FA15}"/>
              </a:ext>
            </a:extLst>
          </p:cNvPr>
          <p:cNvGrpSpPr/>
          <p:nvPr/>
        </p:nvGrpSpPr>
        <p:grpSpPr>
          <a:xfrm>
            <a:off x="2145647" y="4697419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B800B49-3613-45A3-893E-994E69FE6AC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DDC4FE1-3DF0-44E0-B1E5-82AC4E030A42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9975536-B3C4-4B1B-8DFC-D91E5EBDD797}"/>
              </a:ext>
            </a:extLst>
          </p:cNvPr>
          <p:cNvSpPr txBox="1"/>
          <p:nvPr/>
        </p:nvSpPr>
        <p:spPr>
          <a:xfrm>
            <a:off x="2911019" y="4824904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0A5BC866-4B28-4BE8-8974-78F4917FD03B}"/>
              </a:ext>
            </a:extLst>
          </p:cNvPr>
          <p:cNvSpPr/>
          <p:nvPr/>
        </p:nvSpPr>
        <p:spPr>
          <a:xfrm>
            <a:off x="2891388" y="444807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6F6F51-4A84-4903-919C-1DAACBE7A410}"/>
              </a:ext>
            </a:extLst>
          </p:cNvPr>
          <p:cNvSpPr txBox="1"/>
          <p:nvPr/>
        </p:nvSpPr>
        <p:spPr>
          <a:xfrm>
            <a:off x="7341375" y="4824904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7DE48782-E8B5-495D-8283-3B8345ED3544}"/>
              </a:ext>
            </a:extLst>
          </p:cNvPr>
          <p:cNvSpPr/>
          <p:nvPr/>
        </p:nvSpPr>
        <p:spPr>
          <a:xfrm>
            <a:off x="7321744" y="443156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B645AA-8217-4977-9048-0BE0B44214C1}"/>
              </a:ext>
            </a:extLst>
          </p:cNvPr>
          <p:cNvSpPr txBox="1"/>
          <p:nvPr/>
        </p:nvSpPr>
        <p:spPr>
          <a:xfrm>
            <a:off x="1943184" y="1294433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E66DBC8-B2F9-4A0D-AD6E-DA30B646C6A8}"/>
              </a:ext>
            </a:extLst>
          </p:cNvPr>
          <p:cNvSpPr/>
          <p:nvPr/>
        </p:nvSpPr>
        <p:spPr>
          <a:xfrm>
            <a:off x="3048000" y="2767280"/>
            <a:ext cx="6096000" cy="1323439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chemeClr val="bg1"/>
                </a:solidFill>
              </a:rPr>
              <a:t>Slide Title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1B0DC9C1-841C-4438-8DE8-FF85A0F273F4}"/>
              </a:ext>
            </a:extLst>
          </p:cNvPr>
          <p:cNvSpPr txBox="1"/>
          <p:nvPr/>
        </p:nvSpPr>
        <p:spPr>
          <a:xfrm>
            <a:off x="2632695" y="1744277"/>
            <a:ext cx="6926611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F7065D-3128-41F7-9D03-36137578195A}"/>
              </a:ext>
            </a:extLst>
          </p:cNvPr>
          <p:cNvSpPr txBox="1"/>
          <p:nvPr/>
        </p:nvSpPr>
        <p:spPr>
          <a:xfrm>
            <a:off x="1248077" y="4231736"/>
            <a:ext cx="2229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4EFE9A7-15A9-4365-B9ED-F53B70EF2AC7}"/>
              </a:ext>
            </a:extLst>
          </p:cNvPr>
          <p:cNvSpPr/>
          <p:nvPr/>
        </p:nvSpPr>
        <p:spPr>
          <a:xfrm>
            <a:off x="1248076" y="3792733"/>
            <a:ext cx="2229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F299AE1-9AA5-4588-B2AB-816B5314298D}"/>
              </a:ext>
            </a:extLst>
          </p:cNvPr>
          <p:cNvSpPr/>
          <p:nvPr/>
        </p:nvSpPr>
        <p:spPr>
          <a:xfrm>
            <a:off x="1248076" y="3264945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D33B7E-C5A9-4CCE-8879-CAEAF1D60A3C}"/>
              </a:ext>
            </a:extLst>
          </p:cNvPr>
          <p:cNvSpPr txBox="1"/>
          <p:nvPr/>
        </p:nvSpPr>
        <p:spPr>
          <a:xfrm>
            <a:off x="3736726" y="4231736"/>
            <a:ext cx="2229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4F8BFC5-8C36-47D0-B91C-BD9E3C86176C}"/>
              </a:ext>
            </a:extLst>
          </p:cNvPr>
          <p:cNvSpPr/>
          <p:nvPr/>
        </p:nvSpPr>
        <p:spPr>
          <a:xfrm>
            <a:off x="3736725" y="3792733"/>
            <a:ext cx="2229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0EF5EB30-422D-4408-98DD-E69B00646D4C}"/>
              </a:ext>
            </a:extLst>
          </p:cNvPr>
          <p:cNvSpPr/>
          <p:nvPr/>
        </p:nvSpPr>
        <p:spPr>
          <a:xfrm>
            <a:off x="3736725" y="3264945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C0CF9B-4478-4FEF-8B93-D97EA8585DBA}"/>
              </a:ext>
            </a:extLst>
          </p:cNvPr>
          <p:cNvSpPr txBox="1"/>
          <p:nvPr/>
        </p:nvSpPr>
        <p:spPr>
          <a:xfrm>
            <a:off x="6225375" y="4231736"/>
            <a:ext cx="2229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304BB9F-6149-48CB-ACC1-9AA43EF0FFC3}"/>
              </a:ext>
            </a:extLst>
          </p:cNvPr>
          <p:cNvSpPr/>
          <p:nvPr/>
        </p:nvSpPr>
        <p:spPr>
          <a:xfrm>
            <a:off x="6225374" y="3792733"/>
            <a:ext cx="2229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446E5AE-36A1-4EFA-AFD0-83EB950F25C9}"/>
              </a:ext>
            </a:extLst>
          </p:cNvPr>
          <p:cNvSpPr/>
          <p:nvPr/>
        </p:nvSpPr>
        <p:spPr>
          <a:xfrm>
            <a:off x="6225374" y="3264945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71A193A-7602-414C-87F5-30FA7539E036}"/>
              </a:ext>
            </a:extLst>
          </p:cNvPr>
          <p:cNvSpPr txBox="1"/>
          <p:nvPr/>
        </p:nvSpPr>
        <p:spPr>
          <a:xfrm>
            <a:off x="8714025" y="4231736"/>
            <a:ext cx="2229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DC88A25-1AAB-4246-B3E8-86DC79FCD77A}"/>
              </a:ext>
            </a:extLst>
          </p:cNvPr>
          <p:cNvSpPr/>
          <p:nvPr/>
        </p:nvSpPr>
        <p:spPr>
          <a:xfrm>
            <a:off x="8714024" y="3792733"/>
            <a:ext cx="2229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EA3406C-8149-45CE-89D0-D38DBEDDA0A1}"/>
              </a:ext>
            </a:extLst>
          </p:cNvPr>
          <p:cNvSpPr/>
          <p:nvPr/>
        </p:nvSpPr>
        <p:spPr>
          <a:xfrm>
            <a:off x="8714024" y="3264945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7E356E1-566E-4324-A61F-6522D01FE3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3C8BF-DFC1-4018-B8F3-E060DD0D7674}"/>
              </a:ext>
            </a:extLst>
          </p:cNvPr>
          <p:cNvSpPr txBox="1"/>
          <p:nvPr/>
        </p:nvSpPr>
        <p:spPr>
          <a:xfrm>
            <a:off x="6234834" y="3959486"/>
            <a:ext cx="3950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A8EA70-317E-4382-B018-34E6A2A3D69C}"/>
              </a:ext>
            </a:extLst>
          </p:cNvPr>
          <p:cNvSpPr txBox="1"/>
          <p:nvPr/>
        </p:nvSpPr>
        <p:spPr>
          <a:xfrm>
            <a:off x="6234833" y="4416631"/>
            <a:ext cx="39500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39A775-DC5F-41D3-AC85-F377AD546F91}"/>
              </a:ext>
            </a:extLst>
          </p:cNvPr>
          <p:cNvSpPr txBox="1"/>
          <p:nvPr/>
        </p:nvSpPr>
        <p:spPr>
          <a:xfrm>
            <a:off x="6234833" y="1952593"/>
            <a:ext cx="39500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headline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162A259-46EC-4973-8ADF-5AC6AFB7D7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6EFDD6-B159-4428-906D-2ECA0962304F}"/>
              </a:ext>
            </a:extLst>
          </p:cNvPr>
          <p:cNvSpPr txBox="1"/>
          <p:nvPr/>
        </p:nvSpPr>
        <p:spPr>
          <a:xfrm>
            <a:off x="1198297" y="2307120"/>
            <a:ext cx="528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8E5CA-6044-4552-8D45-413F8F58313D}"/>
              </a:ext>
            </a:extLst>
          </p:cNvPr>
          <p:cNvSpPr txBox="1"/>
          <p:nvPr/>
        </p:nvSpPr>
        <p:spPr>
          <a:xfrm>
            <a:off x="1198296" y="1671689"/>
            <a:ext cx="528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rgbClr val="4C45C5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rgbClr val="4C45C5"/>
              </a:solidFill>
              <a:latin typeface="+mj-lt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0F261F6-6427-4641-BFE9-DE76EEE225E7}"/>
              </a:ext>
            </a:extLst>
          </p:cNvPr>
          <p:cNvGrpSpPr/>
          <p:nvPr/>
        </p:nvGrpSpPr>
        <p:grpSpPr>
          <a:xfrm>
            <a:off x="3553277" y="3328068"/>
            <a:ext cx="578306" cy="578304"/>
            <a:chOff x="3448898" y="892918"/>
            <a:chExt cx="390525" cy="390525"/>
          </a:xfrm>
          <a:solidFill>
            <a:srgbClr val="4C45C5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3A54A53-5A59-45DE-A230-4BEC492F44FD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83252AA-8714-48BD-9459-32990F86F79F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FF14638-2EB1-441D-8519-9FBC7F6C589A}"/>
              </a:ext>
            </a:extLst>
          </p:cNvPr>
          <p:cNvSpPr txBox="1"/>
          <p:nvPr/>
        </p:nvSpPr>
        <p:spPr>
          <a:xfrm>
            <a:off x="2986085" y="4336065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B0FE6CDC-9CF6-48C9-AFD5-A7B955BDFF6B}"/>
              </a:ext>
            </a:extLst>
          </p:cNvPr>
          <p:cNvSpPr/>
          <p:nvPr/>
        </p:nvSpPr>
        <p:spPr>
          <a:xfrm>
            <a:off x="5335515" y="3366168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4C45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4C9675-4C56-482C-A80D-4375C300B0E9}"/>
              </a:ext>
            </a:extLst>
          </p:cNvPr>
          <p:cNvSpPr txBox="1"/>
          <p:nvPr/>
        </p:nvSpPr>
        <p:spPr>
          <a:xfrm>
            <a:off x="4768323" y="4336065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193B0A7-843F-4A65-B818-B749BB555DBA}"/>
              </a:ext>
            </a:extLst>
          </p:cNvPr>
          <p:cNvGrpSpPr/>
          <p:nvPr/>
        </p:nvGrpSpPr>
        <p:grpSpPr>
          <a:xfrm>
            <a:off x="1771040" y="3350025"/>
            <a:ext cx="578306" cy="578304"/>
            <a:chOff x="2112922" y="1570386"/>
            <a:chExt cx="390525" cy="390525"/>
          </a:xfrm>
          <a:solidFill>
            <a:srgbClr val="4C45C5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EEDA39E-35BF-4A98-A01C-F75350CA1389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64B1679-0939-4713-AF9B-35F00718B10B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0ECBA6E-2456-4C63-8D99-4D3E72B470BA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67B1330-E978-4681-B4BA-C403181AF776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333F9D1-F3B0-4F34-A308-FCE15F4DF60A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90A3703-4FEA-400D-B555-A0D2307D0610}"/>
              </a:ext>
            </a:extLst>
          </p:cNvPr>
          <p:cNvSpPr txBox="1"/>
          <p:nvPr/>
        </p:nvSpPr>
        <p:spPr>
          <a:xfrm>
            <a:off x="1203848" y="4336065"/>
            <a:ext cx="171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02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0ACC402-2BAB-46C2-80E4-BBED4D7B7F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7B59CF-C17D-42C5-9430-DA14C7EAAB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EEB5FE5-45FB-43BF-A369-BCBFD138A2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65FE0C-1341-491C-9E1E-BF32358EB278}"/>
              </a:ext>
            </a:extLst>
          </p:cNvPr>
          <p:cNvSpPr txBox="1"/>
          <p:nvPr/>
        </p:nvSpPr>
        <p:spPr>
          <a:xfrm>
            <a:off x="1109863" y="4938779"/>
            <a:ext cx="2717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r>
              <a:rPr lang="en-US" altLang="ko-KR" sz="1400" dirty="0">
                <a:solidFill>
                  <a:srgbClr val="4C45C5"/>
                </a:solidFill>
              </a:rPr>
              <a:t>, sed do </a:t>
            </a:r>
            <a:r>
              <a:rPr lang="en-US" altLang="ko-KR" sz="1400" dirty="0" err="1">
                <a:solidFill>
                  <a:srgbClr val="4C45C5"/>
                </a:solidFill>
              </a:rPr>
              <a:t>eiusmod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tempor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incididunt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DEE33B4-DED0-43D0-8C3C-2CDF90279335}"/>
              </a:ext>
            </a:extLst>
          </p:cNvPr>
          <p:cNvSpPr/>
          <p:nvPr/>
        </p:nvSpPr>
        <p:spPr>
          <a:xfrm>
            <a:off x="1109863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6915D-D067-4DD3-99C7-7CD7E5C045AB}"/>
              </a:ext>
            </a:extLst>
          </p:cNvPr>
          <p:cNvSpPr txBox="1"/>
          <p:nvPr/>
        </p:nvSpPr>
        <p:spPr>
          <a:xfrm>
            <a:off x="4737097" y="4938779"/>
            <a:ext cx="2717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r>
              <a:rPr lang="en-US" altLang="ko-KR" sz="1400" dirty="0">
                <a:solidFill>
                  <a:srgbClr val="4C45C5"/>
                </a:solidFill>
              </a:rPr>
              <a:t>, sed do </a:t>
            </a:r>
            <a:r>
              <a:rPr lang="en-US" altLang="ko-KR" sz="1400" dirty="0" err="1">
                <a:solidFill>
                  <a:srgbClr val="4C45C5"/>
                </a:solidFill>
              </a:rPr>
              <a:t>eiusmod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tempor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incididunt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7F4C3F-2ADF-41AA-8E76-DB122D389A35}"/>
              </a:ext>
            </a:extLst>
          </p:cNvPr>
          <p:cNvSpPr/>
          <p:nvPr/>
        </p:nvSpPr>
        <p:spPr>
          <a:xfrm>
            <a:off x="4737096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87D9C-EF86-4D57-8B47-E67AA68F1F99}"/>
              </a:ext>
            </a:extLst>
          </p:cNvPr>
          <p:cNvSpPr txBox="1"/>
          <p:nvPr/>
        </p:nvSpPr>
        <p:spPr>
          <a:xfrm>
            <a:off x="8364333" y="4938779"/>
            <a:ext cx="2717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45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45C5"/>
                </a:solidFill>
              </a:rPr>
              <a:t>amet</a:t>
            </a:r>
            <a:r>
              <a:rPr lang="en-US" altLang="ko-KR" sz="1400" dirty="0">
                <a:solidFill>
                  <a:srgbClr val="4C45C5"/>
                </a:solidFill>
              </a:rPr>
              <a:t>, </a:t>
            </a:r>
            <a:r>
              <a:rPr lang="en-US" altLang="ko-KR" sz="1400" dirty="0" err="1">
                <a:solidFill>
                  <a:srgbClr val="4C45C5"/>
                </a:solidFill>
              </a:rPr>
              <a:t>consectetur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adipiscing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elit</a:t>
            </a:r>
            <a:r>
              <a:rPr lang="en-US" altLang="ko-KR" sz="1400" dirty="0">
                <a:solidFill>
                  <a:srgbClr val="4C45C5"/>
                </a:solidFill>
              </a:rPr>
              <a:t>, sed do </a:t>
            </a:r>
            <a:r>
              <a:rPr lang="en-US" altLang="ko-KR" sz="1400" dirty="0" err="1">
                <a:solidFill>
                  <a:srgbClr val="4C45C5"/>
                </a:solidFill>
              </a:rPr>
              <a:t>eiusmod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tempor</a:t>
            </a:r>
            <a:r>
              <a:rPr lang="en-US" altLang="ko-KR" sz="1400" dirty="0">
                <a:solidFill>
                  <a:srgbClr val="4C45C5"/>
                </a:solidFill>
              </a:rPr>
              <a:t> </a:t>
            </a:r>
            <a:r>
              <a:rPr lang="en-US" altLang="ko-KR" sz="1400" dirty="0" err="1">
                <a:solidFill>
                  <a:srgbClr val="4C45C5"/>
                </a:solidFill>
              </a:rPr>
              <a:t>incididunt</a:t>
            </a:r>
            <a:endParaRPr lang="en-US" altLang="ko-KR" sz="1400" dirty="0">
              <a:solidFill>
                <a:srgbClr val="4C45C5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C3E01FD-D4D4-40C3-80D2-90A0F4BE8A5E}"/>
              </a:ext>
            </a:extLst>
          </p:cNvPr>
          <p:cNvSpPr/>
          <p:nvPr/>
        </p:nvSpPr>
        <p:spPr>
          <a:xfrm>
            <a:off x="8364332" y="4477030"/>
            <a:ext cx="2717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96927-E2FE-4BB2-A1EE-398694138D55}"/>
              </a:ext>
            </a:extLst>
          </p:cNvPr>
          <p:cNvSpPr txBox="1"/>
          <p:nvPr/>
        </p:nvSpPr>
        <p:spPr>
          <a:xfrm>
            <a:off x="2998843" y="104921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4C45C5"/>
                </a:solidFill>
              </a:rPr>
              <a:t>Enter Your Title Here</a:t>
            </a:r>
            <a:endParaRPr lang="ko-KR" altLang="en-US" sz="2800" dirty="0">
              <a:solidFill>
                <a:srgbClr val="4C4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4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F7F6BE2C-AC87-4349-8BCC-8F22A83F822D}"/>
              </a:ext>
            </a:extLst>
          </p:cNvPr>
          <p:cNvSpPr txBox="1"/>
          <p:nvPr/>
        </p:nvSpPr>
        <p:spPr>
          <a:xfrm>
            <a:off x="791936" y="4352644"/>
            <a:ext cx="2473778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02AADC5-5171-4F22-A76F-1536B57039CD}"/>
              </a:ext>
            </a:extLst>
          </p:cNvPr>
          <p:cNvSpPr/>
          <p:nvPr/>
        </p:nvSpPr>
        <p:spPr>
          <a:xfrm>
            <a:off x="11107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45C5"/>
                </a:solidFill>
              </a:rPr>
              <a:t>20xx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CE4098-38B7-4999-95E2-70BFB9102EB6}"/>
              </a:ext>
            </a:extLst>
          </p:cNvPr>
          <p:cNvSpPr txBox="1"/>
          <p:nvPr/>
        </p:nvSpPr>
        <p:spPr>
          <a:xfrm>
            <a:off x="3503386" y="4352644"/>
            <a:ext cx="2473778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elit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7CC5E06-3663-4673-994C-F361BDAA392E}"/>
              </a:ext>
            </a:extLst>
          </p:cNvPr>
          <p:cNvSpPr/>
          <p:nvPr/>
        </p:nvSpPr>
        <p:spPr>
          <a:xfrm>
            <a:off x="38222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45C5"/>
                </a:solidFill>
              </a:rPr>
              <a:t>20xx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357E45-34E6-47FC-AB54-436FB048C29B}"/>
              </a:ext>
            </a:extLst>
          </p:cNvPr>
          <p:cNvSpPr txBox="1"/>
          <p:nvPr/>
        </p:nvSpPr>
        <p:spPr>
          <a:xfrm>
            <a:off x="621483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incididunt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8E6993F-57C2-445D-9221-F4EE701478C9}"/>
              </a:ext>
            </a:extLst>
          </p:cNvPr>
          <p:cNvSpPr/>
          <p:nvPr/>
        </p:nvSpPr>
        <p:spPr>
          <a:xfrm>
            <a:off x="65336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45C5"/>
                </a:solidFill>
              </a:rPr>
              <a:t>20xx</a:t>
            </a: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EC33CF5C-9777-4F8F-BB90-BF95A06A6034}"/>
              </a:ext>
            </a:extLst>
          </p:cNvPr>
          <p:cNvCxnSpPr>
            <a:cxnSpLocks/>
            <a:stCxn id="52" idx="6"/>
            <a:endCxn id="53" idx="2"/>
          </p:cNvCxnSpPr>
          <p:nvPr/>
        </p:nvCxnSpPr>
        <p:spPr>
          <a:xfrm>
            <a:off x="2193925" y="3543298"/>
            <a:ext cx="2381250" cy="0"/>
          </a:xfrm>
          <a:prstGeom prst="line">
            <a:avLst/>
          </a:prstGeom>
          <a:ln w="9525" cap="rnd">
            <a:solidFill>
              <a:srgbClr val="4C45C5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타원 51">
            <a:extLst>
              <a:ext uri="{FF2B5EF4-FFF2-40B4-BE49-F238E27FC236}">
                <a16:creationId xmlns:a16="http://schemas.microsoft.com/office/drawing/2014/main" id="{960B232D-A584-4D37-A161-D8AE04DFC2FD}"/>
              </a:ext>
            </a:extLst>
          </p:cNvPr>
          <p:cNvSpPr/>
          <p:nvPr/>
        </p:nvSpPr>
        <p:spPr>
          <a:xfrm>
            <a:off x="1863725" y="3378198"/>
            <a:ext cx="330200" cy="330200"/>
          </a:xfrm>
          <a:prstGeom prst="ellipse">
            <a:avLst/>
          </a:prstGeom>
          <a:noFill/>
          <a:ln w="9525">
            <a:solidFill>
              <a:srgbClr val="4C4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6C932BED-009F-494C-B0C4-E136008E3651}"/>
              </a:ext>
            </a:extLst>
          </p:cNvPr>
          <p:cNvSpPr/>
          <p:nvPr/>
        </p:nvSpPr>
        <p:spPr>
          <a:xfrm>
            <a:off x="4575175" y="3378198"/>
            <a:ext cx="330200" cy="330200"/>
          </a:xfrm>
          <a:prstGeom prst="ellipse">
            <a:avLst/>
          </a:prstGeom>
          <a:noFill/>
          <a:ln w="9525">
            <a:solidFill>
              <a:srgbClr val="4C4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7303E27-32D3-4196-81AB-94FC512F5612}"/>
              </a:ext>
            </a:extLst>
          </p:cNvPr>
          <p:cNvSpPr/>
          <p:nvPr/>
        </p:nvSpPr>
        <p:spPr>
          <a:xfrm>
            <a:off x="7286625" y="3378198"/>
            <a:ext cx="330200" cy="330200"/>
          </a:xfrm>
          <a:prstGeom prst="ellipse">
            <a:avLst/>
          </a:prstGeom>
          <a:noFill/>
          <a:ln w="9525">
            <a:solidFill>
              <a:srgbClr val="4C4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A0218906-BE3A-47A0-96F4-5124284C93C1}"/>
              </a:ext>
            </a:extLst>
          </p:cNvPr>
          <p:cNvSpPr/>
          <p:nvPr/>
        </p:nvSpPr>
        <p:spPr>
          <a:xfrm>
            <a:off x="9998075" y="3378198"/>
            <a:ext cx="330200" cy="330200"/>
          </a:xfrm>
          <a:prstGeom prst="ellipse">
            <a:avLst/>
          </a:prstGeom>
          <a:noFill/>
          <a:ln w="9525">
            <a:solidFill>
              <a:srgbClr val="4C45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2588EA-73B5-4F0D-B857-840BACCE1894}"/>
              </a:ext>
            </a:extLst>
          </p:cNvPr>
          <p:cNvSpPr txBox="1"/>
          <p:nvPr/>
        </p:nvSpPr>
        <p:spPr>
          <a:xfrm>
            <a:off x="892628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Ut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labore</a:t>
            </a:r>
            <a:r>
              <a:rPr lang="en-US" altLang="ko-KR" sz="2000" dirty="0">
                <a:solidFill>
                  <a:srgbClr val="4C45C5"/>
                </a:solidFill>
                <a:latin typeface="+mj-lt"/>
              </a:rPr>
              <a:t> et dolore magna </a:t>
            </a:r>
            <a:r>
              <a:rPr lang="en-US" altLang="ko-KR" sz="2000" dirty="0" err="1">
                <a:solidFill>
                  <a:srgbClr val="4C45C5"/>
                </a:solidFill>
                <a:latin typeface="+mj-lt"/>
              </a:rPr>
              <a:t>aliqua</a:t>
            </a:r>
            <a:endParaRPr lang="ko-KR" altLang="en-US" sz="2000" dirty="0">
              <a:solidFill>
                <a:srgbClr val="4C45C5"/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0BA47B56-FF17-4398-8567-C752089412D7}"/>
              </a:ext>
            </a:extLst>
          </p:cNvPr>
          <p:cNvSpPr/>
          <p:nvPr/>
        </p:nvSpPr>
        <p:spPr>
          <a:xfrm>
            <a:off x="92451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45C5"/>
                </a:solidFill>
              </a:rPr>
              <a:t>20xx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D2E1910-EA4D-449C-8A6B-CCDCDFB6ACD1}"/>
              </a:ext>
            </a:extLst>
          </p:cNvPr>
          <p:cNvSpPr txBox="1"/>
          <p:nvPr/>
        </p:nvSpPr>
        <p:spPr>
          <a:xfrm>
            <a:off x="2484726" y="143490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45C5"/>
                </a:solidFill>
                <a:latin typeface="+mj-lt"/>
                <a:cs typeface="Arial" panose="020B0604020202020204" pitchFamily="34" charset="0"/>
              </a:rPr>
              <a:t>Timeline Infographic slide</a:t>
            </a:r>
            <a:endParaRPr lang="ko-KR" altLang="en-US" sz="2800" dirty="0">
              <a:solidFill>
                <a:srgbClr val="4C45C5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6301C4F4-C324-4D96-B32A-7411BBCB9EC2}"/>
              </a:ext>
            </a:extLst>
          </p:cNvPr>
          <p:cNvCxnSpPr>
            <a:cxnSpLocks/>
          </p:cNvCxnSpPr>
          <p:nvPr/>
        </p:nvCxnSpPr>
        <p:spPr>
          <a:xfrm>
            <a:off x="4905375" y="3543298"/>
            <a:ext cx="2381250" cy="0"/>
          </a:xfrm>
          <a:prstGeom prst="line">
            <a:avLst/>
          </a:prstGeom>
          <a:ln w="9525" cap="rnd">
            <a:solidFill>
              <a:srgbClr val="4C45C5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93121D44-5B8E-4BCC-891A-195A7A6061C5}"/>
              </a:ext>
            </a:extLst>
          </p:cNvPr>
          <p:cNvCxnSpPr>
            <a:cxnSpLocks/>
          </p:cNvCxnSpPr>
          <p:nvPr/>
        </p:nvCxnSpPr>
        <p:spPr>
          <a:xfrm>
            <a:off x="7616825" y="3543298"/>
            <a:ext cx="2381250" cy="0"/>
          </a:xfrm>
          <a:prstGeom prst="line">
            <a:avLst/>
          </a:prstGeom>
          <a:ln w="9525" cap="rnd">
            <a:solidFill>
              <a:srgbClr val="4C45C5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73689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9525">
          <a:solidFill>
            <a:schemeClr val="bg1"/>
          </a:solidFill>
          <a:prstDash val="solid"/>
          <a:round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9525">
          <a:solidFill>
            <a:schemeClr val="bg1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2820</TotalTime>
  <Words>1141</Words>
  <Application>Microsoft Office PowerPoint</Application>
  <PresentationFormat>와이드스크린</PresentationFormat>
  <Paragraphs>203</Paragraphs>
  <Slides>27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Montserrat SemiBold</vt:lpstr>
      <vt:lpstr>Montserrat Light</vt:lpstr>
      <vt:lpstr>Arial Unicode MS</vt:lpstr>
      <vt:lpstr>Scope One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203</cp:revision>
  <dcterms:created xsi:type="dcterms:W3CDTF">2019-04-06T05:20:47Z</dcterms:created>
  <dcterms:modified xsi:type="dcterms:W3CDTF">2021-10-31T07:34:34Z</dcterms:modified>
</cp:coreProperties>
</file>