
<file path=[Content_Types].xml><?xml version="1.0" encoding="utf-8"?>
<Types xmlns="http://schemas.openxmlformats.org/package/2006/content-types">
  <Default Extension="jpeg" ContentType="image/jpeg"/>
  <Default Extension="png" ContentType="image/png"/>
  <Default Extension="rels" ContentType="application/vnd.openxmlformats-package.relationships+xml"/>
  <Default Extension="xlsx" ContentType="application/vnd.openxmlformats-officedocument.spreadsheetml.sheet"/>
  <Default Extension="xml" ContentType="application/xml"/>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charts/chart2.xml" ContentType="application/vnd.openxmlformats-officedocument.drawingml.chart+xml"/>
  <Override PartName="/ppt/charts/style2.xml" ContentType="application/vnd.ms-office.chartstyle+xml"/>
  <Override PartName="/ppt/charts/colors2.xml" ContentType="application/vnd.ms-office.chartcolorstyle+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318" r:id="rId2"/>
    <p:sldId id="327" r:id="rId3"/>
    <p:sldId id="328" r:id="rId4"/>
    <p:sldId id="329" r:id="rId5"/>
    <p:sldId id="300" r:id="rId6"/>
    <p:sldId id="330" r:id="rId7"/>
    <p:sldId id="331" r:id="rId8"/>
    <p:sldId id="332" r:id="rId9"/>
    <p:sldId id="296" r:id="rId10"/>
    <p:sldId id="277" r:id="rId11"/>
    <p:sldId id="278" r:id="rId12"/>
    <p:sldId id="288" r:id="rId13"/>
    <p:sldId id="333" r:id="rId14"/>
    <p:sldId id="297" r:id="rId15"/>
    <p:sldId id="334" r:id="rId16"/>
    <p:sldId id="335" r:id="rId17"/>
    <p:sldId id="336" r:id="rId18"/>
    <p:sldId id="337" r:id="rId19"/>
    <p:sldId id="303" r:id="rId20"/>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3F3F41"/>
    <a:srgbClr val="1AB49C"/>
    <a:srgbClr val="42DF9A"/>
    <a:srgbClr val="94F0E1"/>
    <a:srgbClr val="21D7CD"/>
    <a:srgbClr val="FB4039"/>
    <a:srgbClr val="F9690E"/>
    <a:srgbClr val="FFDE75"/>
    <a:srgbClr val="131F2B"/>
    <a:srgbClr val="C4D422"/>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 styleId="{073A0DAA-6AF3-43AB-8588-CEC1D06C72B9}" styleName="Medium Style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dk1">
              <a:tint val="20000"/>
            </a:schemeClr>
          </a:solidFill>
        </a:fill>
      </a:tcStyle>
    </a:wholeTbl>
    <a:band1H>
      <a:tcStyle>
        <a:tcBdr/>
        <a:fill>
          <a:solidFill>
            <a:schemeClr val="dk1">
              <a:tint val="40000"/>
            </a:schemeClr>
          </a:solidFill>
        </a:fill>
      </a:tcStyle>
    </a:band1H>
    <a:band2H>
      <a:tcStyle>
        <a:tcBdr/>
      </a:tcStyle>
    </a:band2H>
    <a:band1V>
      <a:tcStyle>
        <a:tcBdr/>
        <a:fill>
          <a:solidFill>
            <a:schemeClr val="dk1">
              <a:tint val="40000"/>
            </a:schemeClr>
          </a:solidFill>
        </a:fill>
      </a:tcStyle>
    </a:band1V>
    <a:band2V>
      <a:tcStyle>
        <a:tcBdr/>
      </a:tcStyle>
    </a:band2V>
    <a:lastCol>
      <a:tcTxStyle b="on">
        <a:fontRef idx="minor">
          <a:prstClr val="black"/>
        </a:fontRef>
        <a:schemeClr val="lt1"/>
      </a:tcTxStyle>
      <a:tcStyle>
        <a:tcBdr/>
        <a:fill>
          <a:solidFill>
            <a:schemeClr val="dk1"/>
          </a:solidFill>
        </a:fill>
      </a:tcStyle>
    </a:lastCol>
    <a:firstCol>
      <a:tcTxStyle b="on">
        <a:fontRef idx="minor">
          <a:prstClr val="black"/>
        </a:fontRef>
        <a:schemeClr val="lt1"/>
      </a:tcTxStyle>
      <a:tcStyle>
        <a:tcBdr/>
        <a:fill>
          <a:solidFill>
            <a:schemeClr val="dk1"/>
          </a:solidFill>
        </a:fill>
      </a:tcStyle>
    </a:firstCol>
    <a:lastRow>
      <a:tcTxStyle b="on">
        <a:fontRef idx="minor">
          <a:prstClr val="black"/>
        </a:fontRef>
        <a:schemeClr val="lt1"/>
      </a:tcTxStyle>
      <a:tcStyle>
        <a:tcBdr>
          <a:top>
            <a:ln w="38100" cmpd="sng">
              <a:solidFill>
                <a:schemeClr val="lt1"/>
              </a:solidFill>
            </a:ln>
          </a:top>
        </a:tcBdr>
        <a:fill>
          <a:solidFill>
            <a:schemeClr val="dk1"/>
          </a:solidFill>
        </a:fill>
      </a:tcStyle>
    </a:lastRow>
    <a:firstRow>
      <a:tcTxStyle b="on">
        <a:fontRef idx="minor">
          <a:prstClr val="black"/>
        </a:fontRef>
        <a:schemeClr val="lt1"/>
      </a:tcTxStyle>
      <a:tcStyle>
        <a:tcBdr>
          <a:bottom>
            <a:ln w="38100" cmpd="sng">
              <a:solidFill>
                <a:schemeClr val="lt1"/>
              </a:solidFill>
            </a:ln>
          </a:bottom>
        </a:tcBdr>
        <a:fill>
          <a:solidFill>
            <a:schemeClr val="dk1"/>
          </a:solidFill>
        </a:fill>
      </a:tcStyle>
    </a:firstRow>
  </a:tblStyle>
  <a:tblStyle styleId="{7DF18680-E054-41AD-8BC1-D1AEF772440D}" styleName="Medium Style 2 - Accent 5">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5">
              <a:tint val="20000"/>
            </a:schemeClr>
          </a:solidFill>
        </a:fill>
      </a:tcStyle>
    </a:wholeTbl>
    <a:band1H>
      <a:tcStyle>
        <a:tcBdr/>
        <a:fill>
          <a:solidFill>
            <a:schemeClr val="accent5">
              <a:tint val="40000"/>
            </a:schemeClr>
          </a:solidFill>
        </a:fill>
      </a:tcStyle>
    </a:band1H>
    <a:band2H>
      <a:tcStyle>
        <a:tcBdr/>
      </a:tcStyle>
    </a:band2H>
    <a:band1V>
      <a:tcStyle>
        <a:tcBdr/>
        <a:fill>
          <a:solidFill>
            <a:schemeClr val="accent5">
              <a:tint val="40000"/>
            </a:schemeClr>
          </a:solidFill>
        </a:fill>
      </a:tcStyle>
    </a:band1V>
    <a:band2V>
      <a:tcStyle>
        <a:tcBdr/>
      </a:tcStyle>
    </a:band2V>
    <a:lastCol>
      <a:tcTxStyle b="on">
        <a:fontRef idx="minor">
          <a:prstClr val="black"/>
        </a:fontRef>
        <a:schemeClr val="lt1"/>
      </a:tcTxStyle>
      <a:tcStyle>
        <a:tcBdr/>
        <a:fill>
          <a:solidFill>
            <a:schemeClr val="accent5"/>
          </a:solidFill>
        </a:fill>
      </a:tcStyle>
    </a:lastCol>
    <a:firstCol>
      <a:tcTxStyle b="on">
        <a:fontRef idx="minor">
          <a:prstClr val="black"/>
        </a:fontRef>
        <a:schemeClr val="lt1"/>
      </a:tcTxStyle>
      <a:tcStyle>
        <a:tcBdr/>
        <a:fill>
          <a:solidFill>
            <a:schemeClr val="accent5"/>
          </a:solidFill>
        </a:fill>
      </a:tcStyle>
    </a:firstCol>
    <a:lastRow>
      <a:tcTxStyle b="on">
        <a:fontRef idx="minor">
          <a:prstClr val="black"/>
        </a:fontRef>
        <a:schemeClr val="lt1"/>
      </a:tcTxStyle>
      <a:tcStyle>
        <a:tcBdr>
          <a:top>
            <a:ln w="38100" cmpd="sng">
              <a:solidFill>
                <a:schemeClr val="lt1"/>
              </a:solidFill>
            </a:ln>
          </a:top>
        </a:tcBdr>
        <a:fill>
          <a:solidFill>
            <a:schemeClr val="accent5"/>
          </a:solidFill>
        </a:fill>
      </a:tcStyle>
    </a:lastRow>
    <a:firstRow>
      <a:tcTxStyle b="on">
        <a:fontRef idx="minor">
          <a:prstClr val="black"/>
        </a:fontRef>
        <a:schemeClr val="lt1"/>
      </a:tcTxStyle>
      <a:tcStyle>
        <a:tcBdr>
          <a:bottom>
            <a:ln w="38100" cmpd="sng">
              <a:solidFill>
                <a:schemeClr val="lt1"/>
              </a:solidFill>
            </a:ln>
          </a:bottom>
        </a:tcBdr>
        <a:fill>
          <a:solidFill>
            <a:schemeClr val="accent5"/>
          </a:solidFill>
        </a:fill>
      </a:tcStyle>
    </a:firstRow>
  </a:tblStyle>
  <a:tblStyle styleId="{F5AB1C69-6EDB-4FF4-983F-18BD219EF322}" styleName="Medium Style 2 - Accent 3">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3">
              <a:tint val="20000"/>
            </a:schemeClr>
          </a:solidFill>
        </a:fill>
      </a:tcStyle>
    </a:wholeTbl>
    <a:band1H>
      <a:tcStyle>
        <a:tcBdr/>
        <a:fill>
          <a:solidFill>
            <a:schemeClr val="accent3">
              <a:tint val="40000"/>
            </a:schemeClr>
          </a:solidFill>
        </a:fill>
      </a:tcStyle>
    </a:band1H>
    <a:band2H>
      <a:tcStyle>
        <a:tcBdr/>
      </a:tcStyle>
    </a:band2H>
    <a:band1V>
      <a:tcStyle>
        <a:tcBdr/>
        <a:fill>
          <a:solidFill>
            <a:schemeClr val="accent3">
              <a:tint val="40000"/>
            </a:schemeClr>
          </a:solidFill>
        </a:fill>
      </a:tcStyle>
    </a:band1V>
    <a:band2V>
      <a:tcStyle>
        <a:tcBdr/>
      </a:tcStyle>
    </a:band2V>
    <a:lastCol>
      <a:tcTxStyle b="on">
        <a:fontRef idx="minor">
          <a:prstClr val="black"/>
        </a:fontRef>
        <a:schemeClr val="lt1"/>
      </a:tcTxStyle>
      <a:tcStyle>
        <a:tcBdr/>
        <a:fill>
          <a:solidFill>
            <a:schemeClr val="accent3"/>
          </a:solidFill>
        </a:fill>
      </a:tcStyle>
    </a:lastCol>
    <a:firstCol>
      <a:tcTxStyle b="on">
        <a:fontRef idx="minor">
          <a:prstClr val="black"/>
        </a:fontRef>
        <a:schemeClr val="lt1"/>
      </a:tcTxStyle>
      <a:tcStyle>
        <a:tcBdr/>
        <a:fill>
          <a:solidFill>
            <a:schemeClr val="accent3"/>
          </a:solidFill>
        </a:fill>
      </a:tcStyle>
    </a:firstCol>
    <a:lastRow>
      <a:tcTxStyle b="on">
        <a:fontRef idx="minor">
          <a:prstClr val="black"/>
        </a:fontRef>
        <a:schemeClr val="lt1"/>
      </a:tcTxStyle>
      <a:tcStyle>
        <a:tcBdr>
          <a:top>
            <a:ln w="38100" cmpd="sng">
              <a:solidFill>
                <a:schemeClr val="lt1"/>
              </a:solidFill>
            </a:ln>
          </a:top>
        </a:tcBdr>
        <a:fill>
          <a:solidFill>
            <a:schemeClr val="accent3"/>
          </a:solidFill>
        </a:fill>
      </a:tcStyle>
    </a:lastRow>
    <a:firstRow>
      <a:tcTxStyle b="on">
        <a:fontRef idx="minor">
          <a:prstClr val="black"/>
        </a:fontRef>
        <a:schemeClr val="lt1"/>
      </a:tcTxStyle>
      <a:tcStyle>
        <a:tcBdr>
          <a:bottom>
            <a:ln w="38100" cmpd="sng">
              <a:solidFill>
                <a:schemeClr val="lt1"/>
              </a:solidFill>
            </a:ln>
          </a:bottom>
        </a:tcBdr>
        <a:fill>
          <a:solidFill>
            <a:schemeClr val="accent3"/>
          </a:solidFill>
        </a:fill>
      </a:tcStyle>
    </a:firstRow>
  </a:tblStyle>
  <a:tblStyle styleId="{93296810-A885-4BE3-A3E7-6D5BEEA58F35}" styleName="Medium Style 2 - Accent 6">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6">
              <a:tint val="20000"/>
            </a:schemeClr>
          </a:solidFill>
        </a:fill>
      </a:tcStyle>
    </a:wholeTbl>
    <a:band1H>
      <a:tcStyle>
        <a:tcBdr/>
        <a:fill>
          <a:solidFill>
            <a:schemeClr val="accent6">
              <a:tint val="40000"/>
            </a:schemeClr>
          </a:solidFill>
        </a:fill>
      </a:tcStyle>
    </a:band1H>
    <a:band2H>
      <a:tcStyle>
        <a:tcBdr/>
      </a:tcStyle>
    </a:band2H>
    <a:band1V>
      <a:tcStyle>
        <a:tcBdr/>
        <a:fill>
          <a:solidFill>
            <a:schemeClr val="accent6">
              <a:tint val="40000"/>
            </a:schemeClr>
          </a:solidFill>
        </a:fill>
      </a:tcStyle>
    </a:band1V>
    <a:band2V>
      <a:tcStyle>
        <a:tcBdr/>
      </a:tcStyle>
    </a:band2V>
    <a:lastCol>
      <a:tcTxStyle b="on">
        <a:fontRef idx="minor">
          <a:prstClr val="black"/>
        </a:fontRef>
        <a:schemeClr val="lt1"/>
      </a:tcTxStyle>
      <a:tcStyle>
        <a:tcBdr/>
        <a:fill>
          <a:solidFill>
            <a:schemeClr val="accent6"/>
          </a:solidFill>
        </a:fill>
      </a:tcStyle>
    </a:lastCol>
    <a:firstCol>
      <a:tcTxStyle b="on">
        <a:fontRef idx="minor">
          <a:prstClr val="black"/>
        </a:fontRef>
        <a:schemeClr val="lt1"/>
      </a:tcTxStyle>
      <a:tcStyle>
        <a:tcBdr/>
        <a:fill>
          <a:solidFill>
            <a:schemeClr val="accent6"/>
          </a:solidFill>
        </a:fill>
      </a:tcStyle>
    </a:firstCol>
    <a:lastRow>
      <a:tcTxStyle b="on">
        <a:fontRef idx="minor">
          <a:prstClr val="black"/>
        </a:fontRef>
        <a:schemeClr val="lt1"/>
      </a:tcTxStyle>
      <a:tcStyle>
        <a:tcBdr>
          <a:top>
            <a:ln w="38100" cmpd="sng">
              <a:solidFill>
                <a:schemeClr val="lt1"/>
              </a:solidFill>
            </a:ln>
          </a:top>
        </a:tcBdr>
        <a:fill>
          <a:solidFill>
            <a:schemeClr val="accent6"/>
          </a:solidFill>
        </a:fill>
      </a:tcStyle>
    </a:lastRow>
    <a:firstRow>
      <a:tcTxStyle b="on">
        <a:fontRef idx="minor">
          <a:prstClr val="black"/>
        </a:fontRef>
        <a:schemeClr val="lt1"/>
      </a:tcTxStyle>
      <a:tcStyle>
        <a:tcBdr>
          <a:bottom>
            <a:ln w="38100" cmpd="sng">
              <a:solidFill>
                <a:schemeClr val="lt1"/>
              </a:solidFill>
            </a:ln>
          </a:bottom>
        </a:tcBdr>
        <a:fill>
          <a:solidFill>
            <a:schemeClr val="accent6"/>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lastView="sldThumbnailView">
  <p:normalViewPr horzBarState="maximized">
    <p:restoredLeft sz="21544" autoAdjust="0"/>
    <p:restoredTop sz="94660"/>
  </p:normalViewPr>
  <p:slideViewPr>
    <p:cSldViewPr snapToGrid="0">
      <p:cViewPr varScale="1">
        <p:scale>
          <a:sx n="64" d="100"/>
          <a:sy n="64" d="100"/>
        </p:scale>
        <p:origin x="630" y="66"/>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presProps" Target="presProp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tableStyles" Target="tableStyle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theme" Target="theme/theme1.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viewProps" Target="viewProp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_rels/chart2.xml.rels><?xml version="1.0" encoding="UTF-8" standalone="yes"?>
<Relationships xmlns="http://schemas.openxmlformats.org/package/2006/relationships"><Relationship Id="rId3" Type="http://schemas.openxmlformats.org/officeDocument/2006/relationships/package" Target="../embeddings/Microsoft_Excel_Worksheet1.xlsx"/><Relationship Id="rId2" Type="http://schemas.microsoft.com/office/2011/relationships/chartColorStyle" Target="colors2.xml"/><Relationship Id="rId1" Type="http://schemas.microsoft.com/office/2011/relationships/chartStyle" Target="style2.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3"/>
    </mc:Choice>
    <mc:Fallback>
      <c:style val="3"/>
    </mc:Fallback>
  </mc:AlternateContent>
  <c:chart>
    <c:autoTitleDeleted val="1"/>
    <c:view3D>
      <c:rotX val="15"/>
      <c:rotY val="20"/>
      <c:depthPercent val="100"/>
      <c:rAngAx val="1"/>
    </c:view3D>
    <c:floor>
      <c:thickness val="0"/>
      <c:spPr>
        <a:noFill/>
        <a:ln>
          <a:noFill/>
        </a:ln>
        <a:effectLst/>
        <a:sp3d/>
      </c:spPr>
    </c:floor>
    <c:sideWall>
      <c:thickness val="0"/>
      <c:spPr>
        <a:noFill/>
        <a:ln>
          <a:noFill/>
        </a:ln>
        <a:effectLst/>
        <a:sp3d/>
      </c:spPr>
    </c:sideWall>
    <c:backWall>
      <c:thickness val="0"/>
      <c:spPr>
        <a:noFill/>
        <a:ln>
          <a:noFill/>
        </a:ln>
        <a:effectLst/>
        <a:sp3d/>
      </c:spPr>
    </c:backWall>
    <c:plotArea>
      <c:layout>
        <c:manualLayout>
          <c:layoutTarget val="inner"/>
          <c:xMode val="edge"/>
          <c:yMode val="edge"/>
          <c:x val="1.9448620226088186E-3"/>
          <c:y val="9.5939860157231979E-2"/>
          <c:w val="0.99442819016840711"/>
          <c:h val="0.8879237936530141"/>
        </c:manualLayout>
      </c:layout>
      <c:bar3DChart>
        <c:barDir val="col"/>
        <c:grouping val="clustered"/>
        <c:varyColors val="0"/>
        <c:ser>
          <c:idx val="0"/>
          <c:order val="0"/>
          <c:tx>
            <c:strRef>
              <c:f>Sheet1!$B$1</c:f>
              <c:strCache>
                <c:ptCount val="1"/>
                <c:pt idx="0">
                  <c:v>Sales</c:v>
                </c:pt>
              </c:strCache>
            </c:strRef>
          </c:tx>
          <c:spPr>
            <a:solidFill>
              <a:schemeClr val="accent1"/>
            </a:solidFill>
            <a:ln>
              <a:noFill/>
            </a:ln>
            <a:effectLst/>
            <a:sp3d/>
          </c:spPr>
          <c:invertIfNegative val="0"/>
          <c:dPt>
            <c:idx val="0"/>
            <c:invertIfNegative val="0"/>
            <c:bubble3D val="0"/>
            <c:spPr>
              <a:solidFill>
                <a:schemeClr val="bg1"/>
              </a:solidFill>
              <a:ln>
                <a:noFill/>
              </a:ln>
              <a:effectLst/>
              <a:sp3d/>
            </c:spPr>
            <c:extLst>
              <c:ext xmlns:c16="http://schemas.microsoft.com/office/drawing/2014/chart" uri="{C3380CC4-5D6E-409C-BE32-E72D297353CC}">
                <c16:uniqueId val="{00000001-BA04-4A29-8E1D-6A958FBCDAF4}"/>
              </c:ext>
            </c:extLst>
          </c:dPt>
          <c:dPt>
            <c:idx val="1"/>
            <c:invertIfNegative val="0"/>
            <c:bubble3D val="0"/>
            <c:spPr>
              <a:solidFill>
                <a:srgbClr val="3F3F41"/>
              </a:solidFill>
              <a:ln>
                <a:noFill/>
              </a:ln>
              <a:effectLst/>
              <a:sp3d/>
            </c:spPr>
            <c:extLst>
              <c:ext xmlns:c16="http://schemas.microsoft.com/office/drawing/2014/chart" uri="{C3380CC4-5D6E-409C-BE32-E72D297353CC}">
                <c16:uniqueId val="{00000002-BA04-4A29-8E1D-6A958FBCDAF4}"/>
              </c:ext>
            </c:extLst>
          </c:dPt>
          <c:dPt>
            <c:idx val="2"/>
            <c:invertIfNegative val="0"/>
            <c:bubble3D val="0"/>
            <c:spPr>
              <a:solidFill>
                <a:srgbClr val="FB4039"/>
              </a:solidFill>
              <a:ln>
                <a:noFill/>
              </a:ln>
              <a:effectLst/>
              <a:sp3d/>
            </c:spPr>
            <c:extLst>
              <c:ext xmlns:c16="http://schemas.microsoft.com/office/drawing/2014/chart" uri="{C3380CC4-5D6E-409C-BE32-E72D297353CC}">
                <c16:uniqueId val="{00000003-BA04-4A29-8E1D-6A958FBCDAF4}"/>
              </c:ext>
            </c:extLst>
          </c:dPt>
          <c:dPt>
            <c:idx val="3"/>
            <c:invertIfNegative val="0"/>
            <c:bubble3D val="0"/>
            <c:spPr>
              <a:solidFill>
                <a:srgbClr val="FFC000"/>
              </a:solidFill>
              <a:ln>
                <a:noFill/>
              </a:ln>
              <a:effectLst/>
              <a:sp3d/>
            </c:spPr>
            <c:extLst>
              <c:ext xmlns:c16="http://schemas.microsoft.com/office/drawing/2014/chart" uri="{C3380CC4-5D6E-409C-BE32-E72D297353CC}">
                <c16:uniqueId val="{00000004-BA04-4A29-8E1D-6A958FBCDAF4}"/>
              </c:ext>
            </c:extLst>
          </c:dPt>
          <c:dLbls>
            <c:dLbl>
              <c:idx val="0"/>
              <c:layout>
                <c:manualLayout>
                  <c:x val="-4.2086530965205571E-17"/>
                  <c:y val="-2.8234143304950988E-2"/>
                </c:manualLayout>
              </c:layout>
              <c:showLegendKey val="0"/>
              <c:showVal val="1"/>
              <c:showCatName val="0"/>
              <c:showSerName val="0"/>
              <c:showPercent val="0"/>
              <c:showBubbleSize val="0"/>
              <c:extLst>
                <c:ext xmlns:c15="http://schemas.microsoft.com/office/drawing/2012/chart" uri="{CE6537A1-D6FC-4f65-9D91-7224C49458BB}"/>
                <c:ext xmlns:c16="http://schemas.microsoft.com/office/drawing/2014/chart" uri="{C3380CC4-5D6E-409C-BE32-E72D297353CC}">
                  <c16:uniqueId val="{00000001-BA04-4A29-8E1D-6A958FBCDAF4}"/>
                </c:ext>
              </c:extLst>
            </c:dLbl>
            <c:dLbl>
              <c:idx val="1"/>
              <c:layout>
                <c:manualLayout>
                  <c:x val="0"/>
                  <c:y val="-3.1763411218069852E-2"/>
                </c:manualLayout>
              </c:layout>
              <c:showLegendKey val="0"/>
              <c:showVal val="1"/>
              <c:showCatName val="0"/>
              <c:showSerName val="0"/>
              <c:showPercent val="0"/>
              <c:showBubbleSize val="0"/>
              <c:extLst>
                <c:ext xmlns:c15="http://schemas.microsoft.com/office/drawing/2012/chart" uri="{CE6537A1-D6FC-4f65-9D91-7224C49458BB}"/>
                <c:ext xmlns:c16="http://schemas.microsoft.com/office/drawing/2014/chart" uri="{C3380CC4-5D6E-409C-BE32-E72D297353CC}">
                  <c16:uniqueId val="{00000002-BA04-4A29-8E1D-6A958FBCDAF4}"/>
                </c:ext>
              </c:extLst>
            </c:dLbl>
            <c:dLbl>
              <c:idx val="2"/>
              <c:layout>
                <c:manualLayout>
                  <c:x val="2.2956554810401454E-3"/>
                  <c:y val="-5.6468286609902024E-2"/>
                </c:manualLayout>
              </c:layout>
              <c:showLegendKey val="0"/>
              <c:showVal val="1"/>
              <c:showCatName val="0"/>
              <c:showSerName val="0"/>
              <c:showPercent val="0"/>
              <c:showBubbleSize val="0"/>
              <c:extLst>
                <c:ext xmlns:c15="http://schemas.microsoft.com/office/drawing/2012/chart" uri="{CE6537A1-D6FC-4f65-9D91-7224C49458BB}"/>
                <c:ext xmlns:c16="http://schemas.microsoft.com/office/drawing/2014/chart" uri="{C3380CC4-5D6E-409C-BE32-E72D297353CC}">
                  <c16:uniqueId val="{00000003-BA04-4A29-8E1D-6A958FBCDAF4}"/>
                </c:ext>
              </c:extLst>
            </c:dLbl>
            <c:dLbl>
              <c:idx val="3"/>
              <c:layout>
                <c:manualLayout>
                  <c:x val="0"/>
                  <c:y val="-3.5292679131188852E-2"/>
                </c:manualLayout>
              </c:layout>
              <c:showLegendKey val="0"/>
              <c:showVal val="1"/>
              <c:showCatName val="0"/>
              <c:showSerName val="0"/>
              <c:showPercent val="0"/>
              <c:showBubbleSize val="0"/>
              <c:extLst>
                <c:ext xmlns:c15="http://schemas.microsoft.com/office/drawing/2012/chart" uri="{CE6537A1-D6FC-4f65-9D91-7224C49458BB}"/>
                <c:ext xmlns:c16="http://schemas.microsoft.com/office/drawing/2014/chart" uri="{C3380CC4-5D6E-409C-BE32-E72D297353CC}">
                  <c16:uniqueId val="{00000004-BA04-4A29-8E1D-6A958FBCDAF4}"/>
                </c:ext>
              </c:extLst>
            </c:dLbl>
            <c:spPr>
              <a:noFill/>
              <a:ln>
                <a:noFill/>
              </a:ln>
              <a:effectLst/>
            </c:spPr>
            <c:txPr>
              <a:bodyPr rot="0" spcFirstLastPara="1" vertOverflow="ellipsis" vert="horz" wrap="square" lIns="38100" tIns="19050" rIns="38100" bIns="19050" anchor="ctr" anchorCtr="1">
                <a:spAutoFit/>
              </a:bodyPr>
              <a:lstStyle/>
              <a:p>
                <a:pPr>
                  <a:defRPr sz="1197" b="0" i="0" u="none" strike="noStrike" kern="1200" baseline="0">
                    <a:solidFill>
                      <a:schemeClr val="bg1"/>
                    </a:solidFill>
                    <a:latin typeface="+mn-lt"/>
                    <a:ea typeface="+mn-ea"/>
                    <a:cs typeface="+mn-cs"/>
                  </a:defRPr>
                </a:pPr>
                <a:endParaRPr lang="en-PK"/>
              </a:p>
            </c:txPr>
            <c:showLegendKey val="0"/>
            <c:showVal val="1"/>
            <c:showCatName val="0"/>
            <c:showSerName val="0"/>
            <c:showPercent val="0"/>
            <c:showBubbleSize val="0"/>
            <c:showLeaderLines val="0"/>
            <c:extLst>
              <c:ext xmlns:c15="http://schemas.microsoft.com/office/drawing/2012/chart" uri="{CE6537A1-D6FC-4f65-9D91-7224C49458BB}">
                <c15:showLeaderLines val="1"/>
                <c15:leaderLines>
                  <c:spPr>
                    <a:ln w="9525" cap="flat" cmpd="sng" algn="ctr">
                      <a:solidFill>
                        <a:schemeClr val="tx1">
                          <a:lumMod val="35000"/>
                          <a:lumOff val="65000"/>
                        </a:schemeClr>
                      </a:solidFill>
                      <a:round/>
                    </a:ln>
                    <a:effectLst/>
                  </c:spPr>
                </c15:leaderLines>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BA04-4A29-8E1D-6A958FBCDAF4}"/>
            </c:ext>
          </c:extLst>
        </c:ser>
        <c:dLbls>
          <c:showLegendKey val="0"/>
          <c:showVal val="1"/>
          <c:showCatName val="0"/>
          <c:showSerName val="0"/>
          <c:showPercent val="0"/>
          <c:showBubbleSize val="0"/>
        </c:dLbls>
        <c:gapWidth val="150"/>
        <c:shape val="box"/>
        <c:axId val="594356376"/>
        <c:axId val="594349488"/>
        <c:axId val="0"/>
      </c:bar3DChart>
      <c:catAx>
        <c:axId val="594356376"/>
        <c:scaling>
          <c:orientation val="minMax"/>
        </c:scaling>
        <c:delete val="1"/>
        <c:axPos val="b"/>
        <c:numFmt formatCode="General" sourceLinked="1"/>
        <c:majorTickMark val="none"/>
        <c:minorTickMark val="none"/>
        <c:tickLblPos val="nextTo"/>
        <c:crossAx val="594349488"/>
        <c:crosses val="autoZero"/>
        <c:auto val="1"/>
        <c:lblAlgn val="ctr"/>
        <c:lblOffset val="100"/>
        <c:noMultiLvlLbl val="0"/>
      </c:catAx>
      <c:valAx>
        <c:axId val="594349488"/>
        <c:scaling>
          <c:orientation val="minMax"/>
        </c:scaling>
        <c:delete val="1"/>
        <c:axPos val="l"/>
        <c:numFmt formatCode="General" sourceLinked="1"/>
        <c:majorTickMark val="none"/>
        <c:minorTickMark val="none"/>
        <c:tickLblPos val="nextTo"/>
        <c:crossAx val="594356376"/>
        <c:crosses val="autoZero"/>
        <c:crossBetween val="between"/>
      </c:valAx>
      <c:spPr>
        <a:noFill/>
        <a:ln>
          <a:noFill/>
        </a:ln>
        <a:effectLst/>
      </c:spPr>
    </c:plotArea>
    <c:plotVisOnly val="1"/>
    <c:dispBlanksAs val="gap"/>
    <c:showDLblsOverMax val="0"/>
  </c:chart>
  <c:spPr>
    <a:noFill/>
    <a:ln>
      <a:noFill/>
    </a:ln>
    <a:effectLst/>
  </c:spPr>
  <c:txPr>
    <a:bodyPr/>
    <a:lstStyle/>
    <a:p>
      <a:pPr>
        <a:defRPr/>
      </a:pPr>
      <a:endParaRPr lang="en-PK"/>
    </a:p>
  </c:txPr>
  <c:externalData r:id="rId3">
    <c:autoUpdate val="0"/>
  </c:externalData>
</c:chartSpace>
</file>

<file path=ppt/charts/chart2.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1.9448620226088186E-3"/>
          <c:y val="9.5939860157231979E-2"/>
          <c:w val="0.99442819016840711"/>
          <c:h val="0.8879237936530141"/>
        </c:manualLayout>
      </c:layout>
      <c:doughnutChart>
        <c:varyColors val="1"/>
        <c:ser>
          <c:idx val="0"/>
          <c:order val="0"/>
          <c:tx>
            <c:strRef>
              <c:f>Sheet1!$B$1</c:f>
              <c:strCache>
                <c:ptCount val="1"/>
                <c:pt idx="0">
                  <c:v>Sales</c:v>
                </c:pt>
              </c:strCache>
            </c:strRef>
          </c:tx>
          <c:dPt>
            <c:idx val="0"/>
            <c:bubble3D val="0"/>
            <c:spPr>
              <a:solidFill>
                <a:schemeClr val="bg1"/>
              </a:solidFill>
              <a:ln>
                <a:noFill/>
              </a:ln>
              <a:effectLst/>
              <a:scene3d>
                <a:camera prst="orthographicFront"/>
                <a:lightRig rig="brightRoom" dir="t"/>
              </a:scene3d>
              <a:sp3d prstMaterial="flat">
                <a:bevelT w="50800" h="101600" prst="angle"/>
                <a:contourClr>
                  <a:srgbClr val="000000"/>
                </a:contourClr>
              </a:sp3d>
            </c:spPr>
            <c:extLst>
              <c:ext xmlns:c16="http://schemas.microsoft.com/office/drawing/2014/chart" uri="{C3380CC4-5D6E-409C-BE32-E72D297353CC}">
                <c16:uniqueId val="{00000001-312B-4B0E-AF1C-0CD5519685AC}"/>
              </c:ext>
            </c:extLst>
          </c:dPt>
          <c:dPt>
            <c:idx val="1"/>
            <c:bubble3D val="0"/>
            <c:spPr>
              <a:solidFill>
                <a:srgbClr val="FFC000"/>
              </a:solidFill>
              <a:ln>
                <a:noFill/>
              </a:ln>
              <a:effectLst/>
              <a:scene3d>
                <a:camera prst="orthographicFront"/>
                <a:lightRig rig="brightRoom" dir="t"/>
              </a:scene3d>
              <a:sp3d prstMaterial="flat">
                <a:bevelT w="50800" h="101600" prst="angle"/>
                <a:contourClr>
                  <a:srgbClr val="000000"/>
                </a:contourClr>
              </a:sp3d>
            </c:spPr>
            <c:extLst>
              <c:ext xmlns:c16="http://schemas.microsoft.com/office/drawing/2014/chart" uri="{C3380CC4-5D6E-409C-BE32-E72D297353CC}">
                <c16:uniqueId val="{00000003-312B-4B0E-AF1C-0CD5519685AC}"/>
              </c:ext>
            </c:extLst>
          </c:dPt>
          <c:dPt>
            <c:idx val="2"/>
            <c:bubble3D val="0"/>
            <c:spPr>
              <a:solidFill>
                <a:srgbClr val="3F3F41"/>
              </a:solidFill>
              <a:ln>
                <a:noFill/>
              </a:ln>
              <a:effectLst/>
              <a:scene3d>
                <a:camera prst="orthographicFront"/>
                <a:lightRig rig="brightRoom" dir="t"/>
              </a:scene3d>
              <a:sp3d prstMaterial="flat">
                <a:bevelT w="50800" h="101600" prst="angle"/>
                <a:contourClr>
                  <a:srgbClr val="000000"/>
                </a:contourClr>
              </a:sp3d>
            </c:spPr>
            <c:extLst>
              <c:ext xmlns:c16="http://schemas.microsoft.com/office/drawing/2014/chart" uri="{C3380CC4-5D6E-409C-BE32-E72D297353CC}">
                <c16:uniqueId val="{00000005-312B-4B0E-AF1C-0CD5519685AC}"/>
              </c:ext>
            </c:extLst>
          </c:dPt>
          <c:dPt>
            <c:idx val="3"/>
            <c:bubble3D val="0"/>
            <c:spPr>
              <a:solidFill>
                <a:srgbClr val="FB4039"/>
              </a:solidFill>
              <a:ln>
                <a:noFill/>
              </a:ln>
              <a:effectLst/>
              <a:scene3d>
                <a:camera prst="orthographicFront"/>
                <a:lightRig rig="brightRoom" dir="t"/>
              </a:scene3d>
              <a:sp3d prstMaterial="flat">
                <a:bevelT w="50800" h="101600" prst="angle"/>
                <a:contourClr>
                  <a:srgbClr val="000000"/>
                </a:contourClr>
              </a:sp3d>
            </c:spPr>
            <c:extLst>
              <c:ext xmlns:c16="http://schemas.microsoft.com/office/drawing/2014/chart" uri="{C3380CC4-5D6E-409C-BE32-E72D297353CC}">
                <c16:uniqueId val="{00000007-312B-4B0E-AF1C-0CD5519685AC}"/>
              </c:ext>
            </c:extLst>
          </c:dPt>
          <c:dLbls>
            <c:dLbl>
              <c:idx val="0"/>
              <c:layout>
                <c:manualLayout>
                  <c:x val="0.13730008366220045"/>
                  <c:y val="0.24996623924918276"/>
                </c:manualLayout>
              </c:layout>
              <c:spPr>
                <a:solidFill>
                  <a:prstClr val="white"/>
                </a:solidFill>
                <a:ln>
                  <a:solidFill>
                    <a:prstClr val="black">
                      <a:lumMod val="25000"/>
                      <a:lumOff val="75000"/>
                    </a:prstClr>
                  </a:solidFill>
                </a:ln>
                <a:effectLst/>
              </c:spPr>
              <c:txPr>
                <a:bodyPr rot="0" spcFirstLastPara="1" vertOverflow="clip" horzOverflow="clip" vert="horz" wrap="square" lIns="38100" tIns="19050" rIns="38100" bIns="19050" anchor="ctr" anchorCtr="1">
                  <a:spAutoFit/>
                </a:bodyPr>
                <a:lstStyle/>
                <a:p>
                  <a:pPr>
                    <a:defRPr sz="1197" b="0" i="0" u="none" strike="noStrike" kern="1200" baseline="0">
                      <a:solidFill>
                        <a:schemeClr val="dk1">
                          <a:lumMod val="65000"/>
                          <a:lumOff val="35000"/>
                        </a:schemeClr>
                      </a:solidFill>
                      <a:latin typeface="+mn-lt"/>
                      <a:ea typeface="+mn-ea"/>
                      <a:cs typeface="+mn-cs"/>
                    </a:defRPr>
                  </a:pPr>
                  <a:endParaRPr lang="en-PK"/>
                </a:p>
              </c:txPr>
              <c:showLegendKey val="0"/>
              <c:showVal val="0"/>
              <c:showCatName val="1"/>
              <c:showSerName val="0"/>
              <c:showPercent val="1"/>
              <c:showBubbleSize val="0"/>
              <c:extLst>
                <c:ext xmlns:c15="http://schemas.microsoft.com/office/drawing/2012/chart" uri="{CE6537A1-D6FC-4f65-9D91-7224C49458BB}">
                  <c15:spPr xmlns:c15="http://schemas.microsoft.com/office/drawing/2012/chart">
                    <a:prstGeom prst="wedgeRectCallout">
                      <a:avLst/>
                    </a:prstGeom>
                    <a:noFill/>
                    <a:ln>
                      <a:noFill/>
                    </a:ln>
                  </c15:spPr>
                </c:ext>
                <c:ext xmlns:c16="http://schemas.microsoft.com/office/drawing/2014/chart" uri="{C3380CC4-5D6E-409C-BE32-E72D297353CC}">
                  <c16:uniqueId val="{00000001-312B-4B0E-AF1C-0CD5519685AC}"/>
                </c:ext>
              </c:extLst>
            </c:dLbl>
            <c:dLbl>
              <c:idx val="1"/>
              <c:layout>
                <c:manualLayout>
                  <c:x val="-0.15657027084286015"/>
                  <c:y val="0.17705941946817114"/>
                </c:manualLayout>
              </c:layout>
              <c:spPr>
                <a:solidFill>
                  <a:prstClr val="white"/>
                </a:solidFill>
                <a:ln>
                  <a:solidFill>
                    <a:prstClr val="black">
                      <a:lumMod val="25000"/>
                      <a:lumOff val="75000"/>
                    </a:prstClr>
                  </a:solidFill>
                </a:ln>
                <a:effectLst/>
              </c:spPr>
              <c:txPr>
                <a:bodyPr rot="0" spcFirstLastPara="1" vertOverflow="clip" horzOverflow="clip" vert="horz" wrap="square" lIns="38100" tIns="19050" rIns="38100" bIns="19050" anchor="ctr" anchorCtr="1">
                  <a:spAutoFit/>
                </a:bodyPr>
                <a:lstStyle/>
                <a:p>
                  <a:pPr>
                    <a:defRPr sz="1197" b="0" i="0" u="none" strike="noStrike" kern="1200" baseline="0">
                      <a:solidFill>
                        <a:schemeClr val="dk1">
                          <a:lumMod val="65000"/>
                          <a:lumOff val="35000"/>
                        </a:schemeClr>
                      </a:solidFill>
                      <a:latin typeface="+mn-lt"/>
                      <a:ea typeface="+mn-ea"/>
                      <a:cs typeface="+mn-cs"/>
                    </a:defRPr>
                  </a:pPr>
                  <a:endParaRPr lang="en-PK"/>
                </a:p>
              </c:txPr>
              <c:showLegendKey val="0"/>
              <c:showVal val="0"/>
              <c:showCatName val="1"/>
              <c:showSerName val="0"/>
              <c:showPercent val="1"/>
              <c:showBubbleSize val="0"/>
              <c:extLst>
                <c:ext xmlns:c15="http://schemas.microsoft.com/office/drawing/2012/chart" uri="{CE6537A1-D6FC-4f65-9D91-7224C49458BB}">
                  <c15:spPr xmlns:c15="http://schemas.microsoft.com/office/drawing/2012/chart">
                    <a:prstGeom prst="wedgeRectCallout">
                      <a:avLst/>
                    </a:prstGeom>
                    <a:noFill/>
                    <a:ln>
                      <a:noFill/>
                    </a:ln>
                  </c15:spPr>
                </c:ext>
                <c:ext xmlns:c16="http://schemas.microsoft.com/office/drawing/2014/chart" uri="{C3380CC4-5D6E-409C-BE32-E72D297353CC}">
                  <c16:uniqueId val="{00000003-312B-4B0E-AF1C-0CD5519685AC}"/>
                </c:ext>
              </c:extLst>
            </c:dLbl>
            <c:dLbl>
              <c:idx val="2"/>
              <c:layout>
                <c:manualLayout>
                  <c:x val="-0.19751941860176206"/>
                  <c:y val="-4.5132793197769111E-2"/>
                </c:manualLayout>
              </c:layout>
              <c:spPr>
                <a:solidFill>
                  <a:prstClr val="white"/>
                </a:solidFill>
                <a:ln>
                  <a:solidFill>
                    <a:prstClr val="black">
                      <a:lumMod val="25000"/>
                      <a:lumOff val="75000"/>
                    </a:prstClr>
                  </a:solidFill>
                </a:ln>
                <a:effectLst/>
              </c:spPr>
              <c:txPr>
                <a:bodyPr rot="0" spcFirstLastPara="1" vertOverflow="clip" horzOverflow="clip" vert="horz" wrap="square" lIns="38100" tIns="19050" rIns="38100" bIns="19050" anchor="ctr" anchorCtr="1">
                  <a:spAutoFit/>
                </a:bodyPr>
                <a:lstStyle/>
                <a:p>
                  <a:pPr>
                    <a:defRPr sz="1197" b="0" i="0" u="none" strike="noStrike" kern="1200" baseline="0">
                      <a:solidFill>
                        <a:schemeClr val="dk1">
                          <a:lumMod val="65000"/>
                          <a:lumOff val="35000"/>
                        </a:schemeClr>
                      </a:solidFill>
                      <a:latin typeface="+mn-lt"/>
                      <a:ea typeface="+mn-ea"/>
                      <a:cs typeface="+mn-cs"/>
                    </a:defRPr>
                  </a:pPr>
                  <a:endParaRPr lang="en-PK"/>
                </a:p>
              </c:txPr>
              <c:showLegendKey val="0"/>
              <c:showVal val="0"/>
              <c:showCatName val="1"/>
              <c:showSerName val="0"/>
              <c:showPercent val="1"/>
              <c:showBubbleSize val="0"/>
              <c:extLst>
                <c:ext xmlns:c15="http://schemas.microsoft.com/office/drawing/2012/chart" uri="{CE6537A1-D6FC-4f65-9D91-7224C49458BB}">
                  <c15:spPr xmlns:c15="http://schemas.microsoft.com/office/drawing/2012/chart">
                    <a:prstGeom prst="wedgeRectCallout">
                      <a:avLst/>
                    </a:prstGeom>
                    <a:noFill/>
                    <a:ln>
                      <a:noFill/>
                    </a:ln>
                  </c15:spPr>
                </c:ext>
                <c:ext xmlns:c16="http://schemas.microsoft.com/office/drawing/2014/chart" uri="{C3380CC4-5D6E-409C-BE32-E72D297353CC}">
                  <c16:uniqueId val="{00000005-312B-4B0E-AF1C-0CD5519685AC}"/>
                </c:ext>
              </c:extLst>
            </c:dLbl>
            <c:dLbl>
              <c:idx val="3"/>
              <c:layout>
                <c:manualLayout>
                  <c:x val="-0.16138781763802509"/>
                  <c:y val="-0.14928539288492859"/>
                </c:manualLayout>
              </c:layout>
              <c:spPr>
                <a:solidFill>
                  <a:prstClr val="white"/>
                </a:solidFill>
                <a:ln>
                  <a:solidFill>
                    <a:prstClr val="black">
                      <a:lumMod val="25000"/>
                      <a:lumOff val="75000"/>
                    </a:prstClr>
                  </a:solidFill>
                </a:ln>
                <a:effectLst/>
              </c:spPr>
              <c:txPr>
                <a:bodyPr rot="0" spcFirstLastPara="1" vertOverflow="clip" horzOverflow="clip" vert="horz" wrap="square" lIns="38100" tIns="19050" rIns="38100" bIns="19050" anchor="ctr" anchorCtr="1">
                  <a:spAutoFit/>
                </a:bodyPr>
                <a:lstStyle/>
                <a:p>
                  <a:pPr>
                    <a:defRPr sz="1197" b="0" i="0" u="none" strike="noStrike" kern="1200" baseline="0">
                      <a:solidFill>
                        <a:schemeClr val="dk1">
                          <a:lumMod val="65000"/>
                          <a:lumOff val="35000"/>
                        </a:schemeClr>
                      </a:solidFill>
                      <a:latin typeface="+mn-lt"/>
                      <a:ea typeface="+mn-ea"/>
                      <a:cs typeface="+mn-cs"/>
                    </a:defRPr>
                  </a:pPr>
                  <a:endParaRPr lang="en-PK"/>
                </a:p>
              </c:txPr>
              <c:showLegendKey val="0"/>
              <c:showVal val="0"/>
              <c:showCatName val="1"/>
              <c:showSerName val="0"/>
              <c:showPercent val="1"/>
              <c:showBubbleSize val="0"/>
              <c:extLst>
                <c:ext xmlns:c15="http://schemas.microsoft.com/office/drawing/2012/chart" uri="{CE6537A1-D6FC-4f65-9D91-7224C49458BB}">
                  <c15:spPr xmlns:c15="http://schemas.microsoft.com/office/drawing/2012/chart">
                    <a:prstGeom prst="wedgeRectCallout">
                      <a:avLst/>
                    </a:prstGeom>
                    <a:noFill/>
                    <a:ln>
                      <a:noFill/>
                    </a:ln>
                  </c15:spPr>
                </c:ext>
                <c:ext xmlns:c16="http://schemas.microsoft.com/office/drawing/2014/chart" uri="{C3380CC4-5D6E-409C-BE32-E72D297353CC}">
                  <c16:uniqueId val="{00000007-312B-4B0E-AF1C-0CD5519685AC}"/>
                </c:ext>
              </c:extLst>
            </c:dLbl>
            <c:spPr>
              <a:solidFill>
                <a:prstClr val="white"/>
              </a:solidFill>
              <a:ln>
                <a:solidFill>
                  <a:prstClr val="black">
                    <a:lumMod val="25000"/>
                    <a:lumOff val="75000"/>
                  </a:prstClr>
                </a:solidFill>
              </a:ln>
              <a:effectLst/>
            </c:spPr>
            <c:txPr>
              <a:bodyPr rot="0" spcFirstLastPara="1" vertOverflow="clip" horzOverflow="clip" vert="horz" wrap="square" lIns="38100" tIns="19050" rIns="38100" bIns="19050" anchor="ctr" anchorCtr="1">
                <a:spAutoFit/>
              </a:bodyPr>
              <a:lstStyle/>
              <a:p>
                <a:pPr>
                  <a:defRPr sz="1197" b="0" i="0" u="none" strike="noStrike" kern="1200" baseline="0">
                    <a:solidFill>
                      <a:schemeClr val="dk1">
                        <a:lumMod val="65000"/>
                        <a:lumOff val="35000"/>
                      </a:schemeClr>
                    </a:solidFill>
                    <a:latin typeface="+mn-lt"/>
                    <a:ea typeface="+mn-ea"/>
                    <a:cs typeface="+mn-cs"/>
                  </a:defRPr>
                </a:pPr>
                <a:endParaRPr lang="en-PK"/>
              </a:p>
            </c:txPr>
            <c:showLegendKey val="0"/>
            <c:showVal val="0"/>
            <c:showCatName val="1"/>
            <c:showSerName val="0"/>
            <c:showPercent val="1"/>
            <c:showBubbleSize val="0"/>
            <c:showLeaderLines val="0"/>
            <c:extLst>
              <c:ext xmlns:c15="http://schemas.microsoft.com/office/drawing/2012/chart" uri="{CE6537A1-D6FC-4f65-9D91-7224C49458BB}">
                <c15:spPr xmlns:c15="http://schemas.microsoft.com/office/drawing/2012/chart">
                  <a:prstGeom prst="wedgeRectCallout">
                    <a:avLst/>
                  </a:prstGeom>
                  <a:noFill/>
                  <a:ln>
                    <a:noFill/>
                  </a:ln>
                </c15:spPr>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8-312B-4B0E-AF1C-0CD5519685AC}"/>
            </c:ext>
          </c:extLst>
        </c:ser>
        <c:dLbls>
          <c:showLegendKey val="0"/>
          <c:showVal val="0"/>
          <c:showCatName val="0"/>
          <c:showSerName val="0"/>
          <c:showPercent val="0"/>
          <c:showBubbleSize val="0"/>
          <c:showLeaderLines val="0"/>
        </c:dLbls>
        <c:firstSliceAng val="0"/>
        <c:holeSize val="50"/>
      </c:doughnutChart>
      <c:spPr>
        <a:noFill/>
        <a:ln>
          <a:noFill/>
        </a:ln>
        <a:effectLst/>
      </c:spPr>
    </c:plotArea>
    <c:plotVisOnly val="1"/>
    <c:dispBlanksAs val="gap"/>
    <c:showDLblsOverMax val="0"/>
  </c:chart>
  <c:spPr>
    <a:noFill/>
    <a:ln>
      <a:noFill/>
    </a:ln>
    <a:effectLst/>
  </c:spPr>
  <c:txPr>
    <a:bodyPr/>
    <a:lstStyle/>
    <a:p>
      <a:pPr>
        <a:defRPr/>
      </a:pPr>
      <a:endParaRPr lang="en-PK"/>
    </a:p>
  </c:txPr>
  <c:externalData r:id="rId3">
    <c:autoUpdate val="0"/>
  </c:externalData>
</c:chartSpace>
</file>

<file path=ppt/charts/colors1.xml><?xml version="1.0" encoding="utf-8"?>
<cs:colorStyle xmlns:cs="http://schemas.microsoft.com/office/drawing/2012/chartStyle" xmlns:a="http://schemas.openxmlformats.org/drawingml/2006/main" meth="withinLinear" id="14">
  <a:schemeClr val="accent1"/>
</cs:colorStyle>
</file>

<file path=ppt/charts/colors2.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286">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330"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dataPoint>
  <cs:dataPoint3D>
    <cs:lnRef idx="0"/>
    <cs:fillRef idx="1">
      <cs:styleClr val="auto"/>
    </cs:fillRef>
    <cs:effectRef idx="0"/>
    <cs:fontRef idx="minor">
      <a:schemeClr val="tx1"/>
    </cs:fontRef>
  </cs:dataPoint3D>
  <cs:dataPointLine>
    <cs:lnRef idx="0">
      <cs:styleClr val="auto"/>
    </cs:lnRef>
    <cs:fillRef idx="1"/>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1"/>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charts/style2.xml><?xml version="1.0" encoding="utf-8"?>
<cs:chartStyle xmlns:cs="http://schemas.microsoft.com/office/drawing/2012/chartStyle" xmlns:a="http://schemas.openxmlformats.org/drawingml/2006/main" id="258">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lt1"/>
    </cs:fontRef>
    <cs:defRPr sz="1197" b="1"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0">
      <cs:styleClr val="auto"/>
    </cs:fillRef>
    <cs:effectRef idx="0"/>
    <cs:fontRef idx="minor">
      <a:schemeClr val="tx1"/>
    </cs:fontRef>
    <cs:spPr>
      <a:solidFill>
        <a:schemeClr val="phClr"/>
      </a:solidFill>
      <a:scene3d>
        <a:camera prst="orthographicFront"/>
        <a:lightRig rig="brightRoom" dir="t"/>
      </a:scene3d>
      <a:sp3d prstMaterial="flat">
        <a:bevelT w="50800" h="101600" prst="angle"/>
        <a:contourClr>
          <a:srgbClr val="000000"/>
        </a:contourClr>
      </a:sp3d>
    </cs:spPr>
  </cs:dataPoint>
  <cs:dataPoint3D>
    <cs:lnRef idx="0"/>
    <cs:fillRef idx="0">
      <cs:styleClr val="auto"/>
    </cs:fillRef>
    <cs:effectRef idx="0"/>
    <cs:fontRef idx="minor">
      <a:schemeClr val="tx1"/>
    </cs:fontRef>
    <cs:spPr>
      <a:solidFill>
        <a:schemeClr val="phClr"/>
      </a:solidFill>
      <a:ln w="19050">
        <a:solidFill>
          <a:schemeClr val="lt1"/>
        </a:solidFill>
      </a:ln>
    </cs:spPr>
  </cs:dataPoint3D>
  <cs:dataPointLine>
    <cs:lnRef idx="0">
      <cs:styleClr val="auto"/>
    </cs:lnRef>
    <cs:fillRef idx="0"/>
    <cs:effectRef idx="0"/>
    <cs:fontRef idx="minor">
      <a:schemeClr val="tx1"/>
    </cs:fontRef>
    <cs:spPr>
      <a:ln w="28575" cap="rnd">
        <a:solidFill>
          <a:schemeClr val="phClr"/>
        </a:solidFill>
        <a:round/>
      </a:ln>
    </cs:spPr>
  </cs:dataPointLine>
  <cs:dataPointMarker>
    <cs:lnRef idx="0"/>
    <cs:fillRef idx="0">
      <cs:styleClr val="auto"/>
    </cs:fillRef>
    <cs:effectRef idx="0"/>
    <cs:fontRef idx="minor">
      <a:schemeClr val="tx1"/>
    </cs:fontRef>
    <cs:spPr>
      <a:solidFill>
        <a:schemeClr val="phClr"/>
      </a:solidFill>
      <a:ln w="9525">
        <a:solidFill>
          <a:schemeClr val="lt1"/>
        </a:solidFill>
      </a:ln>
    </cs:spPr>
  </cs:dataPointMarker>
  <cs:dataPointMarkerLayout symbol="circle" size="6"/>
  <cs:dataPointWireframe>
    <cs:lnRef idx="0">
      <cs:styleClr val="auto"/>
    </cs:lnRef>
    <cs:fillRef idx="0"/>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1" i="0" kern="1200" cap="all" spc="50" baseline="0"/>
  </cs:title>
  <cs:trendline>
    <cs:lnRef idx="0">
      <cs:styleClr val="auto"/>
    </cs:lnRef>
    <cs:fillRef idx="0"/>
    <cs:effectRef idx="0"/>
    <cs:fontRef idx="minor">
      <a:schemeClr val="tx1"/>
    </cs:fontRef>
    <cs:spPr>
      <a:ln w="19050" cap="rnd">
        <a:solidFill>
          <a:schemeClr val="phClr"/>
        </a:solidFill>
        <a:prstDash val="sysDash"/>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diagrams/colors1.xml><?xml version="1.0" encoding="utf-8"?>
<dgm:colorsDef xmlns:dgm="http://schemas.openxmlformats.org/drawingml/2006/diagram" xmlns:a="http://schemas.openxmlformats.org/drawingml/2006/main" uniqueId="urn:microsoft.com/office/officeart/2005/8/colors/colorful5">
  <dgm:title val=""/>
  <dgm:desc val=""/>
  <dgm:catLst>
    <dgm:cat type="colorful" pri="10500"/>
  </dgm:catLst>
  <dgm:styleLbl name="node0">
    <dgm:fillClrLst meth="repeat">
      <a:schemeClr val="accent4"/>
    </dgm:fillClrLst>
    <dgm:linClrLst meth="repeat">
      <a:schemeClr val="lt1"/>
    </dgm:linClrLst>
    <dgm:effectClrLst/>
    <dgm:txLinClrLst/>
    <dgm:txFillClrLst/>
    <dgm:txEffectClrLst/>
  </dgm:styleLbl>
  <dgm:styleLbl name="node1">
    <dgm:fillClrLst>
      <a:schemeClr val="accent5"/>
      <a:schemeClr val="accent6"/>
    </dgm:fillClrLst>
    <dgm:linClrLst meth="repeat">
      <a:schemeClr val="lt1"/>
    </dgm:linClrLst>
    <dgm:effectClrLst/>
    <dgm:txLinClrLst/>
    <dgm:txFillClrLst/>
    <dgm:txEffectClrLst/>
  </dgm:styleLbl>
  <dgm:styleLbl name="alignNode1">
    <dgm:fillClrLst>
      <a:schemeClr val="accent5"/>
      <a:schemeClr val="accent6"/>
    </dgm:fillClrLst>
    <dgm:linClrLst>
      <a:schemeClr val="accent5"/>
      <a:schemeClr val="accent6"/>
    </dgm:linClrLst>
    <dgm:effectClrLst/>
    <dgm:txLinClrLst/>
    <dgm:txFillClrLst/>
    <dgm:txEffectClrLst/>
  </dgm:styleLbl>
  <dgm:styleLbl name="lnNode1">
    <dgm:fillClrLst>
      <a:schemeClr val="accent5"/>
      <a:schemeClr val="accent6"/>
    </dgm:fillClrLst>
    <dgm:linClrLst meth="repeat">
      <a:schemeClr val="lt1"/>
    </dgm:linClrLst>
    <dgm:effectClrLst/>
    <dgm:txLinClrLst/>
    <dgm:txFillClrLst/>
    <dgm:txEffectClrLst/>
  </dgm:styleLbl>
  <dgm:styleLbl name="vennNode1">
    <dgm:fillClrLst>
      <a:schemeClr val="accent5">
        <a:alpha val="50000"/>
      </a:schemeClr>
      <a:schemeClr val="accent6">
        <a:alpha val="50000"/>
      </a:schemeClr>
    </dgm:fillClrLst>
    <dgm:linClrLst meth="repeat">
      <a:schemeClr val="lt1"/>
    </dgm:linClrLst>
    <dgm:effectClrLst/>
    <dgm:txLinClrLst/>
    <dgm:txFillClrLst/>
    <dgm:txEffectClrLst/>
  </dgm:styleLbl>
  <dgm:styleLbl name="node2">
    <dgm:fillClrLst>
      <a:schemeClr val="accent6"/>
    </dgm:fillClrLst>
    <dgm:linClrLst meth="repeat">
      <a:schemeClr val="lt1"/>
    </dgm:linClrLst>
    <dgm:effectClrLst/>
    <dgm:txLinClrLst/>
    <dgm:txFillClrLst/>
    <dgm:txEffectClrLst/>
  </dgm:styleLbl>
  <dgm:styleLbl name="node3">
    <dgm:fillClrLst>
      <a:schemeClr val="accent1"/>
    </dgm:fillClrLst>
    <dgm:linClrLst meth="repeat">
      <a:schemeClr val="lt1"/>
    </dgm:linClrLst>
    <dgm:effectClrLst/>
    <dgm:txLinClrLst/>
    <dgm:txFillClrLst/>
    <dgm:txEffectClrLst/>
  </dgm:styleLbl>
  <dgm:styleLbl name="node4">
    <dgm:fillClrLst>
      <a:schemeClr val="accent2"/>
    </dgm:fillClrLst>
    <dgm:linClrLst meth="repeat">
      <a:schemeClr val="lt1"/>
    </dgm:linClrLst>
    <dgm:effectClrLst/>
    <dgm:txLinClrLst/>
    <dgm:txFillClrLst/>
    <dgm:txEffectClrLst/>
  </dgm:styleLbl>
  <dgm:styleLbl name="fgImgPlace1">
    <dgm:fillClrLst>
      <a:schemeClr val="accent5">
        <a:tint val="50000"/>
      </a:schemeClr>
      <a:schemeClr val="accent6">
        <a:tint val="50000"/>
      </a:schemeClr>
    </dgm:fillClrLst>
    <dgm:linClrLst meth="repeat">
      <a:schemeClr val="lt1"/>
    </dgm:linClrLst>
    <dgm:effectClrLst/>
    <dgm:txLinClrLst/>
    <dgm:txFillClrLst meth="repeat">
      <a:schemeClr val="lt1"/>
    </dgm:txFillClrLst>
    <dgm:txEffectClrLst/>
  </dgm:styleLbl>
  <dgm:styleLbl name="alignImgPlace1">
    <dgm:fillClrLst>
      <a:schemeClr val="accent5">
        <a:tint val="50000"/>
      </a:schemeClr>
      <a:schemeClr val="accent6">
        <a:tint val="20000"/>
      </a:schemeClr>
    </dgm:fillClrLst>
    <dgm:linClrLst meth="repeat">
      <a:schemeClr val="lt1"/>
    </dgm:linClrLst>
    <dgm:effectClrLst/>
    <dgm:txLinClrLst/>
    <dgm:txFillClrLst meth="repeat">
      <a:schemeClr val="lt1"/>
    </dgm:txFillClrLst>
    <dgm:txEffectClrLst/>
  </dgm:styleLbl>
  <dgm:styleLbl name="bgImgPlace1">
    <dgm:fillClrLst>
      <a:schemeClr val="accent5">
        <a:tint val="50000"/>
      </a:schemeClr>
      <a:schemeClr val="accent6">
        <a:tint val="20000"/>
      </a:schemeClr>
    </dgm:fillClrLst>
    <dgm:linClrLst meth="repeat">
      <a:schemeClr val="lt1"/>
    </dgm:linClrLst>
    <dgm:effectClrLst/>
    <dgm:txLinClrLst/>
    <dgm:txFillClrLst meth="repeat">
      <a:schemeClr val="lt1"/>
    </dgm:txFillClrLst>
    <dgm:txEffectClrLst/>
  </dgm:styleLbl>
  <dgm:styleLbl name="sibTrans2D1">
    <dgm:fillClrLst>
      <a:schemeClr val="accent5"/>
      <a:schemeClr val="accent6"/>
    </dgm:fillClrLst>
    <dgm:linClrLst meth="repeat">
      <a:schemeClr val="lt1"/>
    </dgm:linClrLst>
    <dgm:effectClrLst/>
    <dgm:txLinClrLst/>
    <dgm:txFillClrLst/>
    <dgm:txEffectClrLst/>
  </dgm:styleLbl>
  <dgm:styleLbl name="fgSibTrans2D1">
    <dgm:fillClrLst>
      <a:schemeClr val="accent5"/>
      <a:schemeClr val="accent6"/>
    </dgm:fillClrLst>
    <dgm:linClrLst meth="repeat">
      <a:schemeClr val="lt1"/>
    </dgm:linClrLst>
    <dgm:effectClrLst/>
    <dgm:txLinClrLst/>
    <dgm:txFillClrLst meth="repeat">
      <a:schemeClr val="lt1"/>
    </dgm:txFillClrLst>
    <dgm:txEffectClrLst/>
  </dgm:styleLbl>
  <dgm:styleLbl name="bgSibTrans2D1">
    <dgm:fillClrLst>
      <a:schemeClr val="accent5"/>
      <a:schemeClr val="accent6"/>
    </dgm:fillClrLst>
    <dgm:linClrLst meth="repeat">
      <a:schemeClr val="lt1"/>
    </dgm:linClrLst>
    <dgm:effectClrLst/>
    <dgm:txLinClrLst/>
    <dgm:txFillClrLst meth="repeat">
      <a:schemeClr val="lt1"/>
    </dgm:txFillClrLst>
    <dgm:txEffectClrLst/>
  </dgm:styleLbl>
  <dgm:styleLbl name="sibTrans1D1">
    <dgm:fillClrLst/>
    <dgm:linClrLst>
      <a:schemeClr val="accent5"/>
      <a:schemeClr val="accent6"/>
    </dgm:linClrLst>
    <dgm:effectClrLst/>
    <dgm:txLinClrLst/>
    <dgm:txFillClrLst meth="repeat">
      <a:schemeClr val="tx1"/>
    </dgm:txFillClrLst>
    <dgm:txEffectClrLst/>
  </dgm:styleLbl>
  <dgm:styleLbl name="callout">
    <dgm:fillClrLst meth="repeat">
      <a:schemeClr val="accent5"/>
    </dgm:fillClrLst>
    <dgm:linClrLst meth="repeat">
      <a:schemeClr val="accent5">
        <a:tint val="50000"/>
      </a:schemeClr>
    </dgm:linClrLst>
    <dgm:effectClrLst/>
    <dgm:txLinClrLst/>
    <dgm:txFillClrLst meth="repeat">
      <a:schemeClr val="tx1"/>
    </dgm:txFillClrLst>
    <dgm:txEffectClrLst/>
  </dgm:styleLbl>
  <dgm:styleLbl name="asst0">
    <dgm:fillClrLst meth="repeat">
      <a:schemeClr val="accent5"/>
    </dgm:fillClrLst>
    <dgm:linClrLst meth="repeat">
      <a:schemeClr val="lt1">
        <a:shade val="80000"/>
      </a:schemeClr>
    </dgm:linClrLst>
    <dgm:effectClrLst/>
    <dgm:txLinClrLst/>
    <dgm:txFillClrLst/>
    <dgm:txEffectClrLst/>
  </dgm:styleLbl>
  <dgm:styleLbl name="asst1">
    <dgm:fillClrLst meth="repeat">
      <a:schemeClr val="accent6"/>
    </dgm:fillClrLst>
    <dgm:linClrLst meth="repeat">
      <a:schemeClr val="lt1">
        <a:shade val="80000"/>
      </a:schemeClr>
    </dgm:linClrLst>
    <dgm:effectClrLst/>
    <dgm:txLinClrLst/>
    <dgm:txFillClrLst/>
    <dgm:txEffectClrLst/>
  </dgm:styleLbl>
  <dgm:styleLbl name="asst2">
    <dgm:fillClrLst>
      <a:schemeClr val="accent1"/>
    </dgm:fillClrLst>
    <dgm:linClrLst meth="repeat">
      <a:schemeClr val="lt1"/>
    </dgm:linClrLst>
    <dgm:effectClrLst/>
    <dgm:txLinClrLst/>
    <dgm:txFillClrLst/>
    <dgm:txEffectClrLst/>
  </dgm:styleLbl>
  <dgm:styleLbl name="asst3">
    <dgm:fillClrLst>
      <a:schemeClr val="accent2"/>
    </dgm:fillClrLst>
    <dgm:linClrLst meth="repeat">
      <a:schemeClr val="lt1"/>
    </dgm:linClrLst>
    <dgm:effectClrLst/>
    <dgm:txLinClrLst/>
    <dgm:txFillClrLst/>
    <dgm:txEffectClrLst/>
  </dgm:styleLbl>
  <dgm:styleLbl name="asst4">
    <dgm:fillClrLst>
      <a:schemeClr val="accent3"/>
    </dgm:fillClrLst>
    <dgm:linClrLst meth="repeat">
      <a:schemeClr val="lt1"/>
    </dgm:linClrLst>
    <dgm:effectClrLst/>
    <dgm:txLinClrLst/>
    <dgm:txFillClrLst/>
    <dgm:txEffectClrLst/>
  </dgm:styleLbl>
  <dgm:styleLbl name="parChTrans2D1">
    <dgm:fillClrLst meth="repeat">
      <a:schemeClr val="accent5"/>
    </dgm:fillClrLst>
    <dgm:linClrLst meth="repeat">
      <a:schemeClr val="lt1"/>
    </dgm:linClrLst>
    <dgm:effectClrLst/>
    <dgm:txLinClrLst/>
    <dgm:txFillClrLst meth="repeat">
      <a:schemeClr val="lt1"/>
    </dgm:txFillClrLst>
    <dgm:txEffectClrLst/>
  </dgm:styleLbl>
  <dgm:styleLbl name="parChTrans2D2">
    <dgm:fillClrLst meth="repeat">
      <a:schemeClr val="accent6"/>
    </dgm:fillClrLst>
    <dgm:linClrLst meth="repeat">
      <a:schemeClr val="lt1"/>
    </dgm:linClrLst>
    <dgm:effectClrLst/>
    <dgm:txLinClrLst/>
    <dgm:txFillClrLst/>
    <dgm:txEffectClrLst/>
  </dgm:styleLbl>
  <dgm:styleLbl name="parChTrans2D3">
    <dgm:fillClrLst meth="repeat">
      <a:schemeClr val="accent6"/>
    </dgm:fillClrLst>
    <dgm:linClrLst meth="repeat">
      <a:schemeClr val="lt1"/>
    </dgm:linClrLst>
    <dgm:effectClrLst/>
    <dgm:txLinClrLst/>
    <dgm:txFillClrLst/>
    <dgm:txEffectClrLst/>
  </dgm:styleLbl>
  <dgm:styleLbl name="parChTrans2D4">
    <dgm:fillClrLst meth="repeat">
      <a:schemeClr val="accent1"/>
    </dgm:fillClrLst>
    <dgm:linClrLst meth="repeat">
      <a:schemeClr val="lt1"/>
    </dgm:linClrLst>
    <dgm:effectClrLst/>
    <dgm:txLinClrLst/>
    <dgm:txFillClrLst meth="repeat">
      <a:schemeClr val="lt1"/>
    </dgm:txFillClrLst>
    <dgm:txEffectClrLst/>
  </dgm:styleLbl>
  <dgm:styleLbl name="parChTrans1D1">
    <dgm:fillClrLst meth="repeat">
      <a:schemeClr val="accent5"/>
    </dgm:fillClrLst>
    <dgm:linClrLst meth="repeat">
      <a:schemeClr val="accent5"/>
    </dgm:linClrLst>
    <dgm:effectClrLst/>
    <dgm:txLinClrLst/>
    <dgm:txFillClrLst meth="repeat">
      <a:schemeClr val="tx1"/>
    </dgm:txFillClrLst>
    <dgm:txEffectClrLst/>
  </dgm:styleLbl>
  <dgm:styleLbl name="parChTrans1D2">
    <dgm:fillClrLst meth="repeat">
      <a:schemeClr val="accent6">
        <a:tint val="90000"/>
      </a:schemeClr>
    </dgm:fillClrLst>
    <dgm:linClrLst meth="repeat">
      <a:schemeClr val="accent6"/>
    </dgm:linClrLst>
    <dgm:effectClrLst/>
    <dgm:txLinClrLst/>
    <dgm:txFillClrLst meth="repeat">
      <a:schemeClr val="tx1"/>
    </dgm:txFillClrLst>
    <dgm:txEffectClrLst/>
  </dgm:styleLbl>
  <dgm:styleLbl name="parChTrans1D3">
    <dgm:fillClrLst meth="repeat">
      <a:schemeClr val="accent6">
        <a:tint val="70000"/>
      </a:schemeClr>
    </dgm:fillClrLst>
    <dgm:linClrLst meth="repeat">
      <a:schemeClr val="accent1"/>
    </dgm:linClrLst>
    <dgm:effectClrLst/>
    <dgm:txLinClrLst/>
    <dgm:txFillClrLst meth="repeat">
      <a:schemeClr val="tx1"/>
    </dgm:txFillClrLst>
    <dgm:txEffectClrLst/>
  </dgm:styleLbl>
  <dgm:styleLbl name="parChTrans1D4">
    <dgm:fillClrLst meth="repeat">
      <a:schemeClr val="accent6">
        <a:tint val="50000"/>
      </a:schemeClr>
    </dgm:fillClrLst>
    <dgm:linClrLst meth="repeat">
      <a:schemeClr val="accent2"/>
    </dgm:linClrLst>
    <dgm:effectClrLst/>
    <dgm:txLinClrLst/>
    <dgm:txFillClrLst meth="repeat">
      <a:schemeClr val="tx1"/>
    </dgm:txFillClrLst>
    <dgm:txEffectClrLst/>
  </dgm:styleLbl>
  <dgm:styleLbl name="fgAcc1">
    <dgm:fillClrLst meth="repeat">
      <a:schemeClr val="lt1">
        <a:alpha val="90000"/>
      </a:schemeClr>
    </dgm:fillClrLst>
    <dgm:linClrLst>
      <a:schemeClr val="accent5"/>
      <a:schemeClr val="accent6"/>
    </dgm:linClrLst>
    <dgm:effectClrLst/>
    <dgm:txLinClrLst/>
    <dgm:txFillClrLst meth="repeat">
      <a:schemeClr val="dk1"/>
    </dgm:txFillClrLst>
    <dgm:txEffectClrLst/>
  </dgm:styleLbl>
  <dgm:styleLbl name="conFgAcc1">
    <dgm:fillClrLst meth="repeat">
      <a:schemeClr val="lt1">
        <a:alpha val="90000"/>
      </a:schemeClr>
    </dgm:fillClrLst>
    <dgm:linClrLst>
      <a:schemeClr val="accent5"/>
      <a:schemeClr val="accent6"/>
    </dgm:linClrLst>
    <dgm:effectClrLst/>
    <dgm:txLinClrLst/>
    <dgm:txFillClrLst meth="repeat">
      <a:schemeClr val="dk1"/>
    </dgm:txFillClrLst>
    <dgm:txEffectClrLst/>
  </dgm:styleLbl>
  <dgm:styleLbl name="alignAcc1">
    <dgm:fillClrLst meth="repeat">
      <a:schemeClr val="lt1">
        <a:alpha val="90000"/>
      </a:schemeClr>
    </dgm:fillClrLst>
    <dgm:linClrLst>
      <a:schemeClr val="accent5"/>
      <a:schemeClr val="accent6"/>
    </dgm:linClrLst>
    <dgm:effectClrLst/>
    <dgm:txLinClrLst/>
    <dgm:txFillClrLst meth="repeat">
      <a:schemeClr val="dk1"/>
    </dgm:txFillClrLst>
    <dgm:txEffectClrLst/>
  </dgm:styleLbl>
  <dgm:styleLbl name="trAlignAcc1">
    <dgm:fillClrLst meth="repeat">
      <a:schemeClr val="lt1">
        <a:alpha val="40000"/>
      </a:schemeClr>
    </dgm:fillClrLst>
    <dgm:linClrLst meth="repeat">
      <a:schemeClr val="accent5"/>
    </dgm:linClrLst>
    <dgm:effectClrLst/>
    <dgm:txLinClrLst/>
    <dgm:txFillClrLst meth="repeat">
      <a:schemeClr val="dk1"/>
    </dgm:txFillClrLst>
    <dgm:txEffectClrLst/>
  </dgm:styleLbl>
  <dgm:styleLbl name="bgAcc1">
    <dgm:fillClrLst meth="repeat">
      <a:schemeClr val="lt1">
        <a:alpha val="90000"/>
      </a:schemeClr>
    </dgm:fillClrLst>
    <dgm:linClrLst>
      <a:schemeClr val="accent5"/>
      <a:schemeClr val="accent6"/>
    </dgm:linClrLst>
    <dgm:effectClrLst/>
    <dgm:txLinClrLst/>
    <dgm:txFillClrLst meth="repeat">
      <a:schemeClr val="dk1"/>
    </dgm:txFillClrLst>
    <dgm:txEffectClrLst/>
  </dgm:styleLbl>
  <dgm:styleLbl name="solidFgAcc1">
    <dgm:fillClrLst meth="repeat">
      <a:schemeClr val="lt1"/>
    </dgm:fillClrLst>
    <dgm:linClrLst>
      <a:schemeClr val="accent5"/>
      <a:schemeClr val="accent6"/>
    </dgm:linClrLst>
    <dgm:effectClrLst/>
    <dgm:txLinClrLst/>
    <dgm:txFillClrLst meth="repeat">
      <a:schemeClr val="dk1"/>
    </dgm:txFillClrLst>
    <dgm:txEffectClrLst/>
  </dgm:styleLbl>
  <dgm:styleLbl name="solidAlignAcc1">
    <dgm:fillClrLst meth="repeat">
      <a:schemeClr val="lt1"/>
    </dgm:fillClrLst>
    <dgm:linClrLst>
      <a:schemeClr val="accent5"/>
      <a:schemeClr val="accent6"/>
    </dgm:linClrLst>
    <dgm:effectClrLst/>
    <dgm:txLinClrLst/>
    <dgm:txFillClrLst meth="repeat">
      <a:schemeClr val="dk1"/>
    </dgm:txFillClrLst>
    <dgm:txEffectClrLst/>
  </dgm:styleLbl>
  <dgm:styleLbl name="solidBgAcc1">
    <dgm:fillClrLst meth="repeat">
      <a:schemeClr val="lt1"/>
    </dgm:fillClrLst>
    <dgm:linClrLst>
      <a:schemeClr val="accent5"/>
      <a:schemeClr val="accent6"/>
    </dgm:linClrLst>
    <dgm:effectClrLst/>
    <dgm:txLinClrLst/>
    <dgm:txFillClrLst meth="repeat">
      <a:schemeClr val="dk1"/>
    </dgm:txFillClrLst>
    <dgm:txEffectClrLst/>
  </dgm:styleLbl>
  <dgm:styleLbl name="fgAccFollowNode1">
    <dgm:fillClrLst>
      <a:schemeClr val="accent5">
        <a:tint val="40000"/>
        <a:alpha val="90000"/>
      </a:schemeClr>
      <a:schemeClr val="accent6">
        <a:tint val="40000"/>
        <a:alpha val="90000"/>
      </a:schemeClr>
    </dgm:fillClrLst>
    <dgm:linClrLst>
      <a:schemeClr val="accent5">
        <a:tint val="40000"/>
        <a:alpha val="90000"/>
      </a:schemeClr>
      <a:schemeClr val="accent5">
        <a:tint val="40000"/>
        <a:alpha val="90000"/>
      </a:schemeClr>
    </dgm:linClrLst>
    <dgm:effectClrLst/>
    <dgm:txLinClrLst/>
    <dgm:txFillClrLst meth="repeat">
      <a:schemeClr val="dk1"/>
    </dgm:txFillClrLst>
    <dgm:txEffectClrLst/>
  </dgm:styleLbl>
  <dgm:styleLbl name="alignAccFollowNode1">
    <dgm:fillClrLst>
      <a:schemeClr val="accent5">
        <a:tint val="40000"/>
        <a:alpha val="90000"/>
      </a:schemeClr>
      <a:schemeClr val="accent6">
        <a:tint val="40000"/>
        <a:alpha val="90000"/>
      </a:schemeClr>
    </dgm:fillClrLst>
    <dgm:linClrLst>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bgAccFollowNode1">
    <dgm:fillClrLst>
      <a:schemeClr val="accent5">
        <a:tint val="40000"/>
        <a:alpha val="90000"/>
      </a:schemeClr>
      <a:schemeClr val="accent6">
        <a:tint val="40000"/>
        <a:alpha val="90000"/>
      </a:schemeClr>
    </dgm:fillClrLst>
    <dgm:linClrLst>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fgAcc0">
    <dgm:fillClrLst meth="repeat">
      <a:schemeClr val="lt1">
        <a:alpha val="90000"/>
      </a:schemeClr>
    </dgm:fillClrLst>
    <dgm:linClrLst>
      <a:schemeClr val="accent4"/>
    </dgm:linClrLst>
    <dgm:effectClrLst/>
    <dgm:txLinClrLst/>
    <dgm:txFillClrLst meth="repeat">
      <a:schemeClr val="dk1"/>
    </dgm:txFillClrLst>
    <dgm:txEffectClrLst/>
  </dgm:styleLbl>
  <dgm:styleLbl name="fgAcc2">
    <dgm:fillClrLst meth="repeat">
      <a:schemeClr val="lt1">
        <a:alpha val="90000"/>
      </a:schemeClr>
    </dgm:fillClrLst>
    <dgm:linClrLst>
      <a:schemeClr val="accent6"/>
    </dgm:linClrLst>
    <dgm:effectClrLst/>
    <dgm:txLinClrLst/>
    <dgm:txFillClrLst meth="repeat">
      <a:schemeClr val="dk1"/>
    </dgm:txFillClrLst>
    <dgm:txEffectClrLst/>
  </dgm:styleLbl>
  <dgm:styleLbl name="fgAcc3">
    <dgm:fillClrLst meth="repeat">
      <a:schemeClr val="lt1">
        <a:alpha val="90000"/>
      </a:schemeClr>
    </dgm:fillClrLst>
    <dgm:linClrLst>
      <a:schemeClr val="accent1"/>
    </dgm:linClrLst>
    <dgm:effectClrLst/>
    <dgm:txLinClrLst/>
    <dgm:txFillClrLst meth="repeat">
      <a:schemeClr val="dk1"/>
    </dgm:txFillClrLst>
    <dgm:txEffectClrLst/>
  </dgm:styleLbl>
  <dgm:styleLbl name="fgAcc4">
    <dgm:fillClrLst meth="repeat">
      <a:schemeClr val="lt1">
        <a:alpha val="90000"/>
      </a:schemeClr>
    </dgm:fillClrLst>
    <dgm:linClrLst>
      <a:schemeClr val="accent2"/>
    </dgm:linClrLst>
    <dgm:effectClrLst/>
    <dgm:txLinClrLst/>
    <dgm:txFillClrLst meth="repeat">
      <a:schemeClr val="dk1"/>
    </dgm:txFillClrLst>
    <dgm:txEffectClrLst/>
  </dgm:styleLbl>
  <dgm:styleLbl name="bgShp">
    <dgm:fillClrLst meth="repeat">
      <a:schemeClr val="accent5">
        <a:tint val="40000"/>
      </a:schemeClr>
    </dgm:fillClrLst>
    <dgm:linClrLst meth="repeat">
      <a:schemeClr val="dk1"/>
    </dgm:linClrLst>
    <dgm:effectClrLst/>
    <dgm:txLinClrLst/>
    <dgm:txFillClrLst meth="repeat">
      <a:schemeClr val="dk1"/>
    </dgm:txFillClrLst>
    <dgm:txEffectClrLst/>
  </dgm:styleLbl>
  <dgm:styleLbl name="dkBgShp">
    <dgm:fillClrLst meth="repeat">
      <a:schemeClr val="accent5">
        <a:shade val="90000"/>
      </a:schemeClr>
    </dgm:fillClrLst>
    <dgm:linClrLst meth="repeat">
      <a:schemeClr val="dk1"/>
    </dgm:linClrLst>
    <dgm:effectClrLst/>
    <dgm:txLinClrLst/>
    <dgm:txFillClrLst meth="repeat">
      <a:schemeClr val="lt1"/>
    </dgm:txFillClrLst>
    <dgm:txEffectClrLst/>
  </dgm:styleLbl>
  <dgm:styleLbl name="trBgShp">
    <dgm:fillClrLst meth="repeat">
      <a:schemeClr val="accent5">
        <a:tint val="50000"/>
        <a:alpha val="40000"/>
      </a:schemeClr>
    </dgm:fillClrLst>
    <dgm:linClrLst meth="repeat">
      <a:schemeClr val="accent5"/>
    </dgm:linClrLst>
    <dgm:effectClrLst/>
    <dgm:txLinClrLst/>
    <dgm:txFillClrLst meth="repeat">
      <a:schemeClr val="lt1"/>
    </dgm:txFillClrLst>
    <dgm:txEffectClrLst/>
  </dgm:styleLbl>
  <dgm:styleLbl name="fgShp">
    <dgm:fillClrLst meth="repeat">
      <a:schemeClr val="accent5">
        <a:tint val="40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68FC957F-24FC-4F24-A8B5-39B039AC0627}" type="doc">
      <dgm:prSet loTypeId="urn:microsoft.com/office/officeart/2011/layout/CircleProcess" loCatId="process" qsTypeId="urn:microsoft.com/office/officeart/2005/8/quickstyle/simple5" qsCatId="simple" csTypeId="urn:microsoft.com/office/officeart/2005/8/colors/colorful5" csCatId="colorful" phldr="1"/>
      <dgm:spPr/>
      <dgm:t>
        <a:bodyPr/>
        <a:lstStyle/>
        <a:p>
          <a:endParaRPr lang="en-US"/>
        </a:p>
      </dgm:t>
    </dgm:pt>
    <dgm:pt modelId="{93B8BBBA-839A-48A2-BEDD-96CBD596129D}">
      <dgm:prSet phldrT="[Text]"/>
      <dgm:spPr/>
      <dgm:t>
        <a:bodyPr/>
        <a:lstStyle/>
        <a:p>
          <a:r>
            <a:rPr lang="en-US" dirty="0"/>
            <a:t> </a:t>
          </a:r>
        </a:p>
      </dgm:t>
    </dgm:pt>
    <dgm:pt modelId="{A4B39930-B846-45C7-B770-23795AE3C77E}" type="parTrans" cxnId="{9E91ACDB-8480-4290-8B51-F901020FC7D6}">
      <dgm:prSet/>
      <dgm:spPr/>
      <dgm:t>
        <a:bodyPr/>
        <a:lstStyle/>
        <a:p>
          <a:endParaRPr lang="en-US"/>
        </a:p>
      </dgm:t>
    </dgm:pt>
    <dgm:pt modelId="{7F9ADBC5-6191-4489-A1FD-EB9F43A6A890}" type="sibTrans" cxnId="{9E91ACDB-8480-4290-8B51-F901020FC7D6}">
      <dgm:prSet/>
      <dgm:spPr/>
      <dgm:t>
        <a:bodyPr/>
        <a:lstStyle/>
        <a:p>
          <a:endParaRPr lang="en-US"/>
        </a:p>
      </dgm:t>
    </dgm:pt>
    <dgm:pt modelId="{E44CDF4E-CCED-4C59-9767-C29E043EA7F9}">
      <dgm:prSet phldrT="[Text]"/>
      <dgm:spPr/>
      <dgm:t>
        <a:bodyPr/>
        <a:lstStyle/>
        <a:p>
          <a:r>
            <a:rPr lang="en-US" dirty="0"/>
            <a:t> </a:t>
          </a:r>
        </a:p>
      </dgm:t>
    </dgm:pt>
    <dgm:pt modelId="{23F55E66-ACFF-4FF6-A26A-9AD36F305685}" type="parTrans" cxnId="{69C8C6D8-8D4C-4043-8F2C-78CA42DBE5BF}">
      <dgm:prSet/>
      <dgm:spPr/>
      <dgm:t>
        <a:bodyPr/>
        <a:lstStyle/>
        <a:p>
          <a:endParaRPr lang="en-US"/>
        </a:p>
      </dgm:t>
    </dgm:pt>
    <dgm:pt modelId="{437EA4A8-0103-41F9-A0FF-49CBB9AFCDB9}" type="sibTrans" cxnId="{69C8C6D8-8D4C-4043-8F2C-78CA42DBE5BF}">
      <dgm:prSet/>
      <dgm:spPr/>
      <dgm:t>
        <a:bodyPr/>
        <a:lstStyle/>
        <a:p>
          <a:endParaRPr lang="en-US"/>
        </a:p>
      </dgm:t>
    </dgm:pt>
    <dgm:pt modelId="{5E036342-9FAC-4D04-8B8B-8090EF1ED107}">
      <dgm:prSet phldrT="[Text]"/>
      <dgm:spPr/>
      <dgm:t>
        <a:bodyPr/>
        <a:lstStyle/>
        <a:p>
          <a:r>
            <a:rPr lang="en-US" dirty="0"/>
            <a:t> </a:t>
          </a:r>
        </a:p>
      </dgm:t>
    </dgm:pt>
    <dgm:pt modelId="{6EF24677-4199-4457-89DB-C05440C4C07C}" type="parTrans" cxnId="{33445D33-1309-410D-8570-B00C7A4CA3EC}">
      <dgm:prSet/>
      <dgm:spPr/>
      <dgm:t>
        <a:bodyPr/>
        <a:lstStyle/>
        <a:p>
          <a:endParaRPr lang="en-US"/>
        </a:p>
      </dgm:t>
    </dgm:pt>
    <dgm:pt modelId="{AB076A16-4993-446B-844E-3CC3782974B6}" type="sibTrans" cxnId="{33445D33-1309-410D-8570-B00C7A4CA3EC}">
      <dgm:prSet/>
      <dgm:spPr/>
      <dgm:t>
        <a:bodyPr/>
        <a:lstStyle/>
        <a:p>
          <a:endParaRPr lang="en-US"/>
        </a:p>
      </dgm:t>
    </dgm:pt>
    <dgm:pt modelId="{71FC0FCB-730D-4845-8992-8555F7514967}">
      <dgm:prSet/>
      <dgm:spPr/>
      <dgm:t>
        <a:bodyPr/>
        <a:lstStyle/>
        <a:p>
          <a:endParaRPr lang="en-US"/>
        </a:p>
      </dgm:t>
    </dgm:pt>
    <dgm:pt modelId="{3A4F245E-9035-47CA-8436-0AF189ADECF1}" type="parTrans" cxnId="{EE68C738-4329-4717-B60D-F4C50F0C7B91}">
      <dgm:prSet/>
      <dgm:spPr/>
      <dgm:t>
        <a:bodyPr/>
        <a:lstStyle/>
        <a:p>
          <a:endParaRPr lang="en-US"/>
        </a:p>
      </dgm:t>
    </dgm:pt>
    <dgm:pt modelId="{64643476-6552-4A0B-9252-A5461B1B6208}" type="sibTrans" cxnId="{EE68C738-4329-4717-B60D-F4C50F0C7B91}">
      <dgm:prSet/>
      <dgm:spPr/>
      <dgm:t>
        <a:bodyPr/>
        <a:lstStyle/>
        <a:p>
          <a:endParaRPr lang="en-US"/>
        </a:p>
      </dgm:t>
    </dgm:pt>
    <dgm:pt modelId="{8EA09D7E-1544-4011-8E8A-907F0F2D0467}" type="pres">
      <dgm:prSet presAssocID="{68FC957F-24FC-4F24-A8B5-39B039AC0627}" presName="Name0" presStyleCnt="0">
        <dgm:presLayoutVars>
          <dgm:chMax val="11"/>
          <dgm:chPref val="11"/>
          <dgm:dir/>
          <dgm:resizeHandles/>
        </dgm:presLayoutVars>
      </dgm:prSet>
      <dgm:spPr/>
    </dgm:pt>
    <dgm:pt modelId="{AF20F37E-EF17-4FDB-B0DB-07840F27B2A4}" type="pres">
      <dgm:prSet presAssocID="{71FC0FCB-730D-4845-8992-8555F7514967}" presName="Accent4" presStyleCnt="0"/>
      <dgm:spPr/>
    </dgm:pt>
    <dgm:pt modelId="{BBB3BE3C-2772-4E7E-B326-9810AEAEB314}" type="pres">
      <dgm:prSet presAssocID="{71FC0FCB-730D-4845-8992-8555F7514967}" presName="Accent" presStyleLbl="node1" presStyleIdx="0" presStyleCnt="4"/>
      <dgm:spPr/>
    </dgm:pt>
    <dgm:pt modelId="{554547A0-EA41-4D88-9D2D-782F63C8C8A6}" type="pres">
      <dgm:prSet presAssocID="{71FC0FCB-730D-4845-8992-8555F7514967}" presName="ParentBackground4" presStyleCnt="0"/>
      <dgm:spPr/>
    </dgm:pt>
    <dgm:pt modelId="{1089E960-967B-4641-A480-F8ADD30FD502}" type="pres">
      <dgm:prSet presAssocID="{71FC0FCB-730D-4845-8992-8555F7514967}" presName="ParentBackground" presStyleLbl="fgAcc1" presStyleIdx="0" presStyleCnt="4"/>
      <dgm:spPr/>
    </dgm:pt>
    <dgm:pt modelId="{8C922F67-D52A-46F9-8387-F31AF72A52BB}" type="pres">
      <dgm:prSet presAssocID="{71FC0FCB-730D-4845-8992-8555F7514967}" presName="Parent4" presStyleLbl="revTx" presStyleIdx="0" presStyleCnt="0">
        <dgm:presLayoutVars>
          <dgm:chMax val="1"/>
          <dgm:chPref val="1"/>
          <dgm:bulletEnabled val="1"/>
        </dgm:presLayoutVars>
      </dgm:prSet>
      <dgm:spPr/>
    </dgm:pt>
    <dgm:pt modelId="{ED161263-9148-47B8-B4CB-3D387658D6E6}" type="pres">
      <dgm:prSet presAssocID="{5E036342-9FAC-4D04-8B8B-8090EF1ED107}" presName="Accent3" presStyleCnt="0"/>
      <dgm:spPr/>
    </dgm:pt>
    <dgm:pt modelId="{1DCD2F2C-ABD1-4DAE-BA4F-1B9B7E4DCB89}" type="pres">
      <dgm:prSet presAssocID="{5E036342-9FAC-4D04-8B8B-8090EF1ED107}" presName="Accent" presStyleLbl="node1" presStyleIdx="1" presStyleCnt="4"/>
      <dgm:spPr/>
    </dgm:pt>
    <dgm:pt modelId="{9A3DCB4F-3DAF-488F-95EC-883B6A13B032}" type="pres">
      <dgm:prSet presAssocID="{5E036342-9FAC-4D04-8B8B-8090EF1ED107}" presName="ParentBackground3" presStyleCnt="0"/>
      <dgm:spPr/>
    </dgm:pt>
    <dgm:pt modelId="{6E1DFC14-5C3B-466A-AB89-25687DC8FC9A}" type="pres">
      <dgm:prSet presAssocID="{5E036342-9FAC-4D04-8B8B-8090EF1ED107}" presName="ParentBackground" presStyleLbl="fgAcc1" presStyleIdx="1" presStyleCnt="4"/>
      <dgm:spPr/>
    </dgm:pt>
    <dgm:pt modelId="{63AE46E5-BF38-4E65-8BFD-E8773ACD00EA}" type="pres">
      <dgm:prSet presAssocID="{5E036342-9FAC-4D04-8B8B-8090EF1ED107}" presName="Parent3" presStyleLbl="revTx" presStyleIdx="0" presStyleCnt="0">
        <dgm:presLayoutVars>
          <dgm:chMax val="1"/>
          <dgm:chPref val="1"/>
          <dgm:bulletEnabled val="1"/>
        </dgm:presLayoutVars>
      </dgm:prSet>
      <dgm:spPr/>
    </dgm:pt>
    <dgm:pt modelId="{0E9F1600-95B8-4E0B-836A-5915A691FE5D}" type="pres">
      <dgm:prSet presAssocID="{E44CDF4E-CCED-4C59-9767-C29E043EA7F9}" presName="Accent2" presStyleCnt="0"/>
      <dgm:spPr/>
    </dgm:pt>
    <dgm:pt modelId="{5A32ABD5-6549-4052-9FBC-D7B0DBBA4FB0}" type="pres">
      <dgm:prSet presAssocID="{E44CDF4E-CCED-4C59-9767-C29E043EA7F9}" presName="Accent" presStyleLbl="node1" presStyleIdx="2" presStyleCnt="4"/>
      <dgm:spPr/>
    </dgm:pt>
    <dgm:pt modelId="{D17DC259-7B72-4C0C-BBB1-099E575E8946}" type="pres">
      <dgm:prSet presAssocID="{E44CDF4E-CCED-4C59-9767-C29E043EA7F9}" presName="ParentBackground2" presStyleCnt="0"/>
      <dgm:spPr/>
    </dgm:pt>
    <dgm:pt modelId="{D04E09A1-4709-4DEE-A8B6-8ABF6A28492C}" type="pres">
      <dgm:prSet presAssocID="{E44CDF4E-CCED-4C59-9767-C29E043EA7F9}" presName="ParentBackground" presStyleLbl="fgAcc1" presStyleIdx="2" presStyleCnt="4"/>
      <dgm:spPr/>
    </dgm:pt>
    <dgm:pt modelId="{FBF59BD7-0ED9-4446-9C53-49089C1235DF}" type="pres">
      <dgm:prSet presAssocID="{E44CDF4E-CCED-4C59-9767-C29E043EA7F9}" presName="Parent2" presStyleLbl="revTx" presStyleIdx="0" presStyleCnt="0">
        <dgm:presLayoutVars>
          <dgm:chMax val="1"/>
          <dgm:chPref val="1"/>
          <dgm:bulletEnabled val="1"/>
        </dgm:presLayoutVars>
      </dgm:prSet>
      <dgm:spPr/>
    </dgm:pt>
    <dgm:pt modelId="{D71F1765-568A-43F0-B4EA-B1A48EFDAC7E}" type="pres">
      <dgm:prSet presAssocID="{93B8BBBA-839A-48A2-BEDD-96CBD596129D}" presName="Accent1" presStyleCnt="0"/>
      <dgm:spPr/>
    </dgm:pt>
    <dgm:pt modelId="{E74ECBA8-B0C0-4490-9BCD-2F6918BAE965}" type="pres">
      <dgm:prSet presAssocID="{93B8BBBA-839A-48A2-BEDD-96CBD596129D}" presName="Accent" presStyleLbl="node1" presStyleIdx="3" presStyleCnt="4"/>
      <dgm:spPr/>
    </dgm:pt>
    <dgm:pt modelId="{6716E296-5D79-46B3-9FA9-C087CCF94990}" type="pres">
      <dgm:prSet presAssocID="{93B8BBBA-839A-48A2-BEDD-96CBD596129D}" presName="ParentBackground1" presStyleCnt="0"/>
      <dgm:spPr/>
    </dgm:pt>
    <dgm:pt modelId="{51F1EAF6-79FC-41E4-AA05-F05B806A75F6}" type="pres">
      <dgm:prSet presAssocID="{93B8BBBA-839A-48A2-BEDD-96CBD596129D}" presName="ParentBackground" presStyleLbl="fgAcc1" presStyleIdx="3" presStyleCnt="4"/>
      <dgm:spPr/>
    </dgm:pt>
    <dgm:pt modelId="{763BF60D-EF22-48D5-8AD7-4267BE45D9FF}" type="pres">
      <dgm:prSet presAssocID="{93B8BBBA-839A-48A2-BEDD-96CBD596129D}" presName="Parent1" presStyleLbl="revTx" presStyleIdx="0" presStyleCnt="0">
        <dgm:presLayoutVars>
          <dgm:chMax val="1"/>
          <dgm:chPref val="1"/>
          <dgm:bulletEnabled val="1"/>
        </dgm:presLayoutVars>
      </dgm:prSet>
      <dgm:spPr/>
    </dgm:pt>
  </dgm:ptLst>
  <dgm:cxnLst>
    <dgm:cxn modelId="{BA70641C-061A-4E28-9B7D-0958B91ABD74}" type="presOf" srcId="{E44CDF4E-CCED-4C59-9767-C29E043EA7F9}" destId="{D04E09A1-4709-4DEE-A8B6-8ABF6A28492C}" srcOrd="0" destOrd="0" presId="urn:microsoft.com/office/officeart/2011/layout/CircleProcess"/>
    <dgm:cxn modelId="{EFE8D72E-959E-4E31-A3F1-3820476CE675}" type="presOf" srcId="{E44CDF4E-CCED-4C59-9767-C29E043EA7F9}" destId="{FBF59BD7-0ED9-4446-9C53-49089C1235DF}" srcOrd="1" destOrd="0" presId="urn:microsoft.com/office/officeart/2011/layout/CircleProcess"/>
    <dgm:cxn modelId="{33445D33-1309-410D-8570-B00C7A4CA3EC}" srcId="{68FC957F-24FC-4F24-A8B5-39B039AC0627}" destId="{5E036342-9FAC-4D04-8B8B-8090EF1ED107}" srcOrd="2" destOrd="0" parTransId="{6EF24677-4199-4457-89DB-C05440C4C07C}" sibTransId="{AB076A16-4993-446B-844E-3CC3782974B6}"/>
    <dgm:cxn modelId="{EE68C738-4329-4717-B60D-F4C50F0C7B91}" srcId="{68FC957F-24FC-4F24-A8B5-39B039AC0627}" destId="{71FC0FCB-730D-4845-8992-8555F7514967}" srcOrd="3" destOrd="0" parTransId="{3A4F245E-9035-47CA-8436-0AF189ADECF1}" sibTransId="{64643476-6552-4A0B-9252-A5461B1B6208}"/>
    <dgm:cxn modelId="{217BF25D-6E37-4433-A9A8-2765DC4CE95D}" type="presOf" srcId="{71FC0FCB-730D-4845-8992-8555F7514967}" destId="{8C922F67-D52A-46F9-8387-F31AF72A52BB}" srcOrd="1" destOrd="0" presId="urn:microsoft.com/office/officeart/2011/layout/CircleProcess"/>
    <dgm:cxn modelId="{F919E473-32BA-4223-A7C4-3DA1F07E4ED0}" type="presOf" srcId="{68FC957F-24FC-4F24-A8B5-39B039AC0627}" destId="{8EA09D7E-1544-4011-8E8A-907F0F2D0467}" srcOrd="0" destOrd="0" presId="urn:microsoft.com/office/officeart/2011/layout/CircleProcess"/>
    <dgm:cxn modelId="{E8EB059D-F9F0-47F9-A7BB-7B3015A9BF28}" type="presOf" srcId="{5E036342-9FAC-4D04-8B8B-8090EF1ED107}" destId="{63AE46E5-BF38-4E65-8BFD-E8773ACD00EA}" srcOrd="1" destOrd="0" presId="urn:microsoft.com/office/officeart/2011/layout/CircleProcess"/>
    <dgm:cxn modelId="{0A30499D-05A2-475A-8672-C60CF68BD1DC}" type="presOf" srcId="{5E036342-9FAC-4D04-8B8B-8090EF1ED107}" destId="{6E1DFC14-5C3B-466A-AB89-25687DC8FC9A}" srcOrd="0" destOrd="0" presId="urn:microsoft.com/office/officeart/2011/layout/CircleProcess"/>
    <dgm:cxn modelId="{F71495BE-E711-4E82-877C-917B13B2879A}" type="presOf" srcId="{93B8BBBA-839A-48A2-BEDD-96CBD596129D}" destId="{763BF60D-EF22-48D5-8AD7-4267BE45D9FF}" srcOrd="1" destOrd="0" presId="urn:microsoft.com/office/officeart/2011/layout/CircleProcess"/>
    <dgm:cxn modelId="{A3FEA9C0-1774-4FDC-9C5D-92C23790C5E1}" type="presOf" srcId="{93B8BBBA-839A-48A2-BEDD-96CBD596129D}" destId="{51F1EAF6-79FC-41E4-AA05-F05B806A75F6}" srcOrd="0" destOrd="0" presId="urn:microsoft.com/office/officeart/2011/layout/CircleProcess"/>
    <dgm:cxn modelId="{69C8C6D8-8D4C-4043-8F2C-78CA42DBE5BF}" srcId="{68FC957F-24FC-4F24-A8B5-39B039AC0627}" destId="{E44CDF4E-CCED-4C59-9767-C29E043EA7F9}" srcOrd="1" destOrd="0" parTransId="{23F55E66-ACFF-4FF6-A26A-9AD36F305685}" sibTransId="{437EA4A8-0103-41F9-A0FF-49CBB9AFCDB9}"/>
    <dgm:cxn modelId="{9E91ACDB-8480-4290-8B51-F901020FC7D6}" srcId="{68FC957F-24FC-4F24-A8B5-39B039AC0627}" destId="{93B8BBBA-839A-48A2-BEDD-96CBD596129D}" srcOrd="0" destOrd="0" parTransId="{A4B39930-B846-45C7-B770-23795AE3C77E}" sibTransId="{7F9ADBC5-6191-4489-A1FD-EB9F43A6A890}"/>
    <dgm:cxn modelId="{2CF66FE2-A316-476C-ABA8-0D5D7525E1A0}" type="presOf" srcId="{71FC0FCB-730D-4845-8992-8555F7514967}" destId="{1089E960-967B-4641-A480-F8ADD30FD502}" srcOrd="0" destOrd="0" presId="urn:microsoft.com/office/officeart/2011/layout/CircleProcess"/>
    <dgm:cxn modelId="{1655C7ED-EF07-4189-8EDA-DB63D67E23A4}" type="presParOf" srcId="{8EA09D7E-1544-4011-8E8A-907F0F2D0467}" destId="{AF20F37E-EF17-4FDB-B0DB-07840F27B2A4}" srcOrd="0" destOrd="0" presId="urn:microsoft.com/office/officeart/2011/layout/CircleProcess"/>
    <dgm:cxn modelId="{140C82BD-02F2-4F7B-9FC6-FEE5B6249FB6}" type="presParOf" srcId="{AF20F37E-EF17-4FDB-B0DB-07840F27B2A4}" destId="{BBB3BE3C-2772-4E7E-B326-9810AEAEB314}" srcOrd="0" destOrd="0" presId="urn:microsoft.com/office/officeart/2011/layout/CircleProcess"/>
    <dgm:cxn modelId="{EA5D01D7-6552-4591-A669-BBA3B0379ED1}" type="presParOf" srcId="{8EA09D7E-1544-4011-8E8A-907F0F2D0467}" destId="{554547A0-EA41-4D88-9D2D-782F63C8C8A6}" srcOrd="1" destOrd="0" presId="urn:microsoft.com/office/officeart/2011/layout/CircleProcess"/>
    <dgm:cxn modelId="{4651ECF2-9AAB-49B1-B5D3-CEB1AE9E99F4}" type="presParOf" srcId="{554547A0-EA41-4D88-9D2D-782F63C8C8A6}" destId="{1089E960-967B-4641-A480-F8ADD30FD502}" srcOrd="0" destOrd="0" presId="urn:microsoft.com/office/officeart/2011/layout/CircleProcess"/>
    <dgm:cxn modelId="{75248569-6793-4F36-AC96-CE47903211CD}" type="presParOf" srcId="{8EA09D7E-1544-4011-8E8A-907F0F2D0467}" destId="{8C922F67-D52A-46F9-8387-F31AF72A52BB}" srcOrd="2" destOrd="0" presId="urn:microsoft.com/office/officeart/2011/layout/CircleProcess"/>
    <dgm:cxn modelId="{6CF09772-D54A-471D-8AA9-4558C40B6BEC}" type="presParOf" srcId="{8EA09D7E-1544-4011-8E8A-907F0F2D0467}" destId="{ED161263-9148-47B8-B4CB-3D387658D6E6}" srcOrd="3" destOrd="0" presId="urn:microsoft.com/office/officeart/2011/layout/CircleProcess"/>
    <dgm:cxn modelId="{2F3EAC88-823D-465F-A602-DA6D39EEEF47}" type="presParOf" srcId="{ED161263-9148-47B8-B4CB-3D387658D6E6}" destId="{1DCD2F2C-ABD1-4DAE-BA4F-1B9B7E4DCB89}" srcOrd="0" destOrd="0" presId="urn:microsoft.com/office/officeart/2011/layout/CircleProcess"/>
    <dgm:cxn modelId="{79931325-AEBA-48F2-84B9-E12952D16264}" type="presParOf" srcId="{8EA09D7E-1544-4011-8E8A-907F0F2D0467}" destId="{9A3DCB4F-3DAF-488F-95EC-883B6A13B032}" srcOrd="4" destOrd="0" presId="urn:microsoft.com/office/officeart/2011/layout/CircleProcess"/>
    <dgm:cxn modelId="{574B0EE0-ACC7-409A-AC93-549A77B96836}" type="presParOf" srcId="{9A3DCB4F-3DAF-488F-95EC-883B6A13B032}" destId="{6E1DFC14-5C3B-466A-AB89-25687DC8FC9A}" srcOrd="0" destOrd="0" presId="urn:microsoft.com/office/officeart/2011/layout/CircleProcess"/>
    <dgm:cxn modelId="{4254E531-5FDD-42F9-8040-637FBCDFA32A}" type="presParOf" srcId="{8EA09D7E-1544-4011-8E8A-907F0F2D0467}" destId="{63AE46E5-BF38-4E65-8BFD-E8773ACD00EA}" srcOrd="5" destOrd="0" presId="urn:microsoft.com/office/officeart/2011/layout/CircleProcess"/>
    <dgm:cxn modelId="{A8ABBAB7-0D3F-4C25-AF3D-C011EC268D82}" type="presParOf" srcId="{8EA09D7E-1544-4011-8E8A-907F0F2D0467}" destId="{0E9F1600-95B8-4E0B-836A-5915A691FE5D}" srcOrd="6" destOrd="0" presId="urn:microsoft.com/office/officeart/2011/layout/CircleProcess"/>
    <dgm:cxn modelId="{4593E9F7-565C-41EB-8EE8-F74F840C8F38}" type="presParOf" srcId="{0E9F1600-95B8-4E0B-836A-5915A691FE5D}" destId="{5A32ABD5-6549-4052-9FBC-D7B0DBBA4FB0}" srcOrd="0" destOrd="0" presId="urn:microsoft.com/office/officeart/2011/layout/CircleProcess"/>
    <dgm:cxn modelId="{AF5D3C31-2ECA-4715-86CD-3ECFA9368E4E}" type="presParOf" srcId="{8EA09D7E-1544-4011-8E8A-907F0F2D0467}" destId="{D17DC259-7B72-4C0C-BBB1-099E575E8946}" srcOrd="7" destOrd="0" presId="urn:microsoft.com/office/officeart/2011/layout/CircleProcess"/>
    <dgm:cxn modelId="{D95DAABE-269C-4A80-9359-256542DFBA61}" type="presParOf" srcId="{D17DC259-7B72-4C0C-BBB1-099E575E8946}" destId="{D04E09A1-4709-4DEE-A8B6-8ABF6A28492C}" srcOrd="0" destOrd="0" presId="urn:microsoft.com/office/officeart/2011/layout/CircleProcess"/>
    <dgm:cxn modelId="{60B1CB36-72E6-47F4-AA9E-A11278B0AA4F}" type="presParOf" srcId="{8EA09D7E-1544-4011-8E8A-907F0F2D0467}" destId="{FBF59BD7-0ED9-4446-9C53-49089C1235DF}" srcOrd="8" destOrd="0" presId="urn:microsoft.com/office/officeart/2011/layout/CircleProcess"/>
    <dgm:cxn modelId="{79FB683F-F00A-44EA-9796-B9E4BFFA5E5E}" type="presParOf" srcId="{8EA09D7E-1544-4011-8E8A-907F0F2D0467}" destId="{D71F1765-568A-43F0-B4EA-B1A48EFDAC7E}" srcOrd="9" destOrd="0" presId="urn:microsoft.com/office/officeart/2011/layout/CircleProcess"/>
    <dgm:cxn modelId="{CDB008E6-96D3-4F8D-8623-FE475AF5DB12}" type="presParOf" srcId="{D71F1765-568A-43F0-B4EA-B1A48EFDAC7E}" destId="{E74ECBA8-B0C0-4490-9BCD-2F6918BAE965}" srcOrd="0" destOrd="0" presId="urn:microsoft.com/office/officeart/2011/layout/CircleProcess"/>
    <dgm:cxn modelId="{74A49F80-61AF-48F0-95C0-0A904453E91D}" type="presParOf" srcId="{8EA09D7E-1544-4011-8E8A-907F0F2D0467}" destId="{6716E296-5D79-46B3-9FA9-C087CCF94990}" srcOrd="10" destOrd="0" presId="urn:microsoft.com/office/officeart/2011/layout/CircleProcess"/>
    <dgm:cxn modelId="{89DC55B8-7E08-469B-8380-B4A641D2D17E}" type="presParOf" srcId="{6716E296-5D79-46B3-9FA9-C087CCF94990}" destId="{51F1EAF6-79FC-41E4-AA05-F05B806A75F6}" srcOrd="0" destOrd="0" presId="urn:microsoft.com/office/officeart/2011/layout/CircleProcess"/>
    <dgm:cxn modelId="{CC7CC971-FCCD-4FD7-8B79-440A1093F737}" type="presParOf" srcId="{8EA09D7E-1544-4011-8E8A-907F0F2D0467}" destId="{763BF60D-EF22-48D5-8AD7-4267BE45D9FF}" srcOrd="11" destOrd="0" presId="urn:microsoft.com/office/officeart/2011/layout/CircleProcess"/>
  </dgm:cxnLst>
  <dgm:bg/>
  <dgm:whole/>
  <dgm:extLst>
    <a:ext uri="http://schemas.microsoft.com/office/drawing/2008/diagram">
      <dsp:dataModelExt xmlns:dsp="http://schemas.microsoft.com/office/drawing/2008/diagram" relId="rId6" minVer="http://schemas.openxmlformats.org/drawingml/2006/diagram"/>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BBB3BE3C-2772-4E7E-B326-9810AEAEB314}">
      <dsp:nvSpPr>
        <dsp:cNvPr id="0" name=""/>
        <dsp:cNvSpPr/>
      </dsp:nvSpPr>
      <dsp:spPr>
        <a:xfrm>
          <a:off x="6933550" y="1988927"/>
          <a:ext cx="2075058" cy="2075164"/>
        </a:xfrm>
        <a:prstGeom prst="ellipse">
          <a:avLst/>
        </a:prstGeom>
        <a:gradFill rotWithShape="0">
          <a:gsLst>
            <a:gs pos="0">
              <a:schemeClr val="accent5">
                <a:hueOff val="0"/>
                <a:satOff val="0"/>
                <a:lumOff val="0"/>
                <a:alphaOff val="0"/>
                <a:satMod val="103000"/>
                <a:lumMod val="102000"/>
                <a:tint val="94000"/>
              </a:schemeClr>
            </a:gs>
            <a:gs pos="50000">
              <a:schemeClr val="accent5">
                <a:hueOff val="0"/>
                <a:satOff val="0"/>
                <a:lumOff val="0"/>
                <a:alphaOff val="0"/>
                <a:satMod val="110000"/>
                <a:lumMod val="100000"/>
                <a:shade val="100000"/>
              </a:schemeClr>
            </a:gs>
            <a:gs pos="100000">
              <a:schemeClr val="accent5">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1089E960-967B-4641-A480-F8ADD30FD502}">
      <dsp:nvSpPr>
        <dsp:cNvPr id="0" name=""/>
        <dsp:cNvSpPr/>
      </dsp:nvSpPr>
      <dsp:spPr>
        <a:xfrm>
          <a:off x="7002956" y="2058112"/>
          <a:ext cx="1937136" cy="1936796"/>
        </a:xfrm>
        <a:prstGeom prst="ellipse">
          <a:avLst/>
        </a:prstGeom>
        <a:solidFill>
          <a:schemeClr val="lt1">
            <a:alpha val="90000"/>
            <a:hueOff val="0"/>
            <a:satOff val="0"/>
            <a:lumOff val="0"/>
            <a:alphaOff val="0"/>
          </a:schemeClr>
        </a:solidFill>
        <a:ln w="6350" cap="flat" cmpd="sng" algn="ctr">
          <a:solidFill>
            <a:schemeClr val="accent5">
              <a:hueOff val="0"/>
              <a:satOff val="0"/>
              <a:lumOff val="0"/>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endParaRPr lang="en-US" sz="6500" kern="1200"/>
        </a:p>
      </dsp:txBody>
      <dsp:txXfrm>
        <a:off x="7279689" y="2334849"/>
        <a:ext cx="1383668" cy="1383321"/>
      </dsp:txXfrm>
    </dsp:sp>
    <dsp:sp modelId="{1DCD2F2C-ABD1-4DAE-BA4F-1B9B7E4DCB89}">
      <dsp:nvSpPr>
        <dsp:cNvPr id="0" name=""/>
        <dsp:cNvSpPr/>
      </dsp:nvSpPr>
      <dsp:spPr>
        <a:xfrm rot="2700000">
          <a:off x="4780170" y="1988781"/>
          <a:ext cx="2075092" cy="2075092"/>
        </a:xfrm>
        <a:prstGeom prst="teardrop">
          <a:avLst>
            <a:gd name="adj" fmla="val 100000"/>
          </a:avLst>
        </a:prstGeom>
        <a:gradFill rotWithShape="0">
          <a:gsLst>
            <a:gs pos="0">
              <a:schemeClr val="accent5">
                <a:hueOff val="-2451115"/>
                <a:satOff val="-3409"/>
                <a:lumOff val="-1307"/>
                <a:alphaOff val="0"/>
                <a:satMod val="103000"/>
                <a:lumMod val="102000"/>
                <a:tint val="94000"/>
              </a:schemeClr>
            </a:gs>
            <a:gs pos="50000">
              <a:schemeClr val="accent5">
                <a:hueOff val="-2451115"/>
                <a:satOff val="-3409"/>
                <a:lumOff val="-1307"/>
                <a:alphaOff val="0"/>
                <a:satMod val="110000"/>
                <a:lumMod val="100000"/>
                <a:shade val="100000"/>
              </a:schemeClr>
            </a:gs>
            <a:gs pos="100000">
              <a:schemeClr val="accent5">
                <a:hueOff val="-2451115"/>
                <a:satOff val="-3409"/>
                <a:lumOff val="-1307"/>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6E1DFC14-5C3B-466A-AB89-25687DC8FC9A}">
      <dsp:nvSpPr>
        <dsp:cNvPr id="0" name=""/>
        <dsp:cNvSpPr/>
      </dsp:nvSpPr>
      <dsp:spPr>
        <a:xfrm>
          <a:off x="4858491" y="2058112"/>
          <a:ext cx="1937136" cy="1936796"/>
        </a:xfrm>
        <a:prstGeom prst="ellipse">
          <a:avLst/>
        </a:prstGeom>
        <a:solidFill>
          <a:schemeClr val="lt1">
            <a:alpha val="90000"/>
            <a:hueOff val="0"/>
            <a:satOff val="0"/>
            <a:lumOff val="0"/>
            <a:alphaOff val="0"/>
          </a:schemeClr>
        </a:solidFill>
        <a:ln w="6350" cap="flat" cmpd="sng" algn="ctr">
          <a:solidFill>
            <a:schemeClr val="accent5">
              <a:hueOff val="-2451115"/>
              <a:satOff val="-3409"/>
              <a:lumOff val="-1307"/>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r>
            <a:rPr lang="en-US" sz="6500" kern="1200" dirty="0"/>
            <a:t> </a:t>
          </a:r>
        </a:p>
      </dsp:txBody>
      <dsp:txXfrm>
        <a:off x="5135225" y="2334849"/>
        <a:ext cx="1383668" cy="1383321"/>
      </dsp:txXfrm>
    </dsp:sp>
    <dsp:sp modelId="{5A32ABD5-6549-4052-9FBC-D7B0DBBA4FB0}">
      <dsp:nvSpPr>
        <dsp:cNvPr id="0" name=""/>
        <dsp:cNvSpPr/>
      </dsp:nvSpPr>
      <dsp:spPr>
        <a:xfrm rot="2700000">
          <a:off x="2644604" y="1988781"/>
          <a:ext cx="2075092" cy="2075092"/>
        </a:xfrm>
        <a:prstGeom prst="teardrop">
          <a:avLst>
            <a:gd name="adj" fmla="val 100000"/>
          </a:avLst>
        </a:prstGeom>
        <a:gradFill rotWithShape="0">
          <a:gsLst>
            <a:gs pos="0">
              <a:schemeClr val="accent5">
                <a:hueOff val="-4902230"/>
                <a:satOff val="-6819"/>
                <a:lumOff val="-2615"/>
                <a:alphaOff val="0"/>
                <a:satMod val="103000"/>
                <a:lumMod val="102000"/>
                <a:tint val="94000"/>
              </a:schemeClr>
            </a:gs>
            <a:gs pos="50000">
              <a:schemeClr val="accent5">
                <a:hueOff val="-4902230"/>
                <a:satOff val="-6819"/>
                <a:lumOff val="-2615"/>
                <a:alphaOff val="0"/>
                <a:satMod val="110000"/>
                <a:lumMod val="100000"/>
                <a:shade val="100000"/>
              </a:schemeClr>
            </a:gs>
            <a:gs pos="100000">
              <a:schemeClr val="accent5">
                <a:hueOff val="-4902230"/>
                <a:satOff val="-6819"/>
                <a:lumOff val="-2615"/>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D04E09A1-4709-4DEE-A8B6-8ABF6A28492C}">
      <dsp:nvSpPr>
        <dsp:cNvPr id="0" name=""/>
        <dsp:cNvSpPr/>
      </dsp:nvSpPr>
      <dsp:spPr>
        <a:xfrm>
          <a:off x="2714027" y="2058112"/>
          <a:ext cx="1937136" cy="1936796"/>
        </a:xfrm>
        <a:prstGeom prst="ellipse">
          <a:avLst/>
        </a:prstGeom>
        <a:solidFill>
          <a:schemeClr val="lt1">
            <a:alpha val="90000"/>
            <a:hueOff val="0"/>
            <a:satOff val="0"/>
            <a:lumOff val="0"/>
            <a:alphaOff val="0"/>
          </a:schemeClr>
        </a:solidFill>
        <a:ln w="6350" cap="flat" cmpd="sng" algn="ctr">
          <a:solidFill>
            <a:schemeClr val="accent5">
              <a:hueOff val="-4902230"/>
              <a:satOff val="-6819"/>
              <a:lumOff val="-2615"/>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r>
            <a:rPr lang="en-US" sz="6500" kern="1200" dirty="0"/>
            <a:t> </a:t>
          </a:r>
        </a:p>
      </dsp:txBody>
      <dsp:txXfrm>
        <a:off x="2990761" y="2334849"/>
        <a:ext cx="1383668" cy="1383321"/>
      </dsp:txXfrm>
    </dsp:sp>
    <dsp:sp modelId="{E74ECBA8-B0C0-4490-9BCD-2F6918BAE965}">
      <dsp:nvSpPr>
        <dsp:cNvPr id="0" name=""/>
        <dsp:cNvSpPr/>
      </dsp:nvSpPr>
      <dsp:spPr>
        <a:xfrm rot="2700000">
          <a:off x="500140" y="1988781"/>
          <a:ext cx="2075092" cy="2075092"/>
        </a:xfrm>
        <a:prstGeom prst="teardrop">
          <a:avLst>
            <a:gd name="adj" fmla="val 100000"/>
          </a:avLst>
        </a:prstGeom>
        <a:gradFill rotWithShape="0">
          <a:gsLst>
            <a:gs pos="0">
              <a:schemeClr val="accent5">
                <a:hueOff val="-7353344"/>
                <a:satOff val="-10228"/>
                <a:lumOff val="-3922"/>
                <a:alphaOff val="0"/>
                <a:satMod val="103000"/>
                <a:lumMod val="102000"/>
                <a:tint val="94000"/>
              </a:schemeClr>
            </a:gs>
            <a:gs pos="50000">
              <a:schemeClr val="accent5">
                <a:hueOff val="-7353344"/>
                <a:satOff val="-10228"/>
                <a:lumOff val="-3922"/>
                <a:alphaOff val="0"/>
                <a:satMod val="110000"/>
                <a:lumMod val="100000"/>
                <a:shade val="100000"/>
              </a:schemeClr>
            </a:gs>
            <a:gs pos="100000">
              <a:schemeClr val="accent5">
                <a:hueOff val="-7353344"/>
                <a:satOff val="-10228"/>
                <a:lumOff val="-3922"/>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51F1EAF6-79FC-41E4-AA05-F05B806A75F6}">
      <dsp:nvSpPr>
        <dsp:cNvPr id="0" name=""/>
        <dsp:cNvSpPr/>
      </dsp:nvSpPr>
      <dsp:spPr>
        <a:xfrm>
          <a:off x="569562" y="2058112"/>
          <a:ext cx="1937136" cy="1936796"/>
        </a:xfrm>
        <a:prstGeom prst="ellipse">
          <a:avLst/>
        </a:prstGeom>
        <a:solidFill>
          <a:schemeClr val="lt1">
            <a:alpha val="90000"/>
            <a:hueOff val="0"/>
            <a:satOff val="0"/>
            <a:lumOff val="0"/>
            <a:alphaOff val="0"/>
          </a:schemeClr>
        </a:solidFill>
        <a:ln w="6350" cap="flat" cmpd="sng" algn="ctr">
          <a:solidFill>
            <a:schemeClr val="accent5">
              <a:hueOff val="-7353344"/>
              <a:satOff val="-10228"/>
              <a:lumOff val="-3922"/>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r>
            <a:rPr lang="en-US" sz="6500" kern="1200" dirty="0"/>
            <a:t> </a:t>
          </a:r>
        </a:p>
      </dsp:txBody>
      <dsp:txXfrm>
        <a:off x="846296" y="2334849"/>
        <a:ext cx="1383668" cy="1383321"/>
      </dsp:txXfrm>
    </dsp:sp>
  </dsp:spTree>
</dsp:drawing>
</file>

<file path=ppt/diagrams/layout1.xml><?xml version="1.0" encoding="utf-8"?>
<dgm:layoutDef xmlns:dgm="http://schemas.openxmlformats.org/drawingml/2006/diagram" xmlns:a="http://schemas.openxmlformats.org/drawingml/2006/main" uniqueId="urn:microsoft.com/office/officeart/2011/layout/CircleProcess">
  <dgm:title val="Circle Process"/>
  <dgm:desc val="Use to show sequential steps in a process. Limited to eleven Level 1 shapes with an unlimited number of Level 2 shapes. Works best with small amounts of text. Unused text does not appear, but remains available if you switch layouts."/>
  <dgm:catLst>
    <dgm:cat type="process" pri="8500"/>
    <dgm:cat type="officeonline" pri="8500"/>
  </dgm:catLst>
  <dgm:sampData>
    <dgm:dataModel>
      <dgm:ptLst>
        <dgm:pt modelId="0" type="doc"/>
        <dgm:pt modelId="10">
          <dgm:prSet phldr="1"/>
        </dgm:pt>
        <dgm:pt modelId="20">
          <dgm:prSet phldr="1"/>
        </dgm:pt>
        <dgm:pt modelId="30">
          <dgm:prSet phldr="1"/>
        </dgm:pt>
      </dgm:ptLst>
      <dgm:cxnLst>
        <dgm:cxn modelId="40" srcId="0" destId="10" srcOrd="0" destOrd="0"/>
        <dgm:cxn modelId="50" srcId="0" destId="20" srcOrd="1" destOrd="0"/>
        <dgm:cxn modelId="60" srcId="0" destId="30" srcOrd="2" destOrd="0"/>
      </dgm:cxnLst>
      <dgm:bg/>
      <dgm:whole/>
    </dgm:dataModel>
  </dgm:sampData>
  <dgm:styleData>
    <dgm:dataModel>
      <dgm:ptLst>
        <dgm:pt modelId="0" type="doc"/>
        <dgm:pt modelId="10">
          <dgm:prSet phldr="1"/>
        </dgm:pt>
        <dgm:pt modelId="20">
          <dgm:prSet phldr="1"/>
        </dgm:pt>
      </dgm:ptLst>
      <dgm:cxnLst>
        <dgm:cxn modelId="30" srcId="0" destId="10" srcOrd="0" destOrd="0"/>
        <dgm:cxn modelId="40" srcId="0" destId="20" srcOrd="1" destOrd="0"/>
      </dgm:cxnLst>
      <dgm:bg/>
      <dgm:whole/>
    </dgm:dataModel>
  </dgm:styleData>
  <dgm:clrData>
    <dgm:dataModel>
      <dgm:ptLst>
        <dgm:pt modelId="0" type="doc"/>
        <dgm:pt modelId="10">
          <dgm:prSet phldr="1"/>
        </dgm:pt>
        <dgm:pt modelId="20">
          <dgm:prSet phldr="1"/>
        </dgm:pt>
        <dgm:pt modelId="30">
          <dgm:prSet phldr="1"/>
        </dgm:pt>
        <dgm:pt modelId="40">
          <dgm:prSet phldr="1"/>
        </dgm:pt>
      </dgm:ptLst>
      <dgm:cxnLst>
        <dgm:cxn modelId="50" srcId="0" destId="10" srcOrd="0" destOrd="0"/>
        <dgm:cxn modelId="60" srcId="0" destId="20" srcOrd="1" destOrd="0"/>
        <dgm:cxn modelId="70" srcId="0" destId="30" srcOrd="2" destOrd="0"/>
        <dgm:cxn modelId="80" srcId="0" destId="40" srcOrd="3" destOrd="0"/>
      </dgm:cxnLst>
      <dgm:bg/>
      <dgm:whole/>
    </dgm:dataModel>
  </dgm:clrData>
  <dgm:layoutNode name="Name0">
    <dgm:varLst>
      <dgm:chMax val="11"/>
      <dgm:chPref val="11"/>
      <dgm:dir/>
      <dgm:resizeHandles/>
    </dgm:varLst>
    <dgm:shape xmlns:r="http://schemas.openxmlformats.org/officeDocument/2006/relationships" r:blip="">
      <dgm:adjLst/>
    </dgm:shape>
    <dgm:choose name="Name1">
      <dgm:if name="Name2" func="var" arg="dir" op="equ" val="norm">
        <dgm:choose name="Name3">
          <dgm:if name="Name4"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5"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l" for="ch" forName="Parent2" refType="w" fact="0.6249"/>
              <dgm:constr type="t" for="ch" forName="Parent2" refType="h" fact="0.2022"/>
              <dgm:constr type="w" for="ch" forName="Parent2" refType="w" fact="0.3001"/>
              <dgm:constr type="h" for="ch" forName="Parent2" refType="h" fact="0.3799"/>
              <dgm:constr type="l" for="ch" forName="Parent1" refType="w" fact="0.1597"/>
              <dgm:constr type="t" for="ch" forName="Parent1" refType="h" fact="0.2022"/>
              <dgm:constr type="w" for="ch" forName="Parent1" refType="w" fact="0.3001"/>
              <dgm:constr type="h" for="ch" forName="Parent1" refType="h" fact="0.3799"/>
              <dgm:constr type="l" for="ch" forName="Accent2" refType="w" fact="0.5498"/>
              <dgm:constr type="t" for="ch" forName="Accent2" refType="h" fact="0.1072"/>
              <dgm:constr type="w" for="ch" forName="Accent2" refType="w" fact="0.4502"/>
              <dgm:constr type="h" for="ch" forName="Accent2" refType="h" fact="0.5699"/>
              <dgm:constr type="l" for="ch" forName="ParentBackground2" refType="w" fact="0.5648"/>
              <dgm:constr type="t" for="ch" forName="ParentBackground2" refType="h" fact="0.1262"/>
              <dgm:constr type="w" for="ch" forName="ParentBackground2" refType="w" fact="0.4201"/>
              <dgm:constr type="h" for="ch" forName="ParentBackground2" refType="h" fact="0.5319"/>
              <dgm:constr type="l" for="ch" forName="Child2" refType="w" fact="0.5648"/>
              <dgm:constr type="t" for="ch" forName="Child2" refType="h" fact="0.6876"/>
              <dgm:constr type="w" for="ch" forName="Child2" refType="w" fact="0.4201"/>
              <dgm:constr type="h" for="ch" forName="Child2" refType="h" fact="0.3124"/>
              <dgm:constr type="l" for="ch" forName="Accent1" refType="w" fact="-0.0086"/>
              <dgm:constr type="t" for="ch" forName="Accent1" refType="h" fact="-0.0109"/>
              <dgm:constr type="w" for="ch" forName="Accent1" refType="w" fact="0.6367"/>
              <dgm:constr type="h" for="ch" forName="Accent1" refType="h" fact="0.806"/>
              <dgm:constr type="l" for="ch" forName="ParentBackground1" refType="w" fact="0.0997"/>
              <dgm:constr type="t" for="ch" forName="ParentBackground1" refType="h" fact="0.1262"/>
              <dgm:constr type="w" for="ch" forName="ParentBackground1" refType="w" fact="0.4201"/>
              <dgm:constr type="h" for="ch" forName="ParentBackground1" refType="h" fact="0.5319"/>
              <dgm:constr type="l" for="ch" forName="Child1" refType="w" fact="0.0997"/>
              <dgm:constr type="t" for="ch" forName="Child1" refType="h" fact="0.6876"/>
              <dgm:constr type="w" for="ch" forName="Child1" refType="w" fact="0.4201"/>
              <dgm:constr type="h" for="ch" forName="Child1" refType="h" fact="0.3124"/>
            </dgm:constrLst>
          </dgm:if>
          <dgm:if name="Name6"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l" for="ch" forName="Parent3" refType="w" fact="0.744"/>
              <dgm:constr type="t" for="ch" forName="Parent3" refType="h" fact="0.2022"/>
              <dgm:constr type="w" for="ch" forName="Parent3" refType="w" fact="0.2048"/>
              <dgm:constr type="h" for="ch" forName="Parent3" refType="h" fact="0.3799"/>
              <dgm:constr type="l" for="ch" forName="Parent2" refType="w" fact="0.4265"/>
              <dgm:constr type="t" for="ch" forName="Parent2" refType="h" fact="0.2022"/>
              <dgm:constr type="w" for="ch" forName="Parent2" refType="w" fact="0.2048"/>
              <dgm:constr type="h" for="ch" forName="Parent2" refType="h" fact="0.3799"/>
              <dgm:constr type="l" for="ch" forName="Parent1" refType="w" fact="0.109"/>
              <dgm:constr type="t" for="ch" forName="Parent1" refType="h" fact="0.2022"/>
              <dgm:constr type="w" for="ch" forName="Parent1" refType="w" fact="0.2048"/>
              <dgm:constr type="h" for="ch" forName="Parent1" refType="h" fact="0.3799"/>
              <dgm:constr type="l" for="ch" forName="Accent3" refType="w" fact="0.6928"/>
              <dgm:constr type="t" for="ch" forName="Accent3" refType="h" fact="0.1072"/>
              <dgm:constr type="w" for="ch" forName="Accent3" refType="w" fact="0.3072"/>
              <dgm:constr type="h" for="ch" forName="Accent3" refType="h" fact="0.5699"/>
              <dgm:constr type="l" for="ch" forName="ParentBackground3" refType="w" fact="0.703"/>
              <dgm:constr type="t" for="ch" forName="ParentBackground3" refType="h" fact="0.1262"/>
              <dgm:constr type="w" for="ch" forName="ParentBackground3" refType="w" fact="0.2868"/>
              <dgm:constr type="h" for="ch" forName="ParentBackground3" refType="h" fact="0.5319"/>
              <dgm:constr type="l" for="ch" forName="Child3" refType="w" fact="0.703"/>
              <dgm:constr type="t" for="ch" forName="Child3" refType="h" fact="0.6876"/>
              <dgm:constr type="w" for="ch" forName="Child3" refType="w" fact="0.2868"/>
              <dgm:constr type="h" for="ch" forName="Child3" refType="h" fact="0.3124"/>
              <dgm:constr type="l" for="ch" forName="Accent2" refType="w" fact="0.3122"/>
              <dgm:constr type="t" for="ch" forName="Accent2" refType="h" fact="-0.0109"/>
              <dgm:constr type="w" for="ch" forName="Accent2" refType="w" fact="0.4334"/>
              <dgm:constr type="h" for="ch" forName="Accent2" refType="h" fact="0.806"/>
              <dgm:constr type="l" for="ch" forName="ParentBackground2" refType="w" fact="0.3855"/>
              <dgm:constr type="t" for="ch" forName="ParentBackground2" refType="h" fact="0.1262"/>
              <dgm:constr type="w" for="ch" forName="ParentBackground2" refType="w" fact="0.2868"/>
              <dgm:constr type="h" for="ch" forName="ParentBackground2" refType="h" fact="0.5319"/>
              <dgm:constr type="l" for="ch" forName="Child2" refType="w" fact="0.3855"/>
              <dgm:constr type="t" for="ch" forName="Child2" refType="h" fact="0.6876"/>
              <dgm:constr type="w" for="ch" forName="Child2" refType="w" fact="0.2868"/>
              <dgm:constr type="h" for="ch" forName="Child2" refType="h" fact="0.3124"/>
              <dgm:constr type="l" for="ch" forName="Accent1" refType="w" fact="-0.0053"/>
              <dgm:constr type="t" for="ch" forName="Accent1" refType="h" fact="-0.0109"/>
              <dgm:constr type="w" for="ch" forName="Accent1" refType="w" fact="0.4334"/>
              <dgm:constr type="h" for="ch" forName="Accent1" refType="h" fact="0.806"/>
              <dgm:constr type="l" for="ch" forName="ParentBackground1" refType="w" fact="0.068"/>
              <dgm:constr type="t" for="ch" forName="ParentBackground1" refType="h" fact="0.1262"/>
              <dgm:constr type="w" for="ch" forName="ParentBackground1" refType="w" fact="0.2868"/>
              <dgm:constr type="h" for="ch" forName="ParentBackground1" refType="h" fact="0.5319"/>
              <dgm:constr type="l" for="ch" forName="Child1" refType="w" fact="0.068"/>
              <dgm:constr type="t" for="ch" forName="Child1" refType="h" fact="0.6876"/>
              <dgm:constr type="w" for="ch" forName="Child1" refType="w" fact="0.2868"/>
              <dgm:constr type="h" for="ch" forName="Child1" refType="h" fact="0.3124"/>
            </dgm:constrLst>
          </dgm:if>
          <dgm:if name="Name7"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l" for="ch" forName="Parent4" refType="w" fact="0.8057"/>
              <dgm:constr type="t" for="ch" forName="Parent4" refType="h" fact="0.2022"/>
              <dgm:constr type="w" for="ch" forName="Parent4" refType="w" fact="0.1555"/>
              <dgm:constr type="h" for="ch" forName="Parent4" refType="h" fact="0.3799"/>
              <dgm:constr type="l" for="ch" forName="Parent3" refType="w" fact="0.5647"/>
              <dgm:constr type="t" for="ch" forName="Parent3" refType="h" fact="0.2022"/>
              <dgm:constr type="w" for="ch" forName="Parent3" refType="w" fact="0.1555"/>
              <dgm:constr type="h" for="ch" forName="Parent3" refType="h" fact="0.3799"/>
              <dgm:constr type="l" for="ch" forName="Parent2" refType="w" fact="0.3237"/>
              <dgm:constr type="t" for="ch" forName="Parent2" refType="h" fact="0.2022"/>
              <dgm:constr type="w" for="ch" forName="Parent2" refType="w" fact="0.1555"/>
              <dgm:constr type="h" for="ch" forName="Parent2" refType="h" fact="0.3799"/>
              <dgm:constr type="l" for="ch" forName="Parent1" refType="w" fact="0.0827"/>
              <dgm:constr type="t" for="ch" forName="Parent1" refType="h" fact="0.2022"/>
              <dgm:constr type="w" for="ch" forName="Parent1" refType="w" fact="0.1555"/>
              <dgm:constr type="h" for="ch" forName="Parent1" refType="h" fact="0.3799"/>
              <dgm:constr type="l" for="ch" forName="Accent4" refType="w" fact="0.7668"/>
              <dgm:constr type="t" for="ch" forName="Accent4" refType="h" fact="0.1072"/>
              <dgm:constr type="w" for="ch" forName="Accent4" refType="w" fact="0.2332"/>
              <dgm:constr type="h" for="ch" forName="Accent4" refType="h" fact="0.5699"/>
              <dgm:constr type="l" for="ch" forName="ParentBackground4" refType="w" fact="0.7746"/>
              <dgm:constr type="t" for="ch" forName="ParentBackground4" refType="h" fact="0.1262"/>
              <dgm:constr type="w" for="ch" forName="ParentBackground4" refType="w" fact="0.2177"/>
              <dgm:constr type="h" for="ch" forName="ParentBackground4" refType="h" fact="0.5319"/>
              <dgm:constr type="l" for="ch" forName="Child4" refType="w" fact="0.7746"/>
              <dgm:constr type="t" for="ch" forName="Child4" refType="h" fact="0.6876"/>
              <dgm:constr type="w" for="ch" forName="Child4" refType="w" fact="0.2177"/>
              <dgm:constr type="h" for="ch" forName="Child4" refType="h" fact="0.3124"/>
              <dgm:constr type="l" for="ch" forName="Accent3" refType="w" fact="0.4765"/>
              <dgm:constr type="t" for="ch" forName="Accent3" refType="h" fact="-0.0109"/>
              <dgm:constr type="w" for="ch" forName="Accent3" refType="w" fact="0.3298"/>
              <dgm:constr type="h" for="ch" forName="Accent3" refType="h" fact="0.806"/>
              <dgm:constr type="l" for="ch" forName="ParentBackground3" refType="w" fact="0.5336"/>
              <dgm:constr type="t" for="ch" forName="ParentBackground3" refType="h" fact="0.1262"/>
              <dgm:constr type="w" for="ch" forName="ParentBackground3" refType="w" fact="0.2177"/>
              <dgm:constr type="h" for="ch" forName="ParentBackground3" refType="h" fact="0.5319"/>
              <dgm:constr type="l" for="ch" forName="Child3" refType="w" fact="0.5336"/>
              <dgm:constr type="t" for="ch" forName="Child3" refType="h" fact="0.6876"/>
              <dgm:constr type="w" for="ch" forName="Child3" refType="w" fact="0.2177"/>
              <dgm:constr type="h" for="ch" forName="Child3" refType="h" fact="0.3124"/>
              <dgm:constr type="l" for="ch" forName="Accent2" refType="w" fact="0.2365"/>
              <dgm:constr type="t" for="ch" forName="Accent2" refType="h" fact="-0.0109"/>
              <dgm:constr type="w" for="ch" forName="Accent2" refType="w" fact="0.3298"/>
              <dgm:constr type="h" for="ch" forName="Accent2" refType="h" fact="0.806"/>
              <dgm:constr type="l" for="ch" forName="ParentBackground2" refType="w" fact="0.2926"/>
              <dgm:constr type="t" for="ch" forName="ParentBackground2" refType="h" fact="0.1262"/>
              <dgm:constr type="w" for="ch" forName="ParentBackground2" refType="w" fact="0.2177"/>
              <dgm:constr type="h" for="ch" forName="ParentBackground2" refType="h" fact="0.5319"/>
              <dgm:constr type="l" for="ch" forName="Child2" refType="w" fact="0.2926"/>
              <dgm:constr type="t" for="ch" forName="Child2" refType="h" fact="0.6876"/>
              <dgm:constr type="w" for="ch" forName="Child2" refType="w" fact="0.2177"/>
              <dgm:constr type="h" for="ch" forName="Child2" refType="h" fact="0.3124"/>
              <dgm:constr type="l" for="ch" forName="Accent1" refType="w" fact="-0.0045"/>
              <dgm:constr type="t" for="ch" forName="Accent1" refType="h" fact="-0.0109"/>
              <dgm:constr type="w" for="ch" forName="Accent1" refType="w" fact="0.3298"/>
              <dgm:constr type="h" for="ch" forName="Accent1" refType="h" fact="0.806"/>
              <dgm:constr type="l" for="ch" forName="ParentBackground1" refType="w" fact="0.0516"/>
              <dgm:constr type="t" for="ch" forName="ParentBackground1" refType="h" fact="0.1262"/>
              <dgm:constr type="w" for="ch" forName="ParentBackground1" refType="w" fact="0.2177"/>
              <dgm:constr type="h" for="ch" forName="ParentBackground1" refType="h" fact="0.5319"/>
              <dgm:constr type="l" for="ch" forName="Child1" refType="w" fact="0.0516"/>
              <dgm:constr type="t" for="ch" forName="Child1" refType="h" fact="0.6876"/>
              <dgm:constr type="w" for="ch" forName="Child1" refType="w" fact="0.2177"/>
              <dgm:constr type="h" for="ch" forName="Child1" refType="h" fact="0.3124"/>
            </dgm:constrLst>
          </dgm:if>
          <dgm:if name="Name8"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l" for="ch" forName="Parent5" refType="w" fact="0.8434"/>
              <dgm:constr type="t" for="ch" forName="Parent5" refType="h" fact="0.2022"/>
              <dgm:constr type="w" for="ch" forName="Parent5" refType="w" fact="0.1253"/>
              <dgm:constr type="h" for="ch" forName="Parent5" refType="h" fact="0.3799"/>
              <dgm:constr type="l" for="ch" forName="Parent4" refType="w" fact="0.6492"/>
              <dgm:constr type="t" for="ch" forName="Parent4" refType="h" fact="0.2022"/>
              <dgm:constr type="w" for="ch" forName="Parent4" refType="w" fact="0.1253"/>
              <dgm:constr type="h" for="ch" forName="Parent4" refType="h" fact="0.3799"/>
              <dgm:constr type="l" for="ch" forName="Parent3" refType="w" fact="0.455"/>
              <dgm:constr type="t" for="ch" forName="Parent3" refType="h" fact="0.2022"/>
              <dgm:constr type="w" for="ch" forName="Parent3" refType="w" fact="0.1253"/>
              <dgm:constr type="h" for="ch" forName="Parent3" refType="h" fact="0.3799"/>
              <dgm:constr type="l" for="ch" forName="Parent2" refType="w" fact="0.2609"/>
              <dgm:constr type="t" for="ch" forName="Parent2" refType="h" fact="0.2022"/>
              <dgm:constr type="w" for="ch" forName="Parent2" refType="w" fact="0.1253"/>
              <dgm:constr type="h" for="ch" forName="Parent2" refType="h" fact="0.3799"/>
              <dgm:constr type="l" for="ch" forName="Parent1" refType="w" fact="0.0667"/>
              <dgm:constr type="t" for="ch" forName="Parent1" refType="h" fact="0.2022"/>
              <dgm:constr type="w" for="ch" forName="Parent1" refType="w" fact="0.1253"/>
              <dgm:constr type="h" for="ch" forName="Parent1" refType="h" fact="0.3799"/>
              <dgm:constr type="l" for="ch" forName="Accent5" refType="w" fact="0.8121"/>
              <dgm:constr type="t" for="ch" forName="Accent5" refType="h" fact="0.1072"/>
              <dgm:constr type="w" for="ch" forName="Accent5" refType="w" fact="0.1879"/>
              <dgm:constr type="h" for="ch" forName="Accent5" refType="h" fact="0.5699"/>
              <dgm:constr type="l" for="ch" forName="ParentBackground5" refType="w" fact="0.8183"/>
              <dgm:constr type="t" for="ch" forName="ParentBackground5" refType="h" fact="0.1262"/>
              <dgm:constr type="w" for="ch" forName="ParentBackground5" refType="w" fact="0.1754"/>
              <dgm:constr type="h" for="ch" forName="ParentBackground5" refType="h" fact="0.5319"/>
              <dgm:constr type="l" for="ch" forName="Child5" refType="w" fact="0.8183"/>
              <dgm:constr type="t" for="ch" forName="Child5" refType="h" fact="0.6876"/>
              <dgm:constr type="w" for="ch" forName="Child5" refType="w" fact="0.1754"/>
              <dgm:constr type="h" for="ch" forName="Child5" refType="h" fact="0.3124"/>
              <dgm:constr type="l" for="ch" forName="Accent4" refType="w" fact="0.5789"/>
              <dgm:constr type="t" for="ch" forName="Accent4" refType="h" fact="-0.0109"/>
              <dgm:constr type="w" for="ch" forName="Accent4" refType="w" fact="0.2657"/>
              <dgm:constr type="h" for="ch" forName="Accent4" refType="h" fact="0.806"/>
              <dgm:constr type="l" for="ch" forName="ParentBackground4" refType="w" fact="0.6242"/>
              <dgm:constr type="t" for="ch" forName="ParentBackground4" refType="h" fact="0.1262"/>
              <dgm:constr type="w" for="ch" forName="ParentBackground4" refType="w" fact="0.1754"/>
              <dgm:constr type="h" for="ch" forName="ParentBackground4" refType="h" fact="0.5319"/>
              <dgm:constr type="l" for="ch" forName="Child4" refType="w" fact="0.6242"/>
              <dgm:constr type="t" for="ch" forName="Child4" refType="h" fact="0.6876"/>
              <dgm:constr type="w" for="ch" forName="Child4" refType="w" fact="0.1754"/>
              <dgm:constr type="h" for="ch" forName="Child4" refType="h" fact="0.3124"/>
              <dgm:constr type="l" for="ch" forName="Accent3" refType="w" fact="0.3848"/>
              <dgm:constr type="t" for="ch" forName="Accent3" refType="h" fact="-0.0109"/>
              <dgm:constr type="w" for="ch" forName="Accent3" refType="w" fact="0.2657"/>
              <dgm:constr type="h" for="ch" forName="Accent3" refType="h" fact="0.806"/>
              <dgm:constr type="l" for="ch" forName="ParentBackground3" refType="w" fact="0.43"/>
              <dgm:constr type="t" for="ch" forName="ParentBackground3" refType="h" fact="0.1262"/>
              <dgm:constr type="w" for="ch" forName="ParentBackground3" refType="w" fact="0.1754"/>
              <dgm:constr type="h" for="ch" forName="ParentBackground3" refType="h" fact="0.5319"/>
              <dgm:constr type="l" for="ch" forName="Child3" refType="w" fact="0.43"/>
              <dgm:constr type="t" for="ch" forName="Child3" refType="h" fact="0.6876"/>
              <dgm:constr type="w" for="ch" forName="Child3" refType="w" fact="0.1754"/>
              <dgm:constr type="h" for="ch" forName="Child3" refType="h" fact="0.3124"/>
              <dgm:constr type="l" for="ch" forName="Accent2" refType="w" fact="0.1906"/>
              <dgm:constr type="t" for="ch" forName="Accent2" refType="h" fact="-0.0109"/>
              <dgm:constr type="w" for="ch" forName="Accent2" refType="w" fact="0.2657"/>
              <dgm:constr type="h" for="ch" forName="Accent2" refType="h" fact="0.806"/>
              <dgm:constr type="l" for="ch" forName="ParentBackground2" refType="w" fact="0.2358"/>
              <dgm:constr type="t" for="ch" forName="ParentBackground2" refType="h" fact="0.1262"/>
              <dgm:constr type="w" for="ch" forName="ParentBackground2" refType="w" fact="0.1754"/>
              <dgm:constr type="h" for="ch" forName="ParentBackground2" refType="h" fact="0.5319"/>
              <dgm:constr type="l" for="ch" forName="Child2" refType="w" fact="0.2358"/>
              <dgm:constr type="t" for="ch" forName="Child2" refType="h" fact="0.6876"/>
              <dgm:constr type="w" for="ch" forName="Child2" refType="w" fact="0.1754"/>
              <dgm:constr type="h" for="ch" forName="Child2" refType="h" fact="0.3124"/>
              <dgm:constr type="l" for="ch" forName="Accent1" refType="w" fact="-0.0036"/>
              <dgm:constr type="t" for="ch" forName="Accent1" refType="h" fact="-0.0109"/>
              <dgm:constr type="w" for="ch" forName="Accent1" refType="w" fact="0.2657"/>
              <dgm:constr type="h" for="ch" forName="Accent1" refType="h" fact="0.806"/>
              <dgm:constr type="l" for="ch" forName="ParentBackground1" refType="w" fact="0.0416"/>
              <dgm:constr type="t" for="ch" forName="ParentBackground1" refType="h" fact="0.1262"/>
              <dgm:constr type="w" for="ch" forName="ParentBackground1" refType="w" fact="0.1754"/>
              <dgm:constr type="h" for="ch" forName="ParentBackground1" refType="h" fact="0.5319"/>
              <dgm:constr type="l" for="ch" forName="Child1" refType="w" fact="0.0416"/>
              <dgm:constr type="t" for="ch" forName="Child1" refType="h" fact="0.6876"/>
              <dgm:constr type="w" for="ch" forName="Child1" refType="w" fact="0.1754"/>
              <dgm:constr type="h" for="ch" forName="Child1" refType="h" fact="0.3124"/>
            </dgm:constrLst>
          </dgm:if>
          <dgm:if name="Name9"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l" for="ch" forName="Parent6" refType="w" fact="0.8689"/>
              <dgm:constr type="t" for="ch" forName="Parent6" refType="h" fact="0.2022"/>
              <dgm:constr type="w" for="ch" forName="Parent6" refType="w" fact="0.1049"/>
              <dgm:constr type="h" for="ch" forName="Parent6" refType="h" fact="0.3799"/>
              <dgm:constr type="l" for="ch" forName="Parent5" refType="w" fact="0.7063"/>
              <dgm:constr type="t" for="ch" forName="Parent5" refType="h" fact="0.2022"/>
              <dgm:constr type="w" for="ch" forName="Parent5" refType="w" fact="0.1049"/>
              <dgm:constr type="h" for="ch" forName="Parent5" refType="h" fact="0.3799"/>
              <dgm:constr type="l" for="ch" forName="Parent4" refType="w" fact="0.5437"/>
              <dgm:constr type="t" for="ch" forName="Parent4" refType="h" fact="0.2022"/>
              <dgm:constr type="w" for="ch" forName="Parent4" refType="w" fact="0.1049"/>
              <dgm:constr type="h" for="ch" forName="Parent4" refType="h" fact="0.3799"/>
              <dgm:constr type="l" for="ch" forName="Parent3" refType="w" fact="0.381"/>
              <dgm:constr type="t" for="ch" forName="Parent3" refType="h" fact="0.2022"/>
              <dgm:constr type="w" for="ch" forName="Parent3" refType="w" fact="0.1049"/>
              <dgm:constr type="h" for="ch" forName="Parent3" refType="h" fact="0.3799"/>
              <dgm:constr type="l" for="ch" forName="Parent2" refType="w" fact="0.2184"/>
              <dgm:constr type="t" for="ch" forName="Parent2" refType="h" fact="0.2022"/>
              <dgm:constr type="w" for="ch" forName="Parent2" refType="w" fact="0.1049"/>
              <dgm:constr type="h" for="ch" forName="Parent2" refType="h" fact="0.3799"/>
              <dgm:constr type="l" for="ch" forName="Parent1" refType="w" fact="0.0558"/>
              <dgm:constr type="t" for="ch" forName="Parent1" refType="h" fact="0.2022"/>
              <dgm:constr type="w" for="ch" forName="Parent1" refType="w" fact="0.1049"/>
              <dgm:constr type="h" for="ch" forName="Parent1" refType="h" fact="0.3799"/>
              <dgm:constr type="l" for="ch" forName="Accent6" refType="w" fact="0.8426"/>
              <dgm:constr type="t" for="ch" forName="Accent6" refType="h" fact="0.1072"/>
              <dgm:constr type="w" for="ch" forName="Accent6" refType="w" fact="0.1574"/>
              <dgm:constr type="h" for="ch" forName="Accent6" refType="h" fact="0.5699"/>
              <dgm:constr type="l" for="ch" forName="ParentBackground6" refType="w" fact="0.8479"/>
              <dgm:constr type="t" for="ch" forName="ParentBackground6" refType="h" fact="0.1262"/>
              <dgm:constr type="w" for="ch" forName="ParentBackground6" refType="w" fact="0.1469"/>
              <dgm:constr type="h" for="ch" forName="ParentBackground6" refType="h" fact="0.5319"/>
              <dgm:constr type="l" for="ch" forName="Child6" refType="w" fact="0.8479"/>
              <dgm:constr type="t" for="ch" forName="Child6" refType="h" fact="0.6876"/>
              <dgm:constr type="w" for="ch" forName="Child6" refType="w" fact="0.1469"/>
              <dgm:constr type="h" for="ch" forName="Child6" refType="h" fact="0.3124"/>
              <dgm:constr type="l" for="ch" forName="Accent5" refType="w" fact="0.6474"/>
              <dgm:constr type="t" for="ch" forName="Accent5" refType="h" fact="-0.0109"/>
              <dgm:constr type="w" for="ch" forName="Accent5" refType="w" fact="0.2226"/>
              <dgm:constr type="h" for="ch" forName="Accent5" refType="h" fact="0.806"/>
              <dgm:constr type="l" for="ch" forName="ParentBackground5" refType="w" fact="0.6853"/>
              <dgm:constr type="t" for="ch" forName="ParentBackground5" refType="h" fact="0.1262"/>
              <dgm:constr type="w" for="ch" forName="ParentBackground5" refType="w" fact="0.1469"/>
              <dgm:constr type="h" for="ch" forName="ParentBackground5" refType="h" fact="0.5319"/>
              <dgm:constr type="l" for="ch" forName="Child5" refType="w" fact="0.6853"/>
              <dgm:constr type="t" for="ch" forName="Child5" refType="h" fact="0.6876"/>
              <dgm:constr type="w" for="ch" forName="Child5" refType="w" fact="0.1469"/>
              <dgm:constr type="h" for="ch" forName="Child5" refType="h" fact="0.3124"/>
              <dgm:constr type="l" for="ch" forName="Accent4" refType="w" fact="0.4848"/>
              <dgm:constr type="t" for="ch" forName="Accent4" refType="h" fact="-0.0109"/>
              <dgm:constr type="w" for="ch" forName="Accent4" refType="w" fact="0.2226"/>
              <dgm:constr type="h" for="ch" forName="Accent4" refType="h" fact="0.806"/>
              <dgm:constr type="l" for="ch" forName="ParentBackground4" refType="w" fact="0.5227"/>
              <dgm:constr type="t" for="ch" forName="ParentBackground4" refType="h" fact="0.1262"/>
              <dgm:constr type="w" for="ch" forName="ParentBackground4" refType="w" fact="0.1469"/>
              <dgm:constr type="h" for="ch" forName="ParentBackground4" refType="h" fact="0.5319"/>
              <dgm:constr type="l" for="ch" forName="Child4" refType="w" fact="0.5227"/>
              <dgm:constr type="t" for="ch" forName="Child4" refType="h" fact="0.6876"/>
              <dgm:constr type="w" for="ch" forName="Child4" refType="w" fact="0.1469"/>
              <dgm:constr type="h" for="ch" forName="Child4" refType="h" fact="0.3124"/>
              <dgm:constr type="l" for="ch" forName="Accent3" refType="w" fact="0.3222"/>
              <dgm:constr type="t" for="ch" forName="Accent3" refType="h" fact="-0.0109"/>
              <dgm:constr type="w" for="ch" forName="Accent3" refType="w" fact="0.2226"/>
              <dgm:constr type="h" for="ch" forName="Accent3" refType="h" fact="0.806"/>
              <dgm:constr type="l" for="ch" forName="ParentBackground3" refType="w" fact="0.3601"/>
              <dgm:constr type="t" for="ch" forName="ParentBackground3" refType="h" fact="0.1262"/>
              <dgm:constr type="w" for="ch" forName="ParentBackground3" refType="w" fact="0.1469"/>
              <dgm:constr type="h" for="ch" forName="ParentBackground3" refType="h" fact="0.5319"/>
              <dgm:constr type="l" for="ch" forName="Child3" refType="w" fact="0.3601"/>
              <dgm:constr type="t" for="ch" forName="Child3" refType="h" fact="0.6876"/>
              <dgm:constr type="w" for="ch" forName="Child3" refType="w" fact="0.1469"/>
              <dgm:constr type="h" for="ch" forName="Child3" refType="h" fact="0.3124"/>
              <dgm:constr type="l" for="ch" forName="Accent2" refType="w" fact="0.1596"/>
              <dgm:constr type="t" for="ch" forName="Accent2" refType="h" fact="-0.0109"/>
              <dgm:constr type="w" for="ch" forName="Accent2" refType="w" fact="0.2226"/>
              <dgm:constr type="h" for="ch" forName="Accent2" refType="h" fact="0.806"/>
              <dgm:constr type="l" for="ch" forName="ParentBackground2" refType="w" fact="0.1975"/>
              <dgm:constr type="t" for="ch" forName="ParentBackground2" refType="h" fact="0.1262"/>
              <dgm:constr type="w" for="ch" forName="ParentBackground2" refType="w" fact="0.1469"/>
              <dgm:constr type="h" for="ch" forName="ParentBackground2" refType="h" fact="0.5319"/>
              <dgm:constr type="l" for="ch" forName="Child2" refType="w" fact="0.1975"/>
              <dgm:constr type="t" for="ch" forName="Child2" refType="h" fact="0.6876"/>
              <dgm:constr type="w" for="ch" forName="Child2" refType="w" fact="0.1469"/>
              <dgm:constr type="h" for="ch" forName="Child2" refType="h" fact="0.3124"/>
              <dgm:constr type="l" for="ch" forName="Accent1" refType="w" fact="-0.003"/>
              <dgm:constr type="t" for="ch" forName="Accent1" refType="h" fact="-0.0109"/>
              <dgm:constr type="w" for="ch" forName="Accent1" refType="w" fact="0.2226"/>
              <dgm:constr type="h" for="ch" forName="Accent1" refType="h" fact="0.806"/>
              <dgm:constr type="l" for="ch" forName="ParentBackground1" refType="w" fact="0.0348"/>
              <dgm:constr type="t" for="ch" forName="ParentBackground1" refType="h" fact="0.1262"/>
              <dgm:constr type="w" for="ch" forName="ParentBackground1" refType="w" fact="0.1469"/>
              <dgm:constr type="h" for="ch" forName="ParentBackground1" refType="h" fact="0.5319"/>
              <dgm:constr type="l" for="ch" forName="Child1" refType="w" fact="0.0348"/>
              <dgm:constr type="t" for="ch" forName="Child1" refType="h" fact="0.6876"/>
              <dgm:constr type="w" for="ch" forName="Child1" refType="w" fact="0.1469"/>
              <dgm:constr type="h" for="ch" forName="Child1" refType="h" fact="0.3124"/>
            </dgm:constrLst>
          </dgm:if>
          <dgm:if name="Name10"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l" for="ch" forName="Parent7" refType="w" fact="0.8872"/>
              <dgm:constr type="t" for="ch" forName="Parent7" refType="h" fact="0.2022"/>
              <dgm:constr type="w" for="ch" forName="Parent7" refType="w" fact="0.0902"/>
              <dgm:constr type="h" for="ch" forName="Parent7" refType="h" fact="0.3799"/>
              <dgm:constr type="l" for="ch" forName="Parent6" refType="w" fact="0.7473"/>
              <dgm:constr type="t" for="ch" forName="Parent6" refType="h" fact="0.2022"/>
              <dgm:constr type="w" for="ch" forName="Parent6" refType="w" fact="0.0902"/>
              <dgm:constr type="h" for="ch" forName="Parent6" refType="h" fact="0.3799"/>
              <dgm:constr type="l" for="ch" forName="Parent5" refType="w" fact="0.6075"/>
              <dgm:constr type="t" for="ch" forName="Parent5" refType="h" fact="0.2022"/>
              <dgm:constr type="w" for="ch" forName="Parent5" refType="w" fact="0.0902"/>
              <dgm:constr type="h" for="ch" forName="Parent5" refType="h" fact="0.3799"/>
              <dgm:constr type="l" for="ch" forName="Parent4" refType="w" fact="0.4676"/>
              <dgm:constr type="t" for="ch" forName="Parent4" refType="h" fact="0.2022"/>
              <dgm:constr type="w" for="ch" forName="Parent4" refType="w" fact="0.0902"/>
              <dgm:constr type="h" for="ch" forName="Parent4" refType="h" fact="0.3799"/>
              <dgm:constr type="l" for="ch" forName="Parent3" refType="w" fact="0.3277"/>
              <dgm:constr type="t" for="ch" forName="Parent3" refType="h" fact="0.2022"/>
              <dgm:constr type="w" for="ch" forName="Parent3" refType="w" fact="0.0902"/>
              <dgm:constr type="h" for="ch" forName="Parent3" refType="h" fact="0.3799"/>
              <dgm:constr type="l" for="ch" forName="Parent2" refType="w" fact="0.1879"/>
              <dgm:constr type="t" for="ch" forName="Parent2" refType="h" fact="0.2022"/>
              <dgm:constr type="w" for="ch" forName="Parent2" refType="w" fact="0.0902"/>
              <dgm:constr type="h" for="ch" forName="Parent2" refType="h" fact="0.3799"/>
              <dgm:constr type="l" for="ch" forName="Parent1" refType="w" fact="0.048"/>
              <dgm:constr type="t" for="ch" forName="Parent1" refType="h" fact="0.2022"/>
              <dgm:constr type="w" for="ch" forName="Parent1" refType="w" fact="0.0902"/>
              <dgm:constr type="h" for="ch" forName="Parent1" refType="h" fact="0.3799"/>
              <dgm:constr type="l" for="ch" forName="Accent7" refType="w" fact="0.8646"/>
              <dgm:constr type="t" for="ch" forName="Accent7" refType="h" fact="0.1072"/>
              <dgm:constr type="w" for="ch" forName="Accent7" refType="w" fact="0.1354"/>
              <dgm:constr type="h" for="ch" forName="Accent7" refType="h" fact="0.5699"/>
              <dgm:constr type="l" for="ch" forName="ParentBackground7" refType="w" fact="0.8692"/>
              <dgm:constr type="t" for="ch" forName="ParentBackground7" refType="h" fact="0.1262"/>
              <dgm:constr type="w" for="ch" forName="ParentBackground7" refType="w" fact="0.1263"/>
              <dgm:constr type="h" for="ch" forName="ParentBackground7" refType="h" fact="0.5319"/>
              <dgm:constr type="l" for="ch" forName="Child7" refType="w" fact="0.8692"/>
              <dgm:constr type="t" for="ch" forName="Child7" refType="h" fact="0.6876"/>
              <dgm:constr type="w" for="ch" forName="Child7" refType="w" fact="0.1263"/>
              <dgm:constr type="h" for="ch" forName="Child7" refType="h" fact="0.3124"/>
              <dgm:constr type="l" for="ch" forName="Accent6" refType="w" fact="0.6967"/>
              <dgm:constr type="t" for="ch" forName="Accent6" refType="h" fact="-0.0109"/>
              <dgm:constr type="w" for="ch" forName="Accent6" refType="w" fact="0.1915"/>
              <dgm:constr type="h" for="ch" forName="Accent6" refType="h" fact="0.806"/>
              <dgm:constr type="l" for="ch" forName="ParentBackground6" refType="w" fact="0.7293"/>
              <dgm:constr type="t" for="ch" forName="ParentBackground6" refType="h" fact="0.1262"/>
              <dgm:constr type="w" for="ch" forName="ParentBackground6" refType="w" fact="0.1263"/>
              <dgm:constr type="h" for="ch" forName="ParentBackground6" refType="h" fact="0.5319"/>
              <dgm:constr type="l" for="ch" forName="Child6" refType="w" fact="0.7293"/>
              <dgm:constr type="t" for="ch" forName="Child6" refType="h" fact="0.6876"/>
              <dgm:constr type="w" for="ch" forName="Child6" refType="w" fact="0.1263"/>
              <dgm:constr type="h" for="ch" forName="Child6" refType="h" fact="0.3124"/>
              <dgm:constr type="l" for="ch" forName="Accent5" refType="w" fact="0.5569"/>
              <dgm:constr type="t" for="ch" forName="Accent5" refType="h" fact="-0.0109"/>
              <dgm:constr type="w" for="ch" forName="Accent5" refType="w" fact="0.1915"/>
              <dgm:constr type="h" for="ch" forName="Accent5" refType="h" fact="0.806"/>
              <dgm:constr type="l" for="ch" forName="ParentBackground5" refType="w" fact="0.5894"/>
              <dgm:constr type="t" for="ch" forName="ParentBackground5" refType="h" fact="0.1262"/>
              <dgm:constr type="w" for="ch" forName="ParentBackground5" refType="w" fact="0.1263"/>
              <dgm:constr type="h" for="ch" forName="ParentBackground5" refType="h" fact="0.5319"/>
              <dgm:constr type="l" for="ch" forName="Child5" refType="w" fact="0.5894"/>
              <dgm:constr type="t" for="ch" forName="Child5" refType="h" fact="0.6876"/>
              <dgm:constr type="w" for="ch" forName="Child5" refType="w" fact="0.1263"/>
              <dgm:constr type="h" for="ch" forName="Child5" refType="h" fact="0.3124"/>
              <dgm:constr type="l" for="ch" forName="Accent4" refType="w" fact="0.417"/>
              <dgm:constr type="t" for="ch" forName="Accent4" refType="h" fact="-0.0109"/>
              <dgm:constr type="w" for="ch" forName="Accent4" refType="w" fact="0.1915"/>
              <dgm:constr type="h" for="ch" forName="Accent4" refType="h" fact="0.806"/>
              <dgm:constr type="l" for="ch" forName="ParentBackground4" refType="w" fact="0.4496"/>
              <dgm:constr type="t" for="ch" forName="ParentBackground4" refType="h" fact="0.1262"/>
              <dgm:constr type="w" for="ch" forName="ParentBackground4" refType="w" fact="0.1263"/>
              <dgm:constr type="h" for="ch" forName="ParentBackground4" refType="h" fact="0.5319"/>
              <dgm:constr type="l" for="ch" forName="Child4" refType="w" fact="0.4496"/>
              <dgm:constr type="t" for="ch" forName="Child4" refType="h" fact="0.6876"/>
              <dgm:constr type="w" for="ch" forName="Child4" refType="w" fact="0.1263"/>
              <dgm:constr type="h" for="ch" forName="Child4" refType="h" fact="0.3124"/>
              <dgm:constr type="l" for="ch" forName="Accent3" refType="w" fact="0.2771"/>
              <dgm:constr type="t" for="ch" forName="Accent3" refType="h" fact="-0.0109"/>
              <dgm:constr type="w" for="ch" forName="Accent3" refType="w" fact="0.1915"/>
              <dgm:constr type="h" for="ch" forName="Accent3" refType="h" fact="0.806"/>
              <dgm:constr type="l" for="ch" forName="ParentBackground3" refType="w" fact="0.3097"/>
              <dgm:constr type="t" for="ch" forName="ParentBackground3" refType="h" fact="0.1262"/>
              <dgm:constr type="w" for="ch" forName="ParentBackground3" refType="w" fact="0.1263"/>
              <dgm:constr type="h" for="ch" forName="ParentBackground3" refType="h" fact="0.5319"/>
              <dgm:constr type="l" for="ch" forName="Child3" refType="w" fact="0.3097"/>
              <dgm:constr type="t" for="ch" forName="Child3" refType="h" fact="0.6876"/>
              <dgm:constr type="w" for="ch" forName="Child3" refType="w" fact="0.1263"/>
              <dgm:constr type="h" for="ch" forName="Child3" refType="h" fact="0.3124"/>
              <dgm:constr type="l" for="ch" forName="Accent2" refType="w" fact="0.1373"/>
              <dgm:constr type="t" for="ch" forName="Accent2" refType="h" fact="-0.0109"/>
              <dgm:constr type="w" for="ch" forName="Accent2" refType="w" fact="0.1915"/>
              <dgm:constr type="h" for="ch" forName="Accent2" refType="h" fact="0.806"/>
              <dgm:constr type="l" for="ch" forName="ParentBackground2" refType="w" fact="0.1698"/>
              <dgm:constr type="t" for="ch" forName="ParentBackground2" refType="h" fact="0.1262"/>
              <dgm:constr type="w" for="ch" forName="ParentBackground2" refType="w" fact="0.1263"/>
              <dgm:constr type="h" for="ch" forName="ParentBackground2" refType="h" fact="0.5319"/>
              <dgm:constr type="l" for="ch" forName="Child2" refType="w" fact="0.1698"/>
              <dgm:constr type="t" for="ch" forName="Child2" refType="h" fact="0.6876"/>
              <dgm:constr type="w" for="ch" forName="Child2" refType="w" fact="0.1263"/>
              <dgm:constr type="h" for="ch" forName="Child2" refType="h" fact="0.3124"/>
              <dgm:constr type="l" for="ch" forName="Accent1" refType="w" fact="-0.0026"/>
              <dgm:constr type="t" for="ch" forName="Accent1" refType="h" fact="-0.0109"/>
              <dgm:constr type="w" for="ch" forName="Accent1" refType="w" fact="0.1915"/>
              <dgm:constr type="h" for="ch" forName="Accent1" refType="h" fact="0.806"/>
              <dgm:constr type="l" for="ch" forName="ParentBackground1" refType="w" fact="0.03"/>
              <dgm:constr type="t" for="ch" forName="ParentBackground1" refType="h" fact="0.1262"/>
              <dgm:constr type="w" for="ch" forName="ParentBackground1" refType="w" fact="0.1263"/>
              <dgm:constr type="h" for="ch" forName="ParentBackground1" refType="h" fact="0.5319"/>
              <dgm:constr type="l" for="ch" forName="Child1" refType="w" fact="0.03"/>
              <dgm:constr type="t" for="ch" forName="Child1" refType="h" fact="0.6876"/>
              <dgm:constr type="w" for="ch" forName="Child1" refType="w" fact="0.1263"/>
              <dgm:constr type="h" for="ch" forName="Child1" refType="h" fact="0.3124"/>
            </dgm:constrLst>
          </dgm:if>
          <dgm:if name="Name11"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l" for="ch" forName="Parent8" refType="w" fact="0.901"/>
              <dgm:constr type="t" for="ch" forName="Parent8" refType="h" fact="0.2022"/>
              <dgm:constr type="w" for="ch" forName="Parent8" refType="w" fact="0.0792"/>
              <dgm:constr type="h" for="ch" forName="Parent8" refType="h" fact="0.3799"/>
              <dgm:constr type="l" for="ch" forName="Parent7" refType="w" fact="0.7783"/>
              <dgm:constr type="t" for="ch" forName="Parent7" refType="h" fact="0.2022"/>
              <dgm:constr type="w" for="ch" forName="Parent7" refType="w" fact="0.0792"/>
              <dgm:constr type="h" for="ch" forName="Parent7" refType="h" fact="0.3799"/>
              <dgm:constr type="l" for="ch" forName="Parent6" refType="w" fact="0.6556"/>
              <dgm:constr type="t" for="ch" forName="Parent6" refType="h" fact="0.2022"/>
              <dgm:constr type="w" for="ch" forName="Parent6" refType="w" fact="0.0792"/>
              <dgm:constr type="h" for="ch" forName="Parent6" refType="h" fact="0.3799"/>
              <dgm:constr type="l" for="ch" forName="Parent5" refType="w" fact="0.5329"/>
              <dgm:constr type="t" for="ch" forName="Parent5" refType="h" fact="0.2022"/>
              <dgm:constr type="w" for="ch" forName="Parent5" refType="w" fact="0.0792"/>
              <dgm:constr type="h" for="ch" forName="Parent5" refType="h" fact="0.3799"/>
              <dgm:constr type="l" for="ch" forName="Parent4" refType="w" fact="0.4102"/>
              <dgm:constr type="t" for="ch" forName="Parent4" refType="h" fact="0.2022"/>
              <dgm:constr type="w" for="ch" forName="Parent4" refType="w" fact="0.0792"/>
              <dgm:constr type="h" for="ch" forName="Parent4" refType="h" fact="0.3799"/>
              <dgm:constr type="l" for="ch" forName="Parent3" refType="w" fact="0.2875"/>
              <dgm:constr type="t" for="ch" forName="Parent3" refType="h" fact="0.2022"/>
              <dgm:constr type="w" for="ch" forName="Parent3" refType="w" fact="0.0792"/>
              <dgm:constr type="h" for="ch" forName="Parent3" refType="h" fact="0.3799"/>
              <dgm:constr type="l" for="ch" forName="Parent2" refType="w" fact="0.1648"/>
              <dgm:constr type="t" for="ch" forName="Parent2" refType="h" fact="0.2022"/>
              <dgm:constr type="w" for="ch" forName="Parent2" refType="w" fact="0.0792"/>
              <dgm:constr type="h" for="ch" forName="Parent2" refType="h" fact="0.3799"/>
              <dgm:constr type="l" for="ch" forName="Parent1" refType="w" fact="0.0421"/>
              <dgm:constr type="t" for="ch" forName="Parent1" refType="h" fact="0.2022"/>
              <dgm:constr type="w" for="ch" forName="Parent1" refType="w" fact="0.0792"/>
              <dgm:constr type="h" for="ch" forName="Parent1" refType="h" fact="0.3799"/>
              <dgm:constr type="l" for="ch" forName="Accent8" refType="w" fact="0.8813"/>
              <dgm:constr type="t" for="ch" forName="Accent8" refType="h" fact="0.1072"/>
              <dgm:constr type="w" for="ch" forName="Accent8" refType="w" fact="0.1187"/>
              <dgm:constr type="h" for="ch" forName="Accent8" refType="h" fact="0.5699"/>
              <dgm:constr type="l" for="ch" forName="ParentBackground8" refType="w" fact="0.8852"/>
              <dgm:constr type="t" for="ch" forName="ParentBackground8" refType="h" fact="0.1262"/>
              <dgm:constr type="w" for="ch" forName="ParentBackground8" refType="w" fact="0.1108"/>
              <dgm:constr type="h" for="ch" forName="ParentBackground8" refType="h" fact="0.5319"/>
              <dgm:constr type="l" for="ch" forName="Child8" refType="w" fact="0.8852"/>
              <dgm:constr type="t" for="ch" forName="Child8" refType="h" fact="0.6876"/>
              <dgm:constr type="w" for="ch" forName="Child8" refType="w" fact="0.1108"/>
              <dgm:constr type="h" for="ch" forName="Child8" refType="h" fact="0.3124"/>
              <dgm:constr type="l" for="ch" forName="Accent7" refType="w" fact="0.7339"/>
              <dgm:constr type="t" for="ch" forName="Accent7" refType="h" fact="-0.0109"/>
              <dgm:constr type="w" for="ch" forName="Accent7" refType="w" fact="0.1679"/>
              <dgm:constr type="h" for="ch" forName="Accent7" refType="h" fact="0.806"/>
              <dgm:constr type="l" for="ch" forName="ParentBackground7" refType="w" fact="0.7625"/>
              <dgm:constr type="t" for="ch" forName="ParentBackground7" refType="h" fact="0.1262"/>
              <dgm:constr type="w" for="ch" forName="ParentBackground7" refType="w" fact="0.1108"/>
              <dgm:constr type="h" for="ch" forName="ParentBackground7" refType="h" fact="0.5319"/>
              <dgm:constr type="l" for="ch" forName="Child7" refType="w" fact="0.7625"/>
              <dgm:constr type="t" for="ch" forName="Child7" refType="h" fact="0.6876"/>
              <dgm:constr type="w" for="ch" forName="Child7" refType="w" fact="0.1108"/>
              <dgm:constr type="h" for="ch" forName="Child7" refType="h" fact="0.3124"/>
              <dgm:constr type="l" for="ch" forName="Accent6" refType="w" fact="0.6112"/>
              <dgm:constr type="t" for="ch" forName="Accent6" refType="h" fact="-0.0109"/>
              <dgm:constr type="w" for="ch" forName="Accent6" refType="w" fact="0.1679"/>
              <dgm:constr type="h" for="ch" forName="Accent6" refType="h" fact="0.806"/>
              <dgm:constr type="l" for="ch" forName="ParentBackground6" refType="w" fact="0.6398"/>
              <dgm:constr type="t" for="ch" forName="ParentBackground6" refType="h" fact="0.1262"/>
              <dgm:constr type="w" for="ch" forName="ParentBackground6" refType="w" fact="0.1108"/>
              <dgm:constr type="h" for="ch" forName="ParentBackground6" refType="h" fact="0.5319"/>
              <dgm:constr type="l" for="ch" forName="Child6" refType="w" fact="0.6398"/>
              <dgm:constr type="t" for="ch" forName="Child6" refType="h" fact="0.6876"/>
              <dgm:constr type="w" for="ch" forName="Child6" refType="w" fact="0.1108"/>
              <dgm:constr type="h" for="ch" forName="Child6" refType="h" fact="0.3124"/>
              <dgm:constr type="l" for="ch" forName="Accent5" refType="w" fact="0.4885"/>
              <dgm:constr type="t" for="ch" forName="Accent5" refType="h" fact="-0.0109"/>
              <dgm:constr type="w" for="ch" forName="Accent5" refType="w" fact="0.1679"/>
              <dgm:constr type="h" for="ch" forName="Accent5" refType="h" fact="0.806"/>
              <dgm:constr type="l" for="ch" forName="ParentBackground5" refType="w" fact="0.5171"/>
              <dgm:constr type="t" for="ch" forName="ParentBackground5" refType="h" fact="0.1262"/>
              <dgm:constr type="w" for="ch" forName="ParentBackground5" refType="w" fact="0.1108"/>
              <dgm:constr type="h" for="ch" forName="ParentBackground5" refType="h" fact="0.5319"/>
              <dgm:constr type="l" for="ch" forName="Child5" refType="w" fact="0.5171"/>
              <dgm:constr type="t" for="ch" forName="Child5" refType="h" fact="0.6876"/>
              <dgm:constr type="w" for="ch" forName="Child5" refType="w" fact="0.1108"/>
              <dgm:constr type="h" for="ch" forName="Child5" refType="h" fact="0.3124"/>
              <dgm:constr type="l" for="ch" forName="Accent4" refType="w" fact="0.3658"/>
              <dgm:constr type="t" for="ch" forName="Accent4" refType="h" fact="-0.0109"/>
              <dgm:constr type="w" for="ch" forName="Accent4" refType="w" fact="0.1679"/>
              <dgm:constr type="h" for="ch" forName="Accent4" refType="h" fact="0.806"/>
              <dgm:constr type="l" for="ch" forName="ParentBackground4" refType="w" fact="0.3944"/>
              <dgm:constr type="t" for="ch" forName="ParentBackground4" refType="h" fact="0.1262"/>
              <dgm:constr type="w" for="ch" forName="ParentBackground4" refType="w" fact="0.1108"/>
              <dgm:constr type="h" for="ch" forName="ParentBackground4" refType="h" fact="0.5319"/>
              <dgm:constr type="l" for="ch" forName="Child4" refType="w" fact="0.3944"/>
              <dgm:constr type="t" for="ch" forName="Child4" refType="h" fact="0.6876"/>
              <dgm:constr type="w" for="ch" forName="Child4" refType="w" fact="0.1108"/>
              <dgm:constr type="h" for="ch" forName="Child4" refType="h" fact="0.3124"/>
              <dgm:constr type="l" for="ch" forName="Accent3" refType="w" fact="0.2431"/>
              <dgm:constr type="t" for="ch" forName="Accent3" refType="h" fact="-0.0109"/>
              <dgm:constr type="w" for="ch" forName="Accent3" refType="w" fact="0.1679"/>
              <dgm:constr type="h" for="ch" forName="Accent3" refType="h" fact="0.806"/>
              <dgm:constr type="l" for="ch" forName="ParentBackground3" refType="w" fact="0.2717"/>
              <dgm:constr type="t" for="ch" forName="ParentBackground3" refType="h" fact="0.1262"/>
              <dgm:constr type="w" for="ch" forName="ParentBackground3" refType="w" fact="0.1108"/>
              <dgm:constr type="h" for="ch" forName="ParentBackground3" refType="h" fact="0.5319"/>
              <dgm:constr type="l" for="ch" forName="Child3" refType="w" fact="0.2717"/>
              <dgm:constr type="t" for="ch" forName="Child3" refType="h" fact="0.6876"/>
              <dgm:constr type="w" for="ch" forName="Child3" refType="w" fact="0.1108"/>
              <dgm:constr type="h" for="ch" forName="Child3" refType="h" fact="0.3124"/>
              <dgm:constr type="l" for="ch" forName="Accent2" refType="w" fact="0.1204"/>
              <dgm:constr type="t" for="ch" forName="Accent2" refType="h" fact="-0.0109"/>
              <dgm:constr type="w" for="ch" forName="Accent2" refType="w" fact="0.1679"/>
              <dgm:constr type="h" for="ch" forName="Accent2" refType="h" fact="0.806"/>
              <dgm:constr type="l" for="ch" forName="ParentBackground2" refType="w" fact="0.149"/>
              <dgm:constr type="t" for="ch" forName="ParentBackground2" refType="h" fact="0.1262"/>
              <dgm:constr type="w" for="ch" forName="ParentBackground2" refType="w" fact="0.1108"/>
              <dgm:constr type="h" for="ch" forName="ParentBackground2" refType="h" fact="0.5319"/>
              <dgm:constr type="l" for="ch" forName="Child2" refType="w" fact="0.149"/>
              <dgm:constr type="t" for="ch" forName="Child2" refType="h" fact="0.6876"/>
              <dgm:constr type="w" for="ch" forName="Child2" refType="w" fact="0.1108"/>
              <dgm:constr type="h" for="ch" forName="Child2" refType="h" fact="0.3124"/>
              <dgm:constr type="l" for="ch" forName="Accent1" refType="w" fact="-0.0023"/>
              <dgm:constr type="t" for="ch" forName="Accent1" refType="h" fact="-0.0109"/>
              <dgm:constr type="w" for="ch" forName="Accent1" refType="w" fact="0.1679"/>
              <dgm:constr type="h" for="ch" forName="Accent1" refType="h" fact="0.806"/>
              <dgm:constr type="l" for="ch" forName="ParentBackground1" refType="w" fact="0.0263"/>
              <dgm:constr type="t" for="ch" forName="ParentBackground1" refType="h" fact="0.1262"/>
              <dgm:constr type="w" for="ch" forName="ParentBackground1" refType="w" fact="0.1108"/>
              <dgm:constr type="h" for="ch" forName="ParentBackground1" refType="h" fact="0.5319"/>
              <dgm:constr type="l" for="ch" forName="Child1" refType="w" fact="0.0263"/>
              <dgm:constr type="t" for="ch" forName="Child1" refType="h" fact="0.6876"/>
              <dgm:constr type="w" for="ch" forName="Child1" refType="w" fact="0.1108"/>
              <dgm:constr type="h" for="ch" forName="Child1" refType="h" fact="0.3124"/>
            </dgm:constrLst>
          </dgm:if>
          <dgm:if name="Name12"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l" for="ch" forName="Parent9" refType="w" fact="0.9119"/>
              <dgm:constr type="t" for="ch" forName="Parent9" refType="h" fact="0.2022"/>
              <dgm:constr type="w" for="ch" forName="Parent9" refType="w" fact="0.0705"/>
              <dgm:constr type="h" for="ch" forName="Parent9" refType="h" fact="0.3799"/>
              <dgm:constr type="l" for="ch" forName="Parent8" refType="w" fact="0.8026"/>
              <dgm:constr type="t" for="ch" forName="Parent8" refType="h" fact="0.2022"/>
              <dgm:constr type="w" for="ch" forName="Parent8" refType="w" fact="0.0705"/>
              <dgm:constr type="h" for="ch" forName="Parent8" refType="h" fact="0.3799"/>
              <dgm:constr type="l" for="ch" forName="Parent7" refType="w" fact="0.6933"/>
              <dgm:constr type="t" for="ch" forName="Parent7" refType="h" fact="0.2022"/>
              <dgm:constr type="w" for="ch" forName="Parent7" refType="w" fact="0.0705"/>
              <dgm:constr type="h" for="ch" forName="Parent7" refType="h" fact="0.3799"/>
              <dgm:constr type="l" for="ch" forName="Parent6" refType="w" fact="0.584"/>
              <dgm:constr type="t" for="ch" forName="Parent6" refType="h" fact="0.2022"/>
              <dgm:constr type="w" for="ch" forName="Parent6" refType="w" fact="0.0705"/>
              <dgm:constr type="h" for="ch" forName="Parent6" refType="h" fact="0.3799"/>
              <dgm:constr type="l" for="ch" forName="Parent5" refType="w" fact="0.4747"/>
              <dgm:constr type="t" for="ch" forName="Parent5" refType="h" fact="0.2022"/>
              <dgm:constr type="w" for="ch" forName="Parent5" refType="w" fact="0.0705"/>
              <dgm:constr type="h" for="ch" forName="Parent5" refType="h" fact="0.3799"/>
              <dgm:constr type="l" for="ch" forName="Parent4" refType="w" fact="0.3654"/>
              <dgm:constr type="t" for="ch" forName="Parent4" refType="h" fact="0.2022"/>
              <dgm:constr type="w" for="ch" forName="Parent4" refType="w" fact="0.0705"/>
              <dgm:constr type="h" for="ch" forName="Parent4" refType="h" fact="0.3799"/>
              <dgm:constr type="l" for="ch" forName="Parent3" refType="w" fact="0.2561"/>
              <dgm:constr type="t" for="ch" forName="Parent3" refType="h" fact="0.2022"/>
              <dgm:constr type="w" for="ch" forName="Parent3" refType="w" fact="0.0705"/>
              <dgm:constr type="h" for="ch" forName="Parent3" refType="h" fact="0.3799"/>
              <dgm:constr type="l" for="ch" forName="Parent2" refType="w" fact="0.1468"/>
              <dgm:constr type="t" for="ch" forName="Parent2" refType="h" fact="0.2022"/>
              <dgm:constr type="w" for="ch" forName="Parent2" refType="w" fact="0.0705"/>
              <dgm:constr type="h" for="ch" forName="Parent2" refType="h" fact="0.3799"/>
              <dgm:constr type="l" for="ch" forName="Parent1" refType="w" fact="0.0375"/>
              <dgm:constr type="t" for="ch" forName="Parent1" refType="h" fact="0.2022"/>
              <dgm:constr type="w" for="ch" forName="Parent1" refType="w" fact="0.0705"/>
              <dgm:constr type="h" for="ch" forName="Parent1" refType="h" fact="0.3799"/>
              <dgm:constr type="l" for="ch" forName="Accent9" refType="w" fact="0.8942"/>
              <dgm:constr type="t" for="ch" forName="Accent9" refType="h" fact="0.1072"/>
              <dgm:constr type="w" for="ch" forName="Accent9" refType="w" fact="0.1058"/>
              <dgm:constr type="h" for="ch" forName="Accent9" refType="h" fact="0.5699"/>
              <dgm:constr type="l" for="ch" forName="ParentBackground9" refType="w" fact="0.8978"/>
              <dgm:constr type="t" for="ch" forName="ParentBackground9" refType="h" fact="0.1262"/>
              <dgm:constr type="w" for="ch" forName="ParentBackground9" refType="w" fact="0.0987"/>
              <dgm:constr type="h" for="ch" forName="ParentBackground9" refType="h" fact="0.5319"/>
              <dgm:constr type="l" for="ch" forName="Child9" refType="w" fact="0.8978"/>
              <dgm:constr type="t" for="ch" forName="Child9" refType="h" fact="0.6876"/>
              <dgm:constr type="w" for="ch" forName="Child9" refType="w" fact="0.0987"/>
              <dgm:constr type="h" for="ch" forName="Child9" refType="h" fact="0.3124"/>
              <dgm:constr type="l" for="ch" forName="Accent8" refType="w" fact="0.763"/>
              <dgm:constr type="t" for="ch" forName="Accent8" refType="h" fact="-0.0109"/>
              <dgm:constr type="w" for="ch" forName="Accent8" refType="w" fact="0.1496"/>
              <dgm:constr type="h" for="ch" forName="Accent8" refType="h" fact="0.806"/>
              <dgm:constr type="l" for="ch" forName="ParentBackground8" refType="w" fact="0.7885"/>
              <dgm:constr type="t" for="ch" forName="ParentBackground8" refType="h" fact="0.1262"/>
              <dgm:constr type="w" for="ch" forName="ParentBackground8" refType="w" fact="0.0987"/>
              <dgm:constr type="h" for="ch" forName="ParentBackground8" refType="h" fact="0.5319"/>
              <dgm:constr type="l" for="ch" forName="Child8" refType="w" fact="0.7885"/>
              <dgm:constr type="t" for="ch" forName="Child8" refType="h" fact="0.6876"/>
              <dgm:constr type="w" for="ch" forName="Child8" refType="w" fact="0.0987"/>
              <dgm:constr type="h" for="ch" forName="Child8" refType="h" fact="0.3124"/>
              <dgm:constr type="l" for="ch" forName="Accent7" refType="w" fact="0.6538"/>
              <dgm:constr type="t" for="ch" forName="Accent7" refType="h" fact="-0.0109"/>
              <dgm:constr type="w" for="ch" forName="Accent7" refType="w" fact="0.1496"/>
              <dgm:constr type="h" for="ch" forName="Accent7" refType="h" fact="0.806"/>
              <dgm:constr type="l" for="ch" forName="ParentBackground7" refType="w" fact="0.6792"/>
              <dgm:constr type="t" for="ch" forName="ParentBackground7" refType="h" fact="0.1262"/>
              <dgm:constr type="w" for="ch" forName="ParentBackground7" refType="w" fact="0.0987"/>
              <dgm:constr type="h" for="ch" forName="ParentBackground7" refType="h" fact="0.5319"/>
              <dgm:constr type="l" for="ch" forName="Child7" refType="w" fact="0.6792"/>
              <dgm:constr type="t" for="ch" forName="Child7" refType="h" fact="0.6876"/>
              <dgm:constr type="w" for="ch" forName="Child7" refType="w" fact="0.0987"/>
              <dgm:constr type="h" for="ch" forName="Child7" refType="h" fact="0.3124"/>
              <dgm:constr type="l" for="ch" forName="Accent6" refType="w" fact="0.5445"/>
              <dgm:constr type="t" for="ch" forName="Accent6" refType="h" fact="-0.0109"/>
              <dgm:constr type="w" for="ch" forName="Accent6" refType="w" fact="0.1496"/>
              <dgm:constr type="h" for="ch" forName="Accent6" refType="h" fact="0.806"/>
              <dgm:constr type="l" for="ch" forName="ParentBackground6" refType="w" fact="0.5699"/>
              <dgm:constr type="t" for="ch" forName="ParentBackground6" refType="h" fact="0.1262"/>
              <dgm:constr type="w" for="ch" forName="ParentBackground6" refType="w" fact="0.0987"/>
              <dgm:constr type="h" for="ch" forName="ParentBackground6" refType="h" fact="0.5319"/>
              <dgm:constr type="l" for="ch" forName="Child6" refType="w" fact="0.5699"/>
              <dgm:constr type="t" for="ch" forName="Child6" refType="h" fact="0.6876"/>
              <dgm:constr type="w" for="ch" forName="Child6" refType="w" fact="0.0987"/>
              <dgm:constr type="h" for="ch" forName="Child6" refType="h" fact="0.3124"/>
              <dgm:constr type="l" for="ch" forName="Accent5" refType="w" fact="0.4352"/>
              <dgm:constr type="t" for="ch" forName="Accent5" refType="h" fact="-0.0109"/>
              <dgm:constr type="w" for="ch" forName="Accent5" refType="w" fact="0.1496"/>
              <dgm:constr type="h" for="ch" forName="Accent5" refType="h" fact="0.806"/>
              <dgm:constr type="l" for="ch" forName="ParentBackground5" refType="w" fact="0.4606"/>
              <dgm:constr type="t" for="ch" forName="ParentBackground5" refType="h" fact="0.1262"/>
              <dgm:constr type="w" for="ch" forName="ParentBackground5" refType="w" fact="0.0987"/>
              <dgm:constr type="h" for="ch" forName="ParentBackground5" refType="h" fact="0.5319"/>
              <dgm:constr type="l" for="ch" forName="Child5" refType="w" fact="0.4606"/>
              <dgm:constr type="t" for="ch" forName="Child5" refType="h" fact="0.6876"/>
              <dgm:constr type="w" for="ch" forName="Child5" refType="w" fact="0.0987"/>
              <dgm:constr type="h" for="ch" forName="Child5" refType="h" fact="0.3124"/>
              <dgm:constr type="l" for="ch" forName="Accent4" refType="w" fact="0.3259"/>
              <dgm:constr type="t" for="ch" forName="Accent4" refType="h" fact="-0.0109"/>
              <dgm:constr type="w" for="ch" forName="Accent4" refType="w" fact="0.1496"/>
              <dgm:constr type="h" for="ch" forName="Accent4" refType="h" fact="0.806"/>
              <dgm:constr type="l" for="ch" forName="ParentBackground4" refType="w" fact="0.3513"/>
              <dgm:constr type="t" for="ch" forName="ParentBackground4" refType="h" fact="0.1262"/>
              <dgm:constr type="w" for="ch" forName="ParentBackground4" refType="w" fact="0.0987"/>
              <dgm:constr type="h" for="ch" forName="ParentBackground4" refType="h" fact="0.5319"/>
              <dgm:constr type="l" for="ch" forName="Child4" refType="w" fact="0.3513"/>
              <dgm:constr type="t" for="ch" forName="Child4" refType="h" fact="0.6876"/>
              <dgm:constr type="w" for="ch" forName="Child4" refType="w" fact="0.0987"/>
              <dgm:constr type="h" for="ch" forName="Child4" refType="h" fact="0.3124"/>
              <dgm:constr type="l" for="ch" forName="Accent3" refType="w" fact="0.2166"/>
              <dgm:constr type="t" for="ch" forName="Accent3" refType="h" fact="-0.0109"/>
              <dgm:constr type="w" for="ch" forName="Accent3" refType="w" fact="0.1496"/>
              <dgm:constr type="h" for="ch" forName="Accent3" refType="h" fact="0.806"/>
              <dgm:constr type="l" for="ch" forName="ParentBackground3" refType="w" fact="0.242"/>
              <dgm:constr type="t" for="ch" forName="ParentBackground3" refType="h" fact="0.1262"/>
              <dgm:constr type="w" for="ch" forName="ParentBackground3" refType="w" fact="0.0987"/>
              <dgm:constr type="h" for="ch" forName="ParentBackground3" refType="h" fact="0.5319"/>
              <dgm:constr type="l" for="ch" forName="Child3" refType="w" fact="0.242"/>
              <dgm:constr type="t" for="ch" forName="Child3" refType="h" fact="0.6876"/>
              <dgm:constr type="w" for="ch" forName="Child3" refType="w" fact="0.0987"/>
              <dgm:constr type="h" for="ch" forName="Child3" refType="h" fact="0.3124"/>
              <dgm:constr type="l" for="ch" forName="Accent2" refType="w" fact="0.1073"/>
              <dgm:constr type="t" for="ch" forName="Accent2" refType="h" fact="-0.0109"/>
              <dgm:constr type="w" for="ch" forName="Accent2" refType="w" fact="0.1496"/>
              <dgm:constr type="h" for="ch" forName="Accent2" refType="h" fact="0.806"/>
              <dgm:constr type="l" for="ch" forName="ParentBackground2" refType="w" fact="0.1327"/>
              <dgm:constr type="t" for="ch" forName="ParentBackground2" refType="h" fact="0.1262"/>
              <dgm:constr type="w" for="ch" forName="ParentBackground2" refType="w" fact="0.0987"/>
              <dgm:constr type="h" for="ch" forName="ParentBackground2" refType="h" fact="0.5319"/>
              <dgm:constr type="l" for="ch" forName="Child2" refType="w" fact="0.1327"/>
              <dgm:constr type="t" for="ch" forName="Child2" refType="h" fact="0.6876"/>
              <dgm:constr type="w" for="ch" forName="Child2" refType="w" fact="0.0987"/>
              <dgm:constr type="h" for="ch" forName="Child2" refType="h" fact="0.3124"/>
              <dgm:constr type="l" for="ch" forName="Accent1" refType="w" fact="-0.002"/>
              <dgm:constr type="t" for="ch" forName="Accent1" refType="h" fact="-0.0109"/>
              <dgm:constr type="w" for="ch" forName="Accent1" refType="w" fact="0.1496"/>
              <dgm:constr type="h" for="ch" forName="Accent1" refType="h" fact="0.806"/>
              <dgm:constr type="l" for="ch" forName="ParentBackground1" refType="w" fact="0.0234"/>
              <dgm:constr type="t" for="ch" forName="ParentBackground1" refType="h" fact="0.1262"/>
              <dgm:constr type="w" for="ch" forName="ParentBackground1" refType="w" fact="0.0987"/>
              <dgm:constr type="h" for="ch" forName="ParentBackground1" refType="h" fact="0.5319"/>
              <dgm:constr type="l" for="ch" forName="Child1" refType="w" fact="0.0234"/>
              <dgm:constr type="t" for="ch" forName="Child1" refType="h" fact="0.6876"/>
              <dgm:constr type="w" for="ch" forName="Child1" refType="w" fact="0.0987"/>
              <dgm:constr type="h" for="ch" forName="Child1" refType="h" fact="0.3124"/>
            </dgm:constrLst>
          </dgm:if>
          <dgm:if name="Name13"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l" for="ch" forName="Parent10" refType="w" fact="0.9205"/>
              <dgm:constr type="t" for="ch" forName="Parent10" refType="h" fact="0.2022"/>
              <dgm:constr type="w" for="ch" forName="Parent10" refType="w" fact="0.0636"/>
              <dgm:constr type="h" for="ch" forName="Parent10" refType="h" fact="0.3799"/>
              <dgm:constr type="l" for="ch" forName="Parent9" refType="w" fact="0.822"/>
              <dgm:constr type="t" for="ch" forName="Parent9" refType="h" fact="0.2022"/>
              <dgm:constr type="w" for="ch" forName="Parent9" refType="w" fact="0.0636"/>
              <dgm:constr type="h" for="ch" forName="Parent9" refType="h" fact="0.3799"/>
              <dgm:constr type="l" for="ch" forName="Parent8" refType="w" fact="0.7235"/>
              <dgm:constr type="t" for="ch" forName="Parent8" refType="h" fact="0.2022"/>
              <dgm:constr type="w" for="ch" forName="Parent8" refType="w" fact="0.0636"/>
              <dgm:constr type="h" for="ch" forName="Parent8" refType="h" fact="0.3799"/>
              <dgm:constr type="l" for="ch" forName="Parent7" refType="w" fact="0.625"/>
              <dgm:constr type="t" for="ch" forName="Parent7" refType="h" fact="0.2022"/>
              <dgm:constr type="w" for="ch" forName="Parent7" refType="w" fact="0.0636"/>
              <dgm:constr type="h" for="ch" forName="Parent7" refType="h" fact="0.3799"/>
              <dgm:constr type="l" for="ch" forName="Parent6" refType="w" fact="0.5264"/>
              <dgm:constr type="t" for="ch" forName="Parent6" refType="h" fact="0.2022"/>
              <dgm:constr type="w" for="ch" forName="Parent6" refType="w" fact="0.0636"/>
              <dgm:constr type="h" for="ch" forName="Parent6" refType="h" fact="0.3799"/>
              <dgm:constr type="l" for="ch" forName="Parent5" refType="w" fact="0.4279"/>
              <dgm:constr type="t" for="ch" forName="Parent5" refType="h" fact="0.2022"/>
              <dgm:constr type="w" for="ch" forName="Parent5" refType="w" fact="0.0636"/>
              <dgm:constr type="h" for="ch" forName="Parent5" refType="h" fact="0.3799"/>
              <dgm:constr type="l" for="ch" forName="Parent4" refType="w" fact="0.3294"/>
              <dgm:constr type="t" for="ch" forName="Parent4" refType="h" fact="0.2022"/>
              <dgm:constr type="w" for="ch" forName="Parent4" refType="w" fact="0.0636"/>
              <dgm:constr type="h" for="ch" forName="Parent4" refType="h" fact="0.3799"/>
              <dgm:constr type="l" for="ch" forName="Parent3" refType="w" fact="0.2309"/>
              <dgm:constr type="t" for="ch" forName="Parent3" refType="h" fact="0.2022"/>
              <dgm:constr type="w" for="ch" forName="Parent3" refType="w" fact="0.0636"/>
              <dgm:constr type="h" for="ch" forName="Parent3" refType="h" fact="0.3799"/>
              <dgm:constr type="l" for="ch" forName="Parent2" refType="w" fact="0.1324"/>
              <dgm:constr type="t" for="ch" forName="Parent2" refType="h" fact="0.2022"/>
              <dgm:constr type="w" for="ch" forName="Parent2" refType="w" fact="0.0636"/>
              <dgm:constr type="h" for="ch" forName="Parent2" refType="h" fact="0.3799"/>
              <dgm:constr type="l" for="ch" forName="Parent1" refType="w" fact="0.0338"/>
              <dgm:constr type="t" for="ch" forName="Parent1" refType="h" fact="0.2022"/>
              <dgm:constr type="w" for="ch" forName="Parent1" refType="w" fact="0.0636"/>
              <dgm:constr type="h" for="ch" forName="Parent1" refType="h" fact="0.3799"/>
              <dgm:constr type="l" for="ch" forName="Accent10" refType="w" fact="0.9047"/>
              <dgm:constr type="t" for="ch" forName="Accent10" refType="h" fact="0.1072"/>
              <dgm:constr type="w" for="ch" forName="Accent10" refType="w" fact="0.0953"/>
              <dgm:constr type="h" for="ch" forName="Accent10" refType="h" fact="0.5699"/>
              <dgm:constr type="l" for="ch" forName="ParentBackground10" refType="w" fact="0.9078"/>
              <dgm:constr type="t" for="ch" forName="ParentBackground10" refType="h" fact="0.1262"/>
              <dgm:constr type="w" for="ch" forName="ParentBackground10" refType="w" fact="0.089"/>
              <dgm:constr type="h" for="ch" forName="ParentBackground10" refType="h" fact="0.5319"/>
              <dgm:constr type="l" for="ch" forName="Child10" refType="w" fact="0.9078"/>
              <dgm:constr type="t" for="ch" forName="Child10" refType="h" fact="0.6876"/>
              <dgm:constr type="w" for="ch" forName="Child10" refType="w" fact="0.089"/>
              <dgm:constr type="h" for="ch" forName="Child10" refType="h" fact="0.3124"/>
              <dgm:constr type="l" for="ch" forName="Accent9" refType="w" fact="0.7864"/>
              <dgm:constr type="t" for="ch" forName="Accent9" refType="h" fact="-0.0109"/>
              <dgm:constr type="w" for="ch" forName="Accent9" refType="w" fact="0.1348"/>
              <dgm:constr type="h" for="ch" forName="Accent9" refType="h" fact="0.806"/>
              <dgm:constr type="l" for="ch" forName="ParentBackground9" refType="w" fact="0.8093"/>
              <dgm:constr type="t" for="ch" forName="ParentBackground9" refType="h" fact="0.1262"/>
              <dgm:constr type="w" for="ch" forName="ParentBackground9" refType="w" fact="0.089"/>
              <dgm:constr type="h" for="ch" forName="ParentBackground9" refType="h" fact="0.5319"/>
              <dgm:constr type="l" for="ch" forName="Child9" refType="w" fact="0.8093"/>
              <dgm:constr type="t" for="ch" forName="Child9" refType="h" fact="0.6876"/>
              <dgm:constr type="w" for="ch" forName="Child9" refType="w" fact="0.089"/>
              <dgm:constr type="h" for="ch" forName="Child9" refType="h" fact="0.3124"/>
              <dgm:constr type="l" for="ch" forName="Accent8" refType="w" fact="0.6879"/>
              <dgm:constr type="t" for="ch" forName="Accent8" refType="h" fact="-0.0109"/>
              <dgm:constr type="w" for="ch" forName="Accent8" refType="w" fact="0.1348"/>
              <dgm:constr type="h" for="ch" forName="Accent8" refType="h" fact="0.806"/>
              <dgm:constr type="l" for="ch" forName="ParentBackground8" refType="w" fact="0.7108"/>
              <dgm:constr type="t" for="ch" forName="ParentBackground8" refType="h" fact="0.1262"/>
              <dgm:constr type="w" for="ch" forName="ParentBackground8" refType="w" fact="0.089"/>
              <dgm:constr type="h" for="ch" forName="ParentBackground8" refType="h" fact="0.5319"/>
              <dgm:constr type="l" for="ch" forName="Child8" refType="w" fact="0.7108"/>
              <dgm:constr type="t" for="ch" forName="Child8" refType="h" fact="0.6876"/>
              <dgm:constr type="w" for="ch" forName="Child8" refType="w" fact="0.089"/>
              <dgm:constr type="h" for="ch" forName="Child8" refType="h" fact="0.3124"/>
              <dgm:constr type="l" for="ch" forName="Accent7" refType="w" fact="0.5893"/>
              <dgm:constr type="t" for="ch" forName="Accent7" refType="h" fact="-0.0109"/>
              <dgm:constr type="w" for="ch" forName="Accent7" refType="w" fact="0.1348"/>
              <dgm:constr type="h" for="ch" forName="Accent7" refType="h" fact="0.806"/>
              <dgm:constr type="l" for="ch" forName="ParentBackground7" refType="w" fact="0.6123"/>
              <dgm:constr type="t" for="ch" forName="ParentBackground7" refType="h" fact="0.1262"/>
              <dgm:constr type="w" for="ch" forName="ParentBackground7" refType="w" fact="0.089"/>
              <dgm:constr type="h" for="ch" forName="ParentBackground7" refType="h" fact="0.5319"/>
              <dgm:constr type="l" for="ch" forName="Child7" refType="w" fact="0.6123"/>
              <dgm:constr type="t" for="ch" forName="Child7" refType="h" fact="0.6876"/>
              <dgm:constr type="w" for="ch" forName="Child7" refType="w" fact="0.089"/>
              <dgm:constr type="h" for="ch" forName="Child7" refType="h" fact="0.3124"/>
              <dgm:constr type="l" for="ch" forName="Accent6" refType="w" fact="0.4908"/>
              <dgm:constr type="t" for="ch" forName="Accent6" refType="h" fact="-0.0109"/>
              <dgm:constr type="w" for="ch" forName="Accent6" refType="w" fact="0.1348"/>
              <dgm:constr type="h" for="ch" forName="Accent6" refType="h" fact="0.806"/>
              <dgm:constr type="l" for="ch" forName="ParentBackground6" refType="w" fact="0.5137"/>
              <dgm:constr type="t" for="ch" forName="ParentBackground6" refType="h" fact="0.1262"/>
              <dgm:constr type="w" for="ch" forName="ParentBackground6" refType="w" fact="0.089"/>
              <dgm:constr type="h" for="ch" forName="ParentBackground6" refType="h" fact="0.5319"/>
              <dgm:constr type="l" for="ch" forName="Child6" refType="w" fact="0.5137"/>
              <dgm:constr type="t" for="ch" forName="Child6" refType="h" fact="0.6876"/>
              <dgm:constr type="w" for="ch" forName="Child6" refType="w" fact="0.089"/>
              <dgm:constr type="h" for="ch" forName="Child6" refType="h" fact="0.3124"/>
              <dgm:constr type="l" for="ch" forName="Accent5" refType="w" fact="0.3923"/>
              <dgm:constr type="t" for="ch" forName="Accent5" refType="h" fact="-0.0109"/>
              <dgm:constr type="w" for="ch" forName="Accent5" refType="w" fact="0.1348"/>
              <dgm:constr type="h" for="ch" forName="Accent5" refType="h" fact="0.806"/>
              <dgm:constr type="l" for="ch" forName="ParentBackground5" refType="w" fact="0.4152"/>
              <dgm:constr type="t" for="ch" forName="ParentBackground5" refType="h" fact="0.1262"/>
              <dgm:constr type="w" for="ch" forName="ParentBackground5" refType="w" fact="0.089"/>
              <dgm:constr type="h" for="ch" forName="ParentBackground5" refType="h" fact="0.5319"/>
              <dgm:constr type="l" for="ch" forName="Child5" refType="w" fact="0.4152"/>
              <dgm:constr type="t" for="ch" forName="Child5" refType="h" fact="0.6876"/>
              <dgm:constr type="w" for="ch" forName="Child5" refType="w" fact="0.089"/>
              <dgm:constr type="h" for="ch" forName="Child5" refType="h" fact="0.3124"/>
              <dgm:constr type="l" for="ch" forName="Accent4" refType="w" fact="0.2938"/>
              <dgm:constr type="t" for="ch" forName="Accent4" refType="h" fact="-0.0109"/>
              <dgm:constr type="w" for="ch" forName="Accent4" refType="w" fact="0.1348"/>
              <dgm:constr type="h" for="ch" forName="Accent4" refType="h" fact="0.806"/>
              <dgm:constr type="l" for="ch" forName="ParentBackground4" refType="w" fact="0.3167"/>
              <dgm:constr type="t" for="ch" forName="ParentBackground4" refType="h" fact="0.1262"/>
              <dgm:constr type="w" for="ch" forName="ParentBackground4" refType="w" fact="0.089"/>
              <dgm:constr type="h" for="ch" forName="ParentBackground4" refType="h" fact="0.5319"/>
              <dgm:constr type="l" for="ch" forName="Child4" refType="w" fact="0.3167"/>
              <dgm:constr type="t" for="ch" forName="Child4" refType="h" fact="0.6876"/>
              <dgm:constr type="w" for="ch" forName="Child4" refType="w" fact="0.089"/>
              <dgm:constr type="h" for="ch" forName="Child4" refType="h" fact="0.3124"/>
              <dgm:constr type="l" for="ch" forName="Accent3" refType="w" fact="0.1952"/>
              <dgm:constr type="t" for="ch" forName="Accent3" refType="h" fact="-0.0109"/>
              <dgm:constr type="w" for="ch" forName="Accent3" refType="w" fact="0.1348"/>
              <dgm:constr type="h" for="ch" forName="Accent3" refType="h" fact="0.806"/>
              <dgm:constr type="l" for="ch" forName="ParentBackground3" refType="w" fact="0.2182"/>
              <dgm:constr type="t" for="ch" forName="ParentBackground3" refType="h" fact="0.1262"/>
              <dgm:constr type="w" for="ch" forName="ParentBackground3" refType="w" fact="0.089"/>
              <dgm:constr type="h" for="ch" forName="ParentBackground3" refType="h" fact="0.5319"/>
              <dgm:constr type="l" for="ch" forName="Child3" refType="w" fact="0.2182"/>
              <dgm:constr type="t" for="ch" forName="Child3" refType="h" fact="0.6876"/>
              <dgm:constr type="w" for="ch" forName="Child3" refType="w" fact="0.089"/>
              <dgm:constr type="h" for="ch" forName="Child3" refType="h" fact="0.3124"/>
              <dgm:constr type="l" for="ch" forName="Accent2" refType="w" fact="0.0967"/>
              <dgm:constr type="t" for="ch" forName="Accent2" refType="h" fact="-0.0109"/>
              <dgm:constr type="w" for="ch" forName="Accent2" refType="w" fact="0.1348"/>
              <dgm:constr type="h" for="ch" forName="Accent2" refType="h" fact="0.806"/>
              <dgm:constr type="l" for="ch" forName="ParentBackground2" refType="w" fact="0.1196"/>
              <dgm:constr type="t" for="ch" forName="ParentBackground2" refType="h" fact="0.1262"/>
              <dgm:constr type="w" for="ch" forName="ParentBackground2" refType="w" fact="0.089"/>
              <dgm:constr type="h" for="ch" forName="ParentBackground2" refType="h" fact="0.5319"/>
              <dgm:constr type="l" for="ch" forName="Child2" refType="w" fact="0.1196"/>
              <dgm:constr type="t" for="ch" forName="Child2" refType="h" fact="0.6876"/>
              <dgm:constr type="w" for="ch" forName="Child2" refType="w" fact="0.089"/>
              <dgm:constr type="h" for="ch" forName="Child2" refType="h" fact="0.3124"/>
              <dgm:constr type="l" for="ch" forName="Accent1" refType="w" fact="-0.0018"/>
              <dgm:constr type="t" for="ch" forName="Accent1" refType="h" fact="-0.0109"/>
              <dgm:constr type="w" for="ch" forName="Accent1" refType="w" fact="0.1348"/>
              <dgm:constr type="h" for="ch" forName="Accent1" refType="h" fact="0.806"/>
              <dgm:constr type="l" for="ch" forName="ParentBackground1" refType="w" fact="0.0211"/>
              <dgm:constr type="t" for="ch" forName="ParentBackground1" refType="h" fact="0.1262"/>
              <dgm:constr type="w" for="ch" forName="ParentBackground1" refType="w" fact="0.089"/>
              <dgm:constr type="h" for="ch" forName="ParentBackground1" refType="h" fact="0.5319"/>
              <dgm:constr type="l" for="ch" forName="Child1" refType="w" fact="0.0211"/>
              <dgm:constr type="t" for="ch" forName="Child1" refType="h" fact="0.6876"/>
              <dgm:constr type="w" for="ch" forName="Child1" refType="w" fact="0.089"/>
              <dgm:constr type="h" for="ch" forName="Child1" refType="h" fact="0.3124"/>
            </dgm:constrLst>
          </dgm:if>
          <dgm:else name="Name14">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l" for="ch" forName="Parent11" refType="w" fact="0.9277"/>
              <dgm:constr type="t" for="ch" forName="Parent11" refType="h" fact="0.2022"/>
              <dgm:constr type="w" for="ch" forName="Parent11" refType="w" fact="0.0579"/>
              <dgm:constr type="h" for="ch" forName="Parent11" refType="h" fact="0.3799"/>
              <dgm:constr type="l" for="ch" forName="Parent10" refType="w" fact="0.838"/>
              <dgm:constr type="t" for="ch" forName="Parent10" refType="h" fact="0.2022"/>
              <dgm:constr type="w" for="ch" forName="Parent10" refType="w" fact="0.0579"/>
              <dgm:constr type="h" for="ch" forName="Parent10" refType="h" fact="0.3799"/>
              <dgm:constr type="l" for="ch" forName="Parent9" refType="w" fact="0.7483"/>
              <dgm:constr type="t" for="ch" forName="Parent9" refType="h" fact="0.2022"/>
              <dgm:constr type="w" for="ch" forName="Parent9" refType="w" fact="0.0579"/>
              <dgm:constr type="h" for="ch" forName="Parent9" refType="h" fact="0.3799"/>
              <dgm:constr type="l" for="ch" forName="Parent8" refType="w" fact="0.6586"/>
              <dgm:constr type="t" for="ch" forName="Parent8" refType="h" fact="0.2022"/>
              <dgm:constr type="w" for="ch" forName="Parent8" refType="w" fact="0.0579"/>
              <dgm:constr type="h" for="ch" forName="Parent8" refType="h" fact="0.3799"/>
              <dgm:constr type="l" for="ch" forName="Parent7" refType="w" fact="0.5689"/>
              <dgm:constr type="t" for="ch" forName="Parent7" refType="h" fact="0.2022"/>
              <dgm:constr type="w" for="ch" forName="Parent7" refType="w" fact="0.0579"/>
              <dgm:constr type="h" for="ch" forName="Parent7" refType="h" fact="0.3799"/>
              <dgm:constr type="l" for="ch" forName="Parent6" refType="w" fact="0.4792"/>
              <dgm:constr type="t" for="ch" forName="Parent6" refType="h" fact="0.2022"/>
              <dgm:constr type="w" for="ch" forName="Parent6" refType="w" fact="0.0579"/>
              <dgm:constr type="h" for="ch" forName="Parent6" refType="h" fact="0.3799"/>
              <dgm:constr type="l" for="ch" forName="Parent5" refType="w" fact="0.3895"/>
              <dgm:constr type="t" for="ch" forName="Parent5" refType="h" fact="0.2022"/>
              <dgm:constr type="w" for="ch" forName="Parent5" refType="w" fact="0.0579"/>
              <dgm:constr type="h" for="ch" forName="Parent5" refType="h" fact="0.3799"/>
              <dgm:constr type="l" for="ch" forName="Parent4" refType="w" fact="0.2999"/>
              <dgm:constr type="t" for="ch" forName="Parent4" refType="h" fact="0.2022"/>
              <dgm:constr type="w" for="ch" forName="Parent4" refType="w" fact="0.0579"/>
              <dgm:constr type="h" for="ch" forName="Parent4" refType="h" fact="0.3799"/>
              <dgm:constr type="l" for="ch" forName="Parent3" refType="w" fact="0.2102"/>
              <dgm:constr type="t" for="ch" forName="Parent3" refType="h" fact="0.2022"/>
              <dgm:constr type="w" for="ch" forName="Parent3" refType="w" fact="0.0579"/>
              <dgm:constr type="h" for="ch" forName="Parent3" refType="h" fact="0.3799"/>
              <dgm:constr type="l" for="ch" forName="Parent2" refType="w" fact="0.1205"/>
              <dgm:constr type="t" for="ch" forName="Parent2" refType="h" fact="0.2022"/>
              <dgm:constr type="w" for="ch" forName="Parent2" refType="w" fact="0.0579"/>
              <dgm:constr type="h" for="ch" forName="Parent2" refType="h" fact="0.3799"/>
              <dgm:constr type="l" for="ch" forName="Parent1" refType="w" fact="0.0308"/>
              <dgm:constr type="t" for="ch" forName="Parent1" refType="h" fact="0.2022"/>
              <dgm:constr type="w" for="ch" forName="Parent1" refType="w" fact="0.0579"/>
              <dgm:constr type="h" for="ch" forName="Parent1" refType="h" fact="0.3799"/>
              <dgm:constr type="l" for="ch" forName="Accent11" refType="w" fact="0.9132"/>
              <dgm:constr type="t" for="ch" forName="Accent11" refType="h" fact="0.1072"/>
              <dgm:constr type="w" for="ch" forName="Accent11" refType="w" fact="0.0868"/>
              <dgm:constr type="h" for="ch" forName="Accent11" refType="h" fact="0.5699"/>
              <dgm:constr type="l" for="ch" forName="ParentBackground11" refType="w" fact="0.9161"/>
              <dgm:constr type="t" for="ch" forName="ParentBackground11" refType="h" fact="0.1262"/>
              <dgm:constr type="w" for="ch" forName="ParentBackground11" refType="w" fact="0.081"/>
              <dgm:constr type="h" for="ch" forName="ParentBackground11" refType="h" fact="0.5319"/>
              <dgm:constr type="l" for="ch" forName="Child11" refType="w" fact="0.9161"/>
              <dgm:constr type="t" for="ch" forName="Child11" refType="h" fact="0.6876"/>
              <dgm:constr type="w" for="ch" forName="Child11" refType="w" fact="0.081"/>
              <dgm:constr type="h" for="ch" forName="Child11" refType="h" fact="0.3124"/>
              <dgm:constr type="l" for="ch" forName="Accent10" refType="w" fact="0.8055"/>
              <dgm:constr type="t" for="ch" forName="Accent10" refType="h" fact="-0.0109"/>
              <dgm:constr type="w" for="ch" forName="Accent10" refType="w" fact="0.1228"/>
              <dgm:constr type="h" for="ch" forName="Accent10" refType="h" fact="0.806"/>
              <dgm:constr type="l" for="ch" forName="ParentBackground10" refType="w" fact="0.8264"/>
              <dgm:constr type="t" for="ch" forName="ParentBackground10" refType="h" fact="0.1262"/>
              <dgm:constr type="w" for="ch" forName="ParentBackground10" refType="w" fact="0.081"/>
              <dgm:constr type="h" for="ch" forName="ParentBackground10" refType="h" fact="0.5319"/>
              <dgm:constr type="l" for="ch" forName="Child10" refType="w" fact="0.8264"/>
              <dgm:constr type="t" for="ch" forName="Child10" refType="h" fact="0.6876"/>
              <dgm:constr type="w" for="ch" forName="Child10" refType="w" fact="0.081"/>
              <dgm:constr type="h" for="ch" forName="Child10" refType="h" fact="0.3124"/>
              <dgm:constr type="l" for="ch" forName="Accent9" refType="w" fact="0.7158"/>
              <dgm:constr type="t" for="ch" forName="Accent9" refType="h" fact="-0.0109"/>
              <dgm:constr type="w" for="ch" forName="Accent9" refType="w" fact="0.1228"/>
              <dgm:constr type="h" for="ch" forName="Accent9" refType="h" fact="0.806"/>
              <dgm:constr type="l" for="ch" forName="ParentBackground9" refType="w" fact="0.7367"/>
              <dgm:constr type="t" for="ch" forName="ParentBackground9" refType="h" fact="0.1262"/>
              <dgm:constr type="w" for="ch" forName="ParentBackground9" refType="w" fact="0.081"/>
              <dgm:constr type="h" for="ch" forName="ParentBackground9" refType="h" fact="0.5319"/>
              <dgm:constr type="l" for="ch" forName="Child9" refType="w" fact="0.7367"/>
              <dgm:constr type="t" for="ch" forName="Child9" refType="h" fact="0.6876"/>
              <dgm:constr type="w" for="ch" forName="Child9" refType="w" fact="0.081"/>
              <dgm:constr type="h" for="ch" forName="Child9" refType="h" fact="0.3124"/>
              <dgm:constr type="l" for="ch" forName="Accent8" refType="w" fact="0.6261"/>
              <dgm:constr type="t" for="ch" forName="Accent8" refType="h" fact="-0.0109"/>
              <dgm:constr type="w" for="ch" forName="Accent8" refType="w" fact="0.1228"/>
              <dgm:constr type="h" for="ch" forName="Accent8" refType="h" fact="0.806"/>
              <dgm:constr type="l" for="ch" forName="ParentBackground8" refType="w" fact="0.647"/>
              <dgm:constr type="t" for="ch" forName="ParentBackground8" refType="h" fact="0.1262"/>
              <dgm:constr type="w" for="ch" forName="ParentBackground8" refType="w" fact="0.081"/>
              <dgm:constr type="h" for="ch" forName="ParentBackground8" refType="h" fact="0.5319"/>
              <dgm:constr type="l" for="ch" forName="Child8" refType="w" fact="0.647"/>
              <dgm:constr type="t" for="ch" forName="Child8" refType="h" fact="0.6876"/>
              <dgm:constr type="w" for="ch" forName="Child8" refType="w" fact="0.081"/>
              <dgm:constr type="h" for="ch" forName="Child8" refType="h" fact="0.3124"/>
              <dgm:constr type="l" for="ch" forName="Accent7" refType="w" fact="0.5364"/>
              <dgm:constr type="t" for="ch" forName="Accent7" refType="h" fact="-0.0109"/>
              <dgm:constr type="w" for="ch" forName="Accent7" refType="w" fact="0.1228"/>
              <dgm:constr type="h" for="ch" forName="Accent7" refType="h" fact="0.806"/>
              <dgm:constr type="l" for="ch" forName="ParentBackground7" refType="w" fact="0.5573"/>
              <dgm:constr type="t" for="ch" forName="ParentBackground7" refType="h" fact="0.1262"/>
              <dgm:constr type="w" for="ch" forName="ParentBackground7" refType="w" fact="0.081"/>
              <dgm:constr type="h" for="ch" forName="ParentBackground7" refType="h" fact="0.5319"/>
              <dgm:constr type="l" for="ch" forName="Child7" refType="w" fact="0.5573"/>
              <dgm:constr type="t" for="ch" forName="Child7" refType="h" fact="0.6876"/>
              <dgm:constr type="w" for="ch" forName="Child7" refType="w" fact="0.081"/>
              <dgm:constr type="h" for="ch" forName="Child7" refType="h" fact="0.3124"/>
              <dgm:constr type="l" for="ch" forName="Accent6" refType="w" fact="0.4467"/>
              <dgm:constr type="t" for="ch" forName="Accent6" refType="h" fact="-0.0109"/>
              <dgm:constr type="w" for="ch" forName="Accent6" refType="w" fact="0.1228"/>
              <dgm:constr type="h" for="ch" forName="Accent6" refType="h" fact="0.806"/>
              <dgm:constr type="l" for="ch" forName="ParentBackground6" refType="w" fact="0.4677"/>
              <dgm:constr type="t" for="ch" forName="ParentBackground6" refType="h" fact="0.1262"/>
              <dgm:constr type="w" for="ch" forName="ParentBackground6" refType="w" fact="0.081"/>
              <dgm:constr type="h" for="ch" forName="ParentBackground6" refType="h" fact="0.5319"/>
              <dgm:constr type="l" for="ch" forName="Child6" refType="w" fact="0.4677"/>
              <dgm:constr type="t" for="ch" forName="Child6" refType="h" fact="0.6876"/>
              <dgm:constr type="w" for="ch" forName="Child6" refType="w" fact="0.081"/>
              <dgm:constr type="h" for="ch" forName="Child6" refType="h" fact="0.3124"/>
              <dgm:constr type="l" for="ch" forName="Accent5" refType="w" fact="0.3571"/>
              <dgm:constr type="t" for="ch" forName="Accent5" refType="h" fact="-0.0109"/>
              <dgm:constr type="w" for="ch" forName="Accent5" refType="w" fact="0.1228"/>
              <dgm:constr type="h" for="ch" forName="Accent5" refType="h" fact="0.806"/>
              <dgm:constr type="l" for="ch" forName="ParentBackground5" refType="w" fact="0.378"/>
              <dgm:constr type="t" for="ch" forName="ParentBackground5" refType="h" fact="0.1262"/>
              <dgm:constr type="w" for="ch" forName="ParentBackground5" refType="w" fact="0.081"/>
              <dgm:constr type="h" for="ch" forName="ParentBackground5" refType="h" fact="0.5319"/>
              <dgm:constr type="l" for="ch" forName="Child5" refType="w" fact="0.378"/>
              <dgm:constr type="t" for="ch" forName="Child5" refType="h" fact="0.6876"/>
              <dgm:constr type="w" for="ch" forName="Child5" refType="w" fact="0.081"/>
              <dgm:constr type="h" for="ch" forName="Child5" refType="h" fact="0.3124"/>
              <dgm:constr type="l" for="ch" forName="Accent4" refType="w" fact="0.2674"/>
              <dgm:constr type="t" for="ch" forName="Accent4" refType="h" fact="-0.0109"/>
              <dgm:constr type="w" for="ch" forName="Accent4" refType="w" fact="0.1228"/>
              <dgm:constr type="h" for="ch" forName="Accent4" refType="h" fact="0.806"/>
              <dgm:constr type="l" for="ch" forName="ParentBackground4" refType="w" fact="0.2883"/>
              <dgm:constr type="t" for="ch" forName="ParentBackground4" refType="h" fact="0.1262"/>
              <dgm:constr type="w" for="ch" forName="ParentBackground4" refType="w" fact="0.081"/>
              <dgm:constr type="h" for="ch" forName="ParentBackground4" refType="h" fact="0.5319"/>
              <dgm:constr type="l" for="ch" forName="Child4" refType="w" fact="0.2883"/>
              <dgm:constr type="t" for="ch" forName="Child4" refType="h" fact="0.6876"/>
              <dgm:constr type="w" for="ch" forName="Child4" refType="w" fact="0.081"/>
              <dgm:constr type="h" for="ch" forName="Child4" refType="h" fact="0.3124"/>
              <dgm:constr type="l" for="ch" forName="Accent3" refType="w" fact="0.1777"/>
              <dgm:constr type="t" for="ch" forName="Accent3" refType="h" fact="-0.0109"/>
              <dgm:constr type="w" for="ch" forName="Accent3" refType="w" fact="0.1228"/>
              <dgm:constr type="h" for="ch" forName="Accent3" refType="h" fact="0.806"/>
              <dgm:constr type="l" for="ch" forName="ParentBackground3" refType="w" fact="0.1986"/>
              <dgm:constr type="t" for="ch" forName="ParentBackground3" refType="h" fact="0.1262"/>
              <dgm:constr type="w" for="ch" forName="ParentBackground3" refType="w" fact="0.081"/>
              <dgm:constr type="h" for="ch" forName="ParentBackground3" refType="h" fact="0.5319"/>
              <dgm:constr type="l" for="ch" forName="Child3" refType="w" fact="0.1986"/>
              <dgm:constr type="t" for="ch" forName="Child3" refType="h" fact="0.6876"/>
              <dgm:constr type="w" for="ch" forName="Child3" refType="w" fact="0.081"/>
              <dgm:constr type="h" for="ch" forName="Child3" refType="h" fact="0.3124"/>
              <dgm:constr type="l" for="ch" forName="Accent2" refType="w" fact="0.088"/>
              <dgm:constr type="t" for="ch" forName="Accent2" refType="h" fact="-0.0109"/>
              <dgm:constr type="w" for="ch" forName="Accent2" refType="w" fact="0.1228"/>
              <dgm:constr type="h" for="ch" forName="Accent2" refType="h" fact="0.806"/>
              <dgm:constr type="l" for="ch" forName="ParentBackground2" refType="w" fact="0.1089"/>
              <dgm:constr type="t" for="ch" forName="ParentBackground2" refType="h" fact="0.1262"/>
              <dgm:constr type="w" for="ch" forName="ParentBackground2" refType="w" fact="0.081"/>
              <dgm:constr type="h" for="ch" forName="ParentBackground2" refType="h" fact="0.5319"/>
              <dgm:constr type="l" for="ch" forName="Child2" refType="w" fact="0.1089"/>
              <dgm:constr type="t" for="ch" forName="Child2" refType="h" fact="0.6876"/>
              <dgm:constr type="w" for="ch" forName="Child2" refType="w" fact="0.081"/>
              <dgm:constr type="h" for="ch" forName="Child2" refType="h" fact="0.3124"/>
              <dgm:constr type="l" for="ch" forName="Accent1" refType="w" fact="-0.0017"/>
              <dgm:constr type="t" for="ch" forName="Accent1" refType="h" fact="-0.0109"/>
              <dgm:constr type="w" for="ch" forName="Accent1" refType="w" fact="0.1228"/>
              <dgm:constr type="h" for="ch" forName="Accent1" refType="h" fact="0.806"/>
              <dgm:constr type="l" for="ch" forName="ParentBackground1" refType="w" fact="0.0192"/>
              <dgm:constr type="t" for="ch" forName="ParentBackground1" refType="h" fact="0.1262"/>
              <dgm:constr type="w" for="ch" forName="ParentBackground1" refType="w" fact="0.081"/>
              <dgm:constr type="h" for="ch" forName="ParentBackground1" refType="h" fact="0.5319"/>
              <dgm:constr type="l" for="ch" forName="Child1" refType="w" fact="0.0192"/>
              <dgm:constr type="t" for="ch" forName="Child1" refType="h" fact="0.6876"/>
              <dgm:constr type="w" for="ch" forName="Child1" refType="w" fact="0.081"/>
              <dgm:constr type="h" for="ch" forName="Child1" refType="h" fact="0.3124"/>
            </dgm:constrLst>
          </dgm:else>
        </dgm:choose>
      </dgm:if>
      <dgm:else name="Name15">
        <dgm:choose name="Name16">
          <dgm:if name="Name17"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18"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r" for="ch" forName="Parent2" refType="w" fact="0.3751"/>
              <dgm:constr type="t" for="ch" forName="Parent2" refType="h" fact="0.2022"/>
              <dgm:constr type="w" for="ch" forName="Parent2" refType="w" fact="0.3001"/>
              <dgm:constr type="h" for="ch" forName="Parent2" refType="h" fact="0.3799"/>
              <dgm:constr type="r" for="ch" forName="Parent1" refType="w" fact="0.8403"/>
              <dgm:constr type="t" for="ch" forName="Parent1" refType="h" fact="0.2022"/>
              <dgm:constr type="w" for="ch" forName="Parent1" refType="w" fact="0.3001"/>
              <dgm:constr type="h" for="ch" forName="Parent1" refType="h" fact="0.3799"/>
              <dgm:constr type="r" for="ch" forName="Accent2" refType="w" fact="0.4502"/>
              <dgm:constr type="t" for="ch" forName="Accent2" refType="h" fact="0.1072"/>
              <dgm:constr type="w" for="ch" forName="Accent2" refType="w" fact="0.4502"/>
              <dgm:constr type="h" for="ch" forName="Accent2" refType="h" fact="0.5699"/>
              <dgm:constr type="r" for="ch" forName="ParentBackground2" refType="w" fact="0.4352"/>
              <dgm:constr type="t" for="ch" forName="ParentBackground2" refType="h" fact="0.1262"/>
              <dgm:constr type="w" for="ch" forName="ParentBackground2" refType="w" fact="0.4201"/>
              <dgm:constr type="h" for="ch" forName="ParentBackground2" refType="h" fact="0.5319"/>
              <dgm:constr type="r" for="ch" forName="Child2" refType="w" fact="0.4352"/>
              <dgm:constr type="t" for="ch" forName="Child2" refType="h" fact="0.6876"/>
              <dgm:constr type="w" for="ch" forName="Child2" refType="w" fact="0.4201"/>
              <dgm:constr type="h" for="ch" forName="Child2" refType="h" fact="0.3124"/>
              <dgm:constr type="r" for="ch" forName="Accent1" refType="w" fact="1.0086"/>
              <dgm:constr type="t" for="ch" forName="Accent1" refType="h" fact="-0.0109"/>
              <dgm:constr type="w" for="ch" forName="Accent1" refType="w" fact="0.6367"/>
              <dgm:constr type="h" for="ch" forName="Accent1" refType="h" fact="0.806"/>
              <dgm:constr type="r" for="ch" forName="ParentBackground1" refType="w" fact="0.9003"/>
              <dgm:constr type="t" for="ch" forName="ParentBackground1" refType="h" fact="0.1262"/>
              <dgm:constr type="w" for="ch" forName="ParentBackground1" refType="w" fact="0.4201"/>
              <dgm:constr type="h" for="ch" forName="ParentBackground1" refType="h" fact="0.5319"/>
              <dgm:constr type="r" for="ch" forName="Child1" refType="w" fact="0.9003"/>
              <dgm:constr type="t" for="ch" forName="Child1" refType="h" fact="0.6876"/>
              <dgm:constr type="w" for="ch" forName="Child1" refType="w" fact="0.4201"/>
              <dgm:constr type="h" for="ch" forName="Child1" refType="h" fact="0.3124"/>
            </dgm:constrLst>
          </dgm:if>
          <dgm:if name="Name19"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r" for="ch" forName="Parent3" refType="w" fact="0.256"/>
              <dgm:constr type="t" for="ch" forName="Parent3" refType="h" fact="0.2022"/>
              <dgm:constr type="w" for="ch" forName="Parent3" refType="w" fact="0.2048"/>
              <dgm:constr type="h" for="ch" forName="Parent3" refType="h" fact="0.3799"/>
              <dgm:constr type="r" for="ch" forName="Parent2" refType="w" fact="0.5735"/>
              <dgm:constr type="t" for="ch" forName="Parent2" refType="h" fact="0.2022"/>
              <dgm:constr type="w" for="ch" forName="Parent2" refType="w" fact="0.2048"/>
              <dgm:constr type="h" for="ch" forName="Parent2" refType="h" fact="0.3799"/>
              <dgm:constr type="r" for="ch" forName="Parent1" refType="w" fact="0.891"/>
              <dgm:constr type="t" for="ch" forName="Parent1" refType="h" fact="0.2022"/>
              <dgm:constr type="w" for="ch" forName="Parent1" refType="w" fact="0.2048"/>
              <dgm:constr type="h" for="ch" forName="Parent1" refType="h" fact="0.3799"/>
              <dgm:constr type="r" for="ch" forName="Accent3" refType="w" fact="0.3072"/>
              <dgm:constr type="t" for="ch" forName="Accent3" refType="h" fact="0.1072"/>
              <dgm:constr type="w" for="ch" forName="Accent3" refType="w" fact="0.3072"/>
              <dgm:constr type="h" for="ch" forName="Accent3" refType="h" fact="0.5699"/>
              <dgm:constr type="r" for="ch" forName="ParentBackground3" refType="w" fact="0.297"/>
              <dgm:constr type="t" for="ch" forName="ParentBackground3" refType="h" fact="0.1262"/>
              <dgm:constr type="w" for="ch" forName="ParentBackground3" refType="w" fact="0.2868"/>
              <dgm:constr type="h" for="ch" forName="ParentBackground3" refType="h" fact="0.5319"/>
              <dgm:constr type="r" for="ch" forName="Child3" refType="w" fact="0.297"/>
              <dgm:constr type="t" for="ch" forName="Child3" refType="h" fact="0.6876"/>
              <dgm:constr type="w" for="ch" forName="Child3" refType="w" fact="0.2868"/>
              <dgm:constr type="h" for="ch" forName="Child3" refType="h" fact="0.3124"/>
              <dgm:constr type="r" for="ch" forName="Accent2" refType="w" fact="0.6878"/>
              <dgm:constr type="t" for="ch" forName="Accent2" refType="h" fact="-0.0109"/>
              <dgm:constr type="w" for="ch" forName="Accent2" refType="w" fact="0.4334"/>
              <dgm:constr type="h" for="ch" forName="Accent2" refType="h" fact="0.806"/>
              <dgm:constr type="r" for="ch" forName="ParentBackground2" refType="w" fact="0.6145"/>
              <dgm:constr type="t" for="ch" forName="ParentBackground2" refType="h" fact="0.1262"/>
              <dgm:constr type="w" for="ch" forName="ParentBackground2" refType="w" fact="0.2868"/>
              <dgm:constr type="h" for="ch" forName="ParentBackground2" refType="h" fact="0.5319"/>
              <dgm:constr type="r" for="ch" forName="Child2" refType="w" fact="0.6145"/>
              <dgm:constr type="t" for="ch" forName="Child2" refType="h" fact="0.6876"/>
              <dgm:constr type="w" for="ch" forName="Child2" refType="w" fact="0.2868"/>
              <dgm:constr type="h" for="ch" forName="Child2" refType="h" fact="0.3124"/>
              <dgm:constr type="r" for="ch" forName="Accent1" refType="w" fact="1.0053"/>
              <dgm:constr type="t" for="ch" forName="Accent1" refType="h" fact="-0.0109"/>
              <dgm:constr type="w" for="ch" forName="Accent1" refType="w" fact="0.4334"/>
              <dgm:constr type="h" for="ch" forName="Accent1" refType="h" fact="0.806"/>
              <dgm:constr type="r" for="ch" forName="ParentBackground1" refType="w" fact="0.932"/>
              <dgm:constr type="t" for="ch" forName="ParentBackground1" refType="h" fact="0.1262"/>
              <dgm:constr type="w" for="ch" forName="ParentBackground1" refType="w" fact="0.2868"/>
              <dgm:constr type="h" for="ch" forName="ParentBackground1" refType="h" fact="0.5319"/>
              <dgm:constr type="r" for="ch" forName="Child1" refType="w" fact="0.932"/>
              <dgm:constr type="t" for="ch" forName="Child1" refType="h" fact="0.6876"/>
              <dgm:constr type="w" for="ch" forName="Child1" refType="w" fact="0.2868"/>
              <dgm:constr type="h" for="ch" forName="Child1" refType="h" fact="0.3124"/>
            </dgm:constrLst>
          </dgm:if>
          <dgm:if name="Name20"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r" for="ch" forName="Parent4" refType="w" fact="0.1943"/>
              <dgm:constr type="t" for="ch" forName="Parent4" refType="h" fact="0.2022"/>
              <dgm:constr type="w" for="ch" forName="Parent4" refType="w" fact="0.1555"/>
              <dgm:constr type="h" for="ch" forName="Parent4" refType="h" fact="0.3799"/>
              <dgm:constr type="r" for="ch" forName="Parent3" refType="w" fact="0.4353"/>
              <dgm:constr type="t" for="ch" forName="Parent3" refType="h" fact="0.2022"/>
              <dgm:constr type="w" for="ch" forName="Parent3" refType="w" fact="0.1555"/>
              <dgm:constr type="h" for="ch" forName="Parent3" refType="h" fact="0.3799"/>
              <dgm:constr type="r" for="ch" forName="Parent2" refType="w" fact="0.6763"/>
              <dgm:constr type="t" for="ch" forName="Parent2" refType="h" fact="0.2022"/>
              <dgm:constr type="w" for="ch" forName="Parent2" refType="w" fact="0.1555"/>
              <dgm:constr type="h" for="ch" forName="Parent2" refType="h" fact="0.3799"/>
              <dgm:constr type="r" for="ch" forName="Parent1" refType="w" fact="0.9173"/>
              <dgm:constr type="t" for="ch" forName="Parent1" refType="h" fact="0.2022"/>
              <dgm:constr type="w" for="ch" forName="Parent1" refType="w" fact="0.1555"/>
              <dgm:constr type="h" for="ch" forName="Parent1" refType="h" fact="0.3799"/>
              <dgm:constr type="r" for="ch" forName="Accent4" refType="w" fact="0.2332"/>
              <dgm:constr type="t" for="ch" forName="Accent4" refType="h" fact="0.1072"/>
              <dgm:constr type="w" for="ch" forName="Accent4" refType="w" fact="0.2332"/>
              <dgm:constr type="h" for="ch" forName="Accent4" refType="h" fact="0.5699"/>
              <dgm:constr type="r" for="ch" forName="ParentBackground4" refType="w" fact="0.2254"/>
              <dgm:constr type="t" for="ch" forName="ParentBackground4" refType="h" fact="0.1262"/>
              <dgm:constr type="w" for="ch" forName="ParentBackground4" refType="w" fact="0.2177"/>
              <dgm:constr type="h" for="ch" forName="ParentBackground4" refType="h" fact="0.5319"/>
              <dgm:constr type="r" for="ch" forName="Child4" refType="w" fact="0.2254"/>
              <dgm:constr type="t" for="ch" forName="Child4" refType="h" fact="0.6876"/>
              <dgm:constr type="w" for="ch" forName="Child4" refType="w" fact="0.2177"/>
              <dgm:constr type="h" for="ch" forName="Child4" refType="h" fact="0.3124"/>
              <dgm:constr type="r" for="ch" forName="Accent3" refType="w" fact="0.5235"/>
              <dgm:constr type="t" for="ch" forName="Accent3" refType="h" fact="-0.0109"/>
              <dgm:constr type="w" for="ch" forName="Accent3" refType="w" fact="0.3298"/>
              <dgm:constr type="h" for="ch" forName="Accent3" refType="h" fact="0.806"/>
              <dgm:constr type="r" for="ch" forName="ParentBackground3" refType="w" fact="0.4664"/>
              <dgm:constr type="t" for="ch" forName="ParentBackground3" refType="h" fact="0.1262"/>
              <dgm:constr type="w" for="ch" forName="ParentBackground3" refType="w" fact="0.2177"/>
              <dgm:constr type="h" for="ch" forName="ParentBackground3" refType="h" fact="0.5319"/>
              <dgm:constr type="r" for="ch" forName="Child3" refType="w" fact="0.4664"/>
              <dgm:constr type="t" for="ch" forName="Child3" refType="h" fact="0.6876"/>
              <dgm:constr type="w" for="ch" forName="Child3" refType="w" fact="0.2177"/>
              <dgm:constr type="h" for="ch" forName="Child3" refType="h" fact="0.3124"/>
              <dgm:constr type="r" for="ch" forName="Accent2" refType="w" fact="0.7635"/>
              <dgm:constr type="t" for="ch" forName="Accent2" refType="h" fact="-0.0109"/>
              <dgm:constr type="w" for="ch" forName="Accent2" refType="w" fact="0.3298"/>
              <dgm:constr type="h" for="ch" forName="Accent2" refType="h" fact="0.806"/>
              <dgm:constr type="r" for="ch" forName="ParentBackground2" refType="w" fact="0.7074"/>
              <dgm:constr type="t" for="ch" forName="ParentBackground2" refType="h" fact="0.1262"/>
              <dgm:constr type="w" for="ch" forName="ParentBackground2" refType="w" fact="0.2177"/>
              <dgm:constr type="h" for="ch" forName="ParentBackground2" refType="h" fact="0.5319"/>
              <dgm:constr type="r" for="ch" forName="Child2" refType="w" fact="0.7074"/>
              <dgm:constr type="t" for="ch" forName="Child2" refType="h" fact="0.6876"/>
              <dgm:constr type="w" for="ch" forName="Child2" refType="w" fact="0.2177"/>
              <dgm:constr type="h" for="ch" forName="Child2" refType="h" fact="0.3124"/>
              <dgm:constr type="r" for="ch" forName="Accent1" refType="w" fact="1.0045"/>
              <dgm:constr type="t" for="ch" forName="Accent1" refType="h" fact="-0.0109"/>
              <dgm:constr type="w" for="ch" forName="Accent1" refType="w" fact="0.3298"/>
              <dgm:constr type="h" for="ch" forName="Accent1" refType="h" fact="0.806"/>
              <dgm:constr type="r" for="ch" forName="ParentBackground1" refType="w" fact="0.9484"/>
              <dgm:constr type="t" for="ch" forName="ParentBackground1" refType="h" fact="0.1262"/>
              <dgm:constr type="w" for="ch" forName="ParentBackground1" refType="w" fact="0.2177"/>
              <dgm:constr type="h" for="ch" forName="ParentBackground1" refType="h" fact="0.5319"/>
              <dgm:constr type="r" for="ch" forName="Child1" refType="w" fact="0.9484"/>
              <dgm:constr type="t" for="ch" forName="Child1" refType="h" fact="0.6876"/>
              <dgm:constr type="w" for="ch" forName="Child1" refType="w" fact="0.2177"/>
              <dgm:constr type="h" for="ch" forName="Child1" refType="h" fact="0.3124"/>
            </dgm:constrLst>
          </dgm:if>
          <dgm:if name="Name21"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r" for="ch" forName="Parent5" refType="w" fact="0.1566"/>
              <dgm:constr type="t" for="ch" forName="Parent5" refType="h" fact="0.2022"/>
              <dgm:constr type="w" for="ch" forName="Parent5" refType="w" fact="0.1253"/>
              <dgm:constr type="h" for="ch" forName="Parent5" refType="h" fact="0.3799"/>
              <dgm:constr type="r" for="ch" forName="Parent4" refType="w" fact="0.3508"/>
              <dgm:constr type="t" for="ch" forName="Parent4" refType="h" fact="0.2022"/>
              <dgm:constr type="w" for="ch" forName="Parent4" refType="w" fact="0.1253"/>
              <dgm:constr type="h" for="ch" forName="Parent4" refType="h" fact="0.3799"/>
              <dgm:constr type="r" for="ch" forName="Parent3" refType="w" fact="0.545"/>
              <dgm:constr type="t" for="ch" forName="Parent3" refType="h" fact="0.2022"/>
              <dgm:constr type="w" for="ch" forName="Parent3" refType="w" fact="0.1253"/>
              <dgm:constr type="h" for="ch" forName="Parent3" refType="h" fact="0.3799"/>
              <dgm:constr type="r" for="ch" forName="Parent2" refType="w" fact="0.7391"/>
              <dgm:constr type="t" for="ch" forName="Parent2" refType="h" fact="0.2022"/>
              <dgm:constr type="w" for="ch" forName="Parent2" refType="w" fact="0.1253"/>
              <dgm:constr type="h" for="ch" forName="Parent2" refType="h" fact="0.3799"/>
              <dgm:constr type="r" for="ch" forName="Parent1" refType="w" fact="0.9333"/>
              <dgm:constr type="t" for="ch" forName="Parent1" refType="h" fact="0.2022"/>
              <dgm:constr type="w" for="ch" forName="Parent1" refType="w" fact="0.1253"/>
              <dgm:constr type="h" for="ch" forName="Parent1" refType="h" fact="0.3799"/>
              <dgm:constr type="r" for="ch" forName="Accent5" refType="w" fact="0.1879"/>
              <dgm:constr type="t" for="ch" forName="Accent5" refType="h" fact="0.1072"/>
              <dgm:constr type="w" for="ch" forName="Accent5" refType="w" fact="0.1879"/>
              <dgm:constr type="h" for="ch" forName="Accent5" refType="h" fact="0.5699"/>
              <dgm:constr type="r" for="ch" forName="ParentBackground5" refType="w" fact="0.1817"/>
              <dgm:constr type="t" for="ch" forName="ParentBackground5" refType="h" fact="0.1262"/>
              <dgm:constr type="w" for="ch" forName="ParentBackground5" refType="w" fact="0.1754"/>
              <dgm:constr type="h" for="ch" forName="ParentBackground5" refType="h" fact="0.5319"/>
              <dgm:constr type="r" for="ch" forName="Child5" refType="w" fact="0.1817"/>
              <dgm:constr type="t" for="ch" forName="Child5" refType="h" fact="0.6876"/>
              <dgm:constr type="w" for="ch" forName="Child5" refType="w" fact="0.1754"/>
              <dgm:constr type="h" for="ch" forName="Child5" refType="h" fact="0.3124"/>
              <dgm:constr type="r" for="ch" forName="Accent4" refType="w" fact="0.4211"/>
              <dgm:constr type="t" for="ch" forName="Accent4" refType="h" fact="-0.0109"/>
              <dgm:constr type="w" for="ch" forName="Accent4" refType="w" fact="0.2657"/>
              <dgm:constr type="h" for="ch" forName="Accent4" refType="h" fact="0.806"/>
              <dgm:constr type="r" for="ch" forName="ParentBackground4" refType="w" fact="0.3758"/>
              <dgm:constr type="t" for="ch" forName="ParentBackground4" refType="h" fact="0.1262"/>
              <dgm:constr type="w" for="ch" forName="ParentBackground4" refType="w" fact="0.1754"/>
              <dgm:constr type="h" for="ch" forName="ParentBackground4" refType="h" fact="0.5319"/>
              <dgm:constr type="r" for="ch" forName="Child4" refType="w" fact="0.3758"/>
              <dgm:constr type="t" for="ch" forName="Child4" refType="h" fact="0.6876"/>
              <dgm:constr type="w" for="ch" forName="Child4" refType="w" fact="0.1754"/>
              <dgm:constr type="h" for="ch" forName="Child4" refType="h" fact="0.3124"/>
              <dgm:constr type="r" for="ch" forName="Accent3" refType="w" fact="0.6152"/>
              <dgm:constr type="t" for="ch" forName="Accent3" refType="h" fact="-0.0109"/>
              <dgm:constr type="w" for="ch" forName="Accent3" refType="w" fact="0.2657"/>
              <dgm:constr type="h" for="ch" forName="Accent3" refType="h" fact="0.806"/>
              <dgm:constr type="r" for="ch" forName="ParentBackground3" refType="w" fact="0.57"/>
              <dgm:constr type="t" for="ch" forName="ParentBackground3" refType="h" fact="0.1262"/>
              <dgm:constr type="w" for="ch" forName="ParentBackground3" refType="w" fact="0.1754"/>
              <dgm:constr type="h" for="ch" forName="ParentBackground3" refType="h" fact="0.5319"/>
              <dgm:constr type="r" for="ch" forName="Child3" refType="w" fact="0.57"/>
              <dgm:constr type="t" for="ch" forName="Child3" refType="h" fact="0.6876"/>
              <dgm:constr type="w" for="ch" forName="Child3" refType="w" fact="0.1754"/>
              <dgm:constr type="h" for="ch" forName="Child3" refType="h" fact="0.3124"/>
              <dgm:constr type="r" for="ch" forName="Accent2" refType="w" fact="0.8094"/>
              <dgm:constr type="t" for="ch" forName="Accent2" refType="h" fact="-0.0109"/>
              <dgm:constr type="w" for="ch" forName="Accent2" refType="w" fact="0.2657"/>
              <dgm:constr type="h" for="ch" forName="Accent2" refType="h" fact="0.806"/>
              <dgm:constr type="r" for="ch" forName="ParentBackground2" refType="w" fact="0.7642"/>
              <dgm:constr type="t" for="ch" forName="ParentBackground2" refType="h" fact="0.1262"/>
              <dgm:constr type="w" for="ch" forName="ParentBackground2" refType="w" fact="0.1754"/>
              <dgm:constr type="h" for="ch" forName="ParentBackground2" refType="h" fact="0.5319"/>
              <dgm:constr type="r" for="ch" forName="Child2" refType="w" fact="0.7642"/>
              <dgm:constr type="t" for="ch" forName="Child2" refType="h" fact="0.6876"/>
              <dgm:constr type="w" for="ch" forName="Child2" refType="w" fact="0.1754"/>
              <dgm:constr type="h" for="ch" forName="Child2" refType="h" fact="0.3124"/>
              <dgm:constr type="r" for="ch" forName="Accent1" refType="w" fact="1.0036"/>
              <dgm:constr type="t" for="ch" forName="Accent1" refType="h" fact="-0.0109"/>
              <dgm:constr type="w" for="ch" forName="Accent1" refType="w" fact="0.2657"/>
              <dgm:constr type="h" for="ch" forName="Accent1" refType="h" fact="0.806"/>
              <dgm:constr type="r" for="ch" forName="ParentBackground1" refType="w" fact="0.9584"/>
              <dgm:constr type="t" for="ch" forName="ParentBackground1" refType="h" fact="0.1262"/>
              <dgm:constr type="w" for="ch" forName="ParentBackground1" refType="w" fact="0.1754"/>
              <dgm:constr type="h" for="ch" forName="ParentBackground1" refType="h" fact="0.5319"/>
              <dgm:constr type="r" for="ch" forName="Child1" refType="w" fact="0.9584"/>
              <dgm:constr type="t" for="ch" forName="Child1" refType="h" fact="0.6876"/>
              <dgm:constr type="w" for="ch" forName="Child1" refType="w" fact="0.1754"/>
              <dgm:constr type="h" for="ch" forName="Child1" refType="h" fact="0.3124"/>
            </dgm:constrLst>
          </dgm:if>
          <dgm:if name="Name22"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r" for="ch" forName="Parent6" refType="w" fact="0.1311"/>
              <dgm:constr type="t" for="ch" forName="Parent6" refType="h" fact="0.2022"/>
              <dgm:constr type="w" for="ch" forName="Parent6" refType="w" fact="0.1049"/>
              <dgm:constr type="h" for="ch" forName="Parent6" refType="h" fact="0.3799"/>
              <dgm:constr type="r" for="ch" forName="Parent5" refType="w" fact="0.2937"/>
              <dgm:constr type="t" for="ch" forName="Parent5" refType="h" fact="0.2022"/>
              <dgm:constr type="w" for="ch" forName="Parent5" refType="w" fact="0.1049"/>
              <dgm:constr type="h" for="ch" forName="Parent5" refType="h" fact="0.3799"/>
              <dgm:constr type="r" for="ch" forName="Parent4" refType="w" fact="0.4563"/>
              <dgm:constr type="t" for="ch" forName="Parent4" refType="h" fact="0.2022"/>
              <dgm:constr type="w" for="ch" forName="Parent4" refType="w" fact="0.1049"/>
              <dgm:constr type="h" for="ch" forName="Parent4" refType="h" fact="0.3799"/>
              <dgm:constr type="r" for="ch" forName="Parent3" refType="w" fact="0.619"/>
              <dgm:constr type="t" for="ch" forName="Parent3" refType="h" fact="0.2022"/>
              <dgm:constr type="w" for="ch" forName="Parent3" refType="w" fact="0.1049"/>
              <dgm:constr type="h" for="ch" forName="Parent3" refType="h" fact="0.3799"/>
              <dgm:constr type="r" for="ch" forName="Parent2" refType="w" fact="0.7816"/>
              <dgm:constr type="t" for="ch" forName="Parent2" refType="h" fact="0.2022"/>
              <dgm:constr type="w" for="ch" forName="Parent2" refType="w" fact="0.1049"/>
              <dgm:constr type="h" for="ch" forName="Parent2" refType="h" fact="0.3799"/>
              <dgm:constr type="r" for="ch" forName="Parent1" refType="w" fact="0.9442"/>
              <dgm:constr type="t" for="ch" forName="Parent1" refType="h" fact="0.2022"/>
              <dgm:constr type="w" for="ch" forName="Parent1" refType="w" fact="0.1049"/>
              <dgm:constr type="h" for="ch" forName="Parent1" refType="h" fact="0.3799"/>
              <dgm:constr type="r" for="ch" forName="Accent6" refType="w" fact="0.1574"/>
              <dgm:constr type="t" for="ch" forName="Accent6" refType="h" fact="0.1072"/>
              <dgm:constr type="w" for="ch" forName="Accent6" refType="w" fact="0.1574"/>
              <dgm:constr type="h" for="ch" forName="Accent6" refType="h" fact="0.5699"/>
              <dgm:constr type="r" for="ch" forName="ParentBackground6" refType="w" fact="0.1521"/>
              <dgm:constr type="t" for="ch" forName="ParentBackground6" refType="h" fact="0.1262"/>
              <dgm:constr type="w" for="ch" forName="ParentBackground6" refType="w" fact="0.1469"/>
              <dgm:constr type="h" for="ch" forName="ParentBackground6" refType="h" fact="0.5319"/>
              <dgm:constr type="r" for="ch" forName="Child6" refType="w" fact="0.1521"/>
              <dgm:constr type="t" for="ch" forName="Child6" refType="h" fact="0.6876"/>
              <dgm:constr type="w" for="ch" forName="Child6" refType="w" fact="0.1469"/>
              <dgm:constr type="h" for="ch" forName="Child6" refType="h" fact="0.3124"/>
              <dgm:constr type="r" for="ch" forName="Accent5" refType="w" fact="0.3526"/>
              <dgm:constr type="t" for="ch" forName="Accent5" refType="h" fact="-0.0109"/>
              <dgm:constr type="w" for="ch" forName="Accent5" refType="w" fact="0.2226"/>
              <dgm:constr type="h" for="ch" forName="Accent5" refType="h" fact="0.806"/>
              <dgm:constr type="r" for="ch" forName="ParentBackground5" refType="w" fact="0.3147"/>
              <dgm:constr type="t" for="ch" forName="ParentBackground5" refType="h" fact="0.1262"/>
              <dgm:constr type="w" for="ch" forName="ParentBackground5" refType="w" fact="0.1469"/>
              <dgm:constr type="h" for="ch" forName="ParentBackground5" refType="h" fact="0.5319"/>
              <dgm:constr type="r" for="ch" forName="Child5" refType="w" fact="0.3147"/>
              <dgm:constr type="t" for="ch" forName="Child5" refType="h" fact="0.6876"/>
              <dgm:constr type="w" for="ch" forName="Child5" refType="w" fact="0.1469"/>
              <dgm:constr type="h" for="ch" forName="Child5" refType="h" fact="0.3124"/>
              <dgm:constr type="r" for="ch" forName="Accent4" refType="w" fact="0.5152"/>
              <dgm:constr type="t" for="ch" forName="Accent4" refType="h" fact="-0.0109"/>
              <dgm:constr type="w" for="ch" forName="Accent4" refType="w" fact="0.2226"/>
              <dgm:constr type="h" for="ch" forName="Accent4" refType="h" fact="0.806"/>
              <dgm:constr type="r" for="ch" forName="ParentBackground4" refType="w" fact="0.4773"/>
              <dgm:constr type="t" for="ch" forName="ParentBackground4" refType="h" fact="0.1262"/>
              <dgm:constr type="w" for="ch" forName="ParentBackground4" refType="w" fact="0.1469"/>
              <dgm:constr type="h" for="ch" forName="ParentBackground4" refType="h" fact="0.5319"/>
              <dgm:constr type="r" for="ch" forName="Child4" refType="w" fact="0.4773"/>
              <dgm:constr type="t" for="ch" forName="Child4" refType="h" fact="0.6876"/>
              <dgm:constr type="w" for="ch" forName="Child4" refType="w" fact="0.1469"/>
              <dgm:constr type="h" for="ch" forName="Child4" refType="h" fact="0.3124"/>
              <dgm:constr type="r" for="ch" forName="Accent3" refType="w" fact="0.6778"/>
              <dgm:constr type="t" for="ch" forName="Accent3" refType="h" fact="-0.0109"/>
              <dgm:constr type="w" for="ch" forName="Accent3" refType="w" fact="0.2226"/>
              <dgm:constr type="h" for="ch" forName="Accent3" refType="h" fact="0.806"/>
              <dgm:constr type="r" for="ch" forName="ParentBackground3" refType="w" fact="0.6399"/>
              <dgm:constr type="t" for="ch" forName="ParentBackground3" refType="h" fact="0.1262"/>
              <dgm:constr type="w" for="ch" forName="ParentBackground3" refType="w" fact="0.1469"/>
              <dgm:constr type="h" for="ch" forName="ParentBackground3" refType="h" fact="0.5319"/>
              <dgm:constr type="r" for="ch" forName="Child3" refType="w" fact="0.6399"/>
              <dgm:constr type="t" for="ch" forName="Child3" refType="h" fact="0.6876"/>
              <dgm:constr type="w" for="ch" forName="Child3" refType="w" fact="0.1469"/>
              <dgm:constr type="h" for="ch" forName="Child3" refType="h" fact="0.3124"/>
              <dgm:constr type="r" for="ch" forName="Accent2" refType="w" fact="0.8404"/>
              <dgm:constr type="t" for="ch" forName="Accent2" refType="h" fact="-0.0109"/>
              <dgm:constr type="w" for="ch" forName="Accent2" refType="w" fact="0.2226"/>
              <dgm:constr type="h" for="ch" forName="Accent2" refType="h" fact="0.806"/>
              <dgm:constr type="r" for="ch" forName="ParentBackground2" refType="w" fact="0.8025"/>
              <dgm:constr type="t" for="ch" forName="ParentBackground2" refType="h" fact="0.1262"/>
              <dgm:constr type="w" for="ch" forName="ParentBackground2" refType="w" fact="0.1469"/>
              <dgm:constr type="h" for="ch" forName="ParentBackground2" refType="h" fact="0.5319"/>
              <dgm:constr type="r" for="ch" forName="Child2" refType="w" fact="0.8025"/>
              <dgm:constr type="t" for="ch" forName="Child2" refType="h" fact="0.6876"/>
              <dgm:constr type="w" for="ch" forName="Child2" refType="w" fact="0.1469"/>
              <dgm:constr type="h" for="ch" forName="Child2" refType="h" fact="0.3124"/>
              <dgm:constr type="r" for="ch" forName="Accent1" refType="w" fact="1.003"/>
              <dgm:constr type="t" for="ch" forName="Accent1" refType="h" fact="-0.0109"/>
              <dgm:constr type="w" for="ch" forName="Accent1" refType="w" fact="0.2226"/>
              <dgm:constr type="h" for="ch" forName="Accent1" refType="h" fact="0.806"/>
              <dgm:constr type="r" for="ch" forName="ParentBackground1" refType="w" fact="0.9652"/>
              <dgm:constr type="t" for="ch" forName="ParentBackground1" refType="h" fact="0.1262"/>
              <dgm:constr type="w" for="ch" forName="ParentBackground1" refType="w" fact="0.1469"/>
              <dgm:constr type="h" for="ch" forName="ParentBackground1" refType="h" fact="0.5319"/>
              <dgm:constr type="r" for="ch" forName="Child1" refType="w" fact="0.9652"/>
              <dgm:constr type="t" for="ch" forName="Child1" refType="h" fact="0.6876"/>
              <dgm:constr type="w" for="ch" forName="Child1" refType="w" fact="0.1469"/>
              <dgm:constr type="h" for="ch" forName="Child1" refType="h" fact="0.3124"/>
            </dgm:constrLst>
          </dgm:if>
          <dgm:if name="Name23"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r" for="ch" forName="Parent7" refType="w" fact="0.1128"/>
              <dgm:constr type="t" for="ch" forName="Parent7" refType="h" fact="0.2022"/>
              <dgm:constr type="w" for="ch" forName="Parent7" refType="w" fact="0.0902"/>
              <dgm:constr type="h" for="ch" forName="Parent7" refType="h" fact="0.3799"/>
              <dgm:constr type="r" for="ch" forName="Parent6" refType="w" fact="0.2527"/>
              <dgm:constr type="t" for="ch" forName="Parent6" refType="h" fact="0.2022"/>
              <dgm:constr type="w" for="ch" forName="Parent6" refType="w" fact="0.0902"/>
              <dgm:constr type="h" for="ch" forName="Parent6" refType="h" fact="0.3799"/>
              <dgm:constr type="r" for="ch" forName="Parent5" refType="w" fact="0.3925"/>
              <dgm:constr type="t" for="ch" forName="Parent5" refType="h" fact="0.2022"/>
              <dgm:constr type="w" for="ch" forName="Parent5" refType="w" fact="0.0902"/>
              <dgm:constr type="h" for="ch" forName="Parent5" refType="h" fact="0.3799"/>
              <dgm:constr type="r" for="ch" forName="Parent4" refType="w" fact="0.5324"/>
              <dgm:constr type="t" for="ch" forName="Parent4" refType="h" fact="0.2022"/>
              <dgm:constr type="w" for="ch" forName="Parent4" refType="w" fact="0.0902"/>
              <dgm:constr type="h" for="ch" forName="Parent4" refType="h" fact="0.3799"/>
              <dgm:constr type="r" for="ch" forName="Parent3" refType="w" fact="0.6723"/>
              <dgm:constr type="t" for="ch" forName="Parent3" refType="h" fact="0.2022"/>
              <dgm:constr type="w" for="ch" forName="Parent3" refType="w" fact="0.0902"/>
              <dgm:constr type="h" for="ch" forName="Parent3" refType="h" fact="0.3799"/>
              <dgm:constr type="r" for="ch" forName="Parent2" refType="w" fact="0.8121"/>
              <dgm:constr type="t" for="ch" forName="Parent2" refType="h" fact="0.2022"/>
              <dgm:constr type="w" for="ch" forName="Parent2" refType="w" fact="0.0902"/>
              <dgm:constr type="h" for="ch" forName="Parent2" refType="h" fact="0.3799"/>
              <dgm:constr type="r" for="ch" forName="Parent1" refType="w" fact="0.952"/>
              <dgm:constr type="t" for="ch" forName="Parent1" refType="h" fact="0.2022"/>
              <dgm:constr type="w" for="ch" forName="Parent1" refType="w" fact="0.0902"/>
              <dgm:constr type="h" for="ch" forName="Parent1" refType="h" fact="0.3799"/>
              <dgm:constr type="r" for="ch" forName="Accent7" refType="w" fact="0.1354"/>
              <dgm:constr type="t" for="ch" forName="Accent7" refType="h" fact="0.1072"/>
              <dgm:constr type="w" for="ch" forName="Accent7" refType="w" fact="0.1354"/>
              <dgm:constr type="h" for="ch" forName="Accent7" refType="h" fact="0.5699"/>
              <dgm:constr type="r" for="ch" forName="ParentBackground7" refType="w" fact="0.1308"/>
              <dgm:constr type="t" for="ch" forName="ParentBackground7" refType="h" fact="0.1262"/>
              <dgm:constr type="w" for="ch" forName="ParentBackground7" refType="w" fact="0.1263"/>
              <dgm:constr type="h" for="ch" forName="ParentBackground7" refType="h" fact="0.5319"/>
              <dgm:constr type="r" for="ch" forName="Child7" refType="w" fact="0.1308"/>
              <dgm:constr type="t" for="ch" forName="Child7" refType="h" fact="0.6876"/>
              <dgm:constr type="w" for="ch" forName="Child7" refType="w" fact="0.1263"/>
              <dgm:constr type="h" for="ch" forName="Child7" refType="h" fact="0.3124"/>
              <dgm:constr type="r" for="ch" forName="Accent6" refType="w" fact="0.3033"/>
              <dgm:constr type="t" for="ch" forName="Accent6" refType="h" fact="-0.0109"/>
              <dgm:constr type="w" for="ch" forName="Accent6" refType="w" fact="0.1915"/>
              <dgm:constr type="h" for="ch" forName="Accent6" refType="h" fact="0.806"/>
              <dgm:constr type="r" for="ch" forName="ParentBackground6" refType="w" fact="0.2707"/>
              <dgm:constr type="t" for="ch" forName="ParentBackground6" refType="h" fact="0.1262"/>
              <dgm:constr type="w" for="ch" forName="ParentBackground6" refType="w" fact="0.1263"/>
              <dgm:constr type="h" for="ch" forName="ParentBackground6" refType="h" fact="0.5319"/>
              <dgm:constr type="r" for="ch" forName="Child6" refType="w" fact="0.2707"/>
              <dgm:constr type="t" for="ch" forName="Child6" refType="h" fact="0.6876"/>
              <dgm:constr type="w" for="ch" forName="Child6" refType="w" fact="0.1263"/>
              <dgm:constr type="h" for="ch" forName="Child6" refType="h" fact="0.3124"/>
              <dgm:constr type="r" for="ch" forName="Accent5" refType="w" fact="0.4431"/>
              <dgm:constr type="t" for="ch" forName="Accent5" refType="h" fact="-0.0109"/>
              <dgm:constr type="w" for="ch" forName="Accent5" refType="w" fact="0.1915"/>
              <dgm:constr type="h" for="ch" forName="Accent5" refType="h" fact="0.806"/>
              <dgm:constr type="r" for="ch" forName="ParentBackground5" refType="w" fact="0.4106"/>
              <dgm:constr type="t" for="ch" forName="ParentBackground5" refType="h" fact="0.1262"/>
              <dgm:constr type="w" for="ch" forName="ParentBackground5" refType="w" fact="0.1263"/>
              <dgm:constr type="h" for="ch" forName="ParentBackground5" refType="h" fact="0.5319"/>
              <dgm:constr type="r" for="ch" forName="Child5" refType="w" fact="0.4106"/>
              <dgm:constr type="t" for="ch" forName="Child5" refType="h" fact="0.6876"/>
              <dgm:constr type="w" for="ch" forName="Child5" refType="w" fact="0.1263"/>
              <dgm:constr type="h" for="ch" forName="Child5" refType="h" fact="0.3124"/>
              <dgm:constr type="r" for="ch" forName="Accent4" refType="w" fact="0.583"/>
              <dgm:constr type="t" for="ch" forName="Accent4" refType="h" fact="-0.0109"/>
              <dgm:constr type="w" for="ch" forName="Accent4" refType="w" fact="0.1915"/>
              <dgm:constr type="h" for="ch" forName="Accent4" refType="h" fact="0.806"/>
              <dgm:constr type="r" for="ch" forName="ParentBackground4" refType="w" fact="0.5504"/>
              <dgm:constr type="t" for="ch" forName="ParentBackground4" refType="h" fact="0.1262"/>
              <dgm:constr type="w" for="ch" forName="ParentBackground4" refType="w" fact="0.1263"/>
              <dgm:constr type="h" for="ch" forName="ParentBackground4" refType="h" fact="0.5319"/>
              <dgm:constr type="r" for="ch" forName="Child4" refType="w" fact="0.5504"/>
              <dgm:constr type="t" for="ch" forName="Child4" refType="h" fact="0.6876"/>
              <dgm:constr type="w" for="ch" forName="Child4" refType="w" fact="0.1263"/>
              <dgm:constr type="h" for="ch" forName="Child4" refType="h" fact="0.3124"/>
              <dgm:constr type="r" for="ch" forName="Accent3" refType="w" fact="0.7229"/>
              <dgm:constr type="t" for="ch" forName="Accent3" refType="h" fact="-0.0109"/>
              <dgm:constr type="w" for="ch" forName="Accent3" refType="w" fact="0.1915"/>
              <dgm:constr type="h" for="ch" forName="Accent3" refType="h" fact="0.806"/>
              <dgm:constr type="r" for="ch" forName="ParentBackground3" refType="w" fact="0.6903"/>
              <dgm:constr type="t" for="ch" forName="ParentBackground3" refType="h" fact="0.1262"/>
              <dgm:constr type="w" for="ch" forName="ParentBackground3" refType="w" fact="0.1263"/>
              <dgm:constr type="h" for="ch" forName="ParentBackground3" refType="h" fact="0.5319"/>
              <dgm:constr type="r" for="ch" forName="Child3" refType="w" fact="0.6903"/>
              <dgm:constr type="t" for="ch" forName="Child3" refType="h" fact="0.6876"/>
              <dgm:constr type="w" for="ch" forName="Child3" refType="w" fact="0.1263"/>
              <dgm:constr type="h" for="ch" forName="Child3" refType="h" fact="0.3124"/>
              <dgm:constr type="r" for="ch" forName="Accent2" refType="w" fact="0.8627"/>
              <dgm:constr type="t" for="ch" forName="Accent2" refType="h" fact="-0.0109"/>
              <dgm:constr type="w" for="ch" forName="Accent2" refType="w" fact="0.1915"/>
              <dgm:constr type="h" for="ch" forName="Accent2" refType="h" fact="0.806"/>
              <dgm:constr type="r" for="ch" forName="ParentBackground2" refType="w" fact="0.8302"/>
              <dgm:constr type="t" for="ch" forName="ParentBackground2" refType="h" fact="0.1262"/>
              <dgm:constr type="w" for="ch" forName="ParentBackground2" refType="w" fact="0.1263"/>
              <dgm:constr type="h" for="ch" forName="ParentBackground2" refType="h" fact="0.5319"/>
              <dgm:constr type="r" for="ch" forName="Child2" refType="w" fact="0.8302"/>
              <dgm:constr type="t" for="ch" forName="Child2" refType="h" fact="0.6876"/>
              <dgm:constr type="w" for="ch" forName="Child2" refType="w" fact="0.1263"/>
              <dgm:constr type="h" for="ch" forName="Child2" refType="h" fact="0.3124"/>
              <dgm:constr type="r" for="ch" forName="Accent1" refType="w" fact="1.0026"/>
              <dgm:constr type="t" for="ch" forName="Accent1" refType="h" fact="-0.0109"/>
              <dgm:constr type="w" for="ch" forName="Accent1" refType="w" fact="0.1915"/>
              <dgm:constr type="h" for="ch" forName="Accent1" refType="h" fact="0.806"/>
              <dgm:constr type="r" for="ch" forName="ParentBackground1" refType="w" fact="0.97"/>
              <dgm:constr type="t" for="ch" forName="ParentBackground1" refType="h" fact="0.1262"/>
              <dgm:constr type="w" for="ch" forName="ParentBackground1" refType="w" fact="0.1263"/>
              <dgm:constr type="h" for="ch" forName="ParentBackground1" refType="h" fact="0.5319"/>
              <dgm:constr type="r" for="ch" forName="Child1" refType="w" fact="0.97"/>
              <dgm:constr type="t" for="ch" forName="Child1" refType="h" fact="0.6876"/>
              <dgm:constr type="w" for="ch" forName="Child1" refType="w" fact="0.1263"/>
              <dgm:constr type="h" for="ch" forName="Child1" refType="h" fact="0.3124"/>
            </dgm:constrLst>
          </dgm:if>
          <dgm:if name="Name24"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r" for="ch" forName="Parent8" refType="w" fact="0.099"/>
              <dgm:constr type="t" for="ch" forName="Parent8" refType="h" fact="0.2022"/>
              <dgm:constr type="w" for="ch" forName="Parent8" refType="w" fact="0.0792"/>
              <dgm:constr type="h" for="ch" forName="Parent8" refType="h" fact="0.3799"/>
              <dgm:constr type="r" for="ch" forName="Parent7" refType="w" fact="0.2217"/>
              <dgm:constr type="t" for="ch" forName="Parent7" refType="h" fact="0.2022"/>
              <dgm:constr type="w" for="ch" forName="Parent7" refType="w" fact="0.0792"/>
              <dgm:constr type="h" for="ch" forName="Parent7" refType="h" fact="0.3799"/>
              <dgm:constr type="r" for="ch" forName="Parent6" refType="w" fact="0.3444"/>
              <dgm:constr type="t" for="ch" forName="Parent6" refType="h" fact="0.2022"/>
              <dgm:constr type="w" for="ch" forName="Parent6" refType="w" fact="0.0792"/>
              <dgm:constr type="h" for="ch" forName="Parent6" refType="h" fact="0.3799"/>
              <dgm:constr type="r" for="ch" forName="Parent5" refType="w" fact="0.4671"/>
              <dgm:constr type="t" for="ch" forName="Parent5" refType="h" fact="0.2022"/>
              <dgm:constr type="w" for="ch" forName="Parent5" refType="w" fact="0.0792"/>
              <dgm:constr type="h" for="ch" forName="Parent5" refType="h" fact="0.3799"/>
              <dgm:constr type="r" for="ch" forName="Parent4" refType="w" fact="0.5898"/>
              <dgm:constr type="t" for="ch" forName="Parent4" refType="h" fact="0.2022"/>
              <dgm:constr type="w" for="ch" forName="Parent4" refType="w" fact="0.0792"/>
              <dgm:constr type="h" for="ch" forName="Parent4" refType="h" fact="0.3799"/>
              <dgm:constr type="r" for="ch" forName="Parent3" refType="w" fact="0.7125"/>
              <dgm:constr type="t" for="ch" forName="Parent3" refType="h" fact="0.2022"/>
              <dgm:constr type="w" for="ch" forName="Parent3" refType="w" fact="0.0792"/>
              <dgm:constr type="h" for="ch" forName="Parent3" refType="h" fact="0.3799"/>
              <dgm:constr type="r" for="ch" forName="Parent2" refType="w" fact="0.8352"/>
              <dgm:constr type="t" for="ch" forName="Parent2" refType="h" fact="0.2022"/>
              <dgm:constr type="w" for="ch" forName="Parent2" refType="w" fact="0.0792"/>
              <dgm:constr type="h" for="ch" forName="Parent2" refType="h" fact="0.3799"/>
              <dgm:constr type="r" for="ch" forName="Parent1" refType="w" fact="0.9579"/>
              <dgm:constr type="t" for="ch" forName="Parent1" refType="h" fact="0.2022"/>
              <dgm:constr type="w" for="ch" forName="Parent1" refType="w" fact="0.0792"/>
              <dgm:constr type="h" for="ch" forName="Parent1" refType="h" fact="0.3799"/>
              <dgm:constr type="r" for="ch" forName="Accent8" refType="w" fact="0.1187"/>
              <dgm:constr type="t" for="ch" forName="Accent8" refType="h" fact="0.1072"/>
              <dgm:constr type="w" for="ch" forName="Accent8" refType="w" fact="0.1187"/>
              <dgm:constr type="h" for="ch" forName="Accent8" refType="h" fact="0.5699"/>
              <dgm:constr type="r" for="ch" forName="ParentBackground8" refType="w" fact="0.1148"/>
              <dgm:constr type="t" for="ch" forName="ParentBackground8" refType="h" fact="0.1262"/>
              <dgm:constr type="w" for="ch" forName="ParentBackground8" refType="w" fact="0.1108"/>
              <dgm:constr type="h" for="ch" forName="ParentBackground8" refType="h" fact="0.5319"/>
              <dgm:constr type="r" for="ch" forName="Child8" refType="w" fact="0.1148"/>
              <dgm:constr type="t" for="ch" forName="Child8" refType="h" fact="0.6876"/>
              <dgm:constr type="w" for="ch" forName="Child8" refType="w" fact="0.1108"/>
              <dgm:constr type="h" for="ch" forName="Child8" refType="h" fact="0.3124"/>
              <dgm:constr type="r" for="ch" forName="Accent7" refType="w" fact="0.2661"/>
              <dgm:constr type="t" for="ch" forName="Accent7" refType="h" fact="-0.0109"/>
              <dgm:constr type="w" for="ch" forName="Accent7" refType="w" fact="0.1679"/>
              <dgm:constr type="h" for="ch" forName="Accent7" refType="h" fact="0.806"/>
              <dgm:constr type="r" for="ch" forName="ParentBackground7" refType="w" fact="0.2375"/>
              <dgm:constr type="t" for="ch" forName="ParentBackground7" refType="h" fact="0.1262"/>
              <dgm:constr type="w" for="ch" forName="ParentBackground7" refType="w" fact="0.1108"/>
              <dgm:constr type="h" for="ch" forName="ParentBackground7" refType="h" fact="0.5319"/>
              <dgm:constr type="r" for="ch" forName="Child7" refType="w" fact="0.2375"/>
              <dgm:constr type="t" for="ch" forName="Child7" refType="h" fact="0.6876"/>
              <dgm:constr type="w" for="ch" forName="Child7" refType="w" fact="0.1108"/>
              <dgm:constr type="h" for="ch" forName="Child7" refType="h" fact="0.3124"/>
              <dgm:constr type="r" for="ch" forName="Accent6" refType="w" fact="0.3888"/>
              <dgm:constr type="t" for="ch" forName="Accent6" refType="h" fact="-0.0109"/>
              <dgm:constr type="w" for="ch" forName="Accent6" refType="w" fact="0.1679"/>
              <dgm:constr type="h" for="ch" forName="Accent6" refType="h" fact="0.806"/>
              <dgm:constr type="r" for="ch" forName="ParentBackground6" refType="w" fact="0.3602"/>
              <dgm:constr type="t" for="ch" forName="ParentBackground6" refType="h" fact="0.1262"/>
              <dgm:constr type="w" for="ch" forName="ParentBackground6" refType="w" fact="0.1108"/>
              <dgm:constr type="h" for="ch" forName="ParentBackground6" refType="h" fact="0.5319"/>
              <dgm:constr type="r" for="ch" forName="Child6" refType="w" fact="0.3602"/>
              <dgm:constr type="t" for="ch" forName="Child6" refType="h" fact="0.6876"/>
              <dgm:constr type="w" for="ch" forName="Child6" refType="w" fact="0.1108"/>
              <dgm:constr type="h" for="ch" forName="Child6" refType="h" fact="0.3124"/>
              <dgm:constr type="r" for="ch" forName="Accent5" refType="w" fact="0.5115"/>
              <dgm:constr type="t" for="ch" forName="Accent5" refType="h" fact="-0.0109"/>
              <dgm:constr type="w" for="ch" forName="Accent5" refType="w" fact="0.1679"/>
              <dgm:constr type="h" for="ch" forName="Accent5" refType="h" fact="0.806"/>
              <dgm:constr type="r" for="ch" forName="ParentBackground5" refType="w" fact="0.4829"/>
              <dgm:constr type="t" for="ch" forName="ParentBackground5" refType="h" fact="0.1262"/>
              <dgm:constr type="w" for="ch" forName="ParentBackground5" refType="w" fact="0.1108"/>
              <dgm:constr type="h" for="ch" forName="ParentBackground5" refType="h" fact="0.5319"/>
              <dgm:constr type="r" for="ch" forName="Child5" refType="w" fact="0.4829"/>
              <dgm:constr type="t" for="ch" forName="Child5" refType="h" fact="0.6876"/>
              <dgm:constr type="w" for="ch" forName="Child5" refType="w" fact="0.1108"/>
              <dgm:constr type="h" for="ch" forName="Child5" refType="h" fact="0.3124"/>
              <dgm:constr type="r" for="ch" forName="Accent4" refType="w" fact="0.6342"/>
              <dgm:constr type="t" for="ch" forName="Accent4" refType="h" fact="-0.0109"/>
              <dgm:constr type="w" for="ch" forName="Accent4" refType="w" fact="0.1679"/>
              <dgm:constr type="h" for="ch" forName="Accent4" refType="h" fact="0.806"/>
              <dgm:constr type="r" for="ch" forName="ParentBackground4" refType="w" fact="0.6056"/>
              <dgm:constr type="t" for="ch" forName="ParentBackground4" refType="h" fact="0.1262"/>
              <dgm:constr type="w" for="ch" forName="ParentBackground4" refType="w" fact="0.1108"/>
              <dgm:constr type="h" for="ch" forName="ParentBackground4" refType="h" fact="0.5319"/>
              <dgm:constr type="r" for="ch" forName="Child4" refType="w" fact="0.6056"/>
              <dgm:constr type="t" for="ch" forName="Child4" refType="h" fact="0.6876"/>
              <dgm:constr type="w" for="ch" forName="Child4" refType="w" fact="0.1108"/>
              <dgm:constr type="h" for="ch" forName="Child4" refType="h" fact="0.3124"/>
              <dgm:constr type="r" for="ch" forName="Accent3" refType="w" fact="0.7569"/>
              <dgm:constr type="t" for="ch" forName="Accent3" refType="h" fact="-0.0109"/>
              <dgm:constr type="w" for="ch" forName="Accent3" refType="w" fact="0.1679"/>
              <dgm:constr type="h" for="ch" forName="Accent3" refType="h" fact="0.806"/>
              <dgm:constr type="r" for="ch" forName="ParentBackground3" refType="w" fact="0.7283"/>
              <dgm:constr type="t" for="ch" forName="ParentBackground3" refType="h" fact="0.1262"/>
              <dgm:constr type="w" for="ch" forName="ParentBackground3" refType="w" fact="0.1108"/>
              <dgm:constr type="h" for="ch" forName="ParentBackground3" refType="h" fact="0.5319"/>
              <dgm:constr type="r" for="ch" forName="Child3" refType="w" fact="0.7283"/>
              <dgm:constr type="t" for="ch" forName="Child3" refType="h" fact="0.6876"/>
              <dgm:constr type="w" for="ch" forName="Child3" refType="w" fact="0.1108"/>
              <dgm:constr type="h" for="ch" forName="Child3" refType="h" fact="0.3124"/>
              <dgm:constr type="r" for="ch" forName="Accent2" refType="w" fact="0.8796"/>
              <dgm:constr type="t" for="ch" forName="Accent2" refType="h" fact="-0.0109"/>
              <dgm:constr type="w" for="ch" forName="Accent2" refType="w" fact="0.1679"/>
              <dgm:constr type="h" for="ch" forName="Accent2" refType="h" fact="0.806"/>
              <dgm:constr type="r" for="ch" forName="ParentBackground2" refType="w" fact="0.851"/>
              <dgm:constr type="t" for="ch" forName="ParentBackground2" refType="h" fact="0.1262"/>
              <dgm:constr type="w" for="ch" forName="ParentBackground2" refType="w" fact="0.1108"/>
              <dgm:constr type="h" for="ch" forName="ParentBackground2" refType="h" fact="0.5319"/>
              <dgm:constr type="r" for="ch" forName="Child2" refType="w" fact="0.851"/>
              <dgm:constr type="t" for="ch" forName="Child2" refType="h" fact="0.6876"/>
              <dgm:constr type="w" for="ch" forName="Child2" refType="w" fact="0.1108"/>
              <dgm:constr type="h" for="ch" forName="Child2" refType="h" fact="0.3124"/>
              <dgm:constr type="r" for="ch" forName="Accent1" refType="w" fact="1.0023"/>
              <dgm:constr type="t" for="ch" forName="Accent1" refType="h" fact="-0.0109"/>
              <dgm:constr type="w" for="ch" forName="Accent1" refType="w" fact="0.1679"/>
              <dgm:constr type="h" for="ch" forName="Accent1" refType="h" fact="0.806"/>
              <dgm:constr type="r" for="ch" forName="ParentBackground1" refType="w" fact="0.9737"/>
              <dgm:constr type="t" for="ch" forName="ParentBackground1" refType="h" fact="0.1262"/>
              <dgm:constr type="w" for="ch" forName="ParentBackground1" refType="w" fact="0.1108"/>
              <dgm:constr type="h" for="ch" forName="ParentBackground1" refType="h" fact="0.5319"/>
              <dgm:constr type="r" for="ch" forName="Child1" refType="w" fact="0.9737"/>
              <dgm:constr type="t" for="ch" forName="Child1" refType="h" fact="0.6876"/>
              <dgm:constr type="w" for="ch" forName="Child1" refType="w" fact="0.1108"/>
              <dgm:constr type="h" for="ch" forName="Child1" refType="h" fact="0.3124"/>
            </dgm:constrLst>
          </dgm:if>
          <dgm:if name="Name25"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r" for="ch" forName="Parent9" refType="w" fact="0.0881"/>
              <dgm:constr type="t" for="ch" forName="Parent9" refType="h" fact="0.2022"/>
              <dgm:constr type="w" for="ch" forName="Parent9" refType="w" fact="0.0705"/>
              <dgm:constr type="h" for="ch" forName="Parent9" refType="h" fact="0.3799"/>
              <dgm:constr type="r" for="ch" forName="Parent8" refType="w" fact="0.1974"/>
              <dgm:constr type="t" for="ch" forName="Parent8" refType="h" fact="0.2022"/>
              <dgm:constr type="w" for="ch" forName="Parent8" refType="w" fact="0.0705"/>
              <dgm:constr type="h" for="ch" forName="Parent8" refType="h" fact="0.3799"/>
              <dgm:constr type="r" for="ch" forName="Parent7" refType="w" fact="0.3067"/>
              <dgm:constr type="t" for="ch" forName="Parent7" refType="h" fact="0.2022"/>
              <dgm:constr type="w" for="ch" forName="Parent7" refType="w" fact="0.0705"/>
              <dgm:constr type="h" for="ch" forName="Parent7" refType="h" fact="0.3799"/>
              <dgm:constr type="r" for="ch" forName="Parent6" refType="w" fact="0.416"/>
              <dgm:constr type="t" for="ch" forName="Parent6" refType="h" fact="0.2022"/>
              <dgm:constr type="w" for="ch" forName="Parent6" refType="w" fact="0.0705"/>
              <dgm:constr type="h" for="ch" forName="Parent6" refType="h" fact="0.3799"/>
              <dgm:constr type="r" for="ch" forName="Parent5" refType="w" fact="0.5253"/>
              <dgm:constr type="t" for="ch" forName="Parent5" refType="h" fact="0.2022"/>
              <dgm:constr type="w" for="ch" forName="Parent5" refType="w" fact="0.0705"/>
              <dgm:constr type="h" for="ch" forName="Parent5" refType="h" fact="0.3799"/>
              <dgm:constr type="r" for="ch" forName="Parent4" refType="w" fact="0.6346"/>
              <dgm:constr type="t" for="ch" forName="Parent4" refType="h" fact="0.2022"/>
              <dgm:constr type="w" for="ch" forName="Parent4" refType="w" fact="0.0705"/>
              <dgm:constr type="h" for="ch" forName="Parent4" refType="h" fact="0.3799"/>
              <dgm:constr type="r" for="ch" forName="Parent3" refType="w" fact="0.7439"/>
              <dgm:constr type="t" for="ch" forName="Parent3" refType="h" fact="0.2022"/>
              <dgm:constr type="w" for="ch" forName="Parent3" refType="w" fact="0.0705"/>
              <dgm:constr type="h" for="ch" forName="Parent3" refType="h" fact="0.3799"/>
              <dgm:constr type="r" for="ch" forName="Parent2" refType="w" fact="0.8532"/>
              <dgm:constr type="t" for="ch" forName="Parent2" refType="h" fact="0.2022"/>
              <dgm:constr type="w" for="ch" forName="Parent2" refType="w" fact="0.0705"/>
              <dgm:constr type="h" for="ch" forName="Parent2" refType="h" fact="0.3799"/>
              <dgm:constr type="r" for="ch" forName="Parent1" refType="w" fact="0.9625"/>
              <dgm:constr type="t" for="ch" forName="Parent1" refType="h" fact="0.2022"/>
              <dgm:constr type="w" for="ch" forName="Parent1" refType="w" fact="0.0705"/>
              <dgm:constr type="h" for="ch" forName="Parent1" refType="h" fact="0.3799"/>
              <dgm:constr type="r" for="ch" forName="Accent9" refType="w" fact="0.1058"/>
              <dgm:constr type="t" for="ch" forName="Accent9" refType="h" fact="0.1072"/>
              <dgm:constr type="w" for="ch" forName="Accent9" refType="w" fact="0.1058"/>
              <dgm:constr type="h" for="ch" forName="Accent9" refType="h" fact="0.5699"/>
              <dgm:constr type="r" for="ch" forName="ParentBackground9" refType="w" fact="0.1022"/>
              <dgm:constr type="t" for="ch" forName="ParentBackground9" refType="h" fact="0.1262"/>
              <dgm:constr type="w" for="ch" forName="ParentBackground9" refType="w" fact="0.0987"/>
              <dgm:constr type="h" for="ch" forName="ParentBackground9" refType="h" fact="0.5319"/>
              <dgm:constr type="r" for="ch" forName="Child9" refType="w" fact="0.1022"/>
              <dgm:constr type="t" for="ch" forName="Child9" refType="h" fact="0.6876"/>
              <dgm:constr type="w" for="ch" forName="Child9" refType="w" fact="0.0987"/>
              <dgm:constr type="h" for="ch" forName="Child9" refType="h" fact="0.3124"/>
              <dgm:constr type="r" for="ch" forName="Accent8" refType="w" fact="0.237"/>
              <dgm:constr type="t" for="ch" forName="Accent8" refType="h" fact="-0.0109"/>
              <dgm:constr type="w" for="ch" forName="Accent8" refType="w" fact="0.1496"/>
              <dgm:constr type="h" for="ch" forName="Accent8" refType="h" fact="0.806"/>
              <dgm:constr type="r" for="ch" forName="ParentBackground8" refType="w" fact="0.2115"/>
              <dgm:constr type="t" for="ch" forName="ParentBackground8" refType="h" fact="0.1262"/>
              <dgm:constr type="w" for="ch" forName="ParentBackground8" refType="w" fact="0.0987"/>
              <dgm:constr type="h" for="ch" forName="ParentBackground8" refType="h" fact="0.5319"/>
              <dgm:constr type="r" for="ch" forName="Child8" refType="w" fact="0.2115"/>
              <dgm:constr type="t" for="ch" forName="Child8" refType="h" fact="0.6876"/>
              <dgm:constr type="w" for="ch" forName="Child8" refType="w" fact="0.0987"/>
              <dgm:constr type="h" for="ch" forName="Child8" refType="h" fact="0.3124"/>
              <dgm:constr type="r" for="ch" forName="Accent7" refType="w" fact="0.3462"/>
              <dgm:constr type="t" for="ch" forName="Accent7" refType="h" fact="-0.0109"/>
              <dgm:constr type="w" for="ch" forName="Accent7" refType="w" fact="0.1496"/>
              <dgm:constr type="h" for="ch" forName="Accent7" refType="h" fact="0.806"/>
              <dgm:constr type="r" for="ch" forName="ParentBackground7" refType="w" fact="0.3208"/>
              <dgm:constr type="t" for="ch" forName="ParentBackground7" refType="h" fact="0.1262"/>
              <dgm:constr type="w" for="ch" forName="ParentBackground7" refType="w" fact="0.0987"/>
              <dgm:constr type="h" for="ch" forName="ParentBackground7" refType="h" fact="0.5319"/>
              <dgm:constr type="r" for="ch" forName="Child7" refType="w" fact="0.3208"/>
              <dgm:constr type="t" for="ch" forName="Child7" refType="h" fact="0.6876"/>
              <dgm:constr type="w" for="ch" forName="Child7" refType="w" fact="0.0987"/>
              <dgm:constr type="h" for="ch" forName="Child7" refType="h" fact="0.3124"/>
              <dgm:constr type="r" for="ch" forName="Accent6" refType="w" fact="0.4555"/>
              <dgm:constr type="t" for="ch" forName="Accent6" refType="h" fact="-0.0109"/>
              <dgm:constr type="w" for="ch" forName="Accent6" refType="w" fact="0.1496"/>
              <dgm:constr type="h" for="ch" forName="Accent6" refType="h" fact="0.806"/>
              <dgm:constr type="r" for="ch" forName="ParentBackground6" refType="w" fact="0.4301"/>
              <dgm:constr type="t" for="ch" forName="ParentBackground6" refType="h" fact="0.1262"/>
              <dgm:constr type="w" for="ch" forName="ParentBackground6" refType="w" fact="0.0987"/>
              <dgm:constr type="h" for="ch" forName="ParentBackground6" refType="h" fact="0.5319"/>
              <dgm:constr type="r" for="ch" forName="Child6" refType="w" fact="0.4301"/>
              <dgm:constr type="t" for="ch" forName="Child6" refType="h" fact="0.6876"/>
              <dgm:constr type="w" for="ch" forName="Child6" refType="w" fact="0.0987"/>
              <dgm:constr type="h" for="ch" forName="Child6" refType="h" fact="0.3124"/>
              <dgm:constr type="r" for="ch" forName="Accent5" refType="w" fact="0.5648"/>
              <dgm:constr type="t" for="ch" forName="Accent5" refType="h" fact="-0.0109"/>
              <dgm:constr type="w" for="ch" forName="Accent5" refType="w" fact="0.1496"/>
              <dgm:constr type="h" for="ch" forName="Accent5" refType="h" fact="0.806"/>
              <dgm:constr type="r" for="ch" forName="ParentBackground5" refType="w" fact="0.5394"/>
              <dgm:constr type="t" for="ch" forName="ParentBackground5" refType="h" fact="0.1262"/>
              <dgm:constr type="w" for="ch" forName="ParentBackground5" refType="w" fact="0.0987"/>
              <dgm:constr type="h" for="ch" forName="ParentBackground5" refType="h" fact="0.5319"/>
              <dgm:constr type="r" for="ch" forName="Child5" refType="w" fact="0.5394"/>
              <dgm:constr type="t" for="ch" forName="Child5" refType="h" fact="0.6876"/>
              <dgm:constr type="w" for="ch" forName="Child5" refType="w" fact="0.0987"/>
              <dgm:constr type="h" for="ch" forName="Child5" refType="h" fact="0.3124"/>
              <dgm:constr type="r" for="ch" forName="Accent4" refType="w" fact="0.6741"/>
              <dgm:constr type="t" for="ch" forName="Accent4" refType="h" fact="-0.0109"/>
              <dgm:constr type="w" for="ch" forName="Accent4" refType="w" fact="0.1496"/>
              <dgm:constr type="h" for="ch" forName="Accent4" refType="h" fact="0.806"/>
              <dgm:constr type="r" for="ch" forName="ParentBackground4" refType="w" fact="0.6487"/>
              <dgm:constr type="t" for="ch" forName="ParentBackground4" refType="h" fact="0.1262"/>
              <dgm:constr type="w" for="ch" forName="ParentBackground4" refType="w" fact="0.0987"/>
              <dgm:constr type="h" for="ch" forName="ParentBackground4" refType="h" fact="0.5319"/>
              <dgm:constr type="r" for="ch" forName="Child4" refType="w" fact="0.6487"/>
              <dgm:constr type="t" for="ch" forName="Child4" refType="h" fact="0.6876"/>
              <dgm:constr type="w" for="ch" forName="Child4" refType="w" fact="0.0987"/>
              <dgm:constr type="h" for="ch" forName="Child4" refType="h" fact="0.3124"/>
              <dgm:constr type="r" for="ch" forName="Accent3" refType="w" fact="0.7834"/>
              <dgm:constr type="t" for="ch" forName="Accent3" refType="h" fact="-0.0109"/>
              <dgm:constr type="w" for="ch" forName="Accent3" refType="w" fact="0.1496"/>
              <dgm:constr type="h" for="ch" forName="Accent3" refType="h" fact="0.806"/>
              <dgm:constr type="r" for="ch" forName="ParentBackground3" refType="w" fact="0.758"/>
              <dgm:constr type="t" for="ch" forName="ParentBackground3" refType="h" fact="0.1262"/>
              <dgm:constr type="w" for="ch" forName="ParentBackground3" refType="w" fact="0.0987"/>
              <dgm:constr type="h" for="ch" forName="ParentBackground3" refType="h" fact="0.5319"/>
              <dgm:constr type="r" for="ch" forName="Child3" refType="w" fact="0.758"/>
              <dgm:constr type="t" for="ch" forName="Child3" refType="h" fact="0.6876"/>
              <dgm:constr type="w" for="ch" forName="Child3" refType="w" fact="0.0987"/>
              <dgm:constr type="h" for="ch" forName="Child3" refType="h" fact="0.3124"/>
              <dgm:constr type="r" for="ch" forName="Accent2" refType="w" fact="0.8927"/>
              <dgm:constr type="t" for="ch" forName="Accent2" refType="h" fact="-0.0109"/>
              <dgm:constr type="w" for="ch" forName="Accent2" refType="w" fact="0.1496"/>
              <dgm:constr type="h" for="ch" forName="Accent2" refType="h" fact="0.806"/>
              <dgm:constr type="r" for="ch" forName="ParentBackground2" refType="w" fact="0.8673"/>
              <dgm:constr type="t" for="ch" forName="ParentBackground2" refType="h" fact="0.1262"/>
              <dgm:constr type="w" for="ch" forName="ParentBackground2" refType="w" fact="0.0987"/>
              <dgm:constr type="h" for="ch" forName="ParentBackground2" refType="h" fact="0.5319"/>
              <dgm:constr type="r" for="ch" forName="Child2" refType="w" fact="0.8673"/>
              <dgm:constr type="t" for="ch" forName="Child2" refType="h" fact="0.6876"/>
              <dgm:constr type="w" for="ch" forName="Child2" refType="w" fact="0.0987"/>
              <dgm:constr type="h" for="ch" forName="Child2" refType="h" fact="0.3124"/>
              <dgm:constr type="r" for="ch" forName="Accent1" refType="w" fact="1.002"/>
              <dgm:constr type="t" for="ch" forName="Accent1" refType="h" fact="-0.0109"/>
              <dgm:constr type="w" for="ch" forName="Accent1" refType="w" fact="0.1496"/>
              <dgm:constr type="h" for="ch" forName="Accent1" refType="h" fact="0.806"/>
              <dgm:constr type="r" for="ch" forName="ParentBackground1" refType="w" fact="0.9765"/>
              <dgm:constr type="t" for="ch" forName="ParentBackground1" refType="h" fact="0.1262"/>
              <dgm:constr type="w" for="ch" forName="ParentBackground1" refType="w" fact="0.0987"/>
              <dgm:constr type="h" for="ch" forName="ParentBackground1" refType="h" fact="0.5319"/>
              <dgm:constr type="r" for="ch" forName="Child1" refType="w" fact="0.9765"/>
              <dgm:constr type="t" for="ch" forName="Child1" refType="h" fact="0.6876"/>
              <dgm:constr type="w" for="ch" forName="Child1" refType="w" fact="0.0987"/>
              <dgm:constr type="h" for="ch" forName="Child1" refType="h" fact="0.3124"/>
            </dgm:constrLst>
          </dgm:if>
          <dgm:if name="Name26"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r" for="ch" forName="Parent10" refType="w" fact="0.0795"/>
              <dgm:constr type="t" for="ch" forName="Parent10" refType="h" fact="0.2022"/>
              <dgm:constr type="w" for="ch" forName="Parent10" refType="w" fact="0.0636"/>
              <dgm:constr type="h" for="ch" forName="Parent10" refType="h" fact="0.3799"/>
              <dgm:constr type="r" for="ch" forName="Parent9" refType="w" fact="0.178"/>
              <dgm:constr type="t" for="ch" forName="Parent9" refType="h" fact="0.2022"/>
              <dgm:constr type="w" for="ch" forName="Parent9" refType="w" fact="0.0636"/>
              <dgm:constr type="h" for="ch" forName="Parent9" refType="h" fact="0.3799"/>
              <dgm:constr type="r" for="ch" forName="Parent8" refType="w" fact="0.2765"/>
              <dgm:constr type="t" for="ch" forName="Parent8" refType="h" fact="0.2022"/>
              <dgm:constr type="w" for="ch" forName="Parent8" refType="w" fact="0.0636"/>
              <dgm:constr type="h" for="ch" forName="Parent8" refType="h" fact="0.3799"/>
              <dgm:constr type="r" for="ch" forName="Parent7" refType="w" fact="0.375"/>
              <dgm:constr type="t" for="ch" forName="Parent7" refType="h" fact="0.2022"/>
              <dgm:constr type="w" for="ch" forName="Parent7" refType="w" fact="0.0636"/>
              <dgm:constr type="h" for="ch" forName="Parent7" refType="h" fact="0.3799"/>
              <dgm:constr type="r" for="ch" forName="Parent6" refType="w" fact="0.4736"/>
              <dgm:constr type="t" for="ch" forName="Parent6" refType="h" fact="0.2022"/>
              <dgm:constr type="w" for="ch" forName="Parent6" refType="w" fact="0.0636"/>
              <dgm:constr type="h" for="ch" forName="Parent6" refType="h" fact="0.3799"/>
              <dgm:constr type="r" for="ch" forName="Parent5" refType="w" fact="0.5721"/>
              <dgm:constr type="t" for="ch" forName="Parent5" refType="h" fact="0.2022"/>
              <dgm:constr type="w" for="ch" forName="Parent5" refType="w" fact="0.0636"/>
              <dgm:constr type="h" for="ch" forName="Parent5" refType="h" fact="0.3799"/>
              <dgm:constr type="r" for="ch" forName="Parent4" refType="w" fact="0.6706"/>
              <dgm:constr type="t" for="ch" forName="Parent4" refType="h" fact="0.2022"/>
              <dgm:constr type="w" for="ch" forName="Parent4" refType="w" fact="0.0636"/>
              <dgm:constr type="h" for="ch" forName="Parent4" refType="h" fact="0.3799"/>
              <dgm:constr type="r" for="ch" forName="Parent3" refType="w" fact="0.7691"/>
              <dgm:constr type="t" for="ch" forName="Parent3" refType="h" fact="0.2022"/>
              <dgm:constr type="w" for="ch" forName="Parent3" refType="w" fact="0.0636"/>
              <dgm:constr type="h" for="ch" forName="Parent3" refType="h" fact="0.3799"/>
              <dgm:constr type="r" for="ch" forName="Parent2" refType="w" fact="0.8676"/>
              <dgm:constr type="t" for="ch" forName="Parent2" refType="h" fact="0.2022"/>
              <dgm:constr type="w" for="ch" forName="Parent2" refType="w" fact="0.0636"/>
              <dgm:constr type="h" for="ch" forName="Parent2" refType="h" fact="0.3799"/>
              <dgm:constr type="r" for="ch" forName="Parent1" refType="w" fact="0.9662"/>
              <dgm:constr type="t" for="ch" forName="Parent1" refType="h" fact="0.2022"/>
              <dgm:constr type="w" for="ch" forName="Parent1" refType="w" fact="0.0636"/>
              <dgm:constr type="h" for="ch" forName="Parent1" refType="h" fact="0.3799"/>
              <dgm:constr type="r" for="ch" forName="Accent10" refType="w" fact="0.0953"/>
              <dgm:constr type="t" for="ch" forName="Accent10" refType="h" fact="0.1072"/>
              <dgm:constr type="w" for="ch" forName="Accent10" refType="w" fact="0.0953"/>
              <dgm:constr type="h" for="ch" forName="Accent10" refType="h" fact="0.5699"/>
              <dgm:constr type="r" for="ch" forName="ParentBackground10" refType="w" fact="0.0922"/>
              <dgm:constr type="t" for="ch" forName="ParentBackground10" refType="h" fact="0.1262"/>
              <dgm:constr type="w" for="ch" forName="ParentBackground10" refType="w" fact="0.089"/>
              <dgm:constr type="h" for="ch" forName="ParentBackground10" refType="h" fact="0.5319"/>
              <dgm:constr type="r" for="ch" forName="Child10" refType="w" fact="0.0922"/>
              <dgm:constr type="t" for="ch" forName="Child10" refType="h" fact="0.6876"/>
              <dgm:constr type="w" for="ch" forName="Child10" refType="w" fact="0.089"/>
              <dgm:constr type="h" for="ch" forName="Child10" refType="h" fact="0.3124"/>
              <dgm:constr type="r" for="ch" forName="Accent9" refType="w" fact="0.2136"/>
              <dgm:constr type="t" for="ch" forName="Accent9" refType="h" fact="-0.0109"/>
              <dgm:constr type="w" for="ch" forName="Accent9" refType="w" fact="0.1348"/>
              <dgm:constr type="h" for="ch" forName="Accent9" refType="h" fact="0.806"/>
              <dgm:constr type="r" for="ch" forName="ParentBackground9" refType="w" fact="0.1907"/>
              <dgm:constr type="t" for="ch" forName="ParentBackground9" refType="h" fact="0.1262"/>
              <dgm:constr type="w" for="ch" forName="ParentBackground9" refType="w" fact="0.089"/>
              <dgm:constr type="h" for="ch" forName="ParentBackground9" refType="h" fact="0.5319"/>
              <dgm:constr type="r" for="ch" forName="Child9" refType="w" fact="0.1907"/>
              <dgm:constr type="t" for="ch" forName="Child9" refType="h" fact="0.6876"/>
              <dgm:constr type="w" for="ch" forName="Child9" refType="w" fact="0.089"/>
              <dgm:constr type="h" for="ch" forName="Child9" refType="h" fact="0.3124"/>
              <dgm:constr type="r" for="ch" forName="Accent8" refType="w" fact="0.3121"/>
              <dgm:constr type="t" for="ch" forName="Accent8" refType="h" fact="-0.0109"/>
              <dgm:constr type="w" for="ch" forName="Accent8" refType="w" fact="0.1348"/>
              <dgm:constr type="h" for="ch" forName="Accent8" refType="h" fact="0.806"/>
              <dgm:constr type="r" for="ch" forName="ParentBackground8" refType="w" fact="0.2892"/>
              <dgm:constr type="t" for="ch" forName="ParentBackground8" refType="h" fact="0.1262"/>
              <dgm:constr type="w" for="ch" forName="ParentBackground8" refType="w" fact="0.089"/>
              <dgm:constr type="h" for="ch" forName="ParentBackground8" refType="h" fact="0.5319"/>
              <dgm:constr type="r" for="ch" forName="Child8" refType="w" fact="0.2892"/>
              <dgm:constr type="t" for="ch" forName="Child8" refType="h" fact="0.6876"/>
              <dgm:constr type="w" for="ch" forName="Child8" refType="w" fact="0.089"/>
              <dgm:constr type="h" for="ch" forName="Child8" refType="h" fact="0.3124"/>
              <dgm:constr type="r" for="ch" forName="Accent7" refType="w" fact="0.4107"/>
              <dgm:constr type="t" for="ch" forName="Accent7" refType="h" fact="-0.0109"/>
              <dgm:constr type="w" for="ch" forName="Accent7" refType="w" fact="0.1348"/>
              <dgm:constr type="h" for="ch" forName="Accent7" refType="h" fact="0.806"/>
              <dgm:constr type="r" for="ch" forName="ParentBackground7" refType="w" fact="0.3877"/>
              <dgm:constr type="t" for="ch" forName="ParentBackground7" refType="h" fact="0.1262"/>
              <dgm:constr type="w" for="ch" forName="ParentBackground7" refType="w" fact="0.089"/>
              <dgm:constr type="h" for="ch" forName="ParentBackground7" refType="h" fact="0.5319"/>
              <dgm:constr type="r" for="ch" forName="Child7" refType="w" fact="0.3877"/>
              <dgm:constr type="t" for="ch" forName="Child7" refType="h" fact="0.6876"/>
              <dgm:constr type="w" for="ch" forName="Child7" refType="w" fact="0.089"/>
              <dgm:constr type="h" for="ch" forName="Child7" refType="h" fact="0.3124"/>
              <dgm:constr type="r" for="ch" forName="Accent6" refType="w" fact="0.5092"/>
              <dgm:constr type="t" for="ch" forName="Accent6" refType="h" fact="-0.0109"/>
              <dgm:constr type="w" for="ch" forName="Accent6" refType="w" fact="0.1348"/>
              <dgm:constr type="h" for="ch" forName="Accent6" refType="h" fact="0.806"/>
              <dgm:constr type="r" for="ch" forName="ParentBackground6" refType="w" fact="0.4863"/>
              <dgm:constr type="t" for="ch" forName="ParentBackground6" refType="h" fact="0.1262"/>
              <dgm:constr type="w" for="ch" forName="ParentBackground6" refType="w" fact="0.089"/>
              <dgm:constr type="h" for="ch" forName="ParentBackground6" refType="h" fact="0.5319"/>
              <dgm:constr type="r" for="ch" forName="Child6" refType="w" fact="0.4863"/>
              <dgm:constr type="t" for="ch" forName="Child6" refType="h" fact="0.6876"/>
              <dgm:constr type="w" for="ch" forName="Child6" refType="w" fact="0.089"/>
              <dgm:constr type="h" for="ch" forName="Child6" refType="h" fact="0.3124"/>
              <dgm:constr type="r" for="ch" forName="Accent5" refType="w" fact="0.6077"/>
              <dgm:constr type="t" for="ch" forName="Accent5" refType="h" fact="-0.0109"/>
              <dgm:constr type="w" for="ch" forName="Accent5" refType="w" fact="0.1348"/>
              <dgm:constr type="h" for="ch" forName="Accent5" refType="h" fact="0.806"/>
              <dgm:constr type="r" for="ch" forName="ParentBackground5" refType="w" fact="0.5848"/>
              <dgm:constr type="t" for="ch" forName="ParentBackground5" refType="h" fact="0.1262"/>
              <dgm:constr type="w" for="ch" forName="ParentBackground5" refType="w" fact="0.089"/>
              <dgm:constr type="h" for="ch" forName="ParentBackground5" refType="h" fact="0.5319"/>
              <dgm:constr type="r" for="ch" forName="Child5" refType="w" fact="0.5848"/>
              <dgm:constr type="t" for="ch" forName="Child5" refType="h" fact="0.6876"/>
              <dgm:constr type="w" for="ch" forName="Child5" refType="w" fact="0.089"/>
              <dgm:constr type="h" for="ch" forName="Child5" refType="h" fact="0.3124"/>
              <dgm:constr type="r" for="ch" forName="Accent4" refType="w" fact="0.7062"/>
              <dgm:constr type="t" for="ch" forName="Accent4" refType="h" fact="-0.0109"/>
              <dgm:constr type="w" for="ch" forName="Accent4" refType="w" fact="0.1348"/>
              <dgm:constr type="h" for="ch" forName="Accent4" refType="h" fact="0.806"/>
              <dgm:constr type="r" for="ch" forName="ParentBackground4" refType="w" fact="0.6833"/>
              <dgm:constr type="t" for="ch" forName="ParentBackground4" refType="h" fact="0.1262"/>
              <dgm:constr type="w" for="ch" forName="ParentBackground4" refType="w" fact="0.089"/>
              <dgm:constr type="h" for="ch" forName="ParentBackground4" refType="h" fact="0.5319"/>
              <dgm:constr type="r" for="ch" forName="Child4" refType="w" fact="0.6833"/>
              <dgm:constr type="t" for="ch" forName="Child4" refType="h" fact="0.6876"/>
              <dgm:constr type="w" for="ch" forName="Child4" refType="w" fact="0.089"/>
              <dgm:constr type="h" for="ch" forName="Child4" refType="h" fact="0.3124"/>
              <dgm:constr type="r" for="ch" forName="Accent3" refType="w" fact="0.8048"/>
              <dgm:constr type="t" for="ch" forName="Accent3" refType="h" fact="-0.0109"/>
              <dgm:constr type="w" for="ch" forName="Accent3" refType="w" fact="0.1348"/>
              <dgm:constr type="h" for="ch" forName="Accent3" refType="h" fact="0.806"/>
              <dgm:constr type="r" for="ch" forName="ParentBackground3" refType="w" fact="0.7818"/>
              <dgm:constr type="t" for="ch" forName="ParentBackground3" refType="h" fact="0.1262"/>
              <dgm:constr type="w" for="ch" forName="ParentBackground3" refType="w" fact="0.089"/>
              <dgm:constr type="h" for="ch" forName="ParentBackground3" refType="h" fact="0.5319"/>
              <dgm:constr type="r" for="ch" forName="Child3" refType="w" fact="0.7818"/>
              <dgm:constr type="t" for="ch" forName="Child3" refType="h" fact="0.6876"/>
              <dgm:constr type="w" for="ch" forName="Child3" refType="w" fact="0.089"/>
              <dgm:constr type="h" for="ch" forName="Child3" refType="h" fact="0.3124"/>
              <dgm:constr type="r" for="ch" forName="Accent2" refType="w" fact="0.9033"/>
              <dgm:constr type="t" for="ch" forName="Accent2" refType="h" fact="-0.0109"/>
              <dgm:constr type="w" for="ch" forName="Accent2" refType="w" fact="0.1348"/>
              <dgm:constr type="h" for="ch" forName="Accent2" refType="h" fact="0.806"/>
              <dgm:constr type="r" for="ch" forName="ParentBackground2" refType="w" fact="0.8804"/>
              <dgm:constr type="t" for="ch" forName="ParentBackground2" refType="h" fact="0.1262"/>
              <dgm:constr type="w" for="ch" forName="ParentBackground2" refType="w" fact="0.089"/>
              <dgm:constr type="h" for="ch" forName="ParentBackground2" refType="h" fact="0.5319"/>
              <dgm:constr type="r" for="ch" forName="Child2" refType="w" fact="0.8804"/>
              <dgm:constr type="t" for="ch" forName="Child2" refType="h" fact="0.6876"/>
              <dgm:constr type="w" for="ch" forName="Child2" refType="w" fact="0.089"/>
              <dgm:constr type="h" for="ch" forName="Child2" refType="h" fact="0.3124"/>
              <dgm:constr type="r" for="ch" forName="Accent1" refType="w" fact="1.0018"/>
              <dgm:constr type="t" for="ch" forName="Accent1" refType="h" fact="-0.0109"/>
              <dgm:constr type="w" for="ch" forName="Accent1" refType="w" fact="0.1348"/>
              <dgm:constr type="h" for="ch" forName="Accent1" refType="h" fact="0.806"/>
              <dgm:constr type="r" for="ch" forName="ParentBackground1" refType="w" fact="0.9789"/>
              <dgm:constr type="t" for="ch" forName="ParentBackground1" refType="h" fact="0.1262"/>
              <dgm:constr type="w" for="ch" forName="ParentBackground1" refType="w" fact="0.089"/>
              <dgm:constr type="h" for="ch" forName="ParentBackground1" refType="h" fact="0.5319"/>
              <dgm:constr type="r" for="ch" forName="Child1" refType="w" fact="0.9789"/>
              <dgm:constr type="t" for="ch" forName="Child1" refType="h" fact="0.6876"/>
              <dgm:constr type="w" for="ch" forName="Child1" refType="w" fact="0.089"/>
              <dgm:constr type="h" for="ch" forName="Child1" refType="h" fact="0.3124"/>
            </dgm:constrLst>
          </dgm:if>
          <dgm:else name="Name27">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r" for="ch" forName="Parent11" refType="w" fact="0.0723"/>
              <dgm:constr type="t" for="ch" forName="Parent11" refType="h" fact="0.2022"/>
              <dgm:constr type="w" for="ch" forName="Parent11" refType="w" fact="0.0579"/>
              <dgm:constr type="h" for="ch" forName="Parent11" refType="h" fact="0.3799"/>
              <dgm:constr type="r" for="ch" forName="Parent10" refType="w" fact="0.162"/>
              <dgm:constr type="t" for="ch" forName="Parent10" refType="h" fact="0.2022"/>
              <dgm:constr type="w" for="ch" forName="Parent10" refType="w" fact="0.0579"/>
              <dgm:constr type="h" for="ch" forName="Parent10" refType="h" fact="0.3799"/>
              <dgm:constr type="r" for="ch" forName="Parent9" refType="w" fact="0.2517"/>
              <dgm:constr type="t" for="ch" forName="Parent9" refType="h" fact="0.2022"/>
              <dgm:constr type="w" for="ch" forName="Parent9" refType="w" fact="0.0579"/>
              <dgm:constr type="h" for="ch" forName="Parent9" refType="h" fact="0.3799"/>
              <dgm:constr type="r" for="ch" forName="Parent8" refType="w" fact="0.3414"/>
              <dgm:constr type="t" for="ch" forName="Parent8" refType="h" fact="0.2022"/>
              <dgm:constr type="w" for="ch" forName="Parent8" refType="w" fact="0.0579"/>
              <dgm:constr type="h" for="ch" forName="Parent8" refType="h" fact="0.3799"/>
              <dgm:constr type="r" for="ch" forName="Parent7" refType="w" fact="0.4311"/>
              <dgm:constr type="t" for="ch" forName="Parent7" refType="h" fact="0.2022"/>
              <dgm:constr type="w" for="ch" forName="Parent7" refType="w" fact="0.0579"/>
              <dgm:constr type="h" for="ch" forName="Parent7" refType="h" fact="0.3799"/>
              <dgm:constr type="r" for="ch" forName="Parent6" refType="w" fact="0.5208"/>
              <dgm:constr type="t" for="ch" forName="Parent6" refType="h" fact="0.2022"/>
              <dgm:constr type="w" for="ch" forName="Parent6" refType="w" fact="0.0579"/>
              <dgm:constr type="h" for="ch" forName="Parent6" refType="h" fact="0.3799"/>
              <dgm:constr type="r" for="ch" forName="Parent5" refType="w" fact="0.6105"/>
              <dgm:constr type="t" for="ch" forName="Parent5" refType="h" fact="0.2022"/>
              <dgm:constr type="w" for="ch" forName="Parent5" refType="w" fact="0.0579"/>
              <dgm:constr type="h" for="ch" forName="Parent5" refType="h" fact="0.3799"/>
              <dgm:constr type="r" for="ch" forName="Parent4" refType="w" fact="0.7001"/>
              <dgm:constr type="t" for="ch" forName="Parent4" refType="h" fact="0.2022"/>
              <dgm:constr type="w" for="ch" forName="Parent4" refType="w" fact="0.0579"/>
              <dgm:constr type="h" for="ch" forName="Parent4" refType="h" fact="0.3799"/>
              <dgm:constr type="r" for="ch" forName="Parent3" refType="w" fact="0.7898"/>
              <dgm:constr type="t" for="ch" forName="Parent3" refType="h" fact="0.2022"/>
              <dgm:constr type="w" for="ch" forName="Parent3" refType="w" fact="0.0579"/>
              <dgm:constr type="h" for="ch" forName="Parent3" refType="h" fact="0.3799"/>
              <dgm:constr type="r" for="ch" forName="Parent2" refType="w" fact="0.8795"/>
              <dgm:constr type="t" for="ch" forName="Parent2" refType="h" fact="0.2022"/>
              <dgm:constr type="w" for="ch" forName="Parent2" refType="w" fact="0.0579"/>
              <dgm:constr type="h" for="ch" forName="Parent2" refType="h" fact="0.3799"/>
              <dgm:constr type="r" for="ch" forName="Parent1" refType="w" fact="0.9692"/>
              <dgm:constr type="t" for="ch" forName="Parent1" refType="h" fact="0.2022"/>
              <dgm:constr type="w" for="ch" forName="Parent1" refType="w" fact="0.0579"/>
              <dgm:constr type="h" for="ch" forName="Parent1" refType="h" fact="0.3799"/>
              <dgm:constr type="r" for="ch" forName="Accent11" refType="w" fact="0.0868"/>
              <dgm:constr type="t" for="ch" forName="Accent11" refType="h" fact="0.1072"/>
              <dgm:constr type="w" for="ch" forName="Accent11" refType="w" fact="0.0868"/>
              <dgm:constr type="h" for="ch" forName="Accent11" refType="h" fact="0.5699"/>
              <dgm:constr type="r" for="ch" forName="ParentBackground11" refType="w" fact="0.0839"/>
              <dgm:constr type="t" for="ch" forName="ParentBackground11" refType="h" fact="0.1262"/>
              <dgm:constr type="w" for="ch" forName="ParentBackground11" refType="w" fact="0.081"/>
              <dgm:constr type="h" for="ch" forName="ParentBackground11" refType="h" fact="0.5319"/>
              <dgm:constr type="r" for="ch" forName="Child11" refType="w" fact="0.0839"/>
              <dgm:constr type="t" for="ch" forName="Child11" refType="h" fact="0.6876"/>
              <dgm:constr type="w" for="ch" forName="Child11" refType="w" fact="0.081"/>
              <dgm:constr type="h" for="ch" forName="Child11" refType="h" fact="0.3124"/>
              <dgm:constr type="r" for="ch" forName="Accent10" refType="w" fact="0.1945"/>
              <dgm:constr type="t" for="ch" forName="Accent10" refType="h" fact="-0.0109"/>
              <dgm:constr type="w" for="ch" forName="Accent10" refType="w" fact="0.1228"/>
              <dgm:constr type="h" for="ch" forName="Accent10" refType="h" fact="0.806"/>
              <dgm:constr type="r" for="ch" forName="ParentBackground10" refType="w" fact="0.1736"/>
              <dgm:constr type="t" for="ch" forName="ParentBackground10" refType="h" fact="0.1262"/>
              <dgm:constr type="w" for="ch" forName="ParentBackground10" refType="w" fact="0.081"/>
              <dgm:constr type="h" for="ch" forName="ParentBackground10" refType="h" fact="0.5319"/>
              <dgm:constr type="r" for="ch" forName="Child10" refType="w" fact="0.1736"/>
              <dgm:constr type="t" for="ch" forName="Child10" refType="h" fact="0.6876"/>
              <dgm:constr type="w" for="ch" forName="Child10" refType="w" fact="0.081"/>
              <dgm:constr type="h" for="ch" forName="Child10" refType="h" fact="0.3124"/>
              <dgm:constr type="r" for="ch" forName="Accent9" refType="w" fact="0.2842"/>
              <dgm:constr type="t" for="ch" forName="Accent9" refType="h" fact="-0.0109"/>
              <dgm:constr type="w" for="ch" forName="Accent9" refType="w" fact="0.1228"/>
              <dgm:constr type="h" for="ch" forName="Accent9" refType="h" fact="0.806"/>
              <dgm:constr type="r" for="ch" forName="ParentBackground9" refType="w" fact="0.2633"/>
              <dgm:constr type="t" for="ch" forName="ParentBackground9" refType="h" fact="0.1262"/>
              <dgm:constr type="w" for="ch" forName="ParentBackground9" refType="w" fact="0.081"/>
              <dgm:constr type="h" for="ch" forName="ParentBackground9" refType="h" fact="0.5319"/>
              <dgm:constr type="r" for="ch" forName="Child9" refType="w" fact="0.2633"/>
              <dgm:constr type="t" for="ch" forName="Child9" refType="h" fact="0.6876"/>
              <dgm:constr type="w" for="ch" forName="Child9" refType="w" fact="0.081"/>
              <dgm:constr type="h" for="ch" forName="Child9" refType="h" fact="0.3124"/>
              <dgm:constr type="r" for="ch" forName="Accent8" refType="w" fact="0.3739"/>
              <dgm:constr type="t" for="ch" forName="Accent8" refType="h" fact="-0.0109"/>
              <dgm:constr type="w" for="ch" forName="Accent8" refType="w" fact="0.1228"/>
              <dgm:constr type="h" for="ch" forName="Accent8" refType="h" fact="0.806"/>
              <dgm:constr type="r" for="ch" forName="ParentBackground8" refType="w" fact="0.353"/>
              <dgm:constr type="t" for="ch" forName="ParentBackground8" refType="h" fact="0.1262"/>
              <dgm:constr type="w" for="ch" forName="ParentBackground8" refType="w" fact="0.081"/>
              <dgm:constr type="h" for="ch" forName="ParentBackground8" refType="h" fact="0.5319"/>
              <dgm:constr type="r" for="ch" forName="Child8" refType="w" fact="0.353"/>
              <dgm:constr type="t" for="ch" forName="Child8" refType="h" fact="0.6876"/>
              <dgm:constr type="w" for="ch" forName="Child8" refType="w" fact="0.081"/>
              <dgm:constr type="h" for="ch" forName="Child8" refType="h" fact="0.3124"/>
              <dgm:constr type="r" for="ch" forName="Accent7" refType="w" fact="0.4636"/>
              <dgm:constr type="t" for="ch" forName="Accent7" refType="h" fact="-0.0109"/>
              <dgm:constr type="w" for="ch" forName="Accent7" refType="w" fact="0.1228"/>
              <dgm:constr type="h" for="ch" forName="Accent7" refType="h" fact="0.806"/>
              <dgm:constr type="r" for="ch" forName="ParentBackground7" refType="w" fact="0.4427"/>
              <dgm:constr type="t" for="ch" forName="ParentBackground7" refType="h" fact="0.1262"/>
              <dgm:constr type="w" for="ch" forName="ParentBackground7" refType="w" fact="0.081"/>
              <dgm:constr type="h" for="ch" forName="ParentBackground7" refType="h" fact="0.5319"/>
              <dgm:constr type="r" for="ch" forName="Child7" refType="w" fact="0.4427"/>
              <dgm:constr type="t" for="ch" forName="Child7" refType="h" fact="0.6876"/>
              <dgm:constr type="w" for="ch" forName="Child7" refType="w" fact="0.081"/>
              <dgm:constr type="h" for="ch" forName="Child7" refType="h" fact="0.3124"/>
              <dgm:constr type="r" for="ch" forName="Accent6" refType="w" fact="0.5533"/>
              <dgm:constr type="t" for="ch" forName="Accent6" refType="h" fact="-0.0109"/>
              <dgm:constr type="w" for="ch" forName="Accent6" refType="w" fact="0.1228"/>
              <dgm:constr type="h" for="ch" forName="Accent6" refType="h" fact="0.806"/>
              <dgm:constr type="r" for="ch" forName="ParentBackground6" refType="w" fact="0.5323"/>
              <dgm:constr type="t" for="ch" forName="ParentBackground6" refType="h" fact="0.1262"/>
              <dgm:constr type="w" for="ch" forName="ParentBackground6" refType="w" fact="0.081"/>
              <dgm:constr type="h" for="ch" forName="ParentBackground6" refType="h" fact="0.5319"/>
              <dgm:constr type="r" for="ch" forName="Child6" refType="w" fact="0.5323"/>
              <dgm:constr type="t" for="ch" forName="Child6" refType="h" fact="0.6876"/>
              <dgm:constr type="w" for="ch" forName="Child6" refType="w" fact="0.081"/>
              <dgm:constr type="h" for="ch" forName="Child6" refType="h" fact="0.3124"/>
              <dgm:constr type="r" for="ch" forName="Accent5" refType="w" fact="0.6429"/>
              <dgm:constr type="t" for="ch" forName="Accent5" refType="h" fact="-0.0109"/>
              <dgm:constr type="w" for="ch" forName="Accent5" refType="w" fact="0.1228"/>
              <dgm:constr type="h" for="ch" forName="Accent5" refType="h" fact="0.806"/>
              <dgm:constr type="r" for="ch" forName="ParentBackground5" refType="w" fact="0.622"/>
              <dgm:constr type="t" for="ch" forName="ParentBackground5" refType="h" fact="0.1262"/>
              <dgm:constr type="w" for="ch" forName="ParentBackground5" refType="w" fact="0.081"/>
              <dgm:constr type="h" for="ch" forName="ParentBackground5" refType="h" fact="0.5319"/>
              <dgm:constr type="r" for="ch" forName="Child5" refType="w" fact="0.622"/>
              <dgm:constr type="t" for="ch" forName="Child5" refType="h" fact="0.6876"/>
              <dgm:constr type="w" for="ch" forName="Child5" refType="w" fact="0.081"/>
              <dgm:constr type="h" for="ch" forName="Child5" refType="h" fact="0.3124"/>
              <dgm:constr type="r" for="ch" forName="Accent4" refType="w" fact="0.7326"/>
              <dgm:constr type="t" for="ch" forName="Accent4" refType="h" fact="-0.0109"/>
              <dgm:constr type="w" for="ch" forName="Accent4" refType="w" fact="0.1228"/>
              <dgm:constr type="h" for="ch" forName="Accent4" refType="h" fact="0.806"/>
              <dgm:constr type="r" for="ch" forName="ParentBackground4" refType="w" fact="0.7117"/>
              <dgm:constr type="t" for="ch" forName="ParentBackground4" refType="h" fact="0.1262"/>
              <dgm:constr type="w" for="ch" forName="ParentBackground4" refType="w" fact="0.081"/>
              <dgm:constr type="h" for="ch" forName="ParentBackground4" refType="h" fact="0.5319"/>
              <dgm:constr type="r" for="ch" forName="Child4" refType="w" fact="0.7117"/>
              <dgm:constr type="t" for="ch" forName="Child4" refType="h" fact="0.6876"/>
              <dgm:constr type="w" for="ch" forName="Child4" refType="w" fact="0.081"/>
              <dgm:constr type="h" for="ch" forName="Child4" refType="h" fact="0.3124"/>
              <dgm:constr type="r" for="ch" forName="Accent3" refType="w" fact="0.8223"/>
              <dgm:constr type="t" for="ch" forName="Accent3" refType="h" fact="-0.0109"/>
              <dgm:constr type="w" for="ch" forName="Accent3" refType="w" fact="0.1228"/>
              <dgm:constr type="h" for="ch" forName="Accent3" refType="h" fact="0.806"/>
              <dgm:constr type="r" for="ch" forName="ParentBackground3" refType="w" fact="0.8014"/>
              <dgm:constr type="t" for="ch" forName="ParentBackground3" refType="h" fact="0.1262"/>
              <dgm:constr type="w" for="ch" forName="ParentBackground3" refType="w" fact="0.081"/>
              <dgm:constr type="h" for="ch" forName="ParentBackground3" refType="h" fact="0.5319"/>
              <dgm:constr type="r" for="ch" forName="Child3" refType="w" fact="0.8014"/>
              <dgm:constr type="t" for="ch" forName="Child3" refType="h" fact="0.6876"/>
              <dgm:constr type="w" for="ch" forName="Child3" refType="w" fact="0.081"/>
              <dgm:constr type="h" for="ch" forName="Child3" refType="h" fact="0.3124"/>
              <dgm:constr type="r" for="ch" forName="Accent2" refType="w" fact="0.912"/>
              <dgm:constr type="t" for="ch" forName="Accent2" refType="h" fact="-0.0109"/>
              <dgm:constr type="w" for="ch" forName="Accent2" refType="w" fact="0.1228"/>
              <dgm:constr type="h" for="ch" forName="Accent2" refType="h" fact="0.806"/>
              <dgm:constr type="r" for="ch" forName="ParentBackground2" refType="w" fact="0.8911"/>
              <dgm:constr type="t" for="ch" forName="ParentBackground2" refType="h" fact="0.1262"/>
              <dgm:constr type="w" for="ch" forName="ParentBackground2" refType="w" fact="0.081"/>
              <dgm:constr type="h" for="ch" forName="ParentBackground2" refType="h" fact="0.5319"/>
              <dgm:constr type="r" for="ch" forName="Child2" refType="w" fact="0.8911"/>
              <dgm:constr type="t" for="ch" forName="Child2" refType="h" fact="0.6876"/>
              <dgm:constr type="w" for="ch" forName="Child2" refType="w" fact="0.081"/>
              <dgm:constr type="h" for="ch" forName="Child2" refType="h" fact="0.3124"/>
              <dgm:constr type="r" for="ch" forName="Accent1" refType="w" fact="1.0017"/>
              <dgm:constr type="t" for="ch" forName="Accent1" refType="h" fact="-0.0109"/>
              <dgm:constr type="w" for="ch" forName="Accent1" refType="w" fact="0.1228"/>
              <dgm:constr type="h" for="ch" forName="Accent1" refType="h" fact="0.806"/>
              <dgm:constr type="r" for="ch" forName="ParentBackground1" refType="w" fact="0.9808"/>
              <dgm:constr type="t" for="ch" forName="ParentBackground1" refType="h" fact="0.1262"/>
              <dgm:constr type="w" for="ch" forName="ParentBackground1" refType="w" fact="0.081"/>
              <dgm:constr type="h" for="ch" forName="ParentBackground1" refType="h" fact="0.5319"/>
              <dgm:constr type="r" for="ch" forName="Child1" refType="w" fact="0.9808"/>
              <dgm:constr type="t" for="ch" forName="Child1" refType="h" fact="0.6876"/>
              <dgm:constr type="w" for="ch" forName="Child1" refType="w" fact="0.081"/>
              <dgm:constr type="h" for="ch" forName="Child1" refType="h" fact="0.3124"/>
            </dgm:constrLst>
          </dgm:else>
        </dgm:choose>
      </dgm:else>
    </dgm:choose>
    <dgm:forEach name="wrapper" axis="self" ptType="parTrans">
      <dgm:forEach name="accentRepeat" axis="self">
        <dgm:layoutNode name="Accent" styleLbl="node1">
          <dgm:alg type="sp"/>
          <dgm:choose name="Name28">
            <dgm:if name="Name29" axis="followSib" ptType="node" func="cnt" op="equ" val="0">
              <dgm:shape xmlns:r="http://schemas.openxmlformats.org/officeDocument/2006/relationships" type="ellipse" r:blip="">
                <dgm:adjLst/>
              </dgm:shape>
            </dgm:if>
            <dgm:else name="Name30">
              <dgm:choose name="Name31">
                <dgm:if name="Name32" axis="precedSib" ptType="node" func="cnt" op="equ" val="10">
                  <dgm:shape xmlns:r="http://schemas.openxmlformats.org/officeDocument/2006/relationships" type="ellipse" r:blip="">
                    <dgm:adjLst/>
                  </dgm:shape>
                </dgm:if>
                <dgm:else name="Name33">
                  <dgm:choose name="Name34">
                    <dgm:if name="Name35" func="var" arg="dir" op="equ" val="norm">
                      <dgm:shape xmlns:r="http://schemas.openxmlformats.org/officeDocument/2006/relationships" rot="45" type="teardrop" r:blip="">
                        <dgm:adjLst>
                          <dgm:adj idx="1" val="1"/>
                        </dgm:adjLst>
                      </dgm:shape>
                    </dgm:if>
                    <dgm:else name="Name36">
                      <dgm:shape xmlns:r="http://schemas.openxmlformats.org/officeDocument/2006/relationships" rot="225" type="teardrop" r:blip="">
                        <dgm:adjLst>
                          <dgm:adj idx="1" val="1"/>
                        </dgm:adjLst>
                      </dgm:shape>
                    </dgm:else>
                  </dgm:choose>
                </dgm:else>
              </dgm:choose>
            </dgm:else>
          </dgm:choose>
          <dgm:presOf/>
        </dgm:layoutNode>
      </dgm:forEach>
      <dgm:forEach name="parentBackgroundRepeat" axis="self">
        <dgm:layoutNode name="ParentBackground" styleLbl="fgAcc1">
          <dgm:alg type="sp"/>
          <dgm:shape xmlns:r="http://schemas.openxmlformats.org/officeDocument/2006/relationships" type="ellipse" r:blip="">
            <dgm:adjLst/>
          </dgm:shape>
          <dgm:presOf axis="self" ptType="node"/>
        </dgm:layoutNode>
      </dgm:forEach>
    </dgm:forEach>
    <dgm:forEach name="Name37" axis="ch" ptType="node" st="11" cnt="1">
      <dgm:layoutNode name="Accent11">
        <dgm:alg type="sp"/>
        <dgm:shape xmlns:r="http://schemas.openxmlformats.org/officeDocument/2006/relationships" r:blip="">
          <dgm:adjLst/>
        </dgm:shape>
        <dgm:presOf/>
        <dgm:constrLst/>
        <dgm:forEach name="Name38" ref="accentRepeat"/>
      </dgm:layoutNode>
      <dgm:layoutNode name="ParentBackground11">
        <dgm:alg type="sp"/>
        <dgm:shape xmlns:r="http://schemas.openxmlformats.org/officeDocument/2006/relationships" r:blip="">
          <dgm:adjLst/>
        </dgm:shape>
        <dgm:presOf/>
        <dgm:forEach name="Name39" ref="parentBackgroundRepeat"/>
      </dgm:layoutNode>
      <dgm:choose name="Name40">
        <dgm:if name="Name41" axis="ch" ptType="node" func="cnt" op="gte" val="1">
          <dgm:layoutNode name="Child1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2"/>
      </dgm:choose>
      <dgm:layoutNode name="Parent1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3" axis="ch" ptType="node" st="10" cnt="1">
      <dgm:layoutNode name="Accent10">
        <dgm:alg type="sp"/>
        <dgm:shape xmlns:r="http://schemas.openxmlformats.org/officeDocument/2006/relationships" r:blip="">
          <dgm:adjLst/>
        </dgm:shape>
        <dgm:presOf/>
        <dgm:constrLst/>
        <dgm:forEach name="Name44" ref="accentRepeat"/>
      </dgm:layoutNode>
      <dgm:layoutNode name="ParentBackground10">
        <dgm:alg type="sp"/>
        <dgm:shape xmlns:r="http://schemas.openxmlformats.org/officeDocument/2006/relationships" r:blip="">
          <dgm:adjLst/>
        </dgm:shape>
        <dgm:presOf/>
        <dgm:forEach name="Name45" ref="parentBackgroundRepeat"/>
      </dgm:layoutNode>
      <dgm:choose name="Name46">
        <dgm:if name="Name47" axis="ch" ptType="node" func="cnt" op="gte" val="1">
          <dgm:layoutNode name="Child10"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8"/>
      </dgm:choose>
      <dgm:layoutNode name="Parent10"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9" axis="ch" ptType="node" st="9" cnt="1">
      <dgm:layoutNode name="Accent9">
        <dgm:alg type="sp"/>
        <dgm:shape xmlns:r="http://schemas.openxmlformats.org/officeDocument/2006/relationships" r:blip="">
          <dgm:adjLst/>
        </dgm:shape>
        <dgm:presOf/>
        <dgm:constrLst/>
        <dgm:forEach name="Name50" ref="accentRepeat"/>
      </dgm:layoutNode>
      <dgm:layoutNode name="ParentBackground9">
        <dgm:alg type="sp"/>
        <dgm:shape xmlns:r="http://schemas.openxmlformats.org/officeDocument/2006/relationships" r:blip="">
          <dgm:adjLst/>
        </dgm:shape>
        <dgm:presOf/>
        <dgm:forEach name="Name51" ref="parentBackgroundRepeat"/>
      </dgm:layoutNode>
      <dgm:choose name="Name52">
        <dgm:if name="Name53" axis="ch" ptType="node" func="cnt" op="gte" val="1">
          <dgm:layoutNode name="Child9"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54"/>
      </dgm:choose>
      <dgm:layoutNode name="Parent9"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55" axis="ch" ptType="node" st="8" cnt="1">
      <dgm:layoutNode name="Accent8">
        <dgm:alg type="sp"/>
        <dgm:shape xmlns:r="http://schemas.openxmlformats.org/officeDocument/2006/relationships" r:blip="">
          <dgm:adjLst/>
        </dgm:shape>
        <dgm:presOf/>
        <dgm:constrLst/>
        <dgm:forEach name="Name56" ref="accentRepeat"/>
      </dgm:layoutNode>
      <dgm:layoutNode name="ParentBackground8">
        <dgm:alg type="sp"/>
        <dgm:shape xmlns:r="http://schemas.openxmlformats.org/officeDocument/2006/relationships" r:blip="">
          <dgm:adjLst/>
        </dgm:shape>
        <dgm:presOf/>
        <dgm:forEach name="Name57" ref="parentBackgroundRepeat"/>
      </dgm:layoutNode>
      <dgm:choose name="Name58">
        <dgm:if name="Name59" axis="ch" ptType="node" func="cnt" op="gte" val="1">
          <dgm:layoutNode name="Child8"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0"/>
      </dgm:choose>
      <dgm:layoutNode name="Parent8"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1" axis="ch" ptType="node" st="7" cnt="1">
      <dgm:layoutNode name="Accent7">
        <dgm:alg type="sp"/>
        <dgm:shape xmlns:r="http://schemas.openxmlformats.org/officeDocument/2006/relationships" r:blip="">
          <dgm:adjLst/>
        </dgm:shape>
        <dgm:presOf/>
        <dgm:constrLst/>
        <dgm:forEach name="Name62" ref="accentRepeat"/>
      </dgm:layoutNode>
      <dgm:layoutNode name="ParentBackground7">
        <dgm:alg type="sp"/>
        <dgm:shape xmlns:r="http://schemas.openxmlformats.org/officeDocument/2006/relationships" r:blip="">
          <dgm:adjLst/>
        </dgm:shape>
        <dgm:presOf/>
        <dgm:forEach name="Name63" ref="parentBackgroundRepeat"/>
      </dgm:layoutNode>
      <dgm:choose name="Name64">
        <dgm:if name="Name65" axis="ch" ptType="node" func="cnt" op="gte" val="1">
          <dgm:layoutNode name="Child7"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6"/>
      </dgm:choose>
      <dgm:layoutNode name="Parent7"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7" axis="ch" ptType="node" st="6" cnt="1">
      <dgm:layoutNode name="Accent6">
        <dgm:alg type="sp"/>
        <dgm:shape xmlns:r="http://schemas.openxmlformats.org/officeDocument/2006/relationships" r:blip="">
          <dgm:adjLst/>
        </dgm:shape>
        <dgm:presOf/>
        <dgm:constrLst/>
        <dgm:forEach name="Name68" ref="accentRepeat"/>
      </dgm:layoutNode>
      <dgm:layoutNode name="ParentBackground6">
        <dgm:alg type="sp"/>
        <dgm:shape xmlns:r="http://schemas.openxmlformats.org/officeDocument/2006/relationships" r:blip="">
          <dgm:adjLst/>
        </dgm:shape>
        <dgm:presOf/>
        <dgm:forEach name="Name69" ref="parentBackgroundRepeat"/>
      </dgm:layoutNode>
      <dgm:choose name="Name70">
        <dgm:if name="Name71" axis="ch" ptType="node" func="cnt" op="gte" val="1">
          <dgm:layoutNode name="Child6"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2"/>
      </dgm:choose>
      <dgm:layoutNode name="Parent6"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3" axis="ch" ptType="node" st="5" cnt="1">
      <dgm:layoutNode name="Accent5">
        <dgm:alg type="sp"/>
        <dgm:shape xmlns:r="http://schemas.openxmlformats.org/officeDocument/2006/relationships" r:blip="">
          <dgm:adjLst/>
        </dgm:shape>
        <dgm:presOf/>
        <dgm:constrLst/>
        <dgm:forEach name="Name74" ref="accentRepeat"/>
      </dgm:layoutNode>
      <dgm:layoutNode name="ParentBackground5">
        <dgm:alg type="sp"/>
        <dgm:shape xmlns:r="http://schemas.openxmlformats.org/officeDocument/2006/relationships" r:blip="">
          <dgm:adjLst/>
        </dgm:shape>
        <dgm:presOf/>
        <dgm:forEach name="Name75" ref="parentBackgroundRepeat"/>
      </dgm:layoutNode>
      <dgm:choose name="Name76">
        <dgm:if name="Name77" axis="ch" ptType="node" func="cnt" op="gte" val="1">
          <dgm:layoutNode name="Child5"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8"/>
      </dgm:choose>
      <dgm:layoutNode name="Parent5"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9" axis="ch" ptType="node" st="4" cnt="1">
      <dgm:layoutNode name="Accent4">
        <dgm:alg type="sp"/>
        <dgm:shape xmlns:r="http://schemas.openxmlformats.org/officeDocument/2006/relationships" r:blip="">
          <dgm:adjLst/>
        </dgm:shape>
        <dgm:presOf/>
        <dgm:constrLst/>
        <dgm:forEach name="Name80" ref="accentRepeat"/>
      </dgm:layoutNode>
      <dgm:layoutNode name="ParentBackground4">
        <dgm:alg type="sp"/>
        <dgm:shape xmlns:r="http://schemas.openxmlformats.org/officeDocument/2006/relationships" r:blip="">
          <dgm:adjLst/>
        </dgm:shape>
        <dgm:presOf/>
        <dgm:forEach name="Name81" ref="parentBackgroundRepeat"/>
      </dgm:layoutNode>
      <dgm:choose name="Name82">
        <dgm:if name="Name83" axis="ch" ptType="node" func="cnt" op="gte" val="1">
          <dgm:layoutNode name="Child4"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84"/>
      </dgm:choose>
      <dgm:layoutNode name="Parent4"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85" axis="ch" ptType="node" st="3" cnt="1">
      <dgm:layoutNode name="Accent3">
        <dgm:alg type="sp"/>
        <dgm:shape xmlns:r="http://schemas.openxmlformats.org/officeDocument/2006/relationships" r:blip="">
          <dgm:adjLst/>
        </dgm:shape>
        <dgm:presOf/>
        <dgm:constrLst/>
        <dgm:forEach name="Name86" ref="accentRepeat"/>
      </dgm:layoutNode>
      <dgm:layoutNode name="ParentBackground3">
        <dgm:alg type="sp"/>
        <dgm:shape xmlns:r="http://schemas.openxmlformats.org/officeDocument/2006/relationships" r:blip="">
          <dgm:adjLst/>
        </dgm:shape>
        <dgm:presOf/>
        <dgm:forEach name="Name87" ref="parentBackgroundRepeat"/>
      </dgm:layoutNode>
      <dgm:choose name="Name88">
        <dgm:if name="Name89" axis="ch" ptType="node" func="cnt" op="gte" val="1">
          <dgm:layoutNode name="Child3"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0"/>
      </dgm:choose>
      <dgm:layoutNode name="Parent3"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1" axis="ch" ptType="node" st="2" cnt="1">
      <dgm:layoutNode name="Accent2">
        <dgm:alg type="sp"/>
        <dgm:shape xmlns:r="http://schemas.openxmlformats.org/officeDocument/2006/relationships" r:blip="">
          <dgm:adjLst/>
        </dgm:shape>
        <dgm:presOf/>
        <dgm:constrLst/>
        <dgm:forEach name="Name92" ref="accentRepeat"/>
      </dgm:layoutNode>
      <dgm:layoutNode name="ParentBackground2" styleLbl="fgAcc1">
        <dgm:alg type="sp"/>
        <dgm:shape xmlns:r="http://schemas.openxmlformats.org/officeDocument/2006/relationships" r:blip="">
          <dgm:adjLst/>
        </dgm:shape>
        <dgm:presOf/>
        <dgm:forEach name="Name93" ref="parentBackgroundRepeat"/>
      </dgm:layoutNode>
      <dgm:choose name="Name94">
        <dgm:if name="Name95" axis="ch" ptType="node" func="cnt" op="gte" val="1">
          <dgm:layoutNode name="Child2"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6"/>
      </dgm:choose>
      <dgm:layoutNode name="Parent2"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7" axis="ch" ptType="node" cnt="1">
      <dgm:layoutNode name="Accent1">
        <dgm:alg type="sp"/>
        <dgm:shape xmlns:r="http://schemas.openxmlformats.org/officeDocument/2006/relationships" r:blip="">
          <dgm:adjLst/>
        </dgm:shape>
        <dgm:presOf/>
        <dgm:constrLst/>
        <dgm:forEach name="Name98" ref="accentRepeat"/>
      </dgm:layoutNode>
      <dgm:layoutNode name="ParentBackground1">
        <dgm:alg type="sp"/>
        <dgm:shape xmlns:r="http://schemas.openxmlformats.org/officeDocument/2006/relationships" r:blip="">
          <dgm:adjLst/>
        </dgm:shape>
        <dgm:presOf/>
        <dgm:forEach name="Name99" ref="parentBackgroundRepeat"/>
      </dgm:layoutNode>
      <dgm:choose name="Name100">
        <dgm:if name="Name101" axis="ch" ptType="node" func="cnt" op="gte" val="1">
          <dgm:layoutNode name="Child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102"/>
      </dgm:choose>
      <dgm:layoutNode name="Parent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layoutNode>
</dgm:layoutDef>
</file>

<file path=ppt/diagrams/quickStyle1.xml><?xml version="1.0" encoding="utf-8"?>
<dgm:styleDef xmlns:dgm="http://schemas.openxmlformats.org/drawingml/2006/diagram" xmlns:a="http://schemas.openxmlformats.org/drawingml/2006/main" uniqueId="urn:microsoft.com/office/officeart/2005/8/quickstyle/simple5">
  <dgm:title val=""/>
  <dgm:desc val=""/>
  <dgm:catLst>
    <dgm:cat type="simple" pri="10500"/>
  </dgm:catLst>
  <dgm:scene3d>
    <a:camera prst="orthographicFront"/>
    <a:lightRig rig="threePt" dir="t"/>
  </dgm:scene3d>
  <dgm:styleLbl name="node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ln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vennNode1">
    <dgm:scene3d>
      <a:camera prst="orthographicFront"/>
      <a:lightRig rig="threePt" dir="t"/>
    </dgm:scene3d>
    <dgm:sp3d/>
    <dgm:txPr/>
    <dgm:style>
      <a:lnRef idx="0">
        <a:scrgbClr r="0" g="0" b="0"/>
      </a:lnRef>
      <a:fillRef idx="3">
        <a:scrgbClr r="0" g="0" b="0"/>
      </a:fillRef>
      <a:effectRef idx="3">
        <a:scrgbClr r="0" g="0" b="0"/>
      </a:effectRef>
      <a:fontRef idx="minor">
        <a:schemeClr val="tx1"/>
      </a:fontRef>
    </dgm:style>
  </dgm:styleLbl>
  <dgm:styleLbl name="alignNode1">
    <dgm:scene3d>
      <a:camera prst="orthographicFront"/>
      <a:lightRig rig="threePt" dir="t"/>
    </dgm:scene3d>
    <dgm:sp3d/>
    <dgm:txPr/>
    <dgm:style>
      <a:lnRef idx="1">
        <a:scrgbClr r="0" g="0" b="0"/>
      </a:lnRef>
      <a:fillRef idx="3">
        <a:scrgbClr r="0" g="0" b="0"/>
      </a:fillRef>
      <a:effectRef idx="3">
        <a:scrgbClr r="0" g="0" b="0"/>
      </a:effectRef>
      <a:fontRef idx="minor">
        <a:schemeClr val="lt1"/>
      </a:fontRef>
    </dgm:style>
  </dgm:styleLbl>
  <dgm:styleLbl name="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align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b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1">
        <a:scrgbClr r="0" g="0" b="0"/>
      </a:lnRef>
      <a:fillRef idx="0">
        <a:scrgbClr r="0" g="0" b="0"/>
      </a:fillRef>
      <a:effectRef idx="1">
        <a:scrgbClr r="0" g="0" b="0"/>
      </a:effectRef>
      <a:fontRef idx="minor"/>
    </dgm:style>
  </dgm:styleLbl>
  <dgm:styleLbl name="asst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1D1">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con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Align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solidBg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f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0">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2">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3">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4">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2">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0">
        <a:scrgbClr r="0" g="0" b="0"/>
      </a:lnRef>
      <a:fillRef idx="3">
        <a:scrgbClr r="0" g="0" b="0"/>
      </a:fillRef>
      <a:effectRef idx="3">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3503382" y="2975067"/>
            <a:ext cx="5185236" cy="907867"/>
          </a:xfrm>
          <a:prstGeom prst="rect">
            <a:avLst/>
          </a:prstGeom>
        </p:spPr>
        <p:txBody>
          <a:bodyPr lIns="91425" tIns="91425" rIns="91425" bIns="91425" anchor="ctr" anchorCtr="0">
            <a:normAutofit/>
          </a:bodyPr>
          <a:lstStyle>
            <a:lvl1pPr lvl="0" algn="ctr">
              <a:spcBef>
                <a:spcPts val="0"/>
              </a:spcBef>
              <a:buSzPct val="100000"/>
              <a:defRPr sz="4400">
                <a:solidFill>
                  <a:schemeClr val="tx1"/>
                </a:solidFill>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grpSp>
        <p:nvGrpSpPr>
          <p:cNvPr id="6" name="Group 5"/>
          <p:cNvGrpSpPr/>
          <p:nvPr userDrawn="1"/>
        </p:nvGrpSpPr>
        <p:grpSpPr>
          <a:xfrm>
            <a:off x="0" y="5439891"/>
            <a:ext cx="12192000" cy="1432622"/>
            <a:chOff x="0" y="5439891"/>
            <a:chExt cx="12192000" cy="1432622"/>
          </a:xfrm>
        </p:grpSpPr>
        <p:sp>
          <p:nvSpPr>
            <p:cNvPr id="2" name="Rectangle 1"/>
            <p:cNvSpPr/>
            <p:nvPr userDrawn="1"/>
          </p:nvSpPr>
          <p:spPr>
            <a:xfrm>
              <a:off x="0" y="5439891"/>
              <a:ext cx="12192000" cy="1331020"/>
            </a:xfrm>
            <a:prstGeom prst="rect">
              <a:avLst/>
            </a:prstGeom>
            <a:solidFill>
              <a:srgbClr val="1AB49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Rectangle 4"/>
            <p:cNvSpPr/>
            <p:nvPr userDrawn="1"/>
          </p:nvSpPr>
          <p:spPr>
            <a:xfrm>
              <a:off x="0" y="6763656"/>
              <a:ext cx="12192000" cy="108857"/>
            </a:xfrm>
            <a:prstGeom prst="rect">
              <a:avLst/>
            </a:prstGeom>
            <a:solidFill>
              <a:srgbClr val="3F3F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8" name="Rectangle 7"/>
          <p:cNvSpPr/>
          <p:nvPr userDrawn="1"/>
        </p:nvSpPr>
        <p:spPr>
          <a:xfrm>
            <a:off x="0" y="0"/>
            <a:ext cx="12192000" cy="130629"/>
          </a:xfrm>
          <a:prstGeom prst="rect">
            <a:avLst/>
          </a:prstGeom>
          <a:solidFill>
            <a:srgbClr val="1AB49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Subtitle">
    <p:spTree>
      <p:nvGrpSpPr>
        <p:cNvPr id="1" name="Shape 20"/>
        <p:cNvGrpSpPr/>
        <p:nvPr/>
      </p:nvGrpSpPr>
      <p:grpSpPr>
        <a:xfrm>
          <a:off x="0" y="0"/>
          <a:ext cx="0" cy="0"/>
          <a:chOff x="0" y="0"/>
          <a:chExt cx="0" cy="0"/>
        </a:xfrm>
      </p:grpSpPr>
      <p:sp>
        <p:nvSpPr>
          <p:cNvPr id="6" name="Rectangle 5"/>
          <p:cNvSpPr/>
          <p:nvPr userDrawn="1"/>
        </p:nvSpPr>
        <p:spPr>
          <a:xfrm>
            <a:off x="0" y="0"/>
            <a:ext cx="12192000" cy="6770911"/>
          </a:xfrm>
          <a:prstGeom prst="rect">
            <a:avLst/>
          </a:prstGeom>
          <a:solidFill>
            <a:srgbClr val="1AB49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Shape 21"/>
          <p:cNvSpPr txBox="1">
            <a:spLocks noGrp="1"/>
          </p:cNvSpPr>
          <p:nvPr userDrawn="1">
            <p:ph type="ctrTitle"/>
          </p:nvPr>
        </p:nvSpPr>
        <p:spPr>
          <a:xfrm>
            <a:off x="7216306" y="1973938"/>
            <a:ext cx="3932497" cy="1458057"/>
          </a:xfrm>
          <a:prstGeom prst="rect">
            <a:avLst/>
          </a:prstGeom>
        </p:spPr>
        <p:txBody>
          <a:bodyPr lIns="91425" tIns="91425" rIns="91425" bIns="91425" anchor="b" anchorCtr="0"/>
          <a:lstStyle>
            <a:lvl1pPr lvl="0" algn="ctr" rtl="0">
              <a:spcBef>
                <a:spcPts val="0"/>
              </a:spcBef>
              <a:defRPr>
                <a:solidFill>
                  <a:schemeClr val="bg1"/>
                </a:solidFill>
                <a:latin typeface="+mj-lt"/>
                <a:ea typeface="Roboto Medium" panose="02000000000000000000" pitchFamily="2" charset="0"/>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userDrawn="1">
            <p:ph type="subTitle" idx="1"/>
          </p:nvPr>
        </p:nvSpPr>
        <p:spPr>
          <a:xfrm>
            <a:off x="7216306" y="3595723"/>
            <a:ext cx="3932497" cy="531597"/>
          </a:xfrm>
          <a:prstGeom prst="rect">
            <a:avLst/>
          </a:prstGeom>
        </p:spPr>
        <p:txBody>
          <a:bodyPr lIns="91425" tIns="91425" rIns="91425" bIns="91425" anchor="t" anchorCtr="0"/>
          <a:lstStyle>
            <a:lvl1pPr lvl="0" algn="ctr" rtl="0">
              <a:spcBef>
                <a:spcPts val="0"/>
              </a:spcBef>
              <a:buClr>
                <a:srgbClr val="33CCFF"/>
              </a:buClr>
              <a:buSzPct val="100000"/>
              <a:buNone/>
              <a:defRPr sz="2400" b="0">
                <a:solidFill>
                  <a:schemeClr val="bg1"/>
                </a:solidFill>
                <a:latin typeface="Roboto" panose="02000000000000000000" pitchFamily="2" charset="0"/>
                <a:ea typeface="Roboto" panose="02000000000000000000" pitchFamily="2" charset="0"/>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sp>
        <p:nvSpPr>
          <p:cNvPr id="7" name="Rectangle 6"/>
          <p:cNvSpPr/>
          <p:nvPr userDrawn="1"/>
        </p:nvSpPr>
        <p:spPr>
          <a:xfrm>
            <a:off x="0" y="6763656"/>
            <a:ext cx="12192000" cy="108857"/>
          </a:xfrm>
          <a:prstGeom prst="rect">
            <a:avLst/>
          </a:prstGeom>
          <a:solidFill>
            <a:srgbClr val="3F3F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Rectangle 7"/>
          <p:cNvSpPr/>
          <p:nvPr userDrawn="1"/>
        </p:nvSpPr>
        <p:spPr>
          <a:xfrm>
            <a:off x="0" y="0"/>
            <a:ext cx="12192000" cy="108857"/>
          </a:xfrm>
          <a:prstGeom prst="rect">
            <a:avLst/>
          </a:prstGeom>
          <a:solidFill>
            <a:srgbClr val="3F3F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 name="Picture Placeholder 2"/>
          <p:cNvSpPr>
            <a:spLocks noGrp="1"/>
          </p:cNvSpPr>
          <p:nvPr>
            <p:ph type="pic" sz="quarter" idx="10"/>
          </p:nvPr>
        </p:nvSpPr>
        <p:spPr>
          <a:xfrm>
            <a:off x="0" y="101600"/>
            <a:ext cx="6110514" cy="6632575"/>
          </a:xfrm>
        </p:spPr>
        <p:txBody>
          <a:bodyPr/>
          <a:lstStyle/>
          <a:p>
            <a:endParaRPr lang="en-US"/>
          </a:p>
        </p:txBody>
      </p:sp>
      <p:sp>
        <p:nvSpPr>
          <p:cNvPr id="9" name="Rectangle 8"/>
          <p:cNvSpPr/>
          <p:nvPr userDrawn="1"/>
        </p:nvSpPr>
        <p:spPr>
          <a:xfrm>
            <a:off x="7228114" y="4238171"/>
            <a:ext cx="3991429" cy="130629"/>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Quote">
    <p:spTree>
      <p:nvGrpSpPr>
        <p:cNvPr id="1" name="Shape 33"/>
        <p:cNvGrpSpPr/>
        <p:nvPr/>
      </p:nvGrpSpPr>
      <p:grpSpPr>
        <a:xfrm>
          <a:off x="0" y="0"/>
          <a:ext cx="0" cy="0"/>
          <a:chOff x="0" y="0"/>
          <a:chExt cx="0" cy="0"/>
        </a:xfrm>
      </p:grpSpPr>
      <p:sp>
        <p:nvSpPr>
          <p:cNvPr id="46" name="Shape 47"/>
          <p:cNvSpPr txBox="1">
            <a:spLocks noGrp="1"/>
          </p:cNvSpPr>
          <p:nvPr>
            <p:ph type="title"/>
          </p:nvPr>
        </p:nvSpPr>
        <p:spPr>
          <a:xfrm>
            <a:off x="3710782" y="895180"/>
            <a:ext cx="4770436" cy="725714"/>
          </a:xfrm>
          <a:prstGeom prst="rect">
            <a:avLst/>
          </a:prstGeom>
        </p:spPr>
        <p:txBody>
          <a:bodyPr lIns="91425" tIns="91425" rIns="91425" bIns="91425" anchor="b" anchorCtr="0">
            <a:normAutofit/>
          </a:bodyPr>
          <a:lstStyle>
            <a:lvl1pPr lvl="0" algn="ctr">
              <a:spcBef>
                <a:spcPts val="0"/>
              </a:spcBef>
              <a:defRPr sz="3600">
                <a:solidFill>
                  <a:srgbClr val="3F3F4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34" name="Shape 34"/>
          <p:cNvSpPr txBox="1">
            <a:spLocks noGrp="1"/>
          </p:cNvSpPr>
          <p:nvPr>
            <p:ph type="body" idx="1"/>
          </p:nvPr>
        </p:nvSpPr>
        <p:spPr>
          <a:xfrm>
            <a:off x="3495675" y="4426857"/>
            <a:ext cx="5200650" cy="1750614"/>
          </a:xfrm>
          <a:prstGeom prst="rect">
            <a:avLst/>
          </a:prstGeom>
        </p:spPr>
        <p:txBody>
          <a:bodyPr lIns="91425" tIns="91425" rIns="91425" bIns="91425" anchor="ctr" anchorCtr="0">
            <a:normAutofit/>
          </a:bodyPr>
          <a:lstStyle>
            <a:lvl1pPr marL="0" lvl="0" indent="0" algn="ctr" rtl="0">
              <a:lnSpc>
                <a:spcPct val="100000"/>
              </a:lnSpc>
              <a:spcBef>
                <a:spcPts val="0"/>
              </a:spcBef>
              <a:buNone/>
              <a:defRPr sz="1400" b="0" i="0">
                <a:solidFill>
                  <a:srgbClr val="131F2B"/>
                </a:solidFill>
                <a:latin typeface="+mj-lt"/>
              </a:defRPr>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sp>
        <p:nvSpPr>
          <p:cNvPr id="6" name="Rectangle 5"/>
          <p:cNvSpPr/>
          <p:nvPr userDrawn="1"/>
        </p:nvSpPr>
        <p:spPr>
          <a:xfrm>
            <a:off x="4196102" y="658428"/>
            <a:ext cx="3799796" cy="53231"/>
          </a:xfrm>
          <a:prstGeom prst="rect">
            <a:avLst/>
          </a:prstGeom>
          <a:solidFill>
            <a:srgbClr val="3F3F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Freeform 9"/>
          <p:cNvSpPr>
            <a:spLocks noGrp="1"/>
          </p:cNvSpPr>
          <p:nvPr>
            <p:ph type="pic" sz="quarter" idx="10"/>
          </p:nvPr>
        </p:nvSpPr>
        <p:spPr>
          <a:xfrm>
            <a:off x="5050972" y="1973942"/>
            <a:ext cx="2090057" cy="2090057"/>
          </a:xfrm>
          <a:custGeom>
            <a:avLst/>
            <a:gdLst>
              <a:gd name="connsiteX0" fmla="*/ 1589314 w 3178628"/>
              <a:gd name="connsiteY0" fmla="*/ 0 h 3178628"/>
              <a:gd name="connsiteX1" fmla="*/ 3178628 w 3178628"/>
              <a:gd name="connsiteY1" fmla="*/ 1589314 h 3178628"/>
              <a:gd name="connsiteX2" fmla="*/ 1589314 w 3178628"/>
              <a:gd name="connsiteY2" fmla="*/ 3178628 h 3178628"/>
              <a:gd name="connsiteX3" fmla="*/ 0 w 3178628"/>
              <a:gd name="connsiteY3" fmla="*/ 1589314 h 3178628"/>
              <a:gd name="connsiteX4" fmla="*/ 1589314 w 3178628"/>
              <a:gd name="connsiteY4" fmla="*/ 0 h 317862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3178628" h="3178628">
                <a:moveTo>
                  <a:pt x="1589314" y="0"/>
                </a:moveTo>
                <a:cubicBezTo>
                  <a:pt x="2467068" y="0"/>
                  <a:pt x="3178628" y="711560"/>
                  <a:pt x="3178628" y="1589314"/>
                </a:cubicBezTo>
                <a:cubicBezTo>
                  <a:pt x="3178628" y="2467068"/>
                  <a:pt x="2467068" y="3178628"/>
                  <a:pt x="1589314" y="3178628"/>
                </a:cubicBezTo>
                <a:cubicBezTo>
                  <a:pt x="711560" y="3178628"/>
                  <a:pt x="0" y="2467068"/>
                  <a:pt x="0" y="1589314"/>
                </a:cubicBezTo>
                <a:cubicBezTo>
                  <a:pt x="0" y="711560"/>
                  <a:pt x="711560" y="0"/>
                  <a:pt x="1589314" y="0"/>
                </a:cubicBezTo>
                <a:close/>
              </a:path>
            </a:pathLst>
          </a:custGeom>
        </p:spPr>
        <p:txBody>
          <a:bodyPr wrap="square">
            <a:noAutofit/>
          </a:bodyPr>
          <a:lstStyle/>
          <a:p>
            <a:endParaRPr lang="en-US"/>
          </a:p>
        </p:txBody>
      </p:sp>
      <p:sp>
        <p:nvSpPr>
          <p:cNvPr id="12" name="Rectangle 11"/>
          <p:cNvSpPr/>
          <p:nvPr userDrawn="1"/>
        </p:nvSpPr>
        <p:spPr>
          <a:xfrm>
            <a:off x="0" y="6679770"/>
            <a:ext cx="12192000" cy="178230"/>
          </a:xfrm>
          <a:prstGeom prst="rect">
            <a:avLst/>
          </a:prstGeom>
          <a:solidFill>
            <a:srgbClr val="1AB49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Title + 1 column">
    <p:spTree>
      <p:nvGrpSpPr>
        <p:cNvPr id="1" name="Shape 46"/>
        <p:cNvGrpSpPr/>
        <p:nvPr/>
      </p:nvGrpSpPr>
      <p:grpSpPr>
        <a:xfrm>
          <a:off x="0" y="0"/>
          <a:ext cx="0" cy="0"/>
          <a:chOff x="0" y="0"/>
          <a:chExt cx="0" cy="0"/>
        </a:xfrm>
      </p:grpSpPr>
      <p:sp>
        <p:nvSpPr>
          <p:cNvPr id="48" name="Shape 48"/>
          <p:cNvSpPr txBox="1">
            <a:spLocks noGrp="1"/>
          </p:cNvSpPr>
          <p:nvPr>
            <p:ph type="body" idx="1"/>
          </p:nvPr>
        </p:nvSpPr>
        <p:spPr>
          <a:xfrm>
            <a:off x="6474823" y="2785729"/>
            <a:ext cx="4863648" cy="2609850"/>
          </a:xfrm>
          <a:prstGeom prst="rect">
            <a:avLst/>
          </a:prstGeom>
        </p:spPr>
        <p:txBody>
          <a:bodyPr lIns="91425" tIns="91425" rIns="91425" bIns="91425" anchor="t" anchorCtr="0">
            <a:normAutofit/>
          </a:bodyPr>
          <a:lstStyle>
            <a:lvl1pPr lvl="0">
              <a:spcBef>
                <a:spcPts val="0"/>
              </a:spcBef>
              <a:defRPr sz="1800">
                <a:solidFill>
                  <a:schemeClr val="tx1">
                    <a:lumMod val="75000"/>
                    <a:lumOff val="25000"/>
                  </a:schemeClr>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7" name="Shape 47"/>
          <p:cNvSpPr txBox="1">
            <a:spLocks noGrp="1"/>
          </p:cNvSpPr>
          <p:nvPr>
            <p:ph type="title"/>
          </p:nvPr>
        </p:nvSpPr>
        <p:spPr>
          <a:xfrm>
            <a:off x="6474823" y="1658319"/>
            <a:ext cx="4863648" cy="717928"/>
          </a:xfrm>
          <a:prstGeom prst="rect">
            <a:avLst/>
          </a:prstGeom>
        </p:spPr>
        <p:txBody>
          <a:bodyPr lIns="91425" tIns="91425" rIns="91425" bIns="91425" anchor="b" anchorCtr="0">
            <a:normAutofit/>
          </a:bodyPr>
          <a:lstStyle>
            <a:lvl1pPr lvl="0">
              <a:spcBef>
                <a:spcPts val="0"/>
              </a:spcBef>
              <a:defRPr sz="3200">
                <a:solidFill>
                  <a:schemeClr val="tx1">
                    <a:lumMod val="75000"/>
                    <a:lumOff val="25000"/>
                  </a:schemeClr>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 name="Rectangle 3"/>
          <p:cNvSpPr/>
          <p:nvPr userDrawn="1"/>
        </p:nvSpPr>
        <p:spPr>
          <a:xfrm>
            <a:off x="0" y="4106639"/>
            <a:ext cx="6115050" cy="2751361"/>
          </a:xfrm>
          <a:prstGeom prst="rect">
            <a:avLst/>
          </a:prstGeom>
          <a:solidFill>
            <a:srgbClr val="1AB49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Picture Placeholder 2"/>
          <p:cNvSpPr>
            <a:spLocks noGrp="1"/>
          </p:cNvSpPr>
          <p:nvPr>
            <p:ph type="pic" sz="quarter" idx="10"/>
          </p:nvPr>
        </p:nvSpPr>
        <p:spPr>
          <a:xfrm>
            <a:off x="9525" y="1"/>
            <a:ext cx="6067425" cy="4095750"/>
          </a:xfrm>
        </p:spPr>
        <p:txBody>
          <a:bodyPr/>
          <a:lstStyle/>
          <a:p>
            <a:endParaRPr lang="en-US"/>
          </a:p>
        </p:txBody>
      </p:sp>
      <p:sp>
        <p:nvSpPr>
          <p:cNvPr id="8" name="Rectangle 7"/>
          <p:cNvSpPr/>
          <p:nvPr userDrawn="1"/>
        </p:nvSpPr>
        <p:spPr>
          <a:xfrm flipV="1">
            <a:off x="6487638" y="1208867"/>
            <a:ext cx="1849206" cy="59161"/>
          </a:xfrm>
          <a:prstGeom prst="rect">
            <a:avLst/>
          </a:prstGeom>
          <a:solidFill>
            <a:srgbClr val="3F3F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 name="Text Placeholder 2"/>
          <p:cNvSpPr>
            <a:spLocks noGrp="1"/>
          </p:cNvSpPr>
          <p:nvPr>
            <p:ph type="body" sz="quarter" idx="11"/>
          </p:nvPr>
        </p:nvSpPr>
        <p:spPr>
          <a:xfrm>
            <a:off x="275862" y="4742778"/>
            <a:ext cx="5563326" cy="1890712"/>
          </a:xfrm>
        </p:spPr>
        <p:txBody>
          <a:bodyPr/>
          <a:lstStyle>
            <a:lvl2pPr algn="ctr">
              <a:defRPr baseline="0">
                <a:solidFill>
                  <a:schemeClr val="bg1"/>
                </a:solidFill>
                <a:latin typeface="+mj-lt"/>
                <a:ea typeface="Roboto Medium" panose="02000000000000000000" pitchFamily="2" charset="0"/>
              </a:defRPr>
            </a:lvl2pPr>
          </a:lstStyle>
          <a:p>
            <a:pPr lvl="1"/>
            <a:endParaRPr lang="en-US" dirty="0"/>
          </a:p>
        </p:txBody>
      </p:sp>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1_Title + 1 column">
    <p:spTree>
      <p:nvGrpSpPr>
        <p:cNvPr id="1" name="Shape 46"/>
        <p:cNvGrpSpPr/>
        <p:nvPr/>
      </p:nvGrpSpPr>
      <p:grpSpPr>
        <a:xfrm>
          <a:off x="0" y="0"/>
          <a:ext cx="0" cy="0"/>
          <a:chOff x="0" y="0"/>
          <a:chExt cx="0" cy="0"/>
        </a:xfrm>
      </p:grpSpPr>
      <p:sp>
        <p:nvSpPr>
          <p:cNvPr id="7" name="Rectangle 6"/>
          <p:cNvSpPr/>
          <p:nvPr userDrawn="1"/>
        </p:nvSpPr>
        <p:spPr>
          <a:xfrm>
            <a:off x="333829" y="2092271"/>
            <a:ext cx="5230063" cy="3998563"/>
          </a:xfrm>
          <a:prstGeom prst="rect">
            <a:avLst/>
          </a:prstGeom>
          <a:solidFill>
            <a:srgbClr val="1AB49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 name="Shape 48"/>
          <p:cNvSpPr txBox="1">
            <a:spLocks noGrp="1"/>
          </p:cNvSpPr>
          <p:nvPr>
            <p:ph type="body" idx="11"/>
          </p:nvPr>
        </p:nvSpPr>
        <p:spPr>
          <a:xfrm>
            <a:off x="596186" y="2297883"/>
            <a:ext cx="4705349" cy="3622469"/>
          </a:xfrm>
          <a:prstGeom prst="rect">
            <a:avLst/>
          </a:prstGeom>
        </p:spPr>
        <p:txBody>
          <a:bodyPr lIns="91425" tIns="91425" rIns="91425" bIns="91425" anchor="t" anchorCtr="0">
            <a:normAutofit/>
          </a:bodyPr>
          <a:lstStyle>
            <a:lvl1pPr lvl="0">
              <a:spcBef>
                <a:spcPts val="0"/>
              </a:spcBef>
              <a:defRPr sz="18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7" name="Shape 47"/>
          <p:cNvSpPr txBox="1">
            <a:spLocks noGrp="1"/>
          </p:cNvSpPr>
          <p:nvPr>
            <p:ph type="title"/>
          </p:nvPr>
        </p:nvSpPr>
        <p:spPr>
          <a:xfrm>
            <a:off x="348343" y="1070533"/>
            <a:ext cx="5225142" cy="831256"/>
          </a:xfrm>
          <a:prstGeom prst="rect">
            <a:avLst/>
          </a:prstGeom>
        </p:spPr>
        <p:txBody>
          <a:bodyPr lIns="91425" tIns="91425" rIns="91425" bIns="91425" anchor="b" anchorCtr="0">
            <a:normAutofit/>
          </a:bodyPr>
          <a:lstStyle>
            <a:lvl1pPr lvl="0">
              <a:spcBef>
                <a:spcPts val="0"/>
              </a:spcBef>
              <a:defRPr sz="3200">
                <a:solidFill>
                  <a:srgbClr val="3F3F4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5" name="Picture Placeholder 2"/>
          <p:cNvSpPr>
            <a:spLocks noGrp="1"/>
          </p:cNvSpPr>
          <p:nvPr>
            <p:ph type="pic" sz="quarter" idx="10"/>
          </p:nvPr>
        </p:nvSpPr>
        <p:spPr>
          <a:xfrm>
            <a:off x="6081486" y="0"/>
            <a:ext cx="6110514" cy="6858000"/>
          </a:xfrm>
        </p:spPr>
        <p:txBody>
          <a:bodyPr/>
          <a:lstStyle/>
          <a:p>
            <a:endParaRPr lang="en-US"/>
          </a:p>
        </p:txBody>
      </p:sp>
      <p:sp>
        <p:nvSpPr>
          <p:cNvPr id="6" name="Rectangle 5"/>
          <p:cNvSpPr/>
          <p:nvPr userDrawn="1"/>
        </p:nvSpPr>
        <p:spPr>
          <a:xfrm flipV="1">
            <a:off x="424371" y="867904"/>
            <a:ext cx="1849206" cy="59161"/>
          </a:xfrm>
          <a:prstGeom prst="rect">
            <a:avLst/>
          </a:prstGeom>
          <a:solidFill>
            <a:srgbClr val="3F3F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4075888604"/>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Title + 2 columns">
    <p:spTree>
      <p:nvGrpSpPr>
        <p:cNvPr id="1" name="Shape 61"/>
        <p:cNvGrpSpPr/>
        <p:nvPr/>
      </p:nvGrpSpPr>
      <p:grpSpPr>
        <a:xfrm>
          <a:off x="0" y="0"/>
          <a:ext cx="0" cy="0"/>
          <a:chOff x="0" y="0"/>
          <a:chExt cx="0" cy="0"/>
        </a:xfrm>
      </p:grpSpPr>
      <p:sp>
        <p:nvSpPr>
          <p:cNvPr id="10" name="Shape 48"/>
          <p:cNvSpPr txBox="1">
            <a:spLocks noGrp="1"/>
          </p:cNvSpPr>
          <p:nvPr>
            <p:ph type="body" idx="11"/>
          </p:nvPr>
        </p:nvSpPr>
        <p:spPr>
          <a:xfrm>
            <a:off x="542020" y="2665708"/>
            <a:ext cx="3248967" cy="2913682"/>
          </a:xfrm>
          <a:prstGeom prst="rect">
            <a:avLst/>
          </a:prstGeom>
        </p:spPr>
        <p:txBody>
          <a:bodyPr lIns="91425" tIns="91425" rIns="91425" bIns="91425" anchor="t" anchorCtr="0">
            <a:normAutofit/>
          </a:bodyPr>
          <a:lstStyle>
            <a:lvl1pPr lvl="0">
              <a:spcBef>
                <a:spcPts val="0"/>
              </a:spcBef>
              <a:defRPr sz="1800">
                <a:solidFill>
                  <a:schemeClr val="tx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3" name="Shape 47"/>
          <p:cNvSpPr txBox="1">
            <a:spLocks noGrp="1"/>
          </p:cNvSpPr>
          <p:nvPr>
            <p:ph type="title"/>
          </p:nvPr>
        </p:nvSpPr>
        <p:spPr>
          <a:xfrm>
            <a:off x="475070" y="612211"/>
            <a:ext cx="6122641" cy="831256"/>
          </a:xfrm>
          <a:prstGeom prst="rect">
            <a:avLst/>
          </a:prstGeom>
        </p:spPr>
        <p:txBody>
          <a:bodyPr lIns="91425" tIns="91425" rIns="91425" bIns="91425" anchor="b" anchorCtr="0">
            <a:normAutofit/>
          </a:bodyPr>
          <a:lstStyle>
            <a:lvl1pPr lvl="0">
              <a:spcBef>
                <a:spcPts val="0"/>
              </a:spcBef>
              <a:defRPr sz="3200">
                <a:solidFill>
                  <a:schemeClr val="tx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5" name="Rectangle 4"/>
          <p:cNvSpPr/>
          <p:nvPr userDrawn="1"/>
        </p:nvSpPr>
        <p:spPr>
          <a:xfrm>
            <a:off x="445512" y="507688"/>
            <a:ext cx="3799796" cy="53231"/>
          </a:xfrm>
          <a:prstGeom prst="rect">
            <a:avLst/>
          </a:prstGeom>
          <a:solidFill>
            <a:srgbClr val="3F3F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Rectangle 5"/>
          <p:cNvSpPr/>
          <p:nvPr userDrawn="1"/>
        </p:nvSpPr>
        <p:spPr>
          <a:xfrm>
            <a:off x="0" y="6679770"/>
            <a:ext cx="12192000" cy="178230"/>
          </a:xfrm>
          <a:prstGeom prst="rect">
            <a:avLst/>
          </a:prstGeom>
          <a:solidFill>
            <a:srgbClr val="1AB49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3" name="Group 2"/>
          <p:cNvGrpSpPr/>
          <p:nvPr userDrawn="1"/>
        </p:nvGrpSpPr>
        <p:grpSpPr>
          <a:xfrm>
            <a:off x="349941" y="1968285"/>
            <a:ext cx="3633125" cy="3803059"/>
            <a:chOff x="597911" y="1751308"/>
            <a:chExt cx="5384435" cy="3803059"/>
          </a:xfrm>
        </p:grpSpPr>
        <p:sp>
          <p:nvSpPr>
            <p:cNvPr id="2" name="Rectangle 1"/>
            <p:cNvSpPr/>
            <p:nvPr userDrawn="1"/>
          </p:nvSpPr>
          <p:spPr>
            <a:xfrm>
              <a:off x="607577" y="2284224"/>
              <a:ext cx="5351800" cy="3270143"/>
            </a:xfrm>
            <a:prstGeom prst="rect">
              <a:avLst/>
            </a:prstGeom>
            <a:noFill/>
            <a:ln>
              <a:solidFill>
                <a:srgbClr val="1AB49C"/>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Rectangle 7"/>
            <p:cNvSpPr/>
            <p:nvPr userDrawn="1"/>
          </p:nvSpPr>
          <p:spPr>
            <a:xfrm>
              <a:off x="597911" y="1751308"/>
              <a:ext cx="5384435" cy="538596"/>
            </a:xfrm>
            <a:prstGeom prst="rect">
              <a:avLst/>
            </a:prstGeom>
            <a:solidFill>
              <a:srgbClr val="1AB49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2" name="Shape 48"/>
          <p:cNvSpPr txBox="1">
            <a:spLocks noGrp="1"/>
          </p:cNvSpPr>
          <p:nvPr>
            <p:ph type="body" idx="13"/>
          </p:nvPr>
        </p:nvSpPr>
        <p:spPr>
          <a:xfrm>
            <a:off x="542020" y="2043193"/>
            <a:ext cx="3248967" cy="390041"/>
          </a:xfrm>
          <a:prstGeom prst="rect">
            <a:avLst/>
          </a:prstGeom>
        </p:spPr>
        <p:txBody>
          <a:bodyPr lIns="91425" tIns="91425" rIns="91425" bIns="91425" anchor="t" anchorCtr="0">
            <a:normAutofit/>
          </a:bodyPr>
          <a:lstStyle>
            <a:lvl1pPr lvl="0" algn="ctr">
              <a:spcBef>
                <a:spcPts val="0"/>
              </a:spcBef>
              <a:defRPr sz="1800">
                <a:solidFill>
                  <a:schemeClr val="bg1"/>
                </a:solidFill>
                <a:latin typeface="+mj-lt"/>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29" name="Shape 48"/>
          <p:cNvSpPr txBox="1">
            <a:spLocks noGrp="1"/>
          </p:cNvSpPr>
          <p:nvPr>
            <p:ph type="body" idx="14"/>
          </p:nvPr>
        </p:nvSpPr>
        <p:spPr>
          <a:xfrm>
            <a:off x="4491507" y="2663125"/>
            <a:ext cx="3248967" cy="2913682"/>
          </a:xfrm>
          <a:prstGeom prst="rect">
            <a:avLst/>
          </a:prstGeom>
        </p:spPr>
        <p:txBody>
          <a:bodyPr lIns="91425" tIns="91425" rIns="91425" bIns="91425" anchor="t" anchorCtr="0">
            <a:normAutofit/>
          </a:bodyPr>
          <a:lstStyle>
            <a:lvl1pPr lvl="0">
              <a:spcBef>
                <a:spcPts val="0"/>
              </a:spcBef>
              <a:defRPr sz="1800">
                <a:solidFill>
                  <a:schemeClr val="tx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grpSp>
        <p:nvGrpSpPr>
          <p:cNvPr id="30" name="Group 29"/>
          <p:cNvGrpSpPr/>
          <p:nvPr userDrawn="1"/>
        </p:nvGrpSpPr>
        <p:grpSpPr>
          <a:xfrm>
            <a:off x="4299428" y="1965702"/>
            <a:ext cx="3633125" cy="3796818"/>
            <a:chOff x="597911" y="1751308"/>
            <a:chExt cx="5384435" cy="3796818"/>
          </a:xfrm>
        </p:grpSpPr>
        <p:sp>
          <p:nvSpPr>
            <p:cNvPr id="31" name="Rectangle 30"/>
            <p:cNvSpPr/>
            <p:nvPr userDrawn="1"/>
          </p:nvSpPr>
          <p:spPr>
            <a:xfrm>
              <a:off x="607577" y="2277983"/>
              <a:ext cx="5351800" cy="3270143"/>
            </a:xfrm>
            <a:prstGeom prst="rect">
              <a:avLst/>
            </a:prstGeom>
            <a:noFill/>
            <a:ln>
              <a:solidFill>
                <a:srgbClr val="1AB49C"/>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 name="Rectangle 31"/>
            <p:cNvSpPr/>
            <p:nvPr userDrawn="1"/>
          </p:nvSpPr>
          <p:spPr>
            <a:xfrm>
              <a:off x="597911" y="1751308"/>
              <a:ext cx="5384435" cy="538596"/>
            </a:xfrm>
            <a:prstGeom prst="rect">
              <a:avLst/>
            </a:prstGeom>
            <a:solidFill>
              <a:srgbClr val="1AB49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33" name="Shape 48"/>
          <p:cNvSpPr txBox="1">
            <a:spLocks noGrp="1"/>
          </p:cNvSpPr>
          <p:nvPr>
            <p:ph type="body" idx="15"/>
          </p:nvPr>
        </p:nvSpPr>
        <p:spPr>
          <a:xfrm>
            <a:off x="4491507" y="2040610"/>
            <a:ext cx="3248967" cy="390041"/>
          </a:xfrm>
          <a:prstGeom prst="rect">
            <a:avLst/>
          </a:prstGeom>
        </p:spPr>
        <p:txBody>
          <a:bodyPr lIns="91425" tIns="91425" rIns="91425" bIns="91425" anchor="t" anchorCtr="0">
            <a:normAutofit/>
          </a:bodyPr>
          <a:lstStyle>
            <a:lvl1pPr lvl="0" algn="ctr">
              <a:spcBef>
                <a:spcPts val="0"/>
              </a:spcBef>
              <a:defRPr sz="1800">
                <a:solidFill>
                  <a:schemeClr val="bg1"/>
                </a:solidFill>
                <a:latin typeface="+mj-lt"/>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34" name="Shape 48"/>
          <p:cNvSpPr txBox="1">
            <a:spLocks noGrp="1"/>
          </p:cNvSpPr>
          <p:nvPr>
            <p:ph type="body" idx="16"/>
          </p:nvPr>
        </p:nvSpPr>
        <p:spPr>
          <a:xfrm>
            <a:off x="8461408" y="2655868"/>
            <a:ext cx="3248967" cy="2913682"/>
          </a:xfrm>
          <a:prstGeom prst="rect">
            <a:avLst/>
          </a:prstGeom>
        </p:spPr>
        <p:txBody>
          <a:bodyPr lIns="91425" tIns="91425" rIns="91425" bIns="91425" anchor="t" anchorCtr="0">
            <a:normAutofit/>
          </a:bodyPr>
          <a:lstStyle>
            <a:lvl1pPr lvl="0">
              <a:spcBef>
                <a:spcPts val="0"/>
              </a:spcBef>
              <a:defRPr sz="1800">
                <a:solidFill>
                  <a:schemeClr val="tx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grpSp>
        <p:nvGrpSpPr>
          <p:cNvPr id="35" name="Group 34"/>
          <p:cNvGrpSpPr/>
          <p:nvPr userDrawn="1"/>
        </p:nvGrpSpPr>
        <p:grpSpPr>
          <a:xfrm>
            <a:off x="8269329" y="1958445"/>
            <a:ext cx="3633125" cy="3796818"/>
            <a:chOff x="597911" y="1751308"/>
            <a:chExt cx="5384435" cy="3796818"/>
          </a:xfrm>
        </p:grpSpPr>
        <p:sp>
          <p:nvSpPr>
            <p:cNvPr id="36" name="Rectangle 35"/>
            <p:cNvSpPr/>
            <p:nvPr userDrawn="1"/>
          </p:nvSpPr>
          <p:spPr>
            <a:xfrm>
              <a:off x="607577" y="2277983"/>
              <a:ext cx="5351800" cy="3270143"/>
            </a:xfrm>
            <a:prstGeom prst="rect">
              <a:avLst/>
            </a:prstGeom>
            <a:noFill/>
            <a:ln>
              <a:solidFill>
                <a:srgbClr val="1AB49C"/>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37" name="Rectangle 36"/>
            <p:cNvSpPr/>
            <p:nvPr userDrawn="1"/>
          </p:nvSpPr>
          <p:spPr>
            <a:xfrm>
              <a:off x="597911" y="1751308"/>
              <a:ext cx="5384435" cy="538596"/>
            </a:xfrm>
            <a:prstGeom prst="rect">
              <a:avLst/>
            </a:prstGeom>
            <a:solidFill>
              <a:srgbClr val="1AB49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38" name="Shape 48"/>
          <p:cNvSpPr txBox="1">
            <a:spLocks noGrp="1"/>
          </p:cNvSpPr>
          <p:nvPr>
            <p:ph type="body" idx="17"/>
          </p:nvPr>
        </p:nvSpPr>
        <p:spPr>
          <a:xfrm>
            <a:off x="8461408" y="2033353"/>
            <a:ext cx="3248967" cy="390041"/>
          </a:xfrm>
          <a:prstGeom prst="rect">
            <a:avLst/>
          </a:prstGeom>
        </p:spPr>
        <p:txBody>
          <a:bodyPr lIns="91425" tIns="91425" rIns="91425" bIns="91425" anchor="t" anchorCtr="0">
            <a:normAutofit/>
          </a:bodyPr>
          <a:lstStyle>
            <a:lvl1pPr lvl="0" algn="ctr">
              <a:spcBef>
                <a:spcPts val="0"/>
              </a:spcBef>
              <a:defRPr sz="1800">
                <a:solidFill>
                  <a:schemeClr val="bg1"/>
                </a:solidFill>
                <a:latin typeface="+mj-lt"/>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Tree>
    <p:extLst>
      <p:ext uri="{BB962C8B-B14F-4D97-AF65-F5344CB8AC3E}">
        <p14:creationId xmlns:p14="http://schemas.microsoft.com/office/powerpoint/2010/main" val="3717722713"/>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Title + 3 columns">
    <p:spTree>
      <p:nvGrpSpPr>
        <p:cNvPr id="1" name="Shape 77"/>
        <p:cNvGrpSpPr/>
        <p:nvPr/>
      </p:nvGrpSpPr>
      <p:grpSpPr>
        <a:xfrm>
          <a:off x="0" y="0"/>
          <a:ext cx="0" cy="0"/>
          <a:chOff x="0" y="0"/>
          <a:chExt cx="0" cy="0"/>
        </a:xfrm>
      </p:grpSpPr>
      <p:sp>
        <p:nvSpPr>
          <p:cNvPr id="7" name="Rectangle 6"/>
          <p:cNvSpPr/>
          <p:nvPr userDrawn="1"/>
        </p:nvSpPr>
        <p:spPr>
          <a:xfrm>
            <a:off x="1" y="1281993"/>
            <a:ext cx="12191999" cy="4294015"/>
          </a:xfrm>
          <a:prstGeom prst="rect">
            <a:avLst/>
          </a:prstGeom>
          <a:solidFill>
            <a:srgbClr val="1AB49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Shape 79"/>
          <p:cNvSpPr txBox="1">
            <a:spLocks noGrp="1"/>
          </p:cNvSpPr>
          <p:nvPr>
            <p:ph type="body" idx="15"/>
          </p:nvPr>
        </p:nvSpPr>
        <p:spPr>
          <a:xfrm>
            <a:off x="1068306" y="1586103"/>
            <a:ext cx="2683636" cy="1661467"/>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78" name="Shape 78"/>
          <p:cNvSpPr txBox="1">
            <a:spLocks noGrp="1"/>
          </p:cNvSpPr>
          <p:nvPr>
            <p:ph type="title"/>
          </p:nvPr>
        </p:nvSpPr>
        <p:spPr>
          <a:xfrm>
            <a:off x="3599542" y="444457"/>
            <a:ext cx="4992916" cy="670029"/>
          </a:xfrm>
          <a:prstGeom prst="rect">
            <a:avLst/>
          </a:prstGeom>
        </p:spPr>
        <p:txBody>
          <a:bodyPr lIns="91425" tIns="91425" rIns="91425" bIns="91425" anchor="b" anchorCtr="0">
            <a:normAutofit/>
          </a:bodyPr>
          <a:lstStyle>
            <a:lvl1pPr lvl="0" algn="ctr" rtl="0">
              <a:spcBef>
                <a:spcPts val="0"/>
              </a:spcBef>
              <a:defRPr sz="3200">
                <a:solidFill>
                  <a:srgbClr val="131F2B"/>
                </a:solidFill>
                <a:latin typeface="Roboto" panose="02000000000000000000" pitchFamily="2" charset="0"/>
                <a:ea typeface="Roboto" panose="02000000000000000000" pitchFamily="2" charset="0"/>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8" name="Rectangle 7"/>
          <p:cNvSpPr/>
          <p:nvPr userDrawn="1"/>
        </p:nvSpPr>
        <p:spPr>
          <a:xfrm>
            <a:off x="4196102" y="286468"/>
            <a:ext cx="3799796" cy="53231"/>
          </a:xfrm>
          <a:prstGeom prst="rect">
            <a:avLst/>
          </a:prstGeom>
          <a:solidFill>
            <a:srgbClr val="3F3F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Shape 79"/>
          <p:cNvSpPr txBox="1">
            <a:spLocks noGrp="1"/>
          </p:cNvSpPr>
          <p:nvPr>
            <p:ph type="body" idx="17"/>
          </p:nvPr>
        </p:nvSpPr>
        <p:spPr>
          <a:xfrm>
            <a:off x="4798481" y="1586103"/>
            <a:ext cx="2683636" cy="1661467"/>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12" name="Shape 79"/>
          <p:cNvSpPr txBox="1">
            <a:spLocks noGrp="1"/>
          </p:cNvSpPr>
          <p:nvPr>
            <p:ph type="body" idx="19"/>
          </p:nvPr>
        </p:nvSpPr>
        <p:spPr>
          <a:xfrm>
            <a:off x="8528655" y="1586103"/>
            <a:ext cx="2683636" cy="1661467"/>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17" name="Shape 79"/>
          <p:cNvSpPr txBox="1">
            <a:spLocks noGrp="1"/>
          </p:cNvSpPr>
          <p:nvPr>
            <p:ph type="body" idx="20"/>
          </p:nvPr>
        </p:nvSpPr>
        <p:spPr>
          <a:xfrm>
            <a:off x="1090077" y="3625361"/>
            <a:ext cx="2683636" cy="1661467"/>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18" name="Shape 79"/>
          <p:cNvSpPr txBox="1">
            <a:spLocks noGrp="1"/>
          </p:cNvSpPr>
          <p:nvPr>
            <p:ph type="body" idx="21"/>
          </p:nvPr>
        </p:nvSpPr>
        <p:spPr>
          <a:xfrm>
            <a:off x="4820252" y="3625361"/>
            <a:ext cx="2683636" cy="1661467"/>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19" name="Shape 79"/>
          <p:cNvSpPr txBox="1">
            <a:spLocks noGrp="1"/>
          </p:cNvSpPr>
          <p:nvPr>
            <p:ph type="body" idx="22"/>
          </p:nvPr>
        </p:nvSpPr>
        <p:spPr>
          <a:xfrm>
            <a:off x="8550426" y="3625361"/>
            <a:ext cx="2683636" cy="1661467"/>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Tree>
    <p:extLst>
      <p:ext uri="{BB962C8B-B14F-4D97-AF65-F5344CB8AC3E}">
        <p14:creationId xmlns:p14="http://schemas.microsoft.com/office/powerpoint/2010/main" val="2432262262"/>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titleOnly" preserve="1">
  <p:cSld name="Title only">
    <p:bg>
      <p:bgPr>
        <a:solidFill>
          <a:schemeClr val="bg1"/>
        </a:solidFill>
        <a:effectLst/>
      </p:bgPr>
    </p:bg>
    <p:spTree>
      <p:nvGrpSpPr>
        <p:cNvPr id="1" name="Shape 94"/>
        <p:cNvGrpSpPr/>
        <p:nvPr/>
      </p:nvGrpSpPr>
      <p:grpSpPr>
        <a:xfrm>
          <a:off x="0" y="0"/>
          <a:ext cx="0" cy="0"/>
          <a:chOff x="0" y="0"/>
          <a:chExt cx="0" cy="0"/>
        </a:xfrm>
      </p:grpSpPr>
      <p:sp>
        <p:nvSpPr>
          <p:cNvPr id="95" name="Shape 95"/>
          <p:cNvSpPr txBox="1">
            <a:spLocks noGrp="1"/>
          </p:cNvSpPr>
          <p:nvPr>
            <p:ph type="title"/>
          </p:nvPr>
        </p:nvSpPr>
        <p:spPr>
          <a:xfrm>
            <a:off x="2370959" y="546408"/>
            <a:ext cx="7450082" cy="732011"/>
          </a:xfrm>
          <a:prstGeom prst="rect">
            <a:avLst/>
          </a:prstGeom>
        </p:spPr>
        <p:txBody>
          <a:bodyPr lIns="91425" tIns="91425" rIns="91425" bIns="91425" anchor="b" anchorCtr="0">
            <a:normAutofit/>
          </a:bodyPr>
          <a:lstStyle>
            <a:lvl1pPr lvl="0" algn="ctr">
              <a:spcBef>
                <a:spcPts val="0"/>
              </a:spcBef>
              <a:defRPr sz="3600">
                <a:solidFill>
                  <a:schemeClr val="tx1"/>
                </a:solidFill>
                <a:latin typeface="Roboto" panose="02000000000000000000" pitchFamily="2" charset="0"/>
                <a:ea typeface="Roboto" panose="02000000000000000000" pitchFamily="2" charset="0"/>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3" name="Rectangle 2"/>
          <p:cNvSpPr/>
          <p:nvPr userDrawn="1"/>
        </p:nvSpPr>
        <p:spPr>
          <a:xfrm>
            <a:off x="0" y="6679770"/>
            <a:ext cx="12192000" cy="178230"/>
          </a:xfrm>
          <a:prstGeom prst="rect">
            <a:avLst/>
          </a:prstGeom>
          <a:solidFill>
            <a:srgbClr val="1AB49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Rectangle 3"/>
          <p:cNvSpPr/>
          <p:nvPr userDrawn="1"/>
        </p:nvSpPr>
        <p:spPr>
          <a:xfrm>
            <a:off x="0" y="0"/>
            <a:ext cx="12192000" cy="178230"/>
          </a:xfrm>
          <a:prstGeom prst="rect">
            <a:avLst/>
          </a:prstGeom>
          <a:solidFill>
            <a:srgbClr val="3F3F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dirty="0"/>
          </a:p>
        </p:txBody>
      </p:sp>
    </p:spTree>
    <p:extLst>
      <p:ext uri="{BB962C8B-B14F-4D97-AF65-F5344CB8AC3E}">
        <p14:creationId xmlns:p14="http://schemas.microsoft.com/office/powerpoint/2010/main" val="219398247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Caption">
    <p:spTree>
      <p:nvGrpSpPr>
        <p:cNvPr id="1" name="Shape 108"/>
        <p:cNvGrpSpPr/>
        <p:nvPr/>
      </p:nvGrpSpPr>
      <p:grpSpPr>
        <a:xfrm>
          <a:off x="0" y="0"/>
          <a:ext cx="0" cy="0"/>
          <a:chOff x="0" y="0"/>
          <a:chExt cx="0" cy="0"/>
        </a:xfrm>
      </p:grpSpPr>
      <p:sp>
        <p:nvSpPr>
          <p:cNvPr id="3" name="Rectangle 2"/>
          <p:cNvSpPr/>
          <p:nvPr userDrawn="1"/>
        </p:nvSpPr>
        <p:spPr>
          <a:xfrm>
            <a:off x="0" y="0"/>
            <a:ext cx="12192000" cy="6858000"/>
          </a:xfrm>
          <a:prstGeom prst="rect">
            <a:avLst/>
          </a:prstGeom>
          <a:solidFill>
            <a:srgbClr val="1AB49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Shape 95"/>
          <p:cNvSpPr txBox="1">
            <a:spLocks noGrp="1"/>
          </p:cNvSpPr>
          <p:nvPr>
            <p:ph type="title"/>
          </p:nvPr>
        </p:nvSpPr>
        <p:spPr>
          <a:xfrm>
            <a:off x="2370959" y="546408"/>
            <a:ext cx="7450082" cy="732011"/>
          </a:xfrm>
          <a:prstGeom prst="rect">
            <a:avLst/>
          </a:prstGeom>
        </p:spPr>
        <p:txBody>
          <a:bodyPr lIns="91425" tIns="91425" rIns="91425" bIns="91425" anchor="b" anchorCtr="0">
            <a:normAutofit/>
          </a:bodyPr>
          <a:lstStyle>
            <a:lvl1pPr lvl="0" algn="ctr">
              <a:spcBef>
                <a:spcPts val="0"/>
              </a:spcBef>
              <a:defRPr sz="3600">
                <a:solidFill>
                  <a:schemeClr val="bg1"/>
                </a:solidFill>
                <a:latin typeface="Roboto" panose="02000000000000000000" pitchFamily="2" charset="0"/>
                <a:ea typeface="Roboto" panose="02000000000000000000" pitchFamily="2" charset="0"/>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 name="Rectangle 3"/>
          <p:cNvSpPr/>
          <p:nvPr userDrawn="1"/>
        </p:nvSpPr>
        <p:spPr>
          <a:xfrm>
            <a:off x="0" y="0"/>
            <a:ext cx="12192000" cy="116114"/>
          </a:xfrm>
          <a:prstGeom prst="rect">
            <a:avLst/>
          </a:prstGeom>
          <a:solidFill>
            <a:srgbClr val="3F3F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dirty="0"/>
          </a:p>
        </p:txBody>
      </p:sp>
      <p:sp>
        <p:nvSpPr>
          <p:cNvPr id="5" name="Rectangle 4"/>
          <p:cNvSpPr/>
          <p:nvPr userDrawn="1"/>
        </p:nvSpPr>
        <p:spPr>
          <a:xfrm>
            <a:off x="0" y="6741886"/>
            <a:ext cx="12192000" cy="116114"/>
          </a:xfrm>
          <a:prstGeom prst="rect">
            <a:avLst/>
          </a:prstGeom>
          <a:solidFill>
            <a:srgbClr val="3F3F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dirty="0"/>
          </a:p>
        </p:txBody>
      </p:sp>
    </p:spTree>
    <p:extLst>
      <p:ext uri="{BB962C8B-B14F-4D97-AF65-F5344CB8AC3E}">
        <p14:creationId xmlns:p14="http://schemas.microsoft.com/office/powerpoint/2010/main" val="347133225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preserve="1" userDrawn="1">
  <p:cSld name="Blank small">
    <p:bg>
      <p:bgPr>
        <a:solidFill>
          <a:schemeClr val="bg1"/>
        </a:solidFill>
        <a:effectLst/>
      </p:bgPr>
    </p:bg>
    <p:spTree>
      <p:nvGrpSpPr>
        <p:cNvPr id="1" name="Shape 122"/>
        <p:cNvGrpSpPr/>
        <p:nvPr/>
      </p:nvGrpSpPr>
      <p:grpSpPr>
        <a:xfrm>
          <a:off x="0" y="0"/>
          <a:ext cx="0" cy="0"/>
          <a:chOff x="0" y="0"/>
          <a:chExt cx="0" cy="0"/>
        </a:xfrm>
      </p:grpSpPr>
      <p:sp>
        <p:nvSpPr>
          <p:cNvPr id="4" name="Rectangle 3"/>
          <p:cNvSpPr/>
          <p:nvPr userDrawn="1"/>
        </p:nvSpPr>
        <p:spPr>
          <a:xfrm>
            <a:off x="0" y="1601308"/>
            <a:ext cx="12191999" cy="2012749"/>
          </a:xfrm>
          <a:prstGeom prst="rect">
            <a:avLst/>
          </a:prstGeom>
          <a:solidFill>
            <a:srgbClr val="3F3F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 name="Shape 78"/>
          <p:cNvSpPr txBox="1">
            <a:spLocks noGrp="1"/>
          </p:cNvSpPr>
          <p:nvPr>
            <p:ph type="title"/>
          </p:nvPr>
        </p:nvSpPr>
        <p:spPr>
          <a:xfrm>
            <a:off x="257800" y="702236"/>
            <a:ext cx="4125515" cy="685347"/>
          </a:xfrm>
          <a:prstGeom prst="rect">
            <a:avLst/>
          </a:prstGeom>
        </p:spPr>
        <p:txBody>
          <a:bodyPr lIns="91425" tIns="91425" rIns="91425" bIns="91425" anchor="b" anchorCtr="0">
            <a:normAutofit/>
          </a:bodyPr>
          <a:lstStyle>
            <a:lvl1pPr lvl="0" algn="ctr" rtl="0">
              <a:spcBef>
                <a:spcPts val="0"/>
              </a:spcBef>
              <a:defRPr sz="3600">
                <a:solidFill>
                  <a:srgbClr val="3F3F41"/>
                </a:solidFill>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43" name="Shape 79"/>
          <p:cNvSpPr txBox="1">
            <a:spLocks noGrp="1"/>
          </p:cNvSpPr>
          <p:nvPr>
            <p:ph type="body" idx="1"/>
          </p:nvPr>
        </p:nvSpPr>
        <p:spPr>
          <a:xfrm>
            <a:off x="292334" y="3880353"/>
            <a:ext cx="3626524" cy="2153961"/>
          </a:xfrm>
          <a:prstGeom prst="rect">
            <a:avLst/>
          </a:prstGeom>
        </p:spPr>
        <p:txBody>
          <a:bodyPr lIns="91425" tIns="91425" rIns="91425" bIns="91425" anchor="t" anchorCtr="0">
            <a:normAutofit/>
          </a:bodyPr>
          <a:lstStyle>
            <a:lvl1pPr lvl="0" rtl="0">
              <a:spcBef>
                <a:spcPts val="0"/>
              </a:spcBef>
              <a:buSzPct val="100000"/>
              <a:defRPr sz="1600">
                <a:solidFill>
                  <a:srgbClr val="3F3F4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5" name="Rectangle 4"/>
          <p:cNvSpPr/>
          <p:nvPr userDrawn="1"/>
        </p:nvSpPr>
        <p:spPr>
          <a:xfrm>
            <a:off x="271341" y="402582"/>
            <a:ext cx="2312202" cy="45719"/>
          </a:xfrm>
          <a:prstGeom prst="rect">
            <a:avLst/>
          </a:prstGeom>
          <a:solidFill>
            <a:srgbClr val="1AB49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Shape 79"/>
          <p:cNvSpPr txBox="1">
            <a:spLocks noGrp="1"/>
          </p:cNvSpPr>
          <p:nvPr>
            <p:ph type="body" idx="10"/>
          </p:nvPr>
        </p:nvSpPr>
        <p:spPr>
          <a:xfrm>
            <a:off x="8282449" y="3880353"/>
            <a:ext cx="3626524" cy="2153961"/>
          </a:xfrm>
          <a:prstGeom prst="rect">
            <a:avLst/>
          </a:prstGeom>
        </p:spPr>
        <p:txBody>
          <a:bodyPr lIns="91425" tIns="91425" rIns="91425" bIns="91425" anchor="t" anchorCtr="0">
            <a:normAutofit/>
          </a:bodyPr>
          <a:lstStyle>
            <a:lvl1pPr marL="285750" lvl="0" indent="-285750" rtl="0">
              <a:spcBef>
                <a:spcPts val="0"/>
              </a:spcBef>
              <a:buSzPct val="100000"/>
              <a:buFont typeface="Arial" panose="020B0604020202020204" pitchFamily="34" charset="0"/>
              <a:buChar char="•"/>
              <a:defRPr sz="1600">
                <a:solidFill>
                  <a:srgbClr val="3F3F4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Tree>
    <p:extLst>
      <p:ext uri="{BB962C8B-B14F-4D97-AF65-F5344CB8AC3E}">
        <p14:creationId xmlns:p14="http://schemas.microsoft.com/office/powerpoint/2010/main" val="4039366816"/>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preserve="1" userDrawn="1">
  <p:cSld name="1_Blank small">
    <p:bg>
      <p:bgPr>
        <a:solidFill>
          <a:schemeClr val="bg1"/>
        </a:solidFill>
        <a:effectLst/>
      </p:bgPr>
    </p:bg>
    <p:spTree>
      <p:nvGrpSpPr>
        <p:cNvPr id="1" name="Shape 122"/>
        <p:cNvGrpSpPr/>
        <p:nvPr/>
      </p:nvGrpSpPr>
      <p:grpSpPr>
        <a:xfrm>
          <a:off x="0" y="0"/>
          <a:ext cx="0" cy="0"/>
          <a:chOff x="0" y="0"/>
          <a:chExt cx="0" cy="0"/>
        </a:xfrm>
      </p:grpSpPr>
      <p:sp>
        <p:nvSpPr>
          <p:cNvPr id="43" name="Shape 79"/>
          <p:cNvSpPr txBox="1">
            <a:spLocks noGrp="1"/>
          </p:cNvSpPr>
          <p:nvPr>
            <p:ph type="body" idx="1"/>
          </p:nvPr>
        </p:nvSpPr>
        <p:spPr>
          <a:xfrm>
            <a:off x="8585200" y="3807594"/>
            <a:ext cx="3293306" cy="2285338"/>
          </a:xfrm>
          <a:prstGeom prst="rect">
            <a:avLst/>
          </a:prstGeom>
        </p:spPr>
        <p:txBody>
          <a:bodyPr lIns="91425" tIns="91425" rIns="91425" bIns="91425" anchor="t" anchorCtr="0">
            <a:normAutofit/>
          </a:bodyPr>
          <a:lstStyle>
            <a:lvl1pPr lvl="0" rtl="0">
              <a:spcBef>
                <a:spcPts val="0"/>
              </a:spcBef>
              <a:buSzPct val="100000"/>
              <a:defRPr sz="1600">
                <a:solidFill>
                  <a:srgbClr val="3F3F4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4" name="Rectangle 3"/>
          <p:cNvSpPr/>
          <p:nvPr userDrawn="1"/>
        </p:nvSpPr>
        <p:spPr>
          <a:xfrm>
            <a:off x="0" y="1601308"/>
            <a:ext cx="12191999" cy="2012749"/>
          </a:xfrm>
          <a:prstGeom prst="rect">
            <a:avLst/>
          </a:prstGeom>
          <a:solidFill>
            <a:srgbClr val="1AB49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Shape 78"/>
          <p:cNvSpPr txBox="1">
            <a:spLocks noGrp="1"/>
          </p:cNvSpPr>
          <p:nvPr>
            <p:ph type="title"/>
          </p:nvPr>
        </p:nvSpPr>
        <p:spPr>
          <a:xfrm>
            <a:off x="257800" y="702236"/>
            <a:ext cx="4125515" cy="685347"/>
          </a:xfrm>
          <a:prstGeom prst="rect">
            <a:avLst/>
          </a:prstGeom>
        </p:spPr>
        <p:txBody>
          <a:bodyPr lIns="91425" tIns="91425" rIns="91425" bIns="91425" anchor="b" anchorCtr="0">
            <a:normAutofit/>
          </a:bodyPr>
          <a:lstStyle>
            <a:lvl1pPr lvl="0" algn="ctr" rtl="0">
              <a:spcBef>
                <a:spcPts val="0"/>
              </a:spcBef>
              <a:defRPr sz="3600">
                <a:solidFill>
                  <a:srgbClr val="3F3F41"/>
                </a:solidFill>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6" name="Rectangle 5"/>
          <p:cNvSpPr/>
          <p:nvPr userDrawn="1"/>
        </p:nvSpPr>
        <p:spPr>
          <a:xfrm>
            <a:off x="271341" y="402582"/>
            <a:ext cx="2312202" cy="45719"/>
          </a:xfrm>
          <a:prstGeom prst="rect">
            <a:avLst/>
          </a:prstGeom>
          <a:solidFill>
            <a:srgbClr val="3F3F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Shape 79"/>
          <p:cNvSpPr txBox="1">
            <a:spLocks noGrp="1"/>
          </p:cNvSpPr>
          <p:nvPr>
            <p:ph type="body" idx="10"/>
          </p:nvPr>
        </p:nvSpPr>
        <p:spPr>
          <a:xfrm>
            <a:off x="5123543" y="3814851"/>
            <a:ext cx="3293306" cy="2285338"/>
          </a:xfrm>
          <a:prstGeom prst="rect">
            <a:avLst/>
          </a:prstGeom>
        </p:spPr>
        <p:txBody>
          <a:bodyPr lIns="91425" tIns="91425" rIns="91425" bIns="91425" anchor="t" anchorCtr="0">
            <a:normAutofit/>
          </a:bodyPr>
          <a:lstStyle>
            <a:lvl1pPr marL="285750" lvl="0" indent="-285750" rtl="0">
              <a:spcBef>
                <a:spcPts val="0"/>
              </a:spcBef>
              <a:buSzPct val="100000"/>
              <a:buFont typeface="Arial" panose="020B0604020202020204" pitchFamily="34" charset="0"/>
              <a:buChar char="•"/>
              <a:defRPr sz="1600">
                <a:solidFill>
                  <a:srgbClr val="3F3F4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Tree>
    <p:extLst>
      <p:ext uri="{BB962C8B-B14F-4D97-AF65-F5344CB8AC3E}">
        <p14:creationId xmlns:p14="http://schemas.microsoft.com/office/powerpoint/2010/main" val="3766688896"/>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sp>
        <p:nvSpPr>
          <p:cNvPr id="42" name="Frame 41"/>
          <p:cNvSpPr/>
          <p:nvPr userDrawn="1"/>
        </p:nvSpPr>
        <p:spPr>
          <a:xfrm>
            <a:off x="0" y="0"/>
            <a:ext cx="12192000" cy="6858000"/>
          </a:xfrm>
          <a:prstGeom prst="frame">
            <a:avLst>
              <a:gd name="adj1" fmla="val 3697"/>
            </a:avLst>
          </a:prstGeom>
          <a:solidFill>
            <a:srgbClr val="1AB49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Tree>
    <p:extLst>
      <p:ext uri="{BB962C8B-B14F-4D97-AF65-F5344CB8AC3E}">
        <p14:creationId xmlns:p14="http://schemas.microsoft.com/office/powerpoint/2010/main" val="1147519985"/>
      </p:ext>
    </p:extLst>
  </p:cSld>
  <p:clrMapOvr>
    <a:masterClrMapping/>
  </p:clrMapOvr>
</p:sldLayout>
</file>

<file path=ppt/slideLayouts/slideLayout13.xml><?xml version="1.0" encoding="utf-8"?>
<p:sldLayout xmlns:a="http://schemas.openxmlformats.org/drawingml/2006/main" xmlns:r="http://schemas.openxmlformats.org/officeDocument/2006/relationships" xmlns:p="http://schemas.openxmlformats.org/presentationml/2006/main" userDrawn="1">
  <p:cSld name="1_Title Slide">
    <p:spTree>
      <p:nvGrpSpPr>
        <p:cNvPr id="1" name=""/>
        <p:cNvGrpSpPr/>
        <p:nvPr/>
      </p:nvGrpSpPr>
      <p:grpSpPr>
        <a:xfrm>
          <a:off x="0" y="0"/>
          <a:ext cx="0" cy="0"/>
          <a:chOff x="0" y="0"/>
          <a:chExt cx="0" cy="0"/>
        </a:xfrm>
      </p:grpSpPr>
    </p:spTree>
    <p:extLst>
      <p:ext uri="{BB962C8B-B14F-4D97-AF65-F5344CB8AC3E}">
        <p14:creationId xmlns:p14="http://schemas.microsoft.com/office/powerpoint/2010/main" val="2912300737"/>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slideLayout" Target="../slideLayouts/slideLayout13.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theme" Target="../theme/theme1.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dirty="0"/>
              <a:t>Edit Master text styles</a:t>
            </a:r>
          </a:p>
          <a:p>
            <a:pPr lvl="1"/>
            <a:r>
              <a:rPr lang="en-US" dirty="0"/>
              <a:t>Second level</a:t>
            </a:r>
          </a:p>
          <a:p>
            <a:pPr lvl="2"/>
            <a:r>
              <a:rPr lang="en-US" dirty="0"/>
              <a:t>Third level</a:t>
            </a:r>
          </a:p>
          <a:p>
            <a:pPr lvl="3"/>
            <a:r>
              <a:rPr lang="en-US" dirty="0"/>
              <a:t>Fourth level</a:t>
            </a:r>
          </a:p>
          <a:p>
            <a:pPr lvl="4"/>
            <a:r>
              <a:rPr lang="en-US" dirty="0"/>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11/25/2018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60" r:id="rId5"/>
    <p:sldLayoutId id="2147483654" r:id="rId6"/>
    <p:sldLayoutId id="2147483655" r:id="rId7"/>
    <p:sldLayoutId id="2147483656" r:id="rId8"/>
    <p:sldLayoutId id="2147483657" r:id="rId9"/>
    <p:sldLayoutId id="2147483658" r:id="rId10"/>
    <p:sldLayoutId id="2147483661" r:id="rId11"/>
    <p:sldLayoutId id="2147483659" r:id="rId12"/>
    <p:sldLayoutId id="2147483662" r:id="rId13"/>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Layout" Target="../slideLayouts/slideLayout5.xml"/></Relationships>
</file>

<file path=ppt/slides/_rels/slide3.xml.rels><?xml version="1.0" encoding="UTF-8" standalone="yes"?>
<Relationships xmlns="http://schemas.openxmlformats.org/package/2006/relationships"><Relationship Id="rId2" Type="http://schemas.openxmlformats.org/officeDocument/2006/relationships/image" Target="../media/image2.png"/><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2" Type="http://schemas.openxmlformats.org/officeDocument/2006/relationships/image" Target="../media/image3.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_rels/slide6.xml.rels><?xml version="1.0" encoding="UTF-8" standalone="yes"?>
<Relationships xmlns="http://schemas.openxmlformats.org/package/2006/relationships"><Relationship Id="rId2" Type="http://schemas.openxmlformats.org/officeDocument/2006/relationships/image" Target="../media/image4.png"/><Relationship Id="rId1" Type="http://schemas.openxmlformats.org/officeDocument/2006/relationships/slideLayout" Target="../slideLayouts/slideLayout4.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6.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9.xml.rels><?xml version="1.0" encoding="UTF-8" standalone="yes"?>
<Relationships xmlns="http://schemas.openxmlformats.org/package/2006/relationships"><Relationship Id="rId2" Type="http://schemas.openxmlformats.org/officeDocument/2006/relationships/image" Target="../media/image5.png"/><Relationship Id="rId1" Type="http://schemas.openxmlformats.org/officeDocument/2006/relationships/slideLayout" Target="../slideLayouts/slideLayout13.xml"/></Relationships>
</file>

<file path=ppt/slides/_rels/slide10.xml.rels><?xml version="1.0" encoding="UTF-8" standalone="yes"?>
<Relationships xmlns="http://schemas.openxmlformats.org/package/2006/relationships"><Relationship Id="rId3" Type="http://schemas.openxmlformats.org/officeDocument/2006/relationships/chart" Target="../charts/chart2.xml"/><Relationship Id="rId2" Type="http://schemas.openxmlformats.org/officeDocument/2006/relationships/chart" Target="../charts/chart1.xml"/><Relationship Id="rId1" Type="http://schemas.openxmlformats.org/officeDocument/2006/relationships/slideLayout" Target="../slideLayouts/slideLayout9.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3.xml.rels><?xml version="1.0" encoding="UTF-8" standalone="yes"?>
<Relationships xmlns="http://schemas.openxmlformats.org/package/2006/relationships"><Relationship Id="rId3" Type="http://schemas.openxmlformats.org/officeDocument/2006/relationships/diagramLayout" Target="../diagrams/layout1.xml"/><Relationship Id="rId2" Type="http://schemas.openxmlformats.org/officeDocument/2006/relationships/diagramData" Target="../diagrams/data1.xml"/><Relationship Id="rId1" Type="http://schemas.openxmlformats.org/officeDocument/2006/relationships/slideLayout" Target="../slideLayouts/slideLayout12.xml"/><Relationship Id="rId6" Type="http://schemas.microsoft.com/office/2007/relationships/diagramDrawing" Target="../diagrams/drawing1.xml"/><Relationship Id="rId5" Type="http://schemas.openxmlformats.org/officeDocument/2006/relationships/diagramColors" Target="../diagrams/colors1.xml"/><Relationship Id="rId4" Type="http://schemas.openxmlformats.org/officeDocument/2006/relationships/diagramQuickStyle" Target="../diagrams/quickStyle1.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_rels/slide15.xml.rels><?xml version="1.0" encoding="UTF-8" standalone="yes"?>
<Relationships xmlns="http://schemas.openxmlformats.org/package/2006/relationships"><Relationship Id="rId3" Type="http://schemas.openxmlformats.org/officeDocument/2006/relationships/image" Target="../media/image7.png"/><Relationship Id="rId2" Type="http://schemas.openxmlformats.org/officeDocument/2006/relationships/image" Target="../media/image6.png"/><Relationship Id="rId1" Type="http://schemas.openxmlformats.org/officeDocument/2006/relationships/slideLayout" Target="../slideLayouts/slideLayout10.xml"/></Relationships>
</file>

<file path=ppt/slides/_rels/slide16.xml.rels><?xml version="1.0" encoding="UTF-8" standalone="yes"?>
<Relationships xmlns="http://schemas.openxmlformats.org/package/2006/relationships"><Relationship Id="rId3" Type="http://schemas.openxmlformats.org/officeDocument/2006/relationships/image" Target="../media/image9.png"/><Relationship Id="rId2" Type="http://schemas.openxmlformats.org/officeDocument/2006/relationships/image" Target="../media/image8.png"/><Relationship Id="rId1" Type="http://schemas.openxmlformats.org/officeDocument/2006/relationships/slideLayout" Target="../slideLayouts/slideLayout11.xml"/></Relationships>
</file>

<file path=ppt/slides/_rels/slide17.xml.rels><?xml version="1.0" encoding="UTF-8" standalone="yes"?>
<Relationships xmlns="http://schemas.openxmlformats.org/package/2006/relationships"><Relationship Id="rId3" Type="http://schemas.openxmlformats.org/officeDocument/2006/relationships/image" Target="../media/image11.png"/><Relationship Id="rId2" Type="http://schemas.openxmlformats.org/officeDocument/2006/relationships/image" Target="../media/image10.png"/><Relationship Id="rId1" Type="http://schemas.openxmlformats.org/officeDocument/2006/relationships/slideLayout" Target="../slideLayouts/slideLayout10.xml"/></Relationships>
</file>

<file path=ppt/slides/_rels/slide18.xml.rels><?xml version="1.0" encoding="UTF-8" standalone="yes"?>
<Relationships xmlns="http://schemas.openxmlformats.org/package/2006/relationships"><Relationship Id="rId3" Type="http://schemas.openxmlformats.org/officeDocument/2006/relationships/image" Target="../media/image13.png"/><Relationship Id="rId2" Type="http://schemas.openxmlformats.org/officeDocument/2006/relationships/image" Target="../media/image12.png"/><Relationship Id="rId1" Type="http://schemas.openxmlformats.org/officeDocument/2006/relationships/slideLayout" Target="../slideLayouts/slideLayout11.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Title 2"/>
          <p:cNvSpPr txBox="1">
            <a:spLocks/>
          </p:cNvSpPr>
          <p:nvPr/>
        </p:nvSpPr>
        <p:spPr>
          <a:xfrm>
            <a:off x="2320413" y="2414501"/>
            <a:ext cx="7551174" cy="1305187"/>
          </a:xfrm>
          <a:prstGeom prst="rect">
            <a:avLst/>
          </a:prstGeom>
        </p:spPr>
        <p:txBody>
          <a:bodyPr vert="horz" lIns="91425" tIns="91425" rIns="91425" bIns="91425" rtlCol="0" anchor="ctr" anchorCtr="0">
            <a:noAutofit/>
          </a:bodyPr>
          <a:lstStyle>
            <a:lvl1pPr lvl="0" algn="ctr" defTabSz="914400" rtl="0" eaLnBrk="1" latinLnBrk="0" hangingPunct="1">
              <a:lnSpc>
                <a:spcPct val="90000"/>
              </a:lnSpc>
              <a:spcBef>
                <a:spcPts val="0"/>
              </a:spcBef>
              <a:buSzPct val="100000"/>
              <a:buNone/>
              <a:defRPr sz="4400" kern="1200">
                <a:solidFill>
                  <a:schemeClr val="tx1"/>
                </a:solidFill>
                <a:latin typeface="+mj-lt"/>
                <a:ea typeface="+mj-ea"/>
                <a:cs typeface="+mj-cs"/>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r>
              <a:rPr lang="en" sz="5400" spc="-300" dirty="0">
                <a:solidFill>
                  <a:srgbClr val="1AB49C"/>
                </a:solidFill>
                <a:latin typeface="Roboto" panose="02000000000000000000" pitchFamily="2" charset="0"/>
                <a:ea typeface="Roboto" panose="02000000000000000000" pitchFamily="2" charset="0"/>
              </a:rPr>
              <a:t>BUSINESS </a:t>
            </a:r>
            <a:r>
              <a:rPr lang="en" sz="5400" spc="-300" dirty="0">
                <a:solidFill>
                  <a:srgbClr val="3F3F41"/>
                </a:solidFill>
                <a:latin typeface="Roboto" panose="02000000000000000000" pitchFamily="2" charset="0"/>
                <a:ea typeface="Roboto" panose="02000000000000000000" pitchFamily="2" charset="0"/>
              </a:rPr>
              <a:t>PROPOSAL</a:t>
            </a:r>
          </a:p>
        </p:txBody>
      </p:sp>
      <p:sp>
        <p:nvSpPr>
          <p:cNvPr id="13" name="Rectangle 12"/>
          <p:cNvSpPr/>
          <p:nvPr/>
        </p:nvSpPr>
        <p:spPr>
          <a:xfrm>
            <a:off x="4167696" y="3396523"/>
            <a:ext cx="3844322" cy="323165"/>
          </a:xfrm>
          <a:prstGeom prst="rect">
            <a:avLst/>
          </a:prstGeom>
        </p:spPr>
        <p:txBody>
          <a:bodyPr wrap="none">
            <a:spAutoFit/>
          </a:bodyPr>
          <a:lstStyle/>
          <a:p>
            <a:r>
              <a:rPr lang="en" sz="1500" dirty="0">
                <a:latin typeface="Roboto" panose="02000000000000000000" pitchFamily="2" charset="0"/>
                <a:ea typeface="Roboto" panose="02000000000000000000" pitchFamily="2" charset="0"/>
              </a:rPr>
              <a:t>Free PowerPoint &amp; Google Slides Template</a:t>
            </a:r>
            <a:endParaRPr lang="en-US" sz="1500" dirty="0">
              <a:latin typeface="Roboto" panose="02000000000000000000" pitchFamily="2" charset="0"/>
              <a:ea typeface="Roboto" panose="02000000000000000000" pitchFamily="2" charset="0"/>
            </a:endParaRPr>
          </a:p>
        </p:txBody>
      </p:sp>
      <p:sp>
        <p:nvSpPr>
          <p:cNvPr id="14" name="Rectangle 13"/>
          <p:cNvSpPr/>
          <p:nvPr/>
        </p:nvSpPr>
        <p:spPr>
          <a:xfrm rot="5400000">
            <a:off x="11692023" y="556334"/>
            <a:ext cx="1369286" cy="307777"/>
          </a:xfrm>
          <a:prstGeom prst="rect">
            <a:avLst/>
          </a:prstGeom>
        </p:spPr>
        <p:txBody>
          <a:bodyPr wrap="none">
            <a:spAutoFit/>
          </a:bodyPr>
          <a:lstStyle/>
          <a:p>
            <a:r>
              <a:rPr lang="en-US" sz="1400" dirty="0"/>
              <a:t>Slidehood.com</a:t>
            </a:r>
          </a:p>
        </p:txBody>
      </p:sp>
      <p:grpSp>
        <p:nvGrpSpPr>
          <p:cNvPr id="3" name="Group 2"/>
          <p:cNvGrpSpPr/>
          <p:nvPr/>
        </p:nvGrpSpPr>
        <p:grpSpPr>
          <a:xfrm>
            <a:off x="4717026" y="2385777"/>
            <a:ext cx="2757949" cy="88490"/>
            <a:chOff x="4380270" y="2269664"/>
            <a:chExt cx="2757949" cy="88490"/>
          </a:xfrm>
        </p:grpSpPr>
        <p:sp>
          <p:nvSpPr>
            <p:cNvPr id="2" name="Rectangle 1"/>
            <p:cNvSpPr/>
            <p:nvPr/>
          </p:nvSpPr>
          <p:spPr>
            <a:xfrm>
              <a:off x="4380270" y="2269664"/>
              <a:ext cx="2757949" cy="88490"/>
            </a:xfrm>
            <a:prstGeom prst="rect">
              <a:avLst/>
            </a:prstGeom>
            <a:solidFill>
              <a:srgbClr val="3F3F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Rectangle 6"/>
            <p:cNvSpPr/>
            <p:nvPr/>
          </p:nvSpPr>
          <p:spPr>
            <a:xfrm>
              <a:off x="4380271" y="2269664"/>
              <a:ext cx="1372830" cy="88490"/>
            </a:xfrm>
            <a:prstGeom prst="rect">
              <a:avLst/>
            </a:prstGeom>
            <a:solidFill>
              <a:srgbClr val="1AB49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Tree>
    <p:extLst>
      <p:ext uri="{BB962C8B-B14F-4D97-AF65-F5344CB8AC3E}">
        <p14:creationId xmlns:p14="http://schemas.microsoft.com/office/powerpoint/2010/main" val="1992768275"/>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Title 2"/>
          <p:cNvSpPr>
            <a:spLocks noGrp="1"/>
          </p:cNvSpPr>
          <p:nvPr>
            <p:ph type="title"/>
          </p:nvPr>
        </p:nvSpPr>
        <p:spPr>
          <a:xfrm>
            <a:off x="341319" y="1090066"/>
            <a:ext cx="5524500" cy="648936"/>
          </a:xfrm>
        </p:spPr>
        <p:txBody>
          <a:bodyPr>
            <a:noAutofit/>
          </a:bodyPr>
          <a:lstStyle/>
          <a:p>
            <a:r>
              <a:rPr lang="en" sz="3600" dirty="0">
                <a:latin typeface="Roboto Medium" panose="02000000000000000000" pitchFamily="2" charset="0"/>
                <a:ea typeface="Roboto Medium" panose="02000000000000000000" pitchFamily="2" charset="0"/>
              </a:rPr>
              <a:t>INSTRUCTIONS</a:t>
            </a:r>
            <a:r>
              <a:rPr lang="en" sz="3600" dirty="0">
                <a:solidFill>
                  <a:srgbClr val="131F2B"/>
                </a:solidFill>
                <a:latin typeface="Roboto Medium" panose="02000000000000000000" pitchFamily="2" charset="0"/>
                <a:ea typeface="Roboto Medium" panose="02000000000000000000" pitchFamily="2" charset="0"/>
              </a:rPr>
              <a:t> </a:t>
            </a:r>
            <a:r>
              <a:rPr lang="en" sz="3600" dirty="0">
                <a:solidFill>
                  <a:srgbClr val="1AB49C"/>
                </a:solidFill>
                <a:latin typeface="Roboto Medium" panose="02000000000000000000" pitchFamily="2" charset="0"/>
                <a:ea typeface="Roboto Medium" panose="02000000000000000000" pitchFamily="2" charset="0"/>
              </a:rPr>
              <a:t>FOR USE</a:t>
            </a:r>
          </a:p>
        </p:txBody>
      </p:sp>
      <p:sp>
        <p:nvSpPr>
          <p:cNvPr id="6" name="Rectangle 5">
            <a:extLst>
              <a:ext uri="{FF2B5EF4-FFF2-40B4-BE49-F238E27FC236}">
                <a16:creationId xmlns:a16="http://schemas.microsoft.com/office/drawing/2014/main" id="{83031EDF-1C34-49BB-A711-61952CB8A541}"/>
              </a:ext>
            </a:extLst>
          </p:cNvPr>
          <p:cNvSpPr/>
          <p:nvPr/>
        </p:nvSpPr>
        <p:spPr>
          <a:xfrm>
            <a:off x="428405" y="4720490"/>
            <a:ext cx="5029200" cy="307777"/>
          </a:xfrm>
          <a:prstGeom prst="rect">
            <a:avLst/>
          </a:prstGeom>
        </p:spPr>
        <p:txBody>
          <a:bodyPr wrap="square">
            <a:spAutoFit/>
          </a:bodyPr>
          <a:lstStyle/>
          <a:p>
            <a:pPr algn="just"/>
            <a:r>
              <a:rPr lang="en-US" sz="1400" dirty="0">
                <a:solidFill>
                  <a:schemeClr val="bg1"/>
                </a:solidFill>
              </a:rPr>
              <a:t>FONT: </a:t>
            </a:r>
            <a:r>
              <a:rPr lang="en-US" sz="1400" dirty="0" err="1">
                <a:solidFill>
                  <a:schemeClr val="bg1"/>
                </a:solidFill>
              </a:rPr>
              <a:t>Roboto</a:t>
            </a:r>
            <a:r>
              <a:rPr lang="en-US" sz="1400" dirty="0">
                <a:solidFill>
                  <a:schemeClr val="bg1"/>
                </a:solidFill>
              </a:rPr>
              <a:t> &amp; </a:t>
            </a:r>
            <a:r>
              <a:rPr lang="en-US" sz="1400" dirty="0" err="1">
                <a:solidFill>
                  <a:schemeClr val="bg1"/>
                </a:solidFill>
              </a:rPr>
              <a:t>Raleway</a:t>
            </a:r>
            <a:r>
              <a:rPr lang="en-US" sz="1400" dirty="0">
                <a:solidFill>
                  <a:schemeClr val="bg1"/>
                </a:solidFill>
              </a:rPr>
              <a:t> (Free Google Fonts)</a:t>
            </a:r>
          </a:p>
        </p:txBody>
      </p:sp>
      <p:sp>
        <p:nvSpPr>
          <p:cNvPr id="7" name="Rectangle 6">
            <a:extLst>
              <a:ext uri="{FF2B5EF4-FFF2-40B4-BE49-F238E27FC236}">
                <a16:creationId xmlns:a16="http://schemas.microsoft.com/office/drawing/2014/main" id="{E0F5E55E-AFD7-47F6-83A4-64FBFB9C73FB}"/>
              </a:ext>
            </a:extLst>
          </p:cNvPr>
          <p:cNvSpPr/>
          <p:nvPr/>
        </p:nvSpPr>
        <p:spPr>
          <a:xfrm>
            <a:off x="402186" y="2327742"/>
            <a:ext cx="2463423" cy="2246769"/>
          </a:xfrm>
          <a:prstGeom prst="rect">
            <a:avLst/>
          </a:prstGeom>
        </p:spPr>
        <p:txBody>
          <a:bodyPr wrap="square">
            <a:spAutoFit/>
          </a:bodyPr>
          <a:lstStyle/>
          <a:p>
            <a:r>
              <a:rPr lang="en-US" sz="1400" b="1" dirty="0">
                <a:solidFill>
                  <a:schemeClr val="bg1"/>
                </a:solidFill>
              </a:rPr>
              <a:t>DOWNLOAD AS POWERPOINT TEMPLATE</a:t>
            </a:r>
          </a:p>
          <a:p>
            <a:endParaRPr lang="en-US" sz="800" dirty="0">
              <a:solidFill>
                <a:schemeClr val="bg1"/>
              </a:solidFill>
            </a:endParaRPr>
          </a:p>
          <a:p>
            <a:r>
              <a:rPr lang="en-US" sz="1200" dirty="0">
                <a:solidFill>
                  <a:schemeClr val="bg1"/>
                </a:solidFill>
              </a:rPr>
              <a:t>Click on the button under the presentation preview that says "Download as Power Point template". You will get a .pptx file that you can edit in PowerPoint. Remember to download and install the fonts used in this presentation.</a:t>
            </a:r>
          </a:p>
          <a:p>
            <a:endParaRPr lang="en-US" sz="800" dirty="0">
              <a:solidFill>
                <a:schemeClr val="bg1"/>
              </a:solidFill>
            </a:endParaRPr>
          </a:p>
        </p:txBody>
      </p:sp>
      <p:sp>
        <p:nvSpPr>
          <p:cNvPr id="8" name="Rectangle 7">
            <a:extLst>
              <a:ext uri="{FF2B5EF4-FFF2-40B4-BE49-F238E27FC236}">
                <a16:creationId xmlns:a16="http://schemas.microsoft.com/office/drawing/2014/main" id="{D57298C0-A38E-4A89-92DC-EA24513855AE}"/>
              </a:ext>
            </a:extLst>
          </p:cNvPr>
          <p:cNvSpPr/>
          <p:nvPr/>
        </p:nvSpPr>
        <p:spPr>
          <a:xfrm>
            <a:off x="2957755" y="2364386"/>
            <a:ext cx="2623574" cy="1938992"/>
          </a:xfrm>
          <a:prstGeom prst="rect">
            <a:avLst/>
          </a:prstGeom>
        </p:spPr>
        <p:txBody>
          <a:bodyPr wrap="square">
            <a:spAutoFit/>
          </a:bodyPr>
          <a:lstStyle/>
          <a:p>
            <a:r>
              <a:rPr lang="en-US" sz="1400" b="1" dirty="0">
                <a:solidFill>
                  <a:schemeClr val="bg1"/>
                </a:solidFill>
              </a:rPr>
              <a:t>USE AS GOOGLE SLIDES THEME</a:t>
            </a:r>
          </a:p>
          <a:p>
            <a:endParaRPr lang="en-US" sz="800" dirty="0">
              <a:solidFill>
                <a:schemeClr val="bg1"/>
              </a:solidFill>
            </a:endParaRPr>
          </a:p>
          <a:p>
            <a:r>
              <a:rPr lang="en-US" sz="1200" dirty="0">
                <a:solidFill>
                  <a:schemeClr val="bg1"/>
                </a:solidFill>
              </a:rPr>
              <a:t>Click on the button that says "Use as Google Slides Theme". You will get a copy of this document on your Google Drive and will be able to edit, add or delete slides. Remember you must be signed in to your Google account.</a:t>
            </a:r>
          </a:p>
        </p:txBody>
      </p:sp>
      <p:sp>
        <p:nvSpPr>
          <p:cNvPr id="9" name="Rectangle 8">
            <a:extLst>
              <a:ext uri="{FF2B5EF4-FFF2-40B4-BE49-F238E27FC236}">
                <a16:creationId xmlns:a16="http://schemas.microsoft.com/office/drawing/2014/main" id="{354640A0-1D52-4378-B7F5-AEA08AA29279}"/>
              </a:ext>
            </a:extLst>
          </p:cNvPr>
          <p:cNvSpPr/>
          <p:nvPr/>
        </p:nvSpPr>
        <p:spPr>
          <a:xfrm>
            <a:off x="413892" y="5058809"/>
            <a:ext cx="4970909" cy="646331"/>
          </a:xfrm>
          <a:prstGeom prst="rect">
            <a:avLst/>
          </a:prstGeom>
        </p:spPr>
        <p:txBody>
          <a:bodyPr wrap="square">
            <a:spAutoFit/>
          </a:bodyPr>
          <a:lstStyle/>
          <a:p>
            <a:r>
              <a:rPr lang="en-US" sz="1200" dirty="0">
                <a:solidFill>
                  <a:schemeClr val="bg1"/>
                </a:solidFill>
              </a:rPr>
              <a:t>This template is free to use under Creative Commons Attribution license. Please mention Slidehood.com and other resources used in a slide footer.</a:t>
            </a:r>
          </a:p>
        </p:txBody>
      </p:sp>
      <p:sp>
        <p:nvSpPr>
          <p:cNvPr id="10" name="Rectangle 9"/>
          <p:cNvSpPr/>
          <p:nvPr/>
        </p:nvSpPr>
        <p:spPr>
          <a:xfrm rot="5400000">
            <a:off x="11692023" y="556334"/>
            <a:ext cx="1369286" cy="307777"/>
          </a:xfrm>
          <a:prstGeom prst="rect">
            <a:avLst/>
          </a:prstGeom>
        </p:spPr>
        <p:txBody>
          <a:bodyPr wrap="none">
            <a:spAutoFit/>
          </a:bodyPr>
          <a:lstStyle/>
          <a:p>
            <a:r>
              <a:rPr lang="en-US" sz="1400" dirty="0"/>
              <a:t>Slidehood.com</a:t>
            </a:r>
          </a:p>
        </p:txBody>
      </p:sp>
      <p:pic>
        <p:nvPicPr>
          <p:cNvPr id="13" name="Picture 12">
            <a:extLst>
              <a:ext uri="{FF2B5EF4-FFF2-40B4-BE49-F238E27FC236}">
                <a16:creationId xmlns:a16="http://schemas.microsoft.com/office/drawing/2014/main" id="{42C7617D-1A3E-41AB-AB26-87E77FE57138}"/>
              </a:ext>
            </a:extLst>
          </p:cNvPr>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6083808" y="0"/>
            <a:ext cx="6108192" cy="6858000"/>
          </a:xfrm>
          <a:prstGeom prst="rect">
            <a:avLst/>
          </a:prstGeom>
        </p:spPr>
      </p:pic>
    </p:spTree>
    <p:extLst>
      <p:ext uri="{BB962C8B-B14F-4D97-AF65-F5344CB8AC3E}">
        <p14:creationId xmlns:p14="http://schemas.microsoft.com/office/powerpoint/2010/main" val="328649247"/>
      </p:ext>
    </p:extLst>
  </p:cSld>
  <p:clrMapOvr>
    <a:masterClrMapping/>
  </p:clrMapOvr>
  <p:transition spd="slow">
    <p:push dir="u"/>
  </p:transition>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Shape 98"/>
          <p:cNvSpPr txBox="1">
            <a:spLocks noGrp="1"/>
          </p:cNvSpPr>
          <p:nvPr>
            <p:ph type="ctrTitle"/>
          </p:nvPr>
        </p:nvSpPr>
        <p:spPr>
          <a:xfrm>
            <a:off x="7262583" y="2122982"/>
            <a:ext cx="3897859" cy="1398399"/>
          </a:xfrm>
          <a:prstGeom prst="rect">
            <a:avLst/>
          </a:prstGeom>
        </p:spPr>
        <p:txBody>
          <a:bodyPr lIns="91425" tIns="91425" rIns="91425" bIns="91425" anchor="b" anchorCtr="0">
            <a:noAutofit/>
          </a:bodyPr>
          <a:lstStyle/>
          <a:p>
            <a:pPr lvl="0" rtl="0">
              <a:spcBef>
                <a:spcPts val="0"/>
              </a:spcBef>
              <a:buNone/>
            </a:pPr>
            <a:r>
              <a:rPr lang="en" dirty="0"/>
              <a:t>YOUR BREAK SLIDES</a:t>
            </a:r>
          </a:p>
        </p:txBody>
      </p:sp>
      <p:sp>
        <p:nvSpPr>
          <p:cNvPr id="6" name="Shape 99"/>
          <p:cNvSpPr txBox="1">
            <a:spLocks noGrp="1"/>
          </p:cNvSpPr>
          <p:nvPr>
            <p:ph type="subTitle" idx="1"/>
          </p:nvPr>
        </p:nvSpPr>
        <p:spPr>
          <a:xfrm>
            <a:off x="7388235" y="3521381"/>
            <a:ext cx="3646554" cy="639951"/>
          </a:xfrm>
          <a:prstGeom prst="rect">
            <a:avLst/>
          </a:prstGeom>
        </p:spPr>
        <p:txBody>
          <a:bodyPr lIns="91425" tIns="91425" rIns="91425" bIns="91425" anchor="ctr" anchorCtr="0">
            <a:noAutofit/>
          </a:bodyPr>
          <a:lstStyle/>
          <a:p>
            <a:pPr lvl="0" rtl="0">
              <a:spcBef>
                <a:spcPts val="0"/>
              </a:spcBef>
              <a:buNone/>
            </a:pPr>
            <a:r>
              <a:rPr lang="en" sz="1800" dirty="0"/>
              <a:t>You can use these as chapter titles or break slides as well</a:t>
            </a:r>
          </a:p>
        </p:txBody>
      </p:sp>
      <p:sp>
        <p:nvSpPr>
          <p:cNvPr id="7" name="Rectangle 6"/>
          <p:cNvSpPr/>
          <p:nvPr/>
        </p:nvSpPr>
        <p:spPr>
          <a:xfrm rot="5400000">
            <a:off x="11692023" y="556334"/>
            <a:ext cx="1369286" cy="307777"/>
          </a:xfrm>
          <a:prstGeom prst="rect">
            <a:avLst/>
          </a:prstGeom>
        </p:spPr>
        <p:txBody>
          <a:bodyPr wrap="none">
            <a:spAutoFit/>
          </a:bodyPr>
          <a:lstStyle/>
          <a:p>
            <a:r>
              <a:rPr lang="en-US" sz="1400" dirty="0"/>
              <a:t>Slidehood.com</a:t>
            </a:r>
          </a:p>
        </p:txBody>
      </p:sp>
      <p:pic>
        <p:nvPicPr>
          <p:cNvPr id="9" name="Picture 8">
            <a:extLst>
              <a:ext uri="{FF2B5EF4-FFF2-40B4-BE49-F238E27FC236}">
                <a16:creationId xmlns:a16="http://schemas.microsoft.com/office/drawing/2014/main" id="{6C8CDA05-9835-4C93-A279-93CC780B147D}"/>
              </a:ext>
            </a:extLst>
          </p:cNvPr>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0" y="106392"/>
            <a:ext cx="6108721" cy="6645216"/>
          </a:xfrm>
          <a:prstGeom prst="rect">
            <a:avLst/>
          </a:prstGeom>
        </p:spPr>
      </p:pic>
    </p:spTree>
    <p:extLst>
      <p:ext uri="{BB962C8B-B14F-4D97-AF65-F5344CB8AC3E}">
        <p14:creationId xmlns:p14="http://schemas.microsoft.com/office/powerpoint/2010/main" val="265296874"/>
      </p:ext>
    </p:extLst>
  </p:cSld>
  <p:clrMapOvr>
    <a:masterClrMapping/>
  </p:clrMapOvr>
  <p:transition spd="slow">
    <p:push dir="u"/>
  </p:transition>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Text Placeholder 2"/>
          <p:cNvSpPr>
            <a:spLocks noGrp="1"/>
          </p:cNvSpPr>
          <p:nvPr>
            <p:ph type="body" idx="1"/>
          </p:nvPr>
        </p:nvSpPr>
        <p:spPr>
          <a:xfrm>
            <a:off x="3260391" y="4402823"/>
            <a:ext cx="5671218" cy="2190750"/>
          </a:xfrm>
        </p:spPr>
        <p:txBody>
          <a:bodyPr>
            <a:normAutofit/>
          </a:bodyPr>
          <a:lstStyle/>
          <a:p>
            <a:r>
              <a:rPr lang="en-US" sz="1200" i="0" dirty="0">
                <a:latin typeface="+mj-lt"/>
              </a:rPr>
              <a:t>A fine quotation is a diamond in the hand of a man of wit and a pebble in the hand of a fool. A fine quotation is a diamond in the hand of a man of wit and a pebble in the hand of a fool. </a:t>
            </a:r>
          </a:p>
          <a:p>
            <a:endParaRPr lang="en-US" sz="1200" i="0" dirty="0">
              <a:latin typeface="+mj-lt"/>
            </a:endParaRPr>
          </a:p>
          <a:p>
            <a:r>
              <a:rPr lang="en-US" sz="1200" dirty="0"/>
              <a:t>Lorem ipsum dolor sit amet, consectetuer adipiscing elit. Maecenas porttitor congue massa. Fusce posuere, magna sed pulvinar ultricies, purus lectus malesuada libero, sit amet commodo magna eros quis urna.</a:t>
            </a:r>
          </a:p>
          <a:p>
            <a:endParaRPr lang="en-US" sz="1200" dirty="0"/>
          </a:p>
          <a:p>
            <a:r>
              <a:rPr lang="en-US" sz="1200" dirty="0"/>
              <a:t>Nunc viverra imperdiet enim. Fusce est. Vivamus a tellus.</a:t>
            </a:r>
          </a:p>
          <a:p>
            <a:endParaRPr lang="en-US" sz="1200" dirty="0"/>
          </a:p>
          <a:p>
            <a:endParaRPr lang="en-US" sz="1200" dirty="0"/>
          </a:p>
        </p:txBody>
      </p:sp>
      <p:sp>
        <p:nvSpPr>
          <p:cNvPr id="6" name="Text Placeholder 4"/>
          <p:cNvSpPr txBox="1">
            <a:spLocks/>
          </p:cNvSpPr>
          <p:nvPr/>
        </p:nvSpPr>
        <p:spPr>
          <a:xfrm>
            <a:off x="3730171" y="781171"/>
            <a:ext cx="4702175" cy="1062144"/>
          </a:xfrm>
          <a:prstGeom prst="rect">
            <a:avLst/>
          </a:prstGeom>
        </p:spPr>
        <p:txBody>
          <a:bodyPr vert="horz" lIns="91440" tIns="45720" rIns="91440" bIns="45720" rtlCol="0">
            <a:noAutofit/>
          </a:bodyPr>
          <a:lst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r>
              <a:rPr lang="en" sz="3600" dirty="0">
                <a:solidFill>
                  <a:srgbClr val="3F3F41"/>
                </a:solidFill>
              </a:rPr>
              <a:t>YOUR WELCOME </a:t>
            </a:r>
            <a:r>
              <a:rPr lang="en" sz="3600" b="1" dirty="0">
                <a:solidFill>
                  <a:srgbClr val="1AB49C"/>
                </a:solidFill>
              </a:rPr>
              <a:t>MESSAGE</a:t>
            </a:r>
          </a:p>
        </p:txBody>
      </p:sp>
      <p:sp>
        <p:nvSpPr>
          <p:cNvPr id="8" name="Rectangle 7"/>
          <p:cNvSpPr/>
          <p:nvPr/>
        </p:nvSpPr>
        <p:spPr>
          <a:xfrm rot="5400000">
            <a:off x="11692023" y="556334"/>
            <a:ext cx="1369286" cy="307777"/>
          </a:xfrm>
          <a:prstGeom prst="rect">
            <a:avLst/>
          </a:prstGeom>
        </p:spPr>
        <p:txBody>
          <a:bodyPr wrap="none">
            <a:spAutoFit/>
          </a:bodyPr>
          <a:lstStyle/>
          <a:p>
            <a:r>
              <a:rPr lang="en-US" sz="1400" dirty="0"/>
              <a:t>Slidehood.com</a:t>
            </a:r>
          </a:p>
        </p:txBody>
      </p:sp>
      <p:pic>
        <p:nvPicPr>
          <p:cNvPr id="10" name="Picture 9">
            <a:extLst>
              <a:ext uri="{FF2B5EF4-FFF2-40B4-BE49-F238E27FC236}">
                <a16:creationId xmlns:a16="http://schemas.microsoft.com/office/drawing/2014/main" id="{D3B90C41-6879-49E0-AEA2-AB8C9AE01CD7}"/>
              </a:ext>
            </a:extLst>
          </p:cNvPr>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5053494" y="1973415"/>
            <a:ext cx="2085013" cy="2091109"/>
          </a:xfrm>
          <a:prstGeom prst="rect">
            <a:avLst/>
          </a:prstGeom>
        </p:spPr>
      </p:pic>
    </p:spTree>
    <p:extLst>
      <p:ext uri="{BB962C8B-B14F-4D97-AF65-F5344CB8AC3E}">
        <p14:creationId xmlns:p14="http://schemas.microsoft.com/office/powerpoint/2010/main" val="589265938"/>
      </p:ext>
    </p:extLst>
  </p:cSld>
  <p:clrMapOvr>
    <a:masterClrMapping/>
  </p:clrMapOvr>
  <p:transition spd="slow">
    <p:push dir="u"/>
  </p:transition>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6" name="Group 25"/>
          <p:cNvGrpSpPr/>
          <p:nvPr/>
        </p:nvGrpSpPr>
        <p:grpSpPr>
          <a:xfrm>
            <a:off x="2269904" y="3076748"/>
            <a:ext cx="7106325" cy="1008560"/>
            <a:chOff x="1874217" y="3381548"/>
            <a:chExt cx="7106325" cy="1008560"/>
          </a:xfrm>
        </p:grpSpPr>
        <p:sp>
          <p:nvSpPr>
            <p:cNvPr id="2" name="Shape 129">
              <a:extLst>
                <a:ext uri="{FF2B5EF4-FFF2-40B4-BE49-F238E27FC236}">
                  <a16:creationId xmlns:a16="http://schemas.microsoft.com/office/drawing/2014/main" id="{2E1D2BAA-EC0A-4CC7-ABD6-5538F5A35D71}"/>
                </a:ext>
              </a:extLst>
            </p:cNvPr>
            <p:cNvSpPr txBox="1">
              <a:spLocks/>
            </p:cNvSpPr>
            <p:nvPr/>
          </p:nvSpPr>
          <p:spPr>
            <a:xfrm>
              <a:off x="4803324" y="3425792"/>
              <a:ext cx="4177218"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7200" dirty="0">
                  <a:solidFill>
                    <a:srgbClr val="3F3F41"/>
                  </a:solidFill>
                  <a:latin typeface="Roboto Medium" panose="02000000000000000000" pitchFamily="2" charset="0"/>
                  <a:ea typeface="Roboto Medium" panose="02000000000000000000" pitchFamily="2" charset="0"/>
                </a:rPr>
                <a:t>BIG</a:t>
              </a:r>
              <a:r>
                <a:rPr lang="en" sz="7200" dirty="0">
                  <a:solidFill>
                    <a:schemeClr val="tx1">
                      <a:lumMod val="95000"/>
                      <a:lumOff val="5000"/>
                    </a:schemeClr>
                  </a:solidFill>
                  <a:latin typeface="Roboto Medium" panose="02000000000000000000" pitchFamily="2" charset="0"/>
                  <a:ea typeface="Roboto Medium" panose="02000000000000000000" pitchFamily="2" charset="0"/>
                </a:rPr>
                <a:t> </a:t>
              </a:r>
              <a:r>
                <a:rPr lang="en" sz="7200" b="1" dirty="0">
                  <a:solidFill>
                    <a:srgbClr val="1AB49C"/>
                  </a:solidFill>
                  <a:latin typeface="Roboto Medium" panose="02000000000000000000" pitchFamily="2" charset="0"/>
                  <a:ea typeface="Roboto Medium" panose="02000000000000000000" pitchFamily="2" charset="0"/>
                </a:rPr>
                <a:t>IDEA</a:t>
              </a:r>
            </a:p>
          </p:txBody>
        </p:sp>
        <p:sp>
          <p:nvSpPr>
            <p:cNvPr id="3" name="Rectangle 2">
              <a:extLst>
                <a:ext uri="{FF2B5EF4-FFF2-40B4-BE49-F238E27FC236}">
                  <a16:creationId xmlns:a16="http://schemas.microsoft.com/office/drawing/2014/main" id="{42309D67-9494-45B4-939A-55DD01CAA2D7}"/>
                </a:ext>
              </a:extLst>
            </p:cNvPr>
            <p:cNvSpPr/>
            <p:nvPr/>
          </p:nvSpPr>
          <p:spPr>
            <a:xfrm>
              <a:off x="1874217" y="3381548"/>
              <a:ext cx="3048266" cy="738664"/>
            </a:xfrm>
            <a:prstGeom prst="rect">
              <a:avLst/>
            </a:prstGeom>
          </p:spPr>
          <p:txBody>
            <a:bodyPr wrap="square">
              <a:spAutoFit/>
            </a:bodyPr>
            <a:lstStyle/>
            <a:p>
              <a:pPr algn="r"/>
              <a:r>
                <a:rPr lang="en-US" sz="1400" dirty="0">
                  <a:solidFill>
                    <a:schemeClr val="tx1">
                      <a:lumMod val="95000"/>
                      <a:lumOff val="5000"/>
                    </a:schemeClr>
                  </a:solidFill>
                </a:rPr>
                <a:t>Grab the attention of your audience by using icons and impressive</a:t>
              </a:r>
            </a:p>
            <a:p>
              <a:pPr algn="r"/>
              <a:r>
                <a:rPr lang="en-US" sz="1400" dirty="0">
                  <a:solidFill>
                    <a:schemeClr val="tx1">
                      <a:lumMod val="95000"/>
                      <a:lumOff val="5000"/>
                    </a:schemeClr>
                  </a:solidFill>
                </a:rPr>
                <a:t>images</a:t>
              </a:r>
            </a:p>
          </p:txBody>
        </p:sp>
      </p:grpSp>
      <p:sp>
        <p:nvSpPr>
          <p:cNvPr id="9" name="Rectangle 8"/>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917002530"/>
      </p:ext>
    </p:extLst>
  </p:cSld>
  <p:clrMapOvr>
    <a:masterClrMapping/>
  </p:clrMapOvr>
  <p:transition spd="slow">
    <p:push dir="u"/>
  </p:transition>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Text Placeholder 4">
            <a:extLst>
              <a:ext uri="{FF2B5EF4-FFF2-40B4-BE49-F238E27FC236}">
                <a16:creationId xmlns:a16="http://schemas.microsoft.com/office/drawing/2014/main" id="{50E9FC21-8DAB-4AE6-A4B7-93920923D7A1}"/>
              </a:ext>
            </a:extLst>
          </p:cNvPr>
          <p:cNvSpPr>
            <a:spLocks noGrp="1"/>
          </p:cNvSpPr>
          <p:nvPr>
            <p:ph type="body" sz="quarter" idx="11"/>
          </p:nvPr>
        </p:nvSpPr>
        <p:spPr>
          <a:xfrm>
            <a:off x="261574" y="4847709"/>
            <a:ext cx="5563326" cy="1890712"/>
          </a:xfrm>
        </p:spPr>
        <p:txBody>
          <a:bodyPr>
            <a:normAutofit/>
          </a:bodyPr>
          <a:lstStyle/>
          <a:p>
            <a:pPr algn="ctr"/>
            <a:r>
              <a:rPr lang="en-US" sz="2000" dirty="0">
                <a:solidFill>
                  <a:schemeClr val="bg1"/>
                </a:solidFill>
                <a:latin typeface="+mj-lt"/>
              </a:rPr>
              <a:t>Ultimately, leadership is not about glorious crowning acts. It's about keeping your team focused on a goal and motivated to do their best to achieve it,</a:t>
            </a:r>
            <a:endParaRPr lang="en-PK" sz="2000" dirty="0">
              <a:solidFill>
                <a:schemeClr val="bg1"/>
              </a:solidFill>
              <a:latin typeface="+mj-lt"/>
            </a:endParaRPr>
          </a:p>
        </p:txBody>
      </p:sp>
      <p:sp>
        <p:nvSpPr>
          <p:cNvPr id="6" name="Title 1">
            <a:extLst>
              <a:ext uri="{FF2B5EF4-FFF2-40B4-BE49-F238E27FC236}">
                <a16:creationId xmlns:a16="http://schemas.microsoft.com/office/drawing/2014/main" id="{44D683BA-09F2-42D7-A5B4-64B2D5D03C6E}"/>
              </a:ext>
            </a:extLst>
          </p:cNvPr>
          <p:cNvSpPr>
            <a:spLocks noGrp="1"/>
          </p:cNvSpPr>
          <p:nvPr>
            <p:ph type="title"/>
          </p:nvPr>
        </p:nvSpPr>
        <p:spPr>
          <a:xfrm>
            <a:off x="6453388" y="1561936"/>
            <a:ext cx="5729087" cy="847999"/>
          </a:xfrm>
        </p:spPr>
        <p:txBody>
          <a:bodyPr>
            <a:normAutofit/>
          </a:bodyPr>
          <a:lstStyle/>
          <a:p>
            <a:r>
              <a:rPr lang="en-US" sz="3600" dirty="0">
                <a:latin typeface="Roboto Medium" panose="02000000000000000000" pitchFamily="2" charset="0"/>
                <a:ea typeface="Roboto Medium" panose="02000000000000000000" pitchFamily="2" charset="0"/>
              </a:rPr>
              <a:t>THIS IS YOUR </a:t>
            </a:r>
            <a:r>
              <a:rPr lang="en-US" sz="3600" dirty="0">
                <a:solidFill>
                  <a:schemeClr val="tx1">
                    <a:lumMod val="50000"/>
                    <a:lumOff val="50000"/>
                  </a:schemeClr>
                </a:solidFill>
                <a:latin typeface="Roboto Medium" panose="02000000000000000000" pitchFamily="2" charset="0"/>
                <a:ea typeface="Roboto Medium" panose="02000000000000000000" pitchFamily="2" charset="0"/>
              </a:rPr>
              <a:t>HEADING</a:t>
            </a:r>
          </a:p>
        </p:txBody>
      </p:sp>
      <p:sp>
        <p:nvSpPr>
          <p:cNvPr id="7" name="Text Placeholder 6">
            <a:extLst>
              <a:ext uri="{FF2B5EF4-FFF2-40B4-BE49-F238E27FC236}">
                <a16:creationId xmlns:a16="http://schemas.microsoft.com/office/drawing/2014/main" id="{960D9E6E-3F1F-4FE1-A887-3776AEBC8DEA}"/>
              </a:ext>
            </a:extLst>
          </p:cNvPr>
          <p:cNvSpPr>
            <a:spLocks noGrp="1"/>
          </p:cNvSpPr>
          <p:nvPr>
            <p:ph type="body" idx="1"/>
          </p:nvPr>
        </p:nvSpPr>
        <p:spPr>
          <a:xfrm>
            <a:off x="6453388" y="2895437"/>
            <a:ext cx="4843467" cy="2400627"/>
          </a:xfrm>
          <a:prstGeom prst="rect">
            <a:avLst/>
          </a:prstGeom>
        </p:spPr>
        <p:txBody>
          <a:bodyPr wrap="square">
            <a:spAutoFit/>
          </a:bodyPr>
          <a:lstStyle/>
          <a:p>
            <a:pPr marL="0" indent="0" algn="just">
              <a:buNone/>
            </a:pPr>
            <a:r>
              <a:rPr lang="en-US" sz="1400" b="1" dirty="0">
                <a:solidFill>
                  <a:schemeClr val="tx1">
                    <a:lumMod val="65000"/>
                    <a:lumOff val="35000"/>
                  </a:schemeClr>
                </a:solidFill>
              </a:rPr>
              <a:t>Chris Hadfield</a:t>
            </a:r>
            <a:r>
              <a:rPr lang="en-US" sz="1400" dirty="0">
                <a:solidFill>
                  <a:schemeClr val="tx1">
                    <a:lumMod val="65000"/>
                    <a:lumOff val="35000"/>
                  </a:schemeClr>
                </a:solidFill>
              </a:rPr>
              <a:t>	</a:t>
            </a:r>
          </a:p>
          <a:p>
            <a:pPr marL="0" indent="0" algn="just">
              <a:buNone/>
            </a:pPr>
            <a:endParaRPr lang="en-US" sz="1400" dirty="0"/>
          </a:p>
          <a:p>
            <a:pPr marL="0" indent="0" algn="just">
              <a:buNone/>
            </a:pPr>
            <a:r>
              <a:rPr lang="en-US" sz="1200" dirty="0">
                <a:latin typeface="Roboto" panose="02000000000000000000" pitchFamily="2" charset="0"/>
                <a:ea typeface="Roboto" panose="02000000000000000000" pitchFamily="2" charset="0"/>
              </a:rPr>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marL="0" indent="0" algn="just">
              <a:buNone/>
            </a:pPr>
            <a:endParaRPr lang="en-US" sz="1200" dirty="0">
              <a:latin typeface="Roboto" panose="02000000000000000000" pitchFamily="2" charset="0"/>
              <a:ea typeface="Roboto" panose="02000000000000000000" pitchFamily="2" charset="0"/>
            </a:endParaRPr>
          </a:p>
          <a:p>
            <a:pPr marL="0" indent="0" algn="just">
              <a:buNone/>
            </a:pPr>
            <a:r>
              <a:rPr lang="en-US" sz="1200" dirty="0">
                <a:latin typeface="Roboto" panose="02000000000000000000" pitchFamily="2" charset="0"/>
                <a:ea typeface="Roboto" panose="02000000000000000000" pitchFamily="2" charset="0"/>
              </a:rPr>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p>
        </p:txBody>
      </p:sp>
      <p:sp>
        <p:nvSpPr>
          <p:cNvPr id="8" name="Rectangle 7">
            <a:extLst>
              <a:ext uri="{FF2B5EF4-FFF2-40B4-BE49-F238E27FC236}">
                <a16:creationId xmlns:a16="http://schemas.microsoft.com/office/drawing/2014/main" id="{6ACAAA6C-E41D-4AC1-BAAB-5E0FFAB590BF}"/>
              </a:ext>
            </a:extLst>
          </p:cNvPr>
          <p:cNvSpPr/>
          <p:nvPr/>
        </p:nvSpPr>
        <p:spPr>
          <a:xfrm rot="5400000">
            <a:off x="11692023" y="556334"/>
            <a:ext cx="1369286" cy="307777"/>
          </a:xfrm>
          <a:prstGeom prst="rect">
            <a:avLst/>
          </a:prstGeom>
        </p:spPr>
        <p:txBody>
          <a:bodyPr wrap="none">
            <a:spAutoFit/>
          </a:bodyPr>
          <a:lstStyle/>
          <a:p>
            <a:r>
              <a:rPr lang="en-US" sz="1400" dirty="0"/>
              <a:t>Slidehood.com</a:t>
            </a:r>
          </a:p>
        </p:txBody>
      </p:sp>
      <p:pic>
        <p:nvPicPr>
          <p:cNvPr id="17" name="Picture 16">
            <a:extLst>
              <a:ext uri="{FF2B5EF4-FFF2-40B4-BE49-F238E27FC236}">
                <a16:creationId xmlns:a16="http://schemas.microsoft.com/office/drawing/2014/main" id="{C31D418C-3D0A-4A07-8E2A-6B3386DAF99C}"/>
              </a:ext>
            </a:extLst>
          </p:cNvPr>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0" y="0"/>
            <a:ext cx="6096528" cy="4109060"/>
          </a:xfrm>
          <a:prstGeom prst="rect">
            <a:avLst/>
          </a:prstGeom>
        </p:spPr>
      </p:pic>
    </p:spTree>
    <p:extLst>
      <p:ext uri="{BB962C8B-B14F-4D97-AF65-F5344CB8AC3E}">
        <p14:creationId xmlns:p14="http://schemas.microsoft.com/office/powerpoint/2010/main" val="1808399104"/>
      </p:ext>
    </p:extLst>
  </p:cSld>
  <p:clrMapOvr>
    <a:masterClrMapping/>
  </p:clrMapOvr>
  <p:transition spd="slow">
    <p:push dir="u"/>
  </p:transition>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ext Placeholder 3">
            <a:extLst>
              <a:ext uri="{FF2B5EF4-FFF2-40B4-BE49-F238E27FC236}">
                <a16:creationId xmlns:a16="http://schemas.microsoft.com/office/drawing/2014/main" id="{D96EE4CF-2D5F-41F9-A54E-8880B1177D01}"/>
              </a:ext>
            </a:extLst>
          </p:cNvPr>
          <p:cNvSpPr>
            <a:spLocks noGrp="1"/>
          </p:cNvSpPr>
          <p:nvPr>
            <p:ph type="body" idx="13"/>
          </p:nvPr>
        </p:nvSpPr>
        <p:spPr>
          <a:xfrm>
            <a:off x="586991" y="2103710"/>
            <a:ext cx="3248967" cy="390041"/>
          </a:xfrm>
        </p:spPr>
        <p:txBody>
          <a:bodyPr>
            <a:normAutofit fontScale="92500" lnSpcReduction="20000"/>
          </a:bodyPr>
          <a:lstStyle/>
          <a:p>
            <a:r>
              <a:rPr lang="en-US" dirty="0"/>
              <a:t>LEADERSHIP</a:t>
            </a:r>
          </a:p>
        </p:txBody>
      </p:sp>
      <p:sp>
        <p:nvSpPr>
          <p:cNvPr id="6" name="Text Placeholder 5">
            <a:extLst>
              <a:ext uri="{FF2B5EF4-FFF2-40B4-BE49-F238E27FC236}">
                <a16:creationId xmlns:a16="http://schemas.microsoft.com/office/drawing/2014/main" id="{BC530B64-B554-425F-A095-A96D02C0DC97}"/>
              </a:ext>
            </a:extLst>
          </p:cNvPr>
          <p:cNvSpPr>
            <a:spLocks noGrp="1"/>
          </p:cNvSpPr>
          <p:nvPr>
            <p:ph type="body" idx="15"/>
          </p:nvPr>
        </p:nvSpPr>
        <p:spPr>
          <a:xfrm>
            <a:off x="4536478" y="2101127"/>
            <a:ext cx="3248967" cy="390041"/>
          </a:xfrm>
        </p:spPr>
        <p:txBody>
          <a:bodyPr>
            <a:normAutofit fontScale="92500" lnSpcReduction="20000"/>
          </a:bodyPr>
          <a:lstStyle/>
          <a:p>
            <a:r>
              <a:rPr lang="en-US" dirty="0"/>
              <a:t>TEAMWORK</a:t>
            </a:r>
          </a:p>
        </p:txBody>
      </p:sp>
      <p:sp>
        <p:nvSpPr>
          <p:cNvPr id="8" name="Text Placeholder 7">
            <a:extLst>
              <a:ext uri="{FF2B5EF4-FFF2-40B4-BE49-F238E27FC236}">
                <a16:creationId xmlns:a16="http://schemas.microsoft.com/office/drawing/2014/main" id="{A7149EEF-604F-40E8-A427-1F52145B5046}"/>
              </a:ext>
            </a:extLst>
          </p:cNvPr>
          <p:cNvSpPr>
            <a:spLocks noGrp="1"/>
          </p:cNvSpPr>
          <p:nvPr>
            <p:ph type="body" idx="17"/>
          </p:nvPr>
        </p:nvSpPr>
        <p:spPr>
          <a:xfrm>
            <a:off x="8506379" y="2093870"/>
            <a:ext cx="3248967" cy="390041"/>
          </a:xfrm>
        </p:spPr>
        <p:txBody>
          <a:bodyPr>
            <a:normAutofit fontScale="92500" lnSpcReduction="20000"/>
          </a:bodyPr>
          <a:lstStyle/>
          <a:p>
            <a:r>
              <a:rPr lang="en-US" dirty="0"/>
              <a:t>HARDWORK</a:t>
            </a:r>
            <a:endParaRPr lang="en-PK" dirty="0"/>
          </a:p>
        </p:txBody>
      </p:sp>
      <p:sp>
        <p:nvSpPr>
          <p:cNvPr id="9" name="Shape 165">
            <a:extLst>
              <a:ext uri="{FF2B5EF4-FFF2-40B4-BE49-F238E27FC236}">
                <a16:creationId xmlns:a16="http://schemas.microsoft.com/office/drawing/2014/main" id="{49E03657-CDE9-40EC-B6EF-A85B9099F9C9}"/>
              </a:ext>
            </a:extLst>
          </p:cNvPr>
          <p:cNvSpPr txBox="1">
            <a:spLocks noGrp="1"/>
          </p:cNvSpPr>
          <p:nvPr>
            <p:ph type="title"/>
          </p:nvPr>
        </p:nvSpPr>
        <p:spPr>
          <a:xfrm>
            <a:off x="334961" y="710222"/>
            <a:ext cx="6463320" cy="993324"/>
          </a:xfrm>
          <a:prstGeom prst="rect">
            <a:avLst/>
          </a:prstGeom>
        </p:spPr>
        <p:txBody>
          <a:bodyPr lIns="91425" tIns="91425" rIns="91425" bIns="91425" anchor="b" anchorCtr="0">
            <a:noAutofit/>
          </a:bodyPr>
          <a:lstStyle/>
          <a:p>
            <a:pPr lvl="0">
              <a:spcBef>
                <a:spcPts val="0"/>
              </a:spcBef>
              <a:buNone/>
            </a:pPr>
            <a:r>
              <a:rPr lang="en" dirty="0">
                <a:solidFill>
                  <a:schemeClr val="tx1">
                    <a:lumMod val="65000"/>
                    <a:lumOff val="35000"/>
                  </a:schemeClr>
                </a:solidFill>
              </a:rPr>
              <a:t>YOU CAN ALSO </a:t>
            </a:r>
            <a:r>
              <a:rPr lang="en" b="1" dirty="0">
                <a:solidFill>
                  <a:srgbClr val="1AB49C"/>
                </a:solidFill>
              </a:rPr>
              <a:t>SPLIT</a:t>
            </a:r>
            <a:r>
              <a:rPr lang="en" dirty="0">
                <a:solidFill>
                  <a:schemeClr val="tx1">
                    <a:lumMod val="65000"/>
                    <a:lumOff val="35000"/>
                  </a:schemeClr>
                </a:solidFill>
              </a:rPr>
              <a:t> YOUR CONTENT</a:t>
            </a:r>
          </a:p>
        </p:txBody>
      </p:sp>
      <p:sp>
        <p:nvSpPr>
          <p:cNvPr id="10" name="Rectangle 9">
            <a:extLst>
              <a:ext uri="{FF2B5EF4-FFF2-40B4-BE49-F238E27FC236}">
                <a16:creationId xmlns:a16="http://schemas.microsoft.com/office/drawing/2014/main" id="{8CBAA7D1-801C-47C1-9C15-CBBE5F88A665}"/>
              </a:ext>
            </a:extLst>
          </p:cNvPr>
          <p:cNvSpPr/>
          <p:nvPr/>
        </p:nvSpPr>
        <p:spPr>
          <a:xfrm>
            <a:off x="509888" y="3045365"/>
            <a:ext cx="3166682" cy="1569660"/>
          </a:xfrm>
          <a:prstGeom prst="rect">
            <a:avLst/>
          </a:prstGeom>
        </p:spPr>
        <p:txBody>
          <a:bodyPr wrap="square">
            <a:spAutoFit/>
          </a:bodyPr>
          <a:lstStyle/>
          <a:p>
            <a:pPr algn="just"/>
            <a:r>
              <a:rPr lang="en-US" sz="1200" dirty="0">
                <a:solidFill>
                  <a:schemeClr val="tx1">
                    <a:lumMod val="65000"/>
                    <a:lumOff val="35000"/>
                  </a:schemeClr>
                </a:solidFill>
              </a:rPr>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
        <p:nvSpPr>
          <p:cNvPr id="11" name="Rectangle 10">
            <a:extLst>
              <a:ext uri="{FF2B5EF4-FFF2-40B4-BE49-F238E27FC236}">
                <a16:creationId xmlns:a16="http://schemas.microsoft.com/office/drawing/2014/main" id="{31B83034-6642-4E15-BEF0-D3B0D91B1AC3}"/>
              </a:ext>
            </a:extLst>
          </p:cNvPr>
          <p:cNvSpPr/>
          <p:nvPr/>
        </p:nvSpPr>
        <p:spPr>
          <a:xfrm>
            <a:off x="4512659" y="3027998"/>
            <a:ext cx="3166682" cy="1754326"/>
          </a:xfrm>
          <a:prstGeom prst="rect">
            <a:avLst/>
          </a:prstGeom>
        </p:spPr>
        <p:txBody>
          <a:bodyPr wrap="square">
            <a:spAutoFit/>
          </a:bodyPr>
          <a:lstStyle/>
          <a:p>
            <a:pPr algn="just"/>
            <a:r>
              <a:rPr lang="en-US" sz="1200" dirty="0">
                <a:solidFill>
                  <a:schemeClr val="tx1">
                    <a:lumMod val="65000"/>
                    <a:lumOff val="35000"/>
                  </a:schemeClr>
                </a:solidFill>
              </a:rPr>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200" dirty="0">
                <a:solidFill>
                  <a:schemeClr val="tx1">
                    <a:lumMod val="65000"/>
                    <a:lumOff val="35000"/>
                  </a:schemeClr>
                </a:solidFill>
              </a:rPr>
            </a:br>
            <a:endParaRPr lang="en-US" sz="1200" dirty="0">
              <a:solidFill>
                <a:schemeClr val="tx1">
                  <a:lumMod val="65000"/>
                  <a:lumOff val="35000"/>
                </a:schemeClr>
              </a:solidFill>
            </a:endParaRPr>
          </a:p>
        </p:txBody>
      </p:sp>
      <p:sp>
        <p:nvSpPr>
          <p:cNvPr id="12" name="Rectangle 11">
            <a:extLst>
              <a:ext uri="{FF2B5EF4-FFF2-40B4-BE49-F238E27FC236}">
                <a16:creationId xmlns:a16="http://schemas.microsoft.com/office/drawing/2014/main" id="{7D2C4206-9955-45F1-B38C-EE67F1E80953}"/>
              </a:ext>
            </a:extLst>
          </p:cNvPr>
          <p:cNvSpPr/>
          <p:nvPr/>
        </p:nvSpPr>
        <p:spPr>
          <a:xfrm rot="5400000">
            <a:off x="11692023" y="556334"/>
            <a:ext cx="1369286" cy="307777"/>
          </a:xfrm>
          <a:prstGeom prst="rect">
            <a:avLst/>
          </a:prstGeom>
        </p:spPr>
        <p:txBody>
          <a:bodyPr wrap="none">
            <a:spAutoFit/>
          </a:bodyPr>
          <a:lstStyle/>
          <a:p>
            <a:r>
              <a:rPr lang="en-US" sz="1400" dirty="0">
                <a:solidFill>
                  <a:schemeClr val="tx1">
                    <a:lumMod val="65000"/>
                    <a:lumOff val="35000"/>
                  </a:schemeClr>
                </a:solidFill>
              </a:rPr>
              <a:t>Slidehood.com</a:t>
            </a:r>
          </a:p>
        </p:txBody>
      </p:sp>
      <p:sp>
        <p:nvSpPr>
          <p:cNvPr id="14" name="Rectangle 13">
            <a:extLst>
              <a:ext uri="{FF2B5EF4-FFF2-40B4-BE49-F238E27FC236}">
                <a16:creationId xmlns:a16="http://schemas.microsoft.com/office/drawing/2014/main" id="{01089C21-2C96-4686-A749-5625CC162EA5}"/>
              </a:ext>
            </a:extLst>
          </p:cNvPr>
          <p:cNvSpPr/>
          <p:nvPr/>
        </p:nvSpPr>
        <p:spPr>
          <a:xfrm>
            <a:off x="8547521" y="3045365"/>
            <a:ext cx="3166682" cy="1754326"/>
          </a:xfrm>
          <a:prstGeom prst="rect">
            <a:avLst/>
          </a:prstGeom>
        </p:spPr>
        <p:txBody>
          <a:bodyPr wrap="square">
            <a:spAutoFit/>
          </a:bodyPr>
          <a:lstStyle/>
          <a:p>
            <a:pPr algn="just"/>
            <a:r>
              <a:rPr lang="en-US" sz="1200" dirty="0">
                <a:solidFill>
                  <a:schemeClr val="tx1">
                    <a:lumMod val="65000"/>
                    <a:lumOff val="35000"/>
                  </a:schemeClr>
                </a:solidFill>
              </a:rPr>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200" dirty="0">
                <a:solidFill>
                  <a:schemeClr val="tx1">
                    <a:lumMod val="65000"/>
                    <a:lumOff val="35000"/>
                  </a:schemeClr>
                </a:solidFill>
              </a:rPr>
            </a:br>
            <a:endParaRPr lang="en-US" sz="1200" dirty="0">
              <a:solidFill>
                <a:schemeClr val="tx1">
                  <a:lumMod val="65000"/>
                  <a:lumOff val="35000"/>
                </a:schemeClr>
              </a:solidFill>
            </a:endParaRPr>
          </a:p>
        </p:txBody>
      </p:sp>
    </p:spTree>
    <p:extLst>
      <p:ext uri="{BB962C8B-B14F-4D97-AF65-F5344CB8AC3E}">
        <p14:creationId xmlns:p14="http://schemas.microsoft.com/office/powerpoint/2010/main" val="1406006315"/>
      </p:ext>
    </p:extLst>
  </p:cSld>
  <p:clrMapOvr>
    <a:masterClrMapping/>
  </p:clrMapOvr>
  <p:transition spd="slow">
    <p:push dir="u"/>
  </p:transition>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Placeholder 1">
            <a:extLst>
              <a:ext uri="{FF2B5EF4-FFF2-40B4-BE49-F238E27FC236}">
                <a16:creationId xmlns:a16="http://schemas.microsoft.com/office/drawing/2014/main" id="{F9E01480-6219-4AAE-8B93-923554DB040C}"/>
              </a:ext>
            </a:extLst>
          </p:cNvPr>
          <p:cNvSpPr>
            <a:spLocks noGrp="1"/>
          </p:cNvSpPr>
          <p:nvPr>
            <p:ph type="body" idx="15"/>
          </p:nvPr>
        </p:nvSpPr>
        <p:spPr>
          <a:xfrm>
            <a:off x="1353116" y="1586103"/>
            <a:ext cx="2683636" cy="1661467"/>
          </a:xfrm>
        </p:spPr>
        <p:txBody>
          <a:bodyPr>
            <a:normAutofit/>
          </a:bodyPr>
          <a:lstStyle/>
          <a:p>
            <a:r>
              <a:rPr lang="en-US" sz="1300" dirty="0"/>
              <a:t>Helen Keller</a:t>
            </a:r>
          </a:p>
          <a:p>
            <a:endParaRPr lang="en-US" sz="1300" dirty="0"/>
          </a:p>
          <a:p>
            <a:r>
              <a:rPr lang="en-US" sz="1300" dirty="0"/>
              <a:t>Character cannot be developed in ease and quiet. Only through experience of trial and suffering can the soul be strengthened, ambition inspired, and success achieved</a:t>
            </a:r>
            <a:endParaRPr lang="en-PK" sz="1300" dirty="0"/>
          </a:p>
        </p:txBody>
      </p:sp>
      <p:sp>
        <p:nvSpPr>
          <p:cNvPr id="4" name="Text Placeholder 3">
            <a:extLst>
              <a:ext uri="{FF2B5EF4-FFF2-40B4-BE49-F238E27FC236}">
                <a16:creationId xmlns:a16="http://schemas.microsoft.com/office/drawing/2014/main" id="{43536CF7-3453-4927-A13A-60728A541BC5}"/>
              </a:ext>
            </a:extLst>
          </p:cNvPr>
          <p:cNvSpPr>
            <a:spLocks noGrp="1"/>
          </p:cNvSpPr>
          <p:nvPr>
            <p:ph type="body" idx="17"/>
          </p:nvPr>
        </p:nvSpPr>
        <p:spPr>
          <a:xfrm>
            <a:off x="5083291" y="1586103"/>
            <a:ext cx="2683636" cy="1661467"/>
          </a:xfrm>
        </p:spPr>
        <p:txBody>
          <a:bodyPr>
            <a:noAutofit/>
          </a:bodyPr>
          <a:lstStyle/>
          <a:p>
            <a:r>
              <a:rPr lang="en-US" sz="1300" dirty="0"/>
              <a:t>Mario Andretti</a:t>
            </a:r>
          </a:p>
          <a:p>
            <a:endParaRPr lang="en-US" sz="1300" dirty="0"/>
          </a:p>
          <a:p>
            <a:r>
              <a:rPr lang="en-US" sz="1300" dirty="0"/>
              <a:t>Desire is the key to motivation, but it's determination and commitment to an unrelenting pursuit of your goal - a commitment to excellence - that will enable you to attain the success you seek. </a:t>
            </a:r>
          </a:p>
          <a:p>
            <a:endParaRPr lang="en-PK" sz="1300" dirty="0"/>
          </a:p>
        </p:txBody>
      </p:sp>
      <p:sp>
        <p:nvSpPr>
          <p:cNvPr id="5" name="Text Placeholder 4">
            <a:extLst>
              <a:ext uri="{FF2B5EF4-FFF2-40B4-BE49-F238E27FC236}">
                <a16:creationId xmlns:a16="http://schemas.microsoft.com/office/drawing/2014/main" id="{957698FF-D123-4F8F-B821-2172B1250C1D}"/>
              </a:ext>
            </a:extLst>
          </p:cNvPr>
          <p:cNvSpPr>
            <a:spLocks noGrp="1"/>
          </p:cNvSpPr>
          <p:nvPr>
            <p:ph type="body" idx="19"/>
          </p:nvPr>
        </p:nvSpPr>
        <p:spPr>
          <a:xfrm>
            <a:off x="8813465" y="1586103"/>
            <a:ext cx="2683636" cy="1661467"/>
          </a:xfrm>
        </p:spPr>
        <p:txBody>
          <a:bodyPr>
            <a:normAutofit/>
          </a:bodyPr>
          <a:lstStyle/>
          <a:p>
            <a:r>
              <a:rPr lang="en-US" sz="1300" dirty="0"/>
              <a:t>Chris Hadfield	</a:t>
            </a:r>
          </a:p>
          <a:p>
            <a:endParaRPr lang="en-US" sz="1300" dirty="0"/>
          </a:p>
          <a:p>
            <a:r>
              <a:rPr lang="en-US" sz="1300" dirty="0"/>
              <a:t>Ultimately, leadership is not about glorious crowning acts. It's about keeping your team focused on a goal and motivated to do their best to achieve it, especially when the stakes are high</a:t>
            </a:r>
            <a:endParaRPr lang="en-PK" sz="1300" dirty="0"/>
          </a:p>
        </p:txBody>
      </p:sp>
      <p:sp>
        <p:nvSpPr>
          <p:cNvPr id="9" name="Shape 180">
            <a:extLst>
              <a:ext uri="{FF2B5EF4-FFF2-40B4-BE49-F238E27FC236}">
                <a16:creationId xmlns:a16="http://schemas.microsoft.com/office/drawing/2014/main" id="{4CA627AB-D467-4401-817F-21C5FC4CD0CD}"/>
              </a:ext>
            </a:extLst>
          </p:cNvPr>
          <p:cNvSpPr txBox="1">
            <a:spLocks/>
          </p:cNvSpPr>
          <p:nvPr/>
        </p:nvSpPr>
        <p:spPr>
          <a:xfrm>
            <a:off x="2253243" y="391450"/>
            <a:ext cx="7685514" cy="771892"/>
          </a:xfrm>
          <a:prstGeom prst="rect">
            <a:avLst/>
          </a:prstGeom>
        </p:spPr>
        <p:txBody>
          <a:bodyPr vert="horz" lIns="91425" tIns="91425" rIns="91425" bIns="91425" rtlCol="0" anchor="b" anchorCtr="0">
            <a:noAutofit/>
          </a:bodyPr>
          <a:lstStyle>
            <a:lvl1pPr lvl="0" algn="ctr" defTabSz="914400" rtl="0" eaLnBrk="1" latinLnBrk="0" hangingPunct="1">
              <a:lnSpc>
                <a:spcPct val="90000"/>
              </a:lnSpc>
              <a:spcBef>
                <a:spcPts val="0"/>
              </a:spcBef>
              <a:buNone/>
              <a:defRPr sz="3200" kern="1200">
                <a:solidFill>
                  <a:srgbClr val="131F2B"/>
                </a:solidFill>
                <a:latin typeface="Roboto" panose="02000000000000000000" pitchFamily="2" charset="0"/>
                <a:ea typeface="Roboto" panose="02000000000000000000" pitchFamily="2" charset="0"/>
                <a:cs typeface="+mj-cs"/>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r>
              <a:rPr lang="en" sz="4000" spc="-150" dirty="0">
                <a:solidFill>
                  <a:schemeClr val="tx1">
                    <a:lumMod val="65000"/>
                    <a:lumOff val="35000"/>
                  </a:schemeClr>
                </a:solidFill>
                <a:latin typeface="Roboto Medium" panose="02000000000000000000" pitchFamily="2" charset="0"/>
                <a:ea typeface="Roboto Medium" panose="02000000000000000000" pitchFamily="2" charset="0"/>
              </a:rPr>
              <a:t>IN </a:t>
            </a:r>
            <a:r>
              <a:rPr lang="en-US" sz="4000" spc="-150" dirty="0">
                <a:solidFill>
                  <a:srgbClr val="1AB49C"/>
                </a:solidFill>
                <a:latin typeface="Roboto Medium" panose="02000000000000000000" pitchFamily="2" charset="0"/>
                <a:ea typeface="Roboto Medium" panose="02000000000000000000" pitchFamily="2" charset="0"/>
              </a:rPr>
              <a:t>MULTIPLE</a:t>
            </a:r>
            <a:r>
              <a:rPr lang="en-US" sz="4000" spc="-150" dirty="0">
                <a:solidFill>
                  <a:schemeClr val="tx1">
                    <a:lumMod val="65000"/>
                    <a:lumOff val="35000"/>
                  </a:schemeClr>
                </a:solidFill>
                <a:latin typeface="Roboto Medium" panose="02000000000000000000" pitchFamily="2" charset="0"/>
                <a:ea typeface="Roboto Medium" panose="02000000000000000000" pitchFamily="2" charset="0"/>
              </a:rPr>
              <a:t> </a:t>
            </a:r>
            <a:r>
              <a:rPr lang="en" sz="4000" spc="-150" dirty="0">
                <a:solidFill>
                  <a:schemeClr val="tx1">
                    <a:lumMod val="65000"/>
                    <a:lumOff val="35000"/>
                  </a:schemeClr>
                </a:solidFill>
                <a:latin typeface="Roboto Medium" panose="02000000000000000000" pitchFamily="2" charset="0"/>
                <a:ea typeface="Roboto Medium" panose="02000000000000000000" pitchFamily="2" charset="0"/>
              </a:rPr>
              <a:t>COLUMNS</a:t>
            </a:r>
          </a:p>
        </p:txBody>
      </p:sp>
      <p:sp>
        <p:nvSpPr>
          <p:cNvPr id="10" name="Rectangle 9">
            <a:extLst>
              <a:ext uri="{FF2B5EF4-FFF2-40B4-BE49-F238E27FC236}">
                <a16:creationId xmlns:a16="http://schemas.microsoft.com/office/drawing/2014/main" id="{1F97BB8E-5E42-4E9E-9AB5-3CB58C37F6E1}"/>
              </a:ext>
            </a:extLst>
          </p:cNvPr>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11" name="Text Placeholder 1">
            <a:extLst>
              <a:ext uri="{FF2B5EF4-FFF2-40B4-BE49-F238E27FC236}">
                <a16:creationId xmlns:a16="http://schemas.microsoft.com/office/drawing/2014/main" id="{4D8BF4A8-E086-444F-8E95-693B62E57FDD}"/>
              </a:ext>
            </a:extLst>
          </p:cNvPr>
          <p:cNvSpPr txBox="1">
            <a:spLocks/>
          </p:cNvSpPr>
          <p:nvPr/>
        </p:nvSpPr>
        <p:spPr>
          <a:xfrm>
            <a:off x="1353116" y="3429000"/>
            <a:ext cx="2683636" cy="1661467"/>
          </a:xfrm>
          <a:prstGeom prst="rect">
            <a:avLst/>
          </a:prstGeom>
        </p:spPr>
        <p:txBody>
          <a:bodyPr vert="horz" lIns="91425" tIns="91425" rIns="91425" bIns="91425" rtlCol="0" anchor="t" anchorCtr="0">
            <a:normAutofit/>
          </a:bodyPr>
          <a:lstStyle>
            <a:lvl1pPr marL="0" lvl="0" indent="0" algn="l" defTabSz="914400" rtl="0" eaLnBrk="1" latinLnBrk="0" hangingPunct="1">
              <a:lnSpc>
                <a:spcPct val="90000"/>
              </a:lnSpc>
              <a:spcBef>
                <a:spcPts val="0"/>
              </a:spcBef>
              <a:buSzPct val="100000"/>
              <a:buFont typeface="Arial" panose="020B0604020202020204" pitchFamily="34" charset="0"/>
              <a:buNone/>
              <a:defRPr sz="1600" kern="1200">
                <a:solidFill>
                  <a:schemeClr val="bg1"/>
                </a:solidFill>
                <a:latin typeface="+mn-lt"/>
                <a:ea typeface="+mn-ea"/>
                <a:cs typeface="+mn-cs"/>
              </a:defRPr>
            </a:lvl1pPr>
            <a:lvl2pPr marL="457200" lvl="1" indent="0" algn="l" defTabSz="914400" rtl="0" eaLnBrk="1" latinLnBrk="0" hangingPunct="1">
              <a:lnSpc>
                <a:spcPct val="90000"/>
              </a:lnSpc>
              <a:spcBef>
                <a:spcPts val="0"/>
              </a:spcBef>
              <a:buSzPct val="100000"/>
              <a:buFont typeface="Arial" panose="020B0604020202020204" pitchFamily="34" charset="0"/>
              <a:buNone/>
              <a:defRPr sz="2133" kern="1200">
                <a:solidFill>
                  <a:schemeClr val="tx1"/>
                </a:solidFill>
                <a:latin typeface="+mn-lt"/>
                <a:ea typeface="+mn-ea"/>
                <a:cs typeface="+mn-cs"/>
              </a:defRPr>
            </a:lvl2pPr>
            <a:lvl3pPr marL="914400" lvl="2" indent="0" algn="l" defTabSz="914400" rtl="0" eaLnBrk="1" latinLnBrk="0" hangingPunct="1">
              <a:lnSpc>
                <a:spcPct val="90000"/>
              </a:lnSpc>
              <a:spcBef>
                <a:spcPts val="0"/>
              </a:spcBef>
              <a:buSzPct val="100000"/>
              <a:buFont typeface="Arial" panose="020B0604020202020204" pitchFamily="34" charset="0"/>
              <a:buNone/>
              <a:defRPr sz="2133" kern="1200">
                <a:solidFill>
                  <a:schemeClr val="tx1"/>
                </a:solidFill>
                <a:latin typeface="+mn-lt"/>
                <a:ea typeface="+mn-ea"/>
                <a:cs typeface="+mn-cs"/>
              </a:defRPr>
            </a:lvl3pPr>
            <a:lvl4pPr marL="1371600" lvl="3" indent="0" algn="l" defTabSz="914400" rtl="0" eaLnBrk="1" latinLnBrk="0" hangingPunct="1">
              <a:lnSpc>
                <a:spcPct val="90000"/>
              </a:lnSpc>
              <a:spcBef>
                <a:spcPts val="0"/>
              </a:spcBef>
              <a:buSzPct val="100000"/>
              <a:buFont typeface="Arial" panose="020B0604020202020204" pitchFamily="34" charset="0"/>
              <a:buNone/>
              <a:defRPr sz="2133" kern="1200">
                <a:solidFill>
                  <a:schemeClr val="tx1"/>
                </a:solidFill>
                <a:latin typeface="+mn-lt"/>
                <a:ea typeface="+mn-ea"/>
                <a:cs typeface="+mn-cs"/>
              </a:defRPr>
            </a:lvl4pPr>
            <a:lvl5pPr marL="1828800" lvl="4" indent="0" algn="l" defTabSz="914400" rtl="0" eaLnBrk="1" latinLnBrk="0" hangingPunct="1">
              <a:lnSpc>
                <a:spcPct val="90000"/>
              </a:lnSpc>
              <a:spcBef>
                <a:spcPts val="0"/>
              </a:spcBef>
              <a:buSzPct val="100000"/>
              <a:buFont typeface="Arial" panose="020B0604020202020204" pitchFamily="34" charset="0"/>
              <a:buNone/>
              <a:defRPr sz="2133" kern="1200">
                <a:solidFill>
                  <a:schemeClr val="tx1"/>
                </a:solidFill>
                <a:latin typeface="+mn-lt"/>
                <a:ea typeface="+mn-ea"/>
                <a:cs typeface="+mn-cs"/>
              </a:defRPr>
            </a:lvl5pPr>
            <a:lvl6pPr marL="2514600" lvl="5" indent="-228600" algn="l" defTabSz="914400" rtl="0" eaLnBrk="1" latinLnBrk="0" hangingPunct="1">
              <a:lnSpc>
                <a:spcPct val="90000"/>
              </a:lnSpc>
              <a:spcBef>
                <a:spcPts val="0"/>
              </a:spcBef>
              <a:buSzPct val="100000"/>
              <a:buFont typeface="Arial" panose="020B0604020202020204" pitchFamily="34" charset="0"/>
              <a:buChar char="•"/>
              <a:defRPr sz="2133" kern="1200">
                <a:solidFill>
                  <a:schemeClr val="tx1"/>
                </a:solidFill>
                <a:latin typeface="+mn-lt"/>
                <a:ea typeface="+mn-ea"/>
                <a:cs typeface="+mn-cs"/>
              </a:defRPr>
            </a:lvl6pPr>
            <a:lvl7pPr marL="2971800" lvl="6" indent="-228600" algn="l" defTabSz="914400" rtl="0" eaLnBrk="1" latinLnBrk="0" hangingPunct="1">
              <a:lnSpc>
                <a:spcPct val="90000"/>
              </a:lnSpc>
              <a:spcBef>
                <a:spcPts val="0"/>
              </a:spcBef>
              <a:buSzPct val="100000"/>
              <a:buFont typeface="Arial" panose="020B0604020202020204" pitchFamily="34" charset="0"/>
              <a:buChar char="•"/>
              <a:defRPr sz="2133" kern="1200">
                <a:solidFill>
                  <a:schemeClr val="tx1"/>
                </a:solidFill>
                <a:latin typeface="+mn-lt"/>
                <a:ea typeface="+mn-ea"/>
                <a:cs typeface="+mn-cs"/>
              </a:defRPr>
            </a:lvl7pPr>
            <a:lvl8pPr marL="3429000" lvl="7" indent="-228600" algn="l" defTabSz="914400" rtl="0" eaLnBrk="1" latinLnBrk="0" hangingPunct="1">
              <a:lnSpc>
                <a:spcPct val="90000"/>
              </a:lnSpc>
              <a:spcBef>
                <a:spcPts val="0"/>
              </a:spcBef>
              <a:buSzPct val="100000"/>
              <a:buFont typeface="Arial" panose="020B0604020202020204" pitchFamily="34" charset="0"/>
              <a:buChar char="•"/>
              <a:defRPr sz="2133" kern="1200">
                <a:solidFill>
                  <a:schemeClr val="tx1"/>
                </a:solidFill>
                <a:latin typeface="+mn-lt"/>
                <a:ea typeface="+mn-ea"/>
                <a:cs typeface="+mn-cs"/>
              </a:defRPr>
            </a:lvl8pPr>
            <a:lvl9pPr marL="3886200" lvl="8" indent="-228600" algn="l" defTabSz="914400" rtl="0" eaLnBrk="1" latinLnBrk="0" hangingPunct="1">
              <a:lnSpc>
                <a:spcPct val="90000"/>
              </a:lnSpc>
              <a:spcBef>
                <a:spcPts val="0"/>
              </a:spcBef>
              <a:buSzPct val="100000"/>
              <a:buFont typeface="Arial" panose="020B0604020202020204" pitchFamily="34" charset="0"/>
              <a:buChar char="•"/>
              <a:defRPr sz="2133" kern="1200">
                <a:solidFill>
                  <a:schemeClr val="tx1"/>
                </a:solidFill>
                <a:latin typeface="+mn-lt"/>
                <a:ea typeface="+mn-ea"/>
                <a:cs typeface="+mn-cs"/>
              </a:defRPr>
            </a:lvl9pPr>
          </a:lstStyle>
          <a:p>
            <a:r>
              <a:rPr lang="en-US" sz="1300"/>
              <a:t>Helen Keller</a:t>
            </a:r>
          </a:p>
          <a:p>
            <a:endParaRPr lang="en-US" sz="1300"/>
          </a:p>
          <a:p>
            <a:r>
              <a:rPr lang="en-US" sz="1300"/>
              <a:t>Character cannot be developed in ease and quiet. Only through experience of trial and suffering can the soul be strengthened, ambition inspired, and success achieved</a:t>
            </a:r>
            <a:endParaRPr lang="en-PK" sz="1300" dirty="0"/>
          </a:p>
        </p:txBody>
      </p:sp>
      <p:sp>
        <p:nvSpPr>
          <p:cNvPr id="12" name="Text Placeholder 3">
            <a:extLst>
              <a:ext uri="{FF2B5EF4-FFF2-40B4-BE49-F238E27FC236}">
                <a16:creationId xmlns:a16="http://schemas.microsoft.com/office/drawing/2014/main" id="{7BB325A0-2E3C-4151-B82A-F535BA64A799}"/>
              </a:ext>
            </a:extLst>
          </p:cNvPr>
          <p:cNvSpPr txBox="1">
            <a:spLocks/>
          </p:cNvSpPr>
          <p:nvPr/>
        </p:nvSpPr>
        <p:spPr>
          <a:xfrm>
            <a:off x="5083291" y="3429000"/>
            <a:ext cx="2683636" cy="1661467"/>
          </a:xfrm>
          <a:prstGeom prst="rect">
            <a:avLst/>
          </a:prstGeom>
        </p:spPr>
        <p:txBody>
          <a:bodyPr vert="horz" lIns="91425" tIns="91425" rIns="91425" bIns="91425" rtlCol="0" anchor="t" anchorCtr="0">
            <a:noAutofit/>
          </a:bodyPr>
          <a:lstStyle>
            <a:lvl1pPr marL="0" lvl="0" indent="0" algn="l" defTabSz="914400" rtl="0" eaLnBrk="1" latinLnBrk="0" hangingPunct="1">
              <a:lnSpc>
                <a:spcPct val="90000"/>
              </a:lnSpc>
              <a:spcBef>
                <a:spcPts val="0"/>
              </a:spcBef>
              <a:buSzPct val="100000"/>
              <a:buFont typeface="Arial" panose="020B0604020202020204" pitchFamily="34" charset="0"/>
              <a:buNone/>
              <a:defRPr sz="1600" kern="1200">
                <a:solidFill>
                  <a:schemeClr val="bg1"/>
                </a:solidFill>
                <a:latin typeface="+mn-lt"/>
                <a:ea typeface="+mn-ea"/>
                <a:cs typeface="+mn-cs"/>
              </a:defRPr>
            </a:lvl1pPr>
            <a:lvl2pPr marL="457200" lvl="1" indent="0" algn="l" defTabSz="914400" rtl="0" eaLnBrk="1" latinLnBrk="0" hangingPunct="1">
              <a:lnSpc>
                <a:spcPct val="90000"/>
              </a:lnSpc>
              <a:spcBef>
                <a:spcPts val="0"/>
              </a:spcBef>
              <a:buSzPct val="100000"/>
              <a:buFont typeface="Arial" panose="020B0604020202020204" pitchFamily="34" charset="0"/>
              <a:buNone/>
              <a:defRPr sz="2133" kern="1200">
                <a:solidFill>
                  <a:schemeClr val="tx1"/>
                </a:solidFill>
                <a:latin typeface="+mn-lt"/>
                <a:ea typeface="+mn-ea"/>
                <a:cs typeface="+mn-cs"/>
              </a:defRPr>
            </a:lvl2pPr>
            <a:lvl3pPr marL="914400" lvl="2" indent="0" algn="l" defTabSz="914400" rtl="0" eaLnBrk="1" latinLnBrk="0" hangingPunct="1">
              <a:lnSpc>
                <a:spcPct val="90000"/>
              </a:lnSpc>
              <a:spcBef>
                <a:spcPts val="0"/>
              </a:spcBef>
              <a:buSzPct val="100000"/>
              <a:buFont typeface="Arial" panose="020B0604020202020204" pitchFamily="34" charset="0"/>
              <a:buNone/>
              <a:defRPr sz="2133" kern="1200">
                <a:solidFill>
                  <a:schemeClr val="tx1"/>
                </a:solidFill>
                <a:latin typeface="+mn-lt"/>
                <a:ea typeface="+mn-ea"/>
                <a:cs typeface="+mn-cs"/>
              </a:defRPr>
            </a:lvl3pPr>
            <a:lvl4pPr marL="1371600" lvl="3" indent="0" algn="l" defTabSz="914400" rtl="0" eaLnBrk="1" latinLnBrk="0" hangingPunct="1">
              <a:lnSpc>
                <a:spcPct val="90000"/>
              </a:lnSpc>
              <a:spcBef>
                <a:spcPts val="0"/>
              </a:spcBef>
              <a:buSzPct val="100000"/>
              <a:buFont typeface="Arial" panose="020B0604020202020204" pitchFamily="34" charset="0"/>
              <a:buNone/>
              <a:defRPr sz="2133" kern="1200">
                <a:solidFill>
                  <a:schemeClr val="tx1"/>
                </a:solidFill>
                <a:latin typeface="+mn-lt"/>
                <a:ea typeface="+mn-ea"/>
                <a:cs typeface="+mn-cs"/>
              </a:defRPr>
            </a:lvl4pPr>
            <a:lvl5pPr marL="1828800" lvl="4" indent="0" algn="l" defTabSz="914400" rtl="0" eaLnBrk="1" latinLnBrk="0" hangingPunct="1">
              <a:lnSpc>
                <a:spcPct val="90000"/>
              </a:lnSpc>
              <a:spcBef>
                <a:spcPts val="0"/>
              </a:spcBef>
              <a:buSzPct val="100000"/>
              <a:buFont typeface="Arial" panose="020B0604020202020204" pitchFamily="34" charset="0"/>
              <a:buNone/>
              <a:defRPr sz="2133" kern="1200">
                <a:solidFill>
                  <a:schemeClr val="tx1"/>
                </a:solidFill>
                <a:latin typeface="+mn-lt"/>
                <a:ea typeface="+mn-ea"/>
                <a:cs typeface="+mn-cs"/>
              </a:defRPr>
            </a:lvl5pPr>
            <a:lvl6pPr marL="2514600" lvl="5" indent="-228600" algn="l" defTabSz="914400" rtl="0" eaLnBrk="1" latinLnBrk="0" hangingPunct="1">
              <a:lnSpc>
                <a:spcPct val="90000"/>
              </a:lnSpc>
              <a:spcBef>
                <a:spcPts val="0"/>
              </a:spcBef>
              <a:buSzPct val="100000"/>
              <a:buFont typeface="Arial" panose="020B0604020202020204" pitchFamily="34" charset="0"/>
              <a:buChar char="•"/>
              <a:defRPr sz="2133" kern="1200">
                <a:solidFill>
                  <a:schemeClr val="tx1"/>
                </a:solidFill>
                <a:latin typeface="+mn-lt"/>
                <a:ea typeface="+mn-ea"/>
                <a:cs typeface="+mn-cs"/>
              </a:defRPr>
            </a:lvl6pPr>
            <a:lvl7pPr marL="2971800" lvl="6" indent="-228600" algn="l" defTabSz="914400" rtl="0" eaLnBrk="1" latinLnBrk="0" hangingPunct="1">
              <a:lnSpc>
                <a:spcPct val="90000"/>
              </a:lnSpc>
              <a:spcBef>
                <a:spcPts val="0"/>
              </a:spcBef>
              <a:buSzPct val="100000"/>
              <a:buFont typeface="Arial" panose="020B0604020202020204" pitchFamily="34" charset="0"/>
              <a:buChar char="•"/>
              <a:defRPr sz="2133" kern="1200">
                <a:solidFill>
                  <a:schemeClr val="tx1"/>
                </a:solidFill>
                <a:latin typeface="+mn-lt"/>
                <a:ea typeface="+mn-ea"/>
                <a:cs typeface="+mn-cs"/>
              </a:defRPr>
            </a:lvl7pPr>
            <a:lvl8pPr marL="3429000" lvl="7" indent="-228600" algn="l" defTabSz="914400" rtl="0" eaLnBrk="1" latinLnBrk="0" hangingPunct="1">
              <a:lnSpc>
                <a:spcPct val="90000"/>
              </a:lnSpc>
              <a:spcBef>
                <a:spcPts val="0"/>
              </a:spcBef>
              <a:buSzPct val="100000"/>
              <a:buFont typeface="Arial" panose="020B0604020202020204" pitchFamily="34" charset="0"/>
              <a:buChar char="•"/>
              <a:defRPr sz="2133" kern="1200">
                <a:solidFill>
                  <a:schemeClr val="tx1"/>
                </a:solidFill>
                <a:latin typeface="+mn-lt"/>
                <a:ea typeface="+mn-ea"/>
                <a:cs typeface="+mn-cs"/>
              </a:defRPr>
            </a:lvl8pPr>
            <a:lvl9pPr marL="3886200" lvl="8" indent="-228600" algn="l" defTabSz="914400" rtl="0" eaLnBrk="1" latinLnBrk="0" hangingPunct="1">
              <a:lnSpc>
                <a:spcPct val="90000"/>
              </a:lnSpc>
              <a:spcBef>
                <a:spcPts val="0"/>
              </a:spcBef>
              <a:buSzPct val="100000"/>
              <a:buFont typeface="Arial" panose="020B0604020202020204" pitchFamily="34" charset="0"/>
              <a:buChar char="•"/>
              <a:defRPr sz="2133" kern="1200">
                <a:solidFill>
                  <a:schemeClr val="tx1"/>
                </a:solidFill>
                <a:latin typeface="+mn-lt"/>
                <a:ea typeface="+mn-ea"/>
                <a:cs typeface="+mn-cs"/>
              </a:defRPr>
            </a:lvl9pPr>
          </a:lstStyle>
          <a:p>
            <a:r>
              <a:rPr lang="en-US" sz="1300"/>
              <a:t>Mario Andretti</a:t>
            </a:r>
          </a:p>
          <a:p>
            <a:endParaRPr lang="en-US" sz="1300"/>
          </a:p>
          <a:p>
            <a:r>
              <a:rPr lang="en-US" sz="1300"/>
              <a:t>Desire is the key to motivation, but it's determination and commitment to an unrelenting pursuit of your goal - a commitment to excellence - that will enable you to attain the success you seek. </a:t>
            </a:r>
          </a:p>
          <a:p>
            <a:endParaRPr lang="en-PK" sz="1300" dirty="0"/>
          </a:p>
        </p:txBody>
      </p:sp>
      <p:sp>
        <p:nvSpPr>
          <p:cNvPr id="13" name="Text Placeholder 4">
            <a:extLst>
              <a:ext uri="{FF2B5EF4-FFF2-40B4-BE49-F238E27FC236}">
                <a16:creationId xmlns:a16="http://schemas.microsoft.com/office/drawing/2014/main" id="{15B7435F-D75A-42AD-9C24-C4C5F847FD35}"/>
              </a:ext>
            </a:extLst>
          </p:cNvPr>
          <p:cNvSpPr txBox="1">
            <a:spLocks/>
          </p:cNvSpPr>
          <p:nvPr/>
        </p:nvSpPr>
        <p:spPr>
          <a:xfrm>
            <a:off x="8813465" y="3429000"/>
            <a:ext cx="2683636" cy="1661467"/>
          </a:xfrm>
          <a:prstGeom prst="rect">
            <a:avLst/>
          </a:prstGeom>
        </p:spPr>
        <p:txBody>
          <a:bodyPr vert="horz" lIns="91425" tIns="91425" rIns="91425" bIns="91425" rtlCol="0" anchor="t" anchorCtr="0">
            <a:normAutofit/>
          </a:bodyPr>
          <a:lstStyle>
            <a:lvl1pPr marL="0" lvl="0" indent="0" algn="l" defTabSz="914400" rtl="0" eaLnBrk="1" latinLnBrk="0" hangingPunct="1">
              <a:lnSpc>
                <a:spcPct val="90000"/>
              </a:lnSpc>
              <a:spcBef>
                <a:spcPts val="0"/>
              </a:spcBef>
              <a:buSzPct val="100000"/>
              <a:buFont typeface="Arial" panose="020B0604020202020204" pitchFamily="34" charset="0"/>
              <a:buNone/>
              <a:defRPr sz="1600" kern="1200">
                <a:solidFill>
                  <a:schemeClr val="bg1"/>
                </a:solidFill>
                <a:latin typeface="+mn-lt"/>
                <a:ea typeface="+mn-ea"/>
                <a:cs typeface="+mn-cs"/>
              </a:defRPr>
            </a:lvl1pPr>
            <a:lvl2pPr marL="457200" lvl="1" indent="0" algn="l" defTabSz="914400" rtl="0" eaLnBrk="1" latinLnBrk="0" hangingPunct="1">
              <a:lnSpc>
                <a:spcPct val="90000"/>
              </a:lnSpc>
              <a:spcBef>
                <a:spcPts val="0"/>
              </a:spcBef>
              <a:buSzPct val="100000"/>
              <a:buFont typeface="Arial" panose="020B0604020202020204" pitchFamily="34" charset="0"/>
              <a:buNone/>
              <a:defRPr sz="2133" kern="1200">
                <a:solidFill>
                  <a:schemeClr val="tx1"/>
                </a:solidFill>
                <a:latin typeface="+mn-lt"/>
                <a:ea typeface="+mn-ea"/>
                <a:cs typeface="+mn-cs"/>
              </a:defRPr>
            </a:lvl2pPr>
            <a:lvl3pPr marL="914400" lvl="2" indent="0" algn="l" defTabSz="914400" rtl="0" eaLnBrk="1" latinLnBrk="0" hangingPunct="1">
              <a:lnSpc>
                <a:spcPct val="90000"/>
              </a:lnSpc>
              <a:spcBef>
                <a:spcPts val="0"/>
              </a:spcBef>
              <a:buSzPct val="100000"/>
              <a:buFont typeface="Arial" panose="020B0604020202020204" pitchFamily="34" charset="0"/>
              <a:buNone/>
              <a:defRPr sz="2133" kern="1200">
                <a:solidFill>
                  <a:schemeClr val="tx1"/>
                </a:solidFill>
                <a:latin typeface="+mn-lt"/>
                <a:ea typeface="+mn-ea"/>
                <a:cs typeface="+mn-cs"/>
              </a:defRPr>
            </a:lvl3pPr>
            <a:lvl4pPr marL="1371600" lvl="3" indent="0" algn="l" defTabSz="914400" rtl="0" eaLnBrk="1" latinLnBrk="0" hangingPunct="1">
              <a:lnSpc>
                <a:spcPct val="90000"/>
              </a:lnSpc>
              <a:spcBef>
                <a:spcPts val="0"/>
              </a:spcBef>
              <a:buSzPct val="100000"/>
              <a:buFont typeface="Arial" panose="020B0604020202020204" pitchFamily="34" charset="0"/>
              <a:buNone/>
              <a:defRPr sz="2133" kern="1200">
                <a:solidFill>
                  <a:schemeClr val="tx1"/>
                </a:solidFill>
                <a:latin typeface="+mn-lt"/>
                <a:ea typeface="+mn-ea"/>
                <a:cs typeface="+mn-cs"/>
              </a:defRPr>
            </a:lvl4pPr>
            <a:lvl5pPr marL="1828800" lvl="4" indent="0" algn="l" defTabSz="914400" rtl="0" eaLnBrk="1" latinLnBrk="0" hangingPunct="1">
              <a:lnSpc>
                <a:spcPct val="90000"/>
              </a:lnSpc>
              <a:spcBef>
                <a:spcPts val="0"/>
              </a:spcBef>
              <a:buSzPct val="100000"/>
              <a:buFont typeface="Arial" panose="020B0604020202020204" pitchFamily="34" charset="0"/>
              <a:buNone/>
              <a:defRPr sz="2133" kern="1200">
                <a:solidFill>
                  <a:schemeClr val="tx1"/>
                </a:solidFill>
                <a:latin typeface="+mn-lt"/>
                <a:ea typeface="+mn-ea"/>
                <a:cs typeface="+mn-cs"/>
              </a:defRPr>
            </a:lvl5pPr>
            <a:lvl6pPr marL="2514600" lvl="5" indent="-228600" algn="l" defTabSz="914400" rtl="0" eaLnBrk="1" latinLnBrk="0" hangingPunct="1">
              <a:lnSpc>
                <a:spcPct val="90000"/>
              </a:lnSpc>
              <a:spcBef>
                <a:spcPts val="0"/>
              </a:spcBef>
              <a:buSzPct val="100000"/>
              <a:buFont typeface="Arial" panose="020B0604020202020204" pitchFamily="34" charset="0"/>
              <a:buChar char="•"/>
              <a:defRPr sz="2133" kern="1200">
                <a:solidFill>
                  <a:schemeClr val="tx1"/>
                </a:solidFill>
                <a:latin typeface="+mn-lt"/>
                <a:ea typeface="+mn-ea"/>
                <a:cs typeface="+mn-cs"/>
              </a:defRPr>
            </a:lvl6pPr>
            <a:lvl7pPr marL="2971800" lvl="6" indent="-228600" algn="l" defTabSz="914400" rtl="0" eaLnBrk="1" latinLnBrk="0" hangingPunct="1">
              <a:lnSpc>
                <a:spcPct val="90000"/>
              </a:lnSpc>
              <a:spcBef>
                <a:spcPts val="0"/>
              </a:spcBef>
              <a:buSzPct val="100000"/>
              <a:buFont typeface="Arial" panose="020B0604020202020204" pitchFamily="34" charset="0"/>
              <a:buChar char="•"/>
              <a:defRPr sz="2133" kern="1200">
                <a:solidFill>
                  <a:schemeClr val="tx1"/>
                </a:solidFill>
                <a:latin typeface="+mn-lt"/>
                <a:ea typeface="+mn-ea"/>
                <a:cs typeface="+mn-cs"/>
              </a:defRPr>
            </a:lvl7pPr>
            <a:lvl8pPr marL="3429000" lvl="7" indent="-228600" algn="l" defTabSz="914400" rtl="0" eaLnBrk="1" latinLnBrk="0" hangingPunct="1">
              <a:lnSpc>
                <a:spcPct val="90000"/>
              </a:lnSpc>
              <a:spcBef>
                <a:spcPts val="0"/>
              </a:spcBef>
              <a:buSzPct val="100000"/>
              <a:buFont typeface="Arial" panose="020B0604020202020204" pitchFamily="34" charset="0"/>
              <a:buChar char="•"/>
              <a:defRPr sz="2133" kern="1200">
                <a:solidFill>
                  <a:schemeClr val="tx1"/>
                </a:solidFill>
                <a:latin typeface="+mn-lt"/>
                <a:ea typeface="+mn-ea"/>
                <a:cs typeface="+mn-cs"/>
              </a:defRPr>
            </a:lvl8pPr>
            <a:lvl9pPr marL="3886200" lvl="8" indent="-228600" algn="l" defTabSz="914400" rtl="0" eaLnBrk="1" latinLnBrk="0" hangingPunct="1">
              <a:lnSpc>
                <a:spcPct val="90000"/>
              </a:lnSpc>
              <a:spcBef>
                <a:spcPts val="0"/>
              </a:spcBef>
              <a:buSzPct val="100000"/>
              <a:buFont typeface="Arial" panose="020B0604020202020204" pitchFamily="34" charset="0"/>
              <a:buChar char="•"/>
              <a:defRPr sz="2133" kern="1200">
                <a:solidFill>
                  <a:schemeClr val="tx1"/>
                </a:solidFill>
                <a:latin typeface="+mn-lt"/>
                <a:ea typeface="+mn-ea"/>
                <a:cs typeface="+mn-cs"/>
              </a:defRPr>
            </a:lvl9pPr>
          </a:lstStyle>
          <a:p>
            <a:r>
              <a:rPr lang="en-US" sz="1300"/>
              <a:t>Chris Hadfield	</a:t>
            </a:r>
          </a:p>
          <a:p>
            <a:endParaRPr lang="en-US" sz="1300"/>
          </a:p>
          <a:p>
            <a:r>
              <a:rPr lang="en-US" sz="1300"/>
              <a:t>Ultimately, leadership is not about glorious crowning acts. It's about keeping your team focused on a goal and motivated to do their best to achieve it, especially when the stakes are high</a:t>
            </a:r>
            <a:endParaRPr lang="en-PK" sz="1300" dirty="0"/>
          </a:p>
        </p:txBody>
      </p:sp>
      <p:grpSp>
        <p:nvGrpSpPr>
          <p:cNvPr id="14" name="Shape 357">
            <a:extLst>
              <a:ext uri="{FF2B5EF4-FFF2-40B4-BE49-F238E27FC236}">
                <a16:creationId xmlns:a16="http://schemas.microsoft.com/office/drawing/2014/main" id="{61521620-7758-4CF7-ABFD-3A75188A9215}"/>
              </a:ext>
            </a:extLst>
          </p:cNvPr>
          <p:cNvGrpSpPr/>
          <p:nvPr/>
        </p:nvGrpSpPr>
        <p:grpSpPr>
          <a:xfrm>
            <a:off x="4459413" y="2322792"/>
            <a:ext cx="421263" cy="350686"/>
            <a:chOff x="1244325" y="314425"/>
            <a:chExt cx="444525" cy="370050"/>
          </a:xfrm>
          <a:solidFill>
            <a:schemeClr val="bg1"/>
          </a:solidFill>
        </p:grpSpPr>
        <p:sp>
          <p:nvSpPr>
            <p:cNvPr id="15" name="Shape 358">
              <a:extLst>
                <a:ext uri="{FF2B5EF4-FFF2-40B4-BE49-F238E27FC236}">
                  <a16:creationId xmlns:a16="http://schemas.microsoft.com/office/drawing/2014/main" id="{64164FBE-8E38-4171-9CB4-BB66BC5BE707}"/>
                </a:ext>
              </a:extLst>
            </p:cNvPr>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59">
              <a:extLst>
                <a:ext uri="{FF2B5EF4-FFF2-40B4-BE49-F238E27FC236}">
                  <a16:creationId xmlns:a16="http://schemas.microsoft.com/office/drawing/2014/main" id="{7E86E4EC-F73B-4898-AB0F-F8BFC46C18A3}"/>
                </a:ext>
              </a:extLst>
            </p:cNvPr>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8" name="Shape 364">
            <a:extLst>
              <a:ext uri="{FF2B5EF4-FFF2-40B4-BE49-F238E27FC236}">
                <a16:creationId xmlns:a16="http://schemas.microsoft.com/office/drawing/2014/main" id="{311E2C17-47FB-4A54-9054-EA26A3223E80}"/>
              </a:ext>
            </a:extLst>
          </p:cNvPr>
          <p:cNvSpPr/>
          <p:nvPr/>
        </p:nvSpPr>
        <p:spPr>
          <a:xfrm>
            <a:off x="780486" y="4161497"/>
            <a:ext cx="284729" cy="377268"/>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9" name="Shape 365">
            <a:extLst>
              <a:ext uri="{FF2B5EF4-FFF2-40B4-BE49-F238E27FC236}">
                <a16:creationId xmlns:a16="http://schemas.microsoft.com/office/drawing/2014/main" id="{6EBB12E0-77D8-4268-B0C8-1CFED0DC7AA8}"/>
              </a:ext>
            </a:extLst>
          </p:cNvPr>
          <p:cNvGrpSpPr/>
          <p:nvPr/>
        </p:nvGrpSpPr>
        <p:grpSpPr>
          <a:xfrm>
            <a:off x="8062275" y="2357163"/>
            <a:ext cx="462939" cy="391175"/>
            <a:chOff x="3918650" y="293075"/>
            <a:chExt cx="488500" cy="412775"/>
          </a:xfrm>
          <a:solidFill>
            <a:schemeClr val="bg1"/>
          </a:solidFill>
        </p:grpSpPr>
        <p:sp>
          <p:nvSpPr>
            <p:cNvPr id="20" name="Shape 366">
              <a:extLst>
                <a:ext uri="{FF2B5EF4-FFF2-40B4-BE49-F238E27FC236}">
                  <a16:creationId xmlns:a16="http://schemas.microsoft.com/office/drawing/2014/main" id="{0CCBA6A9-C8B7-4DFC-96A0-5D9528A07579}"/>
                </a:ext>
              </a:extLst>
            </p:cNvPr>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 name="Shape 367">
              <a:extLst>
                <a:ext uri="{FF2B5EF4-FFF2-40B4-BE49-F238E27FC236}">
                  <a16:creationId xmlns:a16="http://schemas.microsoft.com/office/drawing/2014/main" id="{97F74536-2C3E-4B3B-B27A-CBE9DCC80252}"/>
                </a:ext>
              </a:extLst>
            </p:cNvPr>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 name="Shape 368">
              <a:extLst>
                <a:ext uri="{FF2B5EF4-FFF2-40B4-BE49-F238E27FC236}">
                  <a16:creationId xmlns:a16="http://schemas.microsoft.com/office/drawing/2014/main" id="{7409C921-9E09-4B63-9859-D2A867B90225}"/>
                </a:ext>
              </a:extLst>
            </p:cNvPr>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3" name="Shape 496">
            <a:extLst>
              <a:ext uri="{FF2B5EF4-FFF2-40B4-BE49-F238E27FC236}">
                <a16:creationId xmlns:a16="http://schemas.microsoft.com/office/drawing/2014/main" id="{969B2CF9-9456-4DE0-A610-E1A3423D1C22}"/>
              </a:ext>
            </a:extLst>
          </p:cNvPr>
          <p:cNvSpPr/>
          <p:nvPr/>
        </p:nvSpPr>
        <p:spPr>
          <a:xfrm>
            <a:off x="4591375" y="4161497"/>
            <a:ext cx="281222" cy="487223"/>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4" name="Shape 525">
            <a:extLst>
              <a:ext uri="{FF2B5EF4-FFF2-40B4-BE49-F238E27FC236}">
                <a16:creationId xmlns:a16="http://schemas.microsoft.com/office/drawing/2014/main" id="{85F451EF-431F-4900-BEF7-6355A428F6F9}"/>
              </a:ext>
            </a:extLst>
          </p:cNvPr>
          <p:cNvGrpSpPr/>
          <p:nvPr/>
        </p:nvGrpSpPr>
        <p:grpSpPr>
          <a:xfrm>
            <a:off x="719173" y="2246124"/>
            <a:ext cx="407357" cy="341424"/>
            <a:chOff x="2599825" y="3689700"/>
            <a:chExt cx="429850" cy="360275"/>
          </a:xfrm>
          <a:solidFill>
            <a:schemeClr val="bg1"/>
          </a:solidFill>
        </p:grpSpPr>
        <p:sp>
          <p:nvSpPr>
            <p:cNvPr id="25" name="Shape 526">
              <a:extLst>
                <a:ext uri="{FF2B5EF4-FFF2-40B4-BE49-F238E27FC236}">
                  <a16:creationId xmlns:a16="http://schemas.microsoft.com/office/drawing/2014/main" id="{C9727A90-21DF-4590-AD0E-2F6B73AC429E}"/>
                </a:ext>
              </a:extLst>
            </p:cNvPr>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 name="Shape 527">
              <a:extLst>
                <a:ext uri="{FF2B5EF4-FFF2-40B4-BE49-F238E27FC236}">
                  <a16:creationId xmlns:a16="http://schemas.microsoft.com/office/drawing/2014/main" id="{C85F22A6-D1F3-4F1F-A9E0-5D3BF58CC8BA}"/>
                </a:ext>
              </a:extLst>
            </p:cNvPr>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7" name="Shape 528">
            <a:extLst>
              <a:ext uri="{FF2B5EF4-FFF2-40B4-BE49-F238E27FC236}">
                <a16:creationId xmlns:a16="http://schemas.microsoft.com/office/drawing/2014/main" id="{01C9610B-7711-4992-A4B2-542326465763}"/>
              </a:ext>
            </a:extLst>
          </p:cNvPr>
          <p:cNvGrpSpPr/>
          <p:nvPr/>
        </p:nvGrpSpPr>
        <p:grpSpPr>
          <a:xfrm>
            <a:off x="8195352" y="4269926"/>
            <a:ext cx="368029" cy="384235"/>
            <a:chOff x="3294650" y="3652450"/>
            <a:chExt cx="388350" cy="405450"/>
          </a:xfrm>
          <a:solidFill>
            <a:schemeClr val="bg1"/>
          </a:solidFill>
        </p:grpSpPr>
        <p:sp>
          <p:nvSpPr>
            <p:cNvPr id="28" name="Shape 529">
              <a:extLst>
                <a:ext uri="{FF2B5EF4-FFF2-40B4-BE49-F238E27FC236}">
                  <a16:creationId xmlns:a16="http://schemas.microsoft.com/office/drawing/2014/main" id="{161303D1-A3FC-4749-B3FB-573E2CD98B5D}"/>
                </a:ext>
              </a:extLst>
            </p:cNvPr>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9" name="Shape 530">
              <a:extLst>
                <a:ext uri="{FF2B5EF4-FFF2-40B4-BE49-F238E27FC236}">
                  <a16:creationId xmlns:a16="http://schemas.microsoft.com/office/drawing/2014/main" id="{115FDDEE-AAA4-47D0-B9FD-201D8B66DBFB}"/>
                </a:ext>
              </a:extLst>
            </p:cNvPr>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0" name="Shape 531">
              <a:extLst>
                <a:ext uri="{FF2B5EF4-FFF2-40B4-BE49-F238E27FC236}">
                  <a16:creationId xmlns:a16="http://schemas.microsoft.com/office/drawing/2014/main" id="{FC66D00A-6E72-4FC6-8CCF-3F5F76F53EF0}"/>
                </a:ext>
              </a:extLst>
            </p:cNvPr>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Tree>
    <p:extLst>
      <p:ext uri="{BB962C8B-B14F-4D97-AF65-F5344CB8AC3E}">
        <p14:creationId xmlns:p14="http://schemas.microsoft.com/office/powerpoint/2010/main" val="247972998"/>
      </p:ext>
    </p:extLst>
  </p:cSld>
  <p:clrMapOvr>
    <a:masterClrMapping/>
  </p:clrMapOvr>
  <p:transition spd="slow">
    <p:push dir="u"/>
  </p:transition>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9" name="Picture 8">
            <a:extLst>
              <a:ext uri="{FF2B5EF4-FFF2-40B4-BE49-F238E27FC236}">
                <a16:creationId xmlns:a16="http://schemas.microsoft.com/office/drawing/2014/main" id="{79232C0B-FB0F-4E1F-8FC7-F741DDA08CC6}"/>
              </a:ext>
            </a:extLst>
          </p:cNvPr>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0" y="0"/>
            <a:ext cx="12192000" cy="6857999"/>
          </a:xfrm>
          <a:prstGeom prst="rect">
            <a:avLst/>
          </a:prstGeom>
        </p:spPr>
      </p:pic>
      <p:sp>
        <p:nvSpPr>
          <p:cNvPr id="6" name="Round Same Side Corner Rectangle 5"/>
          <p:cNvSpPr/>
          <p:nvPr/>
        </p:nvSpPr>
        <p:spPr>
          <a:xfrm rot="5400000">
            <a:off x="9399639" y="-464575"/>
            <a:ext cx="2035277" cy="3549445"/>
          </a:xfrm>
          <a:prstGeom prst="round2SameRect">
            <a:avLst>
              <a:gd name="adj1" fmla="val 0"/>
              <a:gd name="adj2" fmla="val 11700"/>
            </a:avLst>
          </a:prstGeom>
          <a:solidFill>
            <a:srgbClr val="1AB49C">
              <a:alpha val="69000"/>
            </a:srgbClr>
          </a:solidFill>
          <a:ln>
            <a:noFill/>
          </a:ln>
          <a:effectLst>
            <a:outerShdw blurRad="50800" dist="38100" dir="8100000" algn="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 name="Title 1">
            <a:extLst>
              <a:ext uri="{FF2B5EF4-FFF2-40B4-BE49-F238E27FC236}">
                <a16:creationId xmlns:a16="http://schemas.microsoft.com/office/drawing/2014/main" id="{9C98CEC8-2E60-4064-BDD4-9E2DF1BC342E}"/>
              </a:ext>
            </a:extLst>
          </p:cNvPr>
          <p:cNvSpPr txBox="1">
            <a:spLocks/>
          </p:cNvSpPr>
          <p:nvPr/>
        </p:nvSpPr>
        <p:spPr>
          <a:xfrm>
            <a:off x="8944895" y="557822"/>
            <a:ext cx="3277881" cy="1804545"/>
          </a:xfrm>
          <a:prstGeom prst="rect">
            <a:avLst/>
          </a:prstGeom>
        </p:spPr>
        <p:txBody>
          <a:bodyPr>
            <a:normAutofit fontScale="975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nSpc>
                <a:spcPts val="2800"/>
              </a:lnSpc>
            </a:pPr>
            <a:r>
              <a:rPr lang="en-US" sz="3300" dirty="0">
                <a:solidFill>
                  <a:schemeClr val="bg1"/>
                </a:solidFill>
                <a:effectLst>
                  <a:outerShdw blurRad="38100" dist="38100" dir="2700000" algn="tl">
                    <a:srgbClr val="000000">
                      <a:alpha val="43137"/>
                    </a:srgbClr>
                  </a:outerShdw>
                </a:effectLst>
                <a:latin typeface="Roboto Medium" panose="02000000000000000000" pitchFamily="2" charset="0"/>
                <a:ea typeface="Roboto Medium" panose="02000000000000000000" pitchFamily="2" charset="0"/>
              </a:rPr>
              <a:t>BIG PICTURE CREATES BIG IMPACT</a:t>
            </a:r>
            <a:br>
              <a:rPr lang="en-US" sz="2400" dirty="0">
                <a:solidFill>
                  <a:schemeClr val="bg1"/>
                </a:solidFill>
                <a:effectLst>
                  <a:outerShdw blurRad="38100" dist="38100" dir="2700000" algn="tl">
                    <a:srgbClr val="000000">
                      <a:alpha val="43137"/>
                    </a:srgbClr>
                  </a:outerShdw>
                </a:effectLst>
                <a:latin typeface="Roboto Medium" panose="02000000000000000000" pitchFamily="2" charset="0"/>
                <a:ea typeface="Roboto Medium" panose="02000000000000000000" pitchFamily="2" charset="0"/>
              </a:rPr>
            </a:br>
            <a:r>
              <a:rPr lang="en-US" sz="1400" dirty="0">
                <a:solidFill>
                  <a:schemeClr val="bg1"/>
                </a:solidFill>
                <a:effectLst>
                  <a:outerShdw blurRad="38100" dist="38100" dir="2700000" algn="tl">
                    <a:srgbClr val="000000">
                      <a:alpha val="43137"/>
                    </a:srgbClr>
                  </a:outerShdw>
                </a:effectLst>
                <a:latin typeface="Roboto Medium" panose="02000000000000000000" pitchFamily="2" charset="0"/>
                <a:ea typeface="Roboto Medium" panose="02000000000000000000" pitchFamily="2" charset="0"/>
              </a:rPr>
              <a:t>A Picture Is Worth A Thousand Words</a:t>
            </a:r>
          </a:p>
        </p:txBody>
      </p:sp>
      <p:sp>
        <p:nvSpPr>
          <p:cNvPr id="4" name="Rectangle 3"/>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3302808160"/>
      </p:ext>
    </p:extLst>
  </p:cSld>
  <p:clrMapOvr>
    <a:masterClrMapping/>
  </p:clrMapOvr>
  <p:transition spd="slow">
    <p:push dir="u"/>
  </p:transition>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1957E58B-004F-4F78-8D2D-7B31C1DE0287}"/>
              </a:ext>
            </a:extLst>
          </p:cNvPr>
          <p:cNvSpPr txBox="1">
            <a:spLocks/>
          </p:cNvSpPr>
          <p:nvPr/>
        </p:nvSpPr>
        <p:spPr>
          <a:xfrm>
            <a:off x="3142628" y="398639"/>
            <a:ext cx="5924829" cy="1244635"/>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solidFill>
                  <a:schemeClr val="bg1"/>
                </a:solidFill>
                <a:latin typeface="Roboto Medium" panose="02000000000000000000" pitchFamily="2" charset="0"/>
                <a:ea typeface="Roboto Medium" panose="02000000000000000000" pitchFamily="2" charset="0"/>
              </a:rPr>
              <a:t>USE CHARTS TO EXPLAIN YOUR </a:t>
            </a:r>
            <a:r>
              <a:rPr lang="en" sz="3600" b="1" dirty="0">
                <a:solidFill>
                  <a:srgbClr val="3F3F41"/>
                </a:solidFill>
                <a:latin typeface="Roboto Medium" panose="02000000000000000000" pitchFamily="2" charset="0"/>
                <a:ea typeface="Roboto Medium" panose="02000000000000000000" pitchFamily="2" charset="0"/>
              </a:rPr>
              <a:t>IDEAS</a:t>
            </a:r>
          </a:p>
        </p:txBody>
      </p:sp>
      <p:graphicFrame>
        <p:nvGraphicFramePr>
          <p:cNvPr id="6" name="Chart 5">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1090955950"/>
              </p:ext>
            </p:extLst>
          </p:nvPr>
        </p:nvGraphicFramePr>
        <p:xfrm>
          <a:off x="572853" y="1515466"/>
          <a:ext cx="5532189" cy="3892767"/>
        </p:xfrm>
        <a:graphic>
          <a:graphicData uri="http://schemas.openxmlformats.org/drawingml/2006/chart">
            <c:chart xmlns:c="http://schemas.openxmlformats.org/drawingml/2006/chart" xmlns:r="http://schemas.openxmlformats.org/officeDocument/2006/relationships" r:id="rId2"/>
          </a:graphicData>
        </a:graphic>
      </p:graphicFrame>
      <p:sp>
        <p:nvSpPr>
          <p:cNvPr id="4" name="Rectangle 3"/>
          <p:cNvSpPr/>
          <p:nvPr/>
        </p:nvSpPr>
        <p:spPr>
          <a:xfrm rot="5400000">
            <a:off x="11692023" y="556334"/>
            <a:ext cx="1369286" cy="307777"/>
          </a:xfrm>
          <a:prstGeom prst="rect">
            <a:avLst/>
          </a:prstGeom>
        </p:spPr>
        <p:txBody>
          <a:bodyPr wrap="none">
            <a:spAutoFit/>
          </a:bodyPr>
          <a:lstStyle/>
          <a:p>
            <a:r>
              <a:rPr lang="en-US" sz="1400" dirty="0"/>
              <a:t>Slidehood.com</a:t>
            </a:r>
          </a:p>
        </p:txBody>
      </p:sp>
      <p:graphicFrame>
        <p:nvGraphicFramePr>
          <p:cNvPr id="5" name="Chart 4">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798094726"/>
              </p:ext>
            </p:extLst>
          </p:nvPr>
        </p:nvGraphicFramePr>
        <p:xfrm>
          <a:off x="6919607" y="2054939"/>
          <a:ext cx="5272393" cy="3658094"/>
        </p:xfrm>
        <a:graphic>
          <a:graphicData uri="http://schemas.openxmlformats.org/drawingml/2006/chart">
            <c:chart xmlns:c="http://schemas.openxmlformats.org/drawingml/2006/chart" xmlns:r="http://schemas.openxmlformats.org/officeDocument/2006/relationships" r:id="rId3"/>
          </a:graphicData>
        </a:graphic>
      </p:graphicFrame>
    </p:spTree>
    <p:extLst>
      <p:ext uri="{BB962C8B-B14F-4D97-AF65-F5344CB8AC3E}">
        <p14:creationId xmlns:p14="http://schemas.microsoft.com/office/powerpoint/2010/main" val="3270132726"/>
      </p:ext>
    </p:extLst>
  </p:cSld>
  <p:clrMapOvr>
    <a:masterClrMapping/>
  </p:clrMapOvr>
  <p:transition spd="slow">
    <p:push dir="u"/>
  </p:transition>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F8C70935-AD9C-4BB7-845D-9E158701D0E2}"/>
              </a:ext>
            </a:extLst>
          </p:cNvPr>
          <p:cNvSpPr txBox="1">
            <a:spLocks/>
          </p:cNvSpPr>
          <p:nvPr/>
        </p:nvSpPr>
        <p:spPr>
          <a:xfrm>
            <a:off x="3502635" y="471950"/>
            <a:ext cx="5186731" cy="1204992"/>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solidFill>
                  <a:srgbClr val="3F3F41"/>
                </a:solidFill>
                <a:latin typeface="Roboto Medium" panose="02000000000000000000" pitchFamily="2" charset="0"/>
                <a:ea typeface="Roboto Medium" panose="02000000000000000000" pitchFamily="2" charset="0"/>
              </a:rPr>
              <a:t>USE </a:t>
            </a:r>
            <a:r>
              <a:rPr lang="en-US" sz="3600" dirty="0">
                <a:solidFill>
                  <a:srgbClr val="3F3F41"/>
                </a:solidFill>
                <a:latin typeface="Roboto Medium" panose="02000000000000000000" pitchFamily="2" charset="0"/>
                <a:ea typeface="Roboto Medium" panose="02000000000000000000" pitchFamily="2" charset="0"/>
              </a:rPr>
              <a:t>TABLES</a:t>
            </a:r>
            <a:r>
              <a:rPr lang="en" sz="3600" dirty="0">
                <a:solidFill>
                  <a:srgbClr val="3F3F41"/>
                </a:solidFill>
                <a:latin typeface="Roboto Medium" panose="02000000000000000000" pitchFamily="2" charset="0"/>
                <a:ea typeface="Roboto Medium" panose="02000000000000000000" pitchFamily="2" charset="0"/>
              </a:rPr>
              <a:t> TO EXPLAIN YOUR </a:t>
            </a:r>
            <a:r>
              <a:rPr lang="en-US" sz="3600" b="1" dirty="0">
                <a:solidFill>
                  <a:srgbClr val="1AB49C"/>
                </a:solidFill>
                <a:latin typeface="Roboto Medium" panose="02000000000000000000" pitchFamily="2" charset="0"/>
                <a:ea typeface="Roboto Medium" panose="02000000000000000000" pitchFamily="2" charset="0"/>
              </a:rPr>
              <a:t>DATA</a:t>
            </a:r>
            <a:endParaRPr lang="en" sz="3600" b="1" dirty="0">
              <a:solidFill>
                <a:srgbClr val="1AB49C"/>
              </a:solidFill>
              <a:latin typeface="Roboto Medium" panose="02000000000000000000" pitchFamily="2" charset="0"/>
              <a:ea typeface="Roboto Medium" panose="02000000000000000000" pitchFamily="2" charset="0"/>
            </a:endParaRPr>
          </a:p>
        </p:txBody>
      </p:sp>
      <p:graphicFrame>
        <p:nvGraphicFramePr>
          <p:cNvPr id="4" name="Table 3">
            <a:extLst>
              <a:ext uri="{FF2B5EF4-FFF2-40B4-BE49-F238E27FC236}">
                <a16:creationId xmlns:a16="http://schemas.microsoft.com/office/drawing/2014/main" id="{C156B53D-A384-4A77-8FD9-F1AF20D14BC6}"/>
              </a:ext>
            </a:extLst>
          </p:cNvPr>
          <p:cNvGraphicFramePr>
            <a:graphicFrameLocks noGrp="1"/>
          </p:cNvGraphicFramePr>
          <p:nvPr>
            <p:extLst>
              <p:ext uri="{D42A27DB-BD31-4B8C-83A1-F6EECF244321}">
                <p14:modId xmlns:p14="http://schemas.microsoft.com/office/powerpoint/2010/main" val="4278561544"/>
              </p:ext>
            </p:extLst>
          </p:nvPr>
        </p:nvGraphicFramePr>
        <p:xfrm>
          <a:off x="1635321" y="1924050"/>
          <a:ext cx="8921359" cy="4114803"/>
        </p:xfrm>
        <a:graphic>
          <a:graphicData uri="http://schemas.openxmlformats.org/drawingml/2006/table">
            <a:tbl>
              <a:tblPr firstRow="1" firstCol="1" bandRow="1">
                <a:effectLst>
                  <a:outerShdw blurRad="63500" sx="102000" sy="102000" algn="ctr" rotWithShape="0">
                    <a:prstClr val="black">
                      <a:alpha val="40000"/>
                    </a:prstClr>
                  </a:outerShdw>
                </a:effectLst>
                <a:tableStyleId>{5C22544A-7EE6-4342-B048-85BDC9FD1C3A}</a:tableStyleId>
              </a:tblPr>
              <a:tblGrid>
                <a:gridCol w="1178604">
                  <a:extLst>
                    <a:ext uri="{9D8B030D-6E8A-4147-A177-3AD203B41FA5}">
                      <a16:colId xmlns:a16="http://schemas.microsoft.com/office/drawing/2014/main" val="4287316403"/>
                    </a:ext>
                  </a:extLst>
                </a:gridCol>
                <a:gridCol w="3282075">
                  <a:extLst>
                    <a:ext uri="{9D8B030D-6E8A-4147-A177-3AD203B41FA5}">
                      <a16:colId xmlns:a16="http://schemas.microsoft.com/office/drawing/2014/main" val="1902235641"/>
                    </a:ext>
                  </a:extLst>
                </a:gridCol>
                <a:gridCol w="2230340">
                  <a:extLst>
                    <a:ext uri="{9D8B030D-6E8A-4147-A177-3AD203B41FA5}">
                      <a16:colId xmlns:a16="http://schemas.microsoft.com/office/drawing/2014/main" val="3162900589"/>
                    </a:ext>
                  </a:extLst>
                </a:gridCol>
                <a:gridCol w="2230340">
                  <a:extLst>
                    <a:ext uri="{9D8B030D-6E8A-4147-A177-3AD203B41FA5}">
                      <a16:colId xmlns:a16="http://schemas.microsoft.com/office/drawing/2014/main" val="2921416807"/>
                    </a:ext>
                  </a:extLst>
                </a:gridCol>
              </a:tblGrid>
              <a:tr h="382137">
                <a:tc>
                  <a:txBody>
                    <a:bodyPr/>
                    <a:lstStyle/>
                    <a:p>
                      <a:pPr algn="ctr"/>
                      <a:r>
                        <a:rPr lang="en-US" sz="1600" dirty="0"/>
                        <a:t>S.NO</a:t>
                      </a:r>
                    </a:p>
                  </a:txBody>
                  <a:tcPr marL="83507" marR="83507" marT="41754" marB="4175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1AB49C"/>
                    </a:solidFill>
                  </a:tcPr>
                </a:tc>
                <a:tc>
                  <a:txBody>
                    <a:bodyPr/>
                    <a:lstStyle/>
                    <a:p>
                      <a:pPr algn="ctr"/>
                      <a:r>
                        <a:rPr lang="en-US" sz="1600" dirty="0"/>
                        <a:t>DATA</a:t>
                      </a:r>
                    </a:p>
                  </a:txBody>
                  <a:tcPr marL="83507" marR="83507" marT="41754" marB="4175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1AB49C"/>
                    </a:solidFill>
                  </a:tcPr>
                </a:tc>
                <a:tc>
                  <a:txBody>
                    <a:bodyPr/>
                    <a:lstStyle/>
                    <a:p>
                      <a:pPr algn="ctr"/>
                      <a:r>
                        <a:rPr lang="en-US" sz="1600" dirty="0"/>
                        <a:t>MORE DATA</a:t>
                      </a:r>
                    </a:p>
                  </a:txBody>
                  <a:tcPr marL="83507" marR="83507" marT="41754" marB="4175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1AB49C"/>
                    </a:solidFill>
                  </a:tcPr>
                </a:tc>
                <a:tc>
                  <a:txBody>
                    <a:bodyPr/>
                    <a:lstStyle/>
                    <a:p>
                      <a:pPr algn="ctr"/>
                      <a:r>
                        <a:rPr lang="en-US" sz="1600" dirty="0"/>
                        <a:t>LOTS OF DATA</a:t>
                      </a:r>
                    </a:p>
                  </a:txBody>
                  <a:tcPr marL="83507" marR="83507" marT="41754" marB="4175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1AB49C"/>
                    </a:solidFill>
                  </a:tcPr>
                </a:tc>
                <a:extLst>
                  <a:ext uri="{0D108BD9-81ED-4DB2-BD59-A6C34878D82A}">
                    <a16:rowId xmlns:a16="http://schemas.microsoft.com/office/drawing/2014/main" val="3132156098"/>
                  </a:ext>
                </a:extLst>
              </a:tr>
              <a:tr h="533238">
                <a:tc>
                  <a:txBody>
                    <a:bodyPr/>
                    <a:lstStyle/>
                    <a:p>
                      <a:endParaRPr lang="en-US" sz="1600" dirty="0"/>
                    </a:p>
                  </a:txBody>
                  <a:tcPr marL="83507" marR="83507" marT="41754" marB="4175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1AB49C"/>
                    </a:solidFill>
                  </a:tcPr>
                </a:tc>
                <a:tc>
                  <a:txBody>
                    <a:bodyPr/>
                    <a:lstStyle/>
                    <a:p>
                      <a:endParaRPr lang="en-US" sz="1600" dirty="0"/>
                    </a:p>
                  </a:txBody>
                  <a:tcPr marL="83507" marR="83507" marT="41754" marB="4175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600"/>
                    </a:p>
                  </a:txBody>
                  <a:tcPr marL="83507" marR="83507" marT="41754" marB="4175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600" dirty="0"/>
                    </a:p>
                  </a:txBody>
                  <a:tcPr marL="83507" marR="83507" marT="41754" marB="4175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extLst>
                  <a:ext uri="{0D108BD9-81ED-4DB2-BD59-A6C34878D82A}">
                    <a16:rowId xmlns:a16="http://schemas.microsoft.com/office/drawing/2014/main" val="1140749153"/>
                  </a:ext>
                </a:extLst>
              </a:tr>
              <a:tr h="533238">
                <a:tc>
                  <a:txBody>
                    <a:bodyPr/>
                    <a:lstStyle/>
                    <a:p>
                      <a:endParaRPr lang="en-US" sz="1600" dirty="0"/>
                    </a:p>
                  </a:txBody>
                  <a:tcPr marL="83507" marR="83507" marT="41754" marB="4175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1AB49C"/>
                    </a:solidFill>
                  </a:tcPr>
                </a:tc>
                <a:tc>
                  <a:txBody>
                    <a:bodyPr/>
                    <a:lstStyle/>
                    <a:p>
                      <a:endParaRPr lang="en-US" sz="1600" dirty="0"/>
                    </a:p>
                  </a:txBody>
                  <a:tcPr marL="83507" marR="83507" marT="41754" marB="4175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94F0E1"/>
                    </a:solidFill>
                  </a:tcPr>
                </a:tc>
                <a:tc>
                  <a:txBody>
                    <a:bodyPr/>
                    <a:lstStyle/>
                    <a:p>
                      <a:endParaRPr lang="en-US" sz="1600" dirty="0"/>
                    </a:p>
                  </a:txBody>
                  <a:tcPr marL="83507" marR="83507" marT="41754" marB="4175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94F0E1"/>
                    </a:solidFill>
                  </a:tcPr>
                </a:tc>
                <a:tc>
                  <a:txBody>
                    <a:bodyPr/>
                    <a:lstStyle/>
                    <a:p>
                      <a:endParaRPr lang="en-US" sz="1600" dirty="0"/>
                    </a:p>
                  </a:txBody>
                  <a:tcPr marL="83507" marR="83507" marT="41754" marB="4175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94F0E1"/>
                    </a:solidFill>
                  </a:tcPr>
                </a:tc>
                <a:extLst>
                  <a:ext uri="{0D108BD9-81ED-4DB2-BD59-A6C34878D82A}">
                    <a16:rowId xmlns:a16="http://schemas.microsoft.com/office/drawing/2014/main" val="2813096950"/>
                  </a:ext>
                </a:extLst>
              </a:tr>
              <a:tr h="533238">
                <a:tc>
                  <a:txBody>
                    <a:bodyPr/>
                    <a:lstStyle/>
                    <a:p>
                      <a:endParaRPr lang="en-US" sz="1600" dirty="0"/>
                    </a:p>
                  </a:txBody>
                  <a:tcPr marL="83507" marR="83507" marT="41754" marB="4175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1AB49C"/>
                    </a:solidFill>
                  </a:tcPr>
                </a:tc>
                <a:tc>
                  <a:txBody>
                    <a:bodyPr/>
                    <a:lstStyle/>
                    <a:p>
                      <a:endParaRPr lang="en-US" sz="1600" dirty="0"/>
                    </a:p>
                  </a:txBody>
                  <a:tcPr marL="83507" marR="83507" marT="41754" marB="4175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600" dirty="0"/>
                    </a:p>
                  </a:txBody>
                  <a:tcPr marL="83507" marR="83507" marT="41754" marB="4175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600" dirty="0"/>
                    </a:p>
                  </a:txBody>
                  <a:tcPr marL="83507" marR="83507" marT="41754" marB="4175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extLst>
                  <a:ext uri="{0D108BD9-81ED-4DB2-BD59-A6C34878D82A}">
                    <a16:rowId xmlns:a16="http://schemas.microsoft.com/office/drawing/2014/main" val="3324557131"/>
                  </a:ext>
                </a:extLst>
              </a:tr>
              <a:tr h="533238">
                <a:tc>
                  <a:txBody>
                    <a:bodyPr/>
                    <a:lstStyle/>
                    <a:p>
                      <a:endParaRPr lang="en-US" sz="1600" dirty="0"/>
                    </a:p>
                  </a:txBody>
                  <a:tcPr marL="83507" marR="83507" marT="41754" marB="4175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1AB49C"/>
                    </a:solidFill>
                  </a:tcPr>
                </a:tc>
                <a:tc>
                  <a:txBody>
                    <a:bodyPr/>
                    <a:lstStyle/>
                    <a:p>
                      <a:endParaRPr lang="en-US" sz="1600" dirty="0"/>
                    </a:p>
                  </a:txBody>
                  <a:tcPr marL="83507" marR="83507" marT="41754" marB="4175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94F0E1"/>
                    </a:solidFill>
                  </a:tcPr>
                </a:tc>
                <a:tc>
                  <a:txBody>
                    <a:bodyPr/>
                    <a:lstStyle/>
                    <a:p>
                      <a:endParaRPr lang="en-US" sz="1600" dirty="0"/>
                    </a:p>
                  </a:txBody>
                  <a:tcPr marL="83507" marR="83507" marT="41754" marB="4175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94F0E1"/>
                    </a:solidFill>
                  </a:tcPr>
                </a:tc>
                <a:tc>
                  <a:txBody>
                    <a:bodyPr/>
                    <a:lstStyle/>
                    <a:p>
                      <a:endParaRPr lang="en-US" sz="1600" dirty="0"/>
                    </a:p>
                  </a:txBody>
                  <a:tcPr marL="83507" marR="83507" marT="41754" marB="4175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94F0E1"/>
                    </a:solidFill>
                  </a:tcPr>
                </a:tc>
                <a:extLst>
                  <a:ext uri="{0D108BD9-81ED-4DB2-BD59-A6C34878D82A}">
                    <a16:rowId xmlns:a16="http://schemas.microsoft.com/office/drawing/2014/main" val="1120665361"/>
                  </a:ext>
                </a:extLst>
              </a:tr>
              <a:tr h="533238">
                <a:tc>
                  <a:txBody>
                    <a:bodyPr/>
                    <a:lstStyle/>
                    <a:p>
                      <a:endParaRPr lang="en-US" sz="1600" dirty="0"/>
                    </a:p>
                  </a:txBody>
                  <a:tcPr marL="83507" marR="83507" marT="41754" marB="4175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1AB49C"/>
                    </a:solidFill>
                  </a:tcPr>
                </a:tc>
                <a:tc>
                  <a:txBody>
                    <a:bodyPr/>
                    <a:lstStyle/>
                    <a:p>
                      <a:endParaRPr lang="en-US" sz="1600" dirty="0"/>
                    </a:p>
                  </a:txBody>
                  <a:tcPr marL="83507" marR="83507" marT="41754" marB="4175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600" dirty="0"/>
                    </a:p>
                  </a:txBody>
                  <a:tcPr marL="83507" marR="83507" marT="41754" marB="4175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600" dirty="0"/>
                    </a:p>
                  </a:txBody>
                  <a:tcPr marL="83507" marR="83507" marT="41754" marB="4175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extLst>
                  <a:ext uri="{0D108BD9-81ED-4DB2-BD59-A6C34878D82A}">
                    <a16:rowId xmlns:a16="http://schemas.microsoft.com/office/drawing/2014/main" val="3810860564"/>
                  </a:ext>
                </a:extLst>
              </a:tr>
              <a:tr h="533238">
                <a:tc>
                  <a:txBody>
                    <a:bodyPr/>
                    <a:lstStyle/>
                    <a:p>
                      <a:endParaRPr lang="en-US" sz="1600" dirty="0"/>
                    </a:p>
                  </a:txBody>
                  <a:tcPr marL="83507" marR="83507" marT="41754" marB="4175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1AB49C"/>
                    </a:solidFill>
                  </a:tcPr>
                </a:tc>
                <a:tc>
                  <a:txBody>
                    <a:bodyPr/>
                    <a:lstStyle/>
                    <a:p>
                      <a:endParaRPr lang="en-US" sz="1600" dirty="0"/>
                    </a:p>
                  </a:txBody>
                  <a:tcPr marL="83507" marR="83507" marT="41754" marB="4175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94F0E1"/>
                    </a:solidFill>
                  </a:tcPr>
                </a:tc>
                <a:tc>
                  <a:txBody>
                    <a:bodyPr/>
                    <a:lstStyle/>
                    <a:p>
                      <a:endParaRPr lang="en-US" sz="1600" dirty="0"/>
                    </a:p>
                  </a:txBody>
                  <a:tcPr marL="83507" marR="83507" marT="41754" marB="4175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94F0E1"/>
                    </a:solidFill>
                  </a:tcPr>
                </a:tc>
                <a:tc>
                  <a:txBody>
                    <a:bodyPr/>
                    <a:lstStyle/>
                    <a:p>
                      <a:endParaRPr lang="en-US" sz="1600" dirty="0"/>
                    </a:p>
                  </a:txBody>
                  <a:tcPr marL="83507" marR="83507" marT="41754" marB="4175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94F0E1"/>
                    </a:solidFill>
                  </a:tcPr>
                </a:tc>
                <a:extLst>
                  <a:ext uri="{0D108BD9-81ED-4DB2-BD59-A6C34878D82A}">
                    <a16:rowId xmlns:a16="http://schemas.microsoft.com/office/drawing/2014/main" val="825413436"/>
                  </a:ext>
                </a:extLst>
              </a:tr>
              <a:tr h="533238">
                <a:tc>
                  <a:txBody>
                    <a:bodyPr/>
                    <a:lstStyle/>
                    <a:p>
                      <a:endParaRPr lang="en-US" sz="1600" dirty="0"/>
                    </a:p>
                  </a:txBody>
                  <a:tcPr marL="83507" marR="83507" marT="41754" marB="4175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1AB49C"/>
                    </a:solidFill>
                  </a:tcPr>
                </a:tc>
                <a:tc>
                  <a:txBody>
                    <a:bodyPr/>
                    <a:lstStyle/>
                    <a:p>
                      <a:endParaRPr lang="en-US" sz="1600" dirty="0"/>
                    </a:p>
                  </a:txBody>
                  <a:tcPr marL="83507" marR="83507" marT="41754" marB="4175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600" dirty="0"/>
                    </a:p>
                  </a:txBody>
                  <a:tcPr marL="83507" marR="83507" marT="41754" marB="4175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600" dirty="0"/>
                    </a:p>
                  </a:txBody>
                  <a:tcPr marL="83507" marR="83507" marT="41754" marB="4175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extLst>
                  <a:ext uri="{0D108BD9-81ED-4DB2-BD59-A6C34878D82A}">
                    <a16:rowId xmlns:a16="http://schemas.microsoft.com/office/drawing/2014/main" val="1927027449"/>
                  </a:ext>
                </a:extLst>
              </a:tr>
            </a:tbl>
          </a:graphicData>
        </a:graphic>
      </p:graphicFrame>
      <p:sp>
        <p:nvSpPr>
          <p:cNvPr id="5" name="Rectangle 4"/>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409653312"/>
      </p:ext>
    </p:extLst>
  </p:cSld>
  <p:clrMapOvr>
    <a:masterClrMapping/>
  </p:clrMapOvr>
  <p:transition spd="slow">
    <p:push dir="u"/>
  </p:transition>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50">
            <a:extLst>
              <a:ext uri="{FF2B5EF4-FFF2-40B4-BE49-F238E27FC236}">
                <a16:creationId xmlns:a16="http://schemas.microsoft.com/office/drawing/2014/main" id="{42B67C66-11CD-45FD-84F3-6104645770A5}"/>
              </a:ext>
            </a:extLst>
          </p:cNvPr>
          <p:cNvSpPr txBox="1">
            <a:spLocks/>
          </p:cNvSpPr>
          <p:nvPr/>
        </p:nvSpPr>
        <p:spPr>
          <a:xfrm>
            <a:off x="4685473" y="281870"/>
            <a:ext cx="3552600"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solidFill>
                  <a:schemeClr val="bg1"/>
                </a:solidFill>
              </a:rPr>
              <a:t>USE </a:t>
            </a:r>
            <a:r>
              <a:rPr lang="en" sz="3600" b="1" dirty="0">
                <a:solidFill>
                  <a:schemeClr val="bg1"/>
                </a:solidFill>
                <a:effectLst>
                  <a:outerShdw blurRad="38100" dist="38100" dir="2700000" algn="tl">
                    <a:srgbClr val="000000">
                      <a:alpha val="43137"/>
                    </a:srgbClr>
                  </a:outerShdw>
                </a:effectLst>
              </a:rPr>
              <a:t>MAPS</a:t>
            </a:r>
          </a:p>
        </p:txBody>
      </p:sp>
      <p:sp>
        <p:nvSpPr>
          <p:cNvPr id="5" name="Shape 249">
            <a:extLst>
              <a:ext uri="{FF2B5EF4-FFF2-40B4-BE49-F238E27FC236}">
                <a16:creationId xmlns:a16="http://schemas.microsoft.com/office/drawing/2014/main" id="{44357103-9277-4716-AE8A-A83FDDBE1545}"/>
              </a:ext>
            </a:extLst>
          </p:cNvPr>
          <p:cNvSpPr/>
          <p:nvPr/>
        </p:nvSpPr>
        <p:spPr>
          <a:xfrm>
            <a:off x="1517651" y="1496598"/>
            <a:ext cx="9888244" cy="4710970"/>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chemeClr val="bg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6" name="Shape 251">
            <a:extLst>
              <a:ext uri="{FF2B5EF4-FFF2-40B4-BE49-F238E27FC236}">
                <a16:creationId xmlns:a16="http://schemas.microsoft.com/office/drawing/2014/main" id="{FF590FE2-890C-4B6D-BA48-AC143E970EBD}"/>
              </a:ext>
            </a:extLst>
          </p:cNvPr>
          <p:cNvSpPr/>
          <p:nvPr/>
        </p:nvSpPr>
        <p:spPr>
          <a:xfrm>
            <a:off x="2693608" y="2243099"/>
            <a:ext cx="1048503" cy="203627"/>
          </a:xfrm>
          <a:prstGeom prst="wedgeRectCallout">
            <a:avLst>
              <a:gd name="adj1" fmla="val -21428"/>
              <a:gd name="adj2" fmla="val 84287"/>
            </a:avLst>
          </a:prstGeom>
          <a:solidFill>
            <a:srgbClr val="1AB49C"/>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lgn="ctr">
              <a:spcBef>
                <a:spcPts val="0"/>
              </a:spcBef>
              <a:buNone/>
            </a:pPr>
            <a:r>
              <a:rPr lang="en" sz="900" dirty="0">
                <a:solidFill>
                  <a:schemeClr val="bg1"/>
                </a:solidFill>
                <a:ea typeface="Dosis"/>
                <a:cs typeface="Dosis"/>
                <a:sym typeface="Dosis"/>
              </a:rPr>
              <a:t>OUR OFFICE</a:t>
            </a:r>
          </a:p>
        </p:txBody>
      </p:sp>
      <p:sp>
        <p:nvSpPr>
          <p:cNvPr id="7" name="Shape 253">
            <a:extLst>
              <a:ext uri="{FF2B5EF4-FFF2-40B4-BE49-F238E27FC236}">
                <a16:creationId xmlns:a16="http://schemas.microsoft.com/office/drawing/2014/main" id="{945600EC-E3FF-4EFA-8CDA-5B4D7B9A429D}"/>
              </a:ext>
            </a:extLst>
          </p:cNvPr>
          <p:cNvSpPr/>
          <p:nvPr/>
        </p:nvSpPr>
        <p:spPr>
          <a:xfrm rot="8100000">
            <a:off x="2885300" y="2638830"/>
            <a:ext cx="120567" cy="120567"/>
          </a:xfrm>
          <a:prstGeom prst="teardrop">
            <a:avLst>
              <a:gd name="adj" fmla="val 100000"/>
            </a:avLst>
          </a:prstGeom>
          <a:solidFill>
            <a:srgbClr val="1AB49C"/>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solidFill>
                <a:schemeClr val="bg1"/>
              </a:solidFill>
            </a:endParaRPr>
          </a:p>
        </p:txBody>
      </p:sp>
      <p:sp>
        <p:nvSpPr>
          <p:cNvPr id="8" name="Shape 254">
            <a:extLst>
              <a:ext uri="{FF2B5EF4-FFF2-40B4-BE49-F238E27FC236}">
                <a16:creationId xmlns:a16="http://schemas.microsoft.com/office/drawing/2014/main" id="{9F87C5DF-46F4-4008-A41D-C81D5DBC851B}"/>
              </a:ext>
            </a:extLst>
          </p:cNvPr>
          <p:cNvSpPr/>
          <p:nvPr/>
        </p:nvSpPr>
        <p:spPr>
          <a:xfrm rot="8100000">
            <a:off x="3767082" y="4402173"/>
            <a:ext cx="120567" cy="120567"/>
          </a:xfrm>
          <a:prstGeom prst="teardrop">
            <a:avLst>
              <a:gd name="adj" fmla="val 100000"/>
            </a:avLst>
          </a:prstGeom>
          <a:solidFill>
            <a:srgbClr val="1AB49C"/>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solidFill>
                <a:schemeClr val="bg1"/>
              </a:solidFill>
            </a:endParaRPr>
          </a:p>
        </p:txBody>
      </p:sp>
      <p:sp>
        <p:nvSpPr>
          <p:cNvPr id="10" name="Shape 257">
            <a:extLst>
              <a:ext uri="{FF2B5EF4-FFF2-40B4-BE49-F238E27FC236}">
                <a16:creationId xmlns:a16="http://schemas.microsoft.com/office/drawing/2014/main" id="{2C28FC7E-CDB5-4F44-965F-AF78D0FC6729}"/>
              </a:ext>
            </a:extLst>
          </p:cNvPr>
          <p:cNvSpPr/>
          <p:nvPr/>
        </p:nvSpPr>
        <p:spPr>
          <a:xfrm rot="8100000">
            <a:off x="7779276" y="3051815"/>
            <a:ext cx="120567" cy="120567"/>
          </a:xfrm>
          <a:prstGeom prst="teardrop">
            <a:avLst>
              <a:gd name="adj" fmla="val 100000"/>
            </a:avLst>
          </a:prstGeom>
          <a:solidFill>
            <a:srgbClr val="1AB49C"/>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solidFill>
                <a:schemeClr val="bg1"/>
              </a:solidFill>
            </a:endParaRPr>
          </a:p>
        </p:txBody>
      </p:sp>
      <p:sp>
        <p:nvSpPr>
          <p:cNvPr id="9" name="Rectangle 8"/>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785552100"/>
      </p:ext>
    </p:extLst>
  </p:cSld>
  <p:clrMapOvr>
    <a:masterClrMapping/>
  </p:clrMapOvr>
  <p:transition spd="slow">
    <p:push dir="u"/>
  </p:transition>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Group 1">
            <a:extLst>
              <a:ext uri="{FF2B5EF4-FFF2-40B4-BE49-F238E27FC236}">
                <a16:creationId xmlns:a16="http://schemas.microsoft.com/office/drawing/2014/main" id="{E9F8DB90-6071-4119-A4DA-557E13FDB9F5}"/>
              </a:ext>
            </a:extLst>
          </p:cNvPr>
          <p:cNvGrpSpPr/>
          <p:nvPr/>
        </p:nvGrpSpPr>
        <p:grpSpPr>
          <a:xfrm>
            <a:off x="1182851" y="710222"/>
            <a:ext cx="10096679" cy="6052656"/>
            <a:chOff x="1259051" y="520656"/>
            <a:chExt cx="10096679" cy="6052656"/>
          </a:xfrm>
        </p:grpSpPr>
        <p:graphicFrame>
          <p:nvGraphicFramePr>
            <p:cNvPr id="3" name="Diagram 2">
              <a:extLst>
                <a:ext uri="{FF2B5EF4-FFF2-40B4-BE49-F238E27FC236}">
                  <a16:creationId xmlns:a16="http://schemas.microsoft.com/office/drawing/2014/main" id="{DDCC5531-911C-45E8-9C65-5BC8F9D4AA7B}"/>
                </a:ext>
              </a:extLst>
            </p:cNvPr>
            <p:cNvGraphicFramePr/>
            <p:nvPr>
              <p:extLst>
                <p:ext uri="{D42A27DB-BD31-4B8C-83A1-F6EECF244321}">
                  <p14:modId xmlns:p14="http://schemas.microsoft.com/office/powerpoint/2010/main" val="2395600435"/>
                </p:ext>
              </p:extLst>
            </p:nvPr>
          </p:nvGraphicFramePr>
          <p:xfrm>
            <a:off x="1409699" y="520656"/>
            <a:ext cx="9078983" cy="6052656"/>
          </p:xfrm>
          <a:graphic>
            <a:graphicData uri="http://schemas.openxmlformats.org/drawingml/2006/diagram">
              <dgm:relIds xmlns:dgm="http://schemas.openxmlformats.org/drawingml/2006/diagram" xmlns:r="http://schemas.openxmlformats.org/officeDocument/2006/relationships" r:dm="rId2" r:lo="rId3" r:qs="rId4" r:cs="rId5"/>
            </a:graphicData>
          </a:graphic>
        </p:graphicFrame>
        <p:sp>
          <p:nvSpPr>
            <p:cNvPr id="4" name="TextBox 3">
              <a:extLst>
                <a:ext uri="{FF2B5EF4-FFF2-40B4-BE49-F238E27FC236}">
                  <a16:creationId xmlns:a16="http://schemas.microsoft.com/office/drawing/2014/main" id="{F5C68A86-13E1-4DB0-91D9-BEF53FBD6661}"/>
                </a:ext>
              </a:extLst>
            </p:cNvPr>
            <p:cNvSpPr txBox="1"/>
            <p:nvPr/>
          </p:nvSpPr>
          <p:spPr>
            <a:xfrm>
              <a:off x="3329029" y="5070694"/>
              <a:ext cx="2785120" cy="954107"/>
            </a:xfrm>
            <a:prstGeom prst="rect">
              <a:avLst/>
            </a:prstGeom>
            <a:noFill/>
          </p:spPr>
          <p:txBody>
            <a:bodyPr wrap="square" rtlCol="0">
              <a:spAutoFit/>
            </a:bodyPr>
            <a:lstStyle/>
            <a:p>
              <a:pPr algn="ctr"/>
              <a:r>
                <a:rPr lang="en-US" b="1" dirty="0">
                  <a:solidFill>
                    <a:srgbClr val="00B050"/>
                  </a:solidFill>
                  <a:latin typeface="Roboto" pitchFamily="2" charset="0"/>
                  <a:ea typeface="Roboto" pitchFamily="2" charset="0"/>
                  <a:cs typeface="Lato" panose="020F0502020204030203" pitchFamily="34" charset="0"/>
                </a:rPr>
                <a:t>SECOND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5" name="TextBox 4">
              <a:extLst>
                <a:ext uri="{FF2B5EF4-FFF2-40B4-BE49-F238E27FC236}">
                  <a16:creationId xmlns:a16="http://schemas.microsoft.com/office/drawing/2014/main" id="{D64A36C9-9312-4B10-8F0D-566022B67F14}"/>
                </a:ext>
              </a:extLst>
            </p:cNvPr>
            <p:cNvSpPr txBox="1"/>
            <p:nvPr/>
          </p:nvSpPr>
          <p:spPr>
            <a:xfrm>
              <a:off x="6396072" y="5065623"/>
              <a:ext cx="2839886" cy="954107"/>
            </a:xfrm>
            <a:prstGeom prst="rect">
              <a:avLst/>
            </a:prstGeom>
            <a:noFill/>
          </p:spPr>
          <p:txBody>
            <a:bodyPr wrap="square" rtlCol="0">
              <a:spAutoFit/>
            </a:bodyPr>
            <a:lstStyle/>
            <a:p>
              <a:pPr algn="ctr"/>
              <a:r>
                <a:rPr lang="en-US" b="1" dirty="0">
                  <a:solidFill>
                    <a:srgbClr val="FFC000"/>
                  </a:solidFill>
                  <a:latin typeface="Roboto" pitchFamily="2" charset="0"/>
                  <a:ea typeface="Roboto" pitchFamily="2" charset="0"/>
                  <a:cs typeface="Lato" panose="020F0502020204030203" pitchFamily="34" charset="0"/>
                </a:rPr>
                <a:t>THIRD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6" name="TextBox 5">
              <a:extLst>
                <a:ext uri="{FF2B5EF4-FFF2-40B4-BE49-F238E27FC236}">
                  <a16:creationId xmlns:a16="http://schemas.microsoft.com/office/drawing/2014/main" id="{8C283A35-D2A7-4F67-897F-C7EE0CD612E1}"/>
                </a:ext>
              </a:extLst>
            </p:cNvPr>
            <p:cNvSpPr txBox="1"/>
            <p:nvPr/>
          </p:nvSpPr>
          <p:spPr>
            <a:xfrm>
              <a:off x="8590742" y="1399082"/>
              <a:ext cx="2764988" cy="954107"/>
            </a:xfrm>
            <a:prstGeom prst="rect">
              <a:avLst/>
            </a:prstGeom>
            <a:noFill/>
          </p:spPr>
          <p:txBody>
            <a:bodyPr wrap="square" rtlCol="0">
              <a:spAutoFit/>
            </a:bodyPr>
            <a:lstStyle/>
            <a:p>
              <a:pPr algn="ctr"/>
              <a:r>
                <a:rPr lang="en-US" b="1" dirty="0">
                  <a:solidFill>
                    <a:srgbClr val="00B050"/>
                  </a:solidFill>
                  <a:latin typeface="Roboto" pitchFamily="2" charset="0"/>
                  <a:ea typeface="Roboto" pitchFamily="2" charset="0"/>
                  <a:cs typeface="Lato" panose="020F0502020204030203" pitchFamily="34" charset="0"/>
                </a:rPr>
                <a:t>FOURTH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7" name="TextBox 6">
              <a:extLst>
                <a:ext uri="{FF2B5EF4-FFF2-40B4-BE49-F238E27FC236}">
                  <a16:creationId xmlns:a16="http://schemas.microsoft.com/office/drawing/2014/main" id="{B733341A-16B6-4465-A801-75C846F40062}"/>
                </a:ext>
              </a:extLst>
            </p:cNvPr>
            <p:cNvSpPr txBox="1"/>
            <p:nvPr/>
          </p:nvSpPr>
          <p:spPr>
            <a:xfrm>
              <a:off x="1259051" y="1464600"/>
              <a:ext cx="2628358" cy="954107"/>
            </a:xfrm>
            <a:prstGeom prst="rect">
              <a:avLst/>
            </a:prstGeom>
            <a:noFill/>
          </p:spPr>
          <p:txBody>
            <a:bodyPr wrap="square" rtlCol="0">
              <a:spAutoFit/>
            </a:bodyPr>
            <a:lstStyle/>
            <a:p>
              <a:pPr algn="ctr"/>
              <a:r>
                <a:rPr lang="en-US" b="1" dirty="0">
                  <a:solidFill>
                    <a:srgbClr val="FFC000"/>
                  </a:solidFill>
                  <a:latin typeface="Roboto" pitchFamily="2" charset="0"/>
                  <a:ea typeface="Roboto" pitchFamily="2" charset="0"/>
                  <a:cs typeface="Lato" panose="020F0502020204030203" pitchFamily="34" charset="0"/>
                </a:rPr>
                <a:t>FIRST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8" name="Rectangle 7">
              <a:extLst>
                <a:ext uri="{FF2B5EF4-FFF2-40B4-BE49-F238E27FC236}">
                  <a16:creationId xmlns:a16="http://schemas.microsoft.com/office/drawing/2014/main" id="{73C5598B-0A1E-4A7F-83BE-3E82FCC1625C}"/>
                </a:ext>
              </a:extLst>
            </p:cNvPr>
            <p:cNvSpPr/>
            <p:nvPr/>
          </p:nvSpPr>
          <p:spPr>
            <a:xfrm>
              <a:off x="4118260" y="656650"/>
              <a:ext cx="4123858" cy="1006045"/>
            </a:xfrm>
            <a:prstGeom prst="rect">
              <a:avLst/>
            </a:prstGeom>
            <a:noFill/>
          </p:spPr>
          <p:txBody>
            <a:bodyPr wrap="square" lIns="91440" tIns="45720" rIns="91440" bIns="45720">
              <a:spAutoFit/>
            </a:bodyPr>
            <a:lstStyle/>
            <a:p>
              <a:pPr algn="ctr">
                <a:lnSpc>
                  <a:spcPts val="3500"/>
                </a:lnSpc>
              </a:pPr>
              <a:r>
                <a:rPr lang="en-US" sz="4000" cap="none" spc="0" dirty="0">
                  <a:ln w="0"/>
                  <a:solidFill>
                    <a:srgbClr val="3F3F41"/>
                  </a:solidFill>
                  <a:latin typeface="Roboto" pitchFamily="2" charset="0"/>
                  <a:ea typeface="Roboto" pitchFamily="2" charset="0"/>
                  <a:cs typeface="Lato" panose="020F0502020204030203" pitchFamily="34" charset="0"/>
                </a:rPr>
                <a:t>OUR PROCESS IS </a:t>
              </a:r>
              <a:r>
                <a:rPr lang="en-US" sz="4000" b="1" cap="none" spc="0" dirty="0">
                  <a:ln w="0"/>
                  <a:solidFill>
                    <a:srgbClr val="1AB49C"/>
                  </a:solidFill>
                  <a:effectLst>
                    <a:outerShdw blurRad="38100" dist="38100" dir="2700000" algn="tl">
                      <a:srgbClr val="000000">
                        <a:alpha val="43137"/>
                      </a:srgbClr>
                    </a:outerShdw>
                  </a:effectLst>
                  <a:latin typeface="Roboto" pitchFamily="2" charset="0"/>
                  <a:ea typeface="Roboto" pitchFamily="2" charset="0"/>
                  <a:cs typeface="Lato" panose="020F0502020204030203" pitchFamily="34" charset="0"/>
                </a:rPr>
                <a:t>SIMPLE</a:t>
              </a:r>
            </a:p>
          </p:txBody>
        </p:sp>
        <p:sp>
          <p:nvSpPr>
            <p:cNvPr id="9" name="Shape 440">
              <a:extLst>
                <a:ext uri="{FF2B5EF4-FFF2-40B4-BE49-F238E27FC236}">
                  <a16:creationId xmlns:a16="http://schemas.microsoft.com/office/drawing/2014/main" id="{AB0EB36C-1447-4A57-B9C0-C444ED279F9A}"/>
                </a:ext>
              </a:extLst>
            </p:cNvPr>
            <p:cNvSpPr/>
            <p:nvPr/>
          </p:nvSpPr>
          <p:spPr>
            <a:xfrm>
              <a:off x="2696127" y="3362650"/>
              <a:ext cx="449743" cy="449716"/>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FFC000"/>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10" name="Shape 503">
              <a:extLst>
                <a:ext uri="{FF2B5EF4-FFF2-40B4-BE49-F238E27FC236}">
                  <a16:creationId xmlns:a16="http://schemas.microsoft.com/office/drawing/2014/main" id="{E7E9DAF5-AB3F-472B-973D-6C8E363B2374}"/>
                </a:ext>
              </a:extLst>
            </p:cNvPr>
            <p:cNvSpPr/>
            <p:nvPr/>
          </p:nvSpPr>
          <p:spPr>
            <a:xfrm>
              <a:off x="4876436" y="3336681"/>
              <a:ext cx="475713" cy="475685"/>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rgbClr val="00B050"/>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11" name="Shape 541">
              <a:extLst>
                <a:ext uri="{FF2B5EF4-FFF2-40B4-BE49-F238E27FC236}">
                  <a16:creationId xmlns:a16="http://schemas.microsoft.com/office/drawing/2014/main" id="{5476448A-12A5-4B12-949E-339672E2B502}"/>
                </a:ext>
              </a:extLst>
            </p:cNvPr>
            <p:cNvGrpSpPr/>
            <p:nvPr/>
          </p:nvGrpSpPr>
          <p:grpSpPr>
            <a:xfrm>
              <a:off x="6995561" y="3301494"/>
              <a:ext cx="471571" cy="446974"/>
              <a:chOff x="5300400" y="3670175"/>
              <a:chExt cx="421300" cy="399325"/>
            </a:xfrm>
            <a:solidFill>
              <a:srgbClr val="FFC000"/>
            </a:solidFill>
            <a:effectLst>
              <a:outerShdw blurRad="50800" dist="38100" algn="l" rotWithShape="0">
                <a:prstClr val="black">
                  <a:alpha val="23000"/>
                </a:prstClr>
              </a:outerShdw>
            </a:effectLst>
          </p:grpSpPr>
          <p:sp>
            <p:nvSpPr>
              <p:cNvPr id="17" name="Shape 542">
                <a:extLst>
                  <a:ext uri="{FF2B5EF4-FFF2-40B4-BE49-F238E27FC236}">
                    <a16:creationId xmlns:a16="http://schemas.microsoft.com/office/drawing/2014/main" id="{E0AC3BA7-66E3-4BB7-A3AC-E91FE981E38D}"/>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543">
                <a:extLst>
                  <a:ext uri="{FF2B5EF4-FFF2-40B4-BE49-F238E27FC236}">
                    <a16:creationId xmlns:a16="http://schemas.microsoft.com/office/drawing/2014/main" id="{CFCD70CB-4AE3-4497-8DDB-4643327AE6D4}"/>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 name="Shape 544">
                <a:extLst>
                  <a:ext uri="{FF2B5EF4-FFF2-40B4-BE49-F238E27FC236}">
                    <a16:creationId xmlns:a16="http://schemas.microsoft.com/office/drawing/2014/main" id="{7B36BDA7-8F9C-458B-A6E8-EDF1A195366A}"/>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 name="Shape 545">
                <a:extLst>
                  <a:ext uri="{FF2B5EF4-FFF2-40B4-BE49-F238E27FC236}">
                    <a16:creationId xmlns:a16="http://schemas.microsoft.com/office/drawing/2014/main" id="{DDE2C45E-3CD0-4191-AED8-9A0E8C20634B}"/>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 name="Shape 546">
                <a:extLst>
                  <a:ext uri="{FF2B5EF4-FFF2-40B4-BE49-F238E27FC236}">
                    <a16:creationId xmlns:a16="http://schemas.microsoft.com/office/drawing/2014/main" id="{FE60D688-38A0-4DA3-A774-FF8F5AFF6650}"/>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 name="Shape 551">
              <a:extLst>
                <a:ext uri="{FF2B5EF4-FFF2-40B4-BE49-F238E27FC236}">
                  <a16:creationId xmlns:a16="http://schemas.microsoft.com/office/drawing/2014/main" id="{AF63652D-FF84-4C5F-9C5D-16006B85C38A}"/>
                </a:ext>
              </a:extLst>
            </p:cNvPr>
            <p:cNvGrpSpPr/>
            <p:nvPr/>
          </p:nvGrpSpPr>
          <p:grpSpPr>
            <a:xfrm>
              <a:off x="9110545" y="3290203"/>
              <a:ext cx="496196" cy="496224"/>
              <a:chOff x="570875" y="4322250"/>
              <a:chExt cx="443300" cy="443325"/>
            </a:xfrm>
            <a:solidFill>
              <a:srgbClr val="00B050"/>
            </a:solidFill>
            <a:effectLst>
              <a:outerShdw blurRad="50800" dist="38100" algn="l" rotWithShape="0">
                <a:prstClr val="black">
                  <a:alpha val="23000"/>
                </a:prstClr>
              </a:outerShdw>
            </a:effectLst>
          </p:grpSpPr>
          <p:sp>
            <p:nvSpPr>
              <p:cNvPr id="13" name="Shape 552">
                <a:extLst>
                  <a:ext uri="{FF2B5EF4-FFF2-40B4-BE49-F238E27FC236}">
                    <a16:creationId xmlns:a16="http://schemas.microsoft.com/office/drawing/2014/main" id="{B68B9C17-CAEF-4D0F-A50A-CFF6E12C08AA}"/>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 name="Shape 553">
                <a:extLst>
                  <a:ext uri="{FF2B5EF4-FFF2-40B4-BE49-F238E27FC236}">
                    <a16:creationId xmlns:a16="http://schemas.microsoft.com/office/drawing/2014/main" id="{D4AAF7E6-F429-4F30-8063-B29B2DC2B812}"/>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 name="Shape 554">
                <a:extLst>
                  <a:ext uri="{FF2B5EF4-FFF2-40B4-BE49-F238E27FC236}">
                    <a16:creationId xmlns:a16="http://schemas.microsoft.com/office/drawing/2014/main" id="{56FAF6FF-517E-40E1-9FF0-6D61684033FE}"/>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555">
                <a:extLst>
                  <a:ext uri="{FF2B5EF4-FFF2-40B4-BE49-F238E27FC236}">
                    <a16:creationId xmlns:a16="http://schemas.microsoft.com/office/drawing/2014/main" id="{371CC105-2AB2-4846-B9CD-502E0882C75B}"/>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sp>
        <p:nvSpPr>
          <p:cNvPr id="22" name="Rectangle 21">
            <a:extLst>
              <a:ext uri="{FF2B5EF4-FFF2-40B4-BE49-F238E27FC236}">
                <a16:creationId xmlns:a16="http://schemas.microsoft.com/office/drawing/2014/main" id="{3A3C7F9B-BCD6-475F-A7BA-F5642C33F908}"/>
              </a:ext>
            </a:extLst>
          </p:cNvPr>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3611314144"/>
      </p:ext>
    </p:extLst>
  </p:cSld>
  <p:clrMapOvr>
    <a:masterClrMapping/>
  </p:clrMapOvr>
  <p:transition spd="slow">
    <p:push dir="u"/>
  </p:transition>
</p:sld>
</file>

<file path=ppt/slides/slide14.xml><?xml version="1.0" encoding="utf-8"?>
<p:sld xmlns:a="http://schemas.openxmlformats.org/drawingml/2006/main" xmlns:r="http://schemas.openxmlformats.org/officeDocument/2006/relationships" xmlns:p="http://schemas.openxmlformats.org/presentationml/2006/main">
  <p:cSld>
    <p:bg>
      <p:bgPr>
        <a:gradFill flip="none" rotWithShape="1">
          <a:gsLst>
            <a:gs pos="100000">
              <a:schemeClr val="bg1">
                <a:lumMod val="88000"/>
              </a:schemeClr>
            </a:gs>
            <a:gs pos="0">
              <a:schemeClr val="bg1"/>
            </a:gs>
          </a:gsLst>
          <a:path path="circle">
            <a:fillToRect l="50000" t="50000" r="50000" b="50000"/>
          </a:path>
          <a:tileRect/>
        </a:gradFill>
        <a:effectLst/>
      </p:bgPr>
    </p:bg>
    <p:spTree>
      <p:nvGrpSpPr>
        <p:cNvPr id="1" name=""/>
        <p:cNvGrpSpPr/>
        <p:nvPr/>
      </p:nvGrpSpPr>
      <p:grpSpPr>
        <a:xfrm>
          <a:off x="0" y="0"/>
          <a:ext cx="0" cy="0"/>
          <a:chOff x="0" y="0"/>
          <a:chExt cx="0" cy="0"/>
        </a:xfrm>
      </p:grpSpPr>
      <p:grpSp>
        <p:nvGrpSpPr>
          <p:cNvPr id="2" name="Group 1"/>
          <p:cNvGrpSpPr/>
          <p:nvPr/>
        </p:nvGrpSpPr>
        <p:grpSpPr>
          <a:xfrm>
            <a:off x="385074" y="238702"/>
            <a:ext cx="11363869" cy="6267080"/>
            <a:chOff x="385074" y="238702"/>
            <a:chExt cx="11363869" cy="6267080"/>
          </a:xfrm>
        </p:grpSpPr>
        <p:grpSp>
          <p:nvGrpSpPr>
            <p:cNvPr id="71" name="Group 70"/>
            <p:cNvGrpSpPr/>
            <p:nvPr/>
          </p:nvGrpSpPr>
          <p:grpSpPr>
            <a:xfrm flipV="1">
              <a:off x="9321744" y="3688815"/>
              <a:ext cx="1524000" cy="1526234"/>
              <a:chOff x="981007" y="1483246"/>
              <a:chExt cx="1524000" cy="1526234"/>
            </a:xfrm>
            <a:solidFill>
              <a:srgbClr val="00B0F0"/>
            </a:solidFill>
          </p:grpSpPr>
          <p:cxnSp>
            <p:nvCxnSpPr>
              <p:cNvPr id="72" name="Straight Connector 71"/>
              <p:cNvCxnSpPr/>
              <p:nvPr/>
            </p:nvCxnSpPr>
            <p:spPr>
              <a:xfrm>
                <a:off x="988263" y="1483246"/>
                <a:ext cx="0" cy="1526234"/>
              </a:xfrm>
              <a:prstGeom prst="line">
                <a:avLst/>
              </a:prstGeom>
              <a:solidFill>
                <a:srgbClr val="42DF9A"/>
              </a:solidFill>
              <a:ln w="28575">
                <a:solidFill>
                  <a:srgbClr val="42DF9A"/>
                </a:solidFill>
              </a:ln>
            </p:spPr>
            <p:style>
              <a:lnRef idx="1">
                <a:schemeClr val="accent1"/>
              </a:lnRef>
              <a:fillRef idx="0">
                <a:schemeClr val="accent1"/>
              </a:fillRef>
              <a:effectRef idx="0">
                <a:schemeClr val="accent1"/>
              </a:effectRef>
              <a:fontRef idx="minor">
                <a:schemeClr val="tx1"/>
              </a:fontRef>
            </p:style>
          </p:cxnSp>
          <p:sp>
            <p:nvSpPr>
              <p:cNvPr id="73" name="Round Same Side Corner Rectangle 72"/>
              <p:cNvSpPr/>
              <p:nvPr/>
            </p:nvSpPr>
            <p:spPr>
              <a:xfrm rot="5400000">
                <a:off x="1584460" y="879793"/>
                <a:ext cx="317094" cy="1524000"/>
              </a:xfrm>
              <a:prstGeom prst="round2SameRect">
                <a:avLst>
                  <a:gd name="adj1" fmla="val 50000"/>
                  <a:gd name="adj2" fmla="val 0"/>
                </a:avLst>
              </a:prstGeom>
              <a:solidFill>
                <a:srgbClr val="42DF9A"/>
              </a:solidFill>
              <a:ln>
                <a:solidFill>
                  <a:srgbClr val="42DF9A"/>
                </a:solid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74" name="Group 73"/>
            <p:cNvGrpSpPr/>
            <p:nvPr/>
          </p:nvGrpSpPr>
          <p:grpSpPr>
            <a:xfrm flipV="1">
              <a:off x="4100623" y="3688815"/>
              <a:ext cx="1524000" cy="1526234"/>
              <a:chOff x="981007" y="1483246"/>
              <a:chExt cx="1524000" cy="1526234"/>
            </a:xfrm>
            <a:solidFill>
              <a:srgbClr val="00B0F0"/>
            </a:solidFill>
          </p:grpSpPr>
          <p:cxnSp>
            <p:nvCxnSpPr>
              <p:cNvPr id="77" name="Straight Connector 76"/>
              <p:cNvCxnSpPr/>
              <p:nvPr/>
            </p:nvCxnSpPr>
            <p:spPr>
              <a:xfrm>
                <a:off x="988263" y="1483246"/>
                <a:ext cx="0" cy="1526234"/>
              </a:xfrm>
              <a:prstGeom prst="line">
                <a:avLst/>
              </a:prstGeom>
              <a:solidFill>
                <a:srgbClr val="3F3F41"/>
              </a:solidFill>
              <a:ln w="28575">
                <a:solidFill>
                  <a:srgbClr val="3F3F41"/>
                </a:solidFill>
              </a:ln>
            </p:spPr>
            <p:style>
              <a:lnRef idx="1">
                <a:schemeClr val="accent1"/>
              </a:lnRef>
              <a:fillRef idx="0">
                <a:schemeClr val="accent1"/>
              </a:fillRef>
              <a:effectRef idx="0">
                <a:schemeClr val="accent1"/>
              </a:effectRef>
              <a:fontRef idx="minor">
                <a:schemeClr val="tx1"/>
              </a:fontRef>
            </p:style>
          </p:cxnSp>
          <p:sp>
            <p:nvSpPr>
              <p:cNvPr id="78" name="Round Same Side Corner Rectangle 77"/>
              <p:cNvSpPr/>
              <p:nvPr/>
            </p:nvSpPr>
            <p:spPr>
              <a:xfrm rot="5400000">
                <a:off x="1584460" y="879793"/>
                <a:ext cx="317094" cy="1524000"/>
              </a:xfrm>
              <a:prstGeom prst="round2SameRect">
                <a:avLst>
                  <a:gd name="adj1" fmla="val 50000"/>
                  <a:gd name="adj2" fmla="val 0"/>
                </a:avLst>
              </a:prstGeom>
              <a:solidFill>
                <a:srgbClr val="3F3F41"/>
              </a:solidFill>
              <a:ln>
                <a:solidFill>
                  <a:srgbClr val="3F3F41"/>
                </a:solid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79" name="Group 78"/>
            <p:cNvGrpSpPr/>
            <p:nvPr/>
          </p:nvGrpSpPr>
          <p:grpSpPr>
            <a:xfrm>
              <a:off x="6739749" y="2407308"/>
              <a:ext cx="1524000" cy="1526234"/>
              <a:chOff x="981007" y="1483246"/>
              <a:chExt cx="1524000" cy="1526234"/>
            </a:xfrm>
            <a:solidFill>
              <a:srgbClr val="FFC000"/>
            </a:solidFill>
          </p:grpSpPr>
          <p:cxnSp>
            <p:nvCxnSpPr>
              <p:cNvPr id="80" name="Straight Connector 79"/>
              <p:cNvCxnSpPr/>
              <p:nvPr/>
            </p:nvCxnSpPr>
            <p:spPr>
              <a:xfrm>
                <a:off x="988263" y="1483246"/>
                <a:ext cx="0" cy="1526234"/>
              </a:xfrm>
              <a:prstGeom prst="line">
                <a:avLst/>
              </a:prstGeom>
              <a:grpFill/>
              <a:ln w="28575">
                <a:solidFill>
                  <a:srgbClr val="FFC000"/>
                </a:solidFill>
              </a:ln>
            </p:spPr>
            <p:style>
              <a:lnRef idx="1">
                <a:schemeClr val="accent1"/>
              </a:lnRef>
              <a:fillRef idx="0">
                <a:schemeClr val="accent1"/>
              </a:fillRef>
              <a:effectRef idx="0">
                <a:schemeClr val="accent1"/>
              </a:effectRef>
              <a:fontRef idx="minor">
                <a:schemeClr val="tx1"/>
              </a:fontRef>
            </p:style>
          </p:cxnSp>
          <p:sp>
            <p:nvSpPr>
              <p:cNvPr id="81" name="Round Same Side Corner Rectangle 80"/>
              <p:cNvSpPr/>
              <p:nvPr/>
            </p:nvSpPr>
            <p:spPr>
              <a:xfrm rot="5400000">
                <a:off x="1584460" y="879793"/>
                <a:ext cx="317094" cy="1524000"/>
              </a:xfrm>
              <a:prstGeom prst="round2SameRect">
                <a:avLst>
                  <a:gd name="adj1" fmla="val 50000"/>
                  <a:gd name="adj2" fmla="val 0"/>
                </a:avLst>
              </a:prstGeom>
              <a:grpFill/>
              <a:ln>
                <a:solidFill>
                  <a:srgbClr val="FFC000"/>
                </a:solid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82" name="Group 81"/>
            <p:cNvGrpSpPr/>
            <p:nvPr/>
          </p:nvGrpSpPr>
          <p:grpSpPr>
            <a:xfrm>
              <a:off x="1090031" y="2407308"/>
              <a:ext cx="1524000" cy="1526234"/>
              <a:chOff x="981007" y="1483246"/>
              <a:chExt cx="1524000" cy="1526234"/>
            </a:xfrm>
          </p:grpSpPr>
          <p:cxnSp>
            <p:nvCxnSpPr>
              <p:cNvPr id="83" name="Straight Connector 82"/>
              <p:cNvCxnSpPr/>
              <p:nvPr/>
            </p:nvCxnSpPr>
            <p:spPr>
              <a:xfrm>
                <a:off x="988263" y="1483246"/>
                <a:ext cx="0" cy="1526234"/>
              </a:xfrm>
              <a:prstGeom prst="line">
                <a:avLst/>
              </a:prstGeom>
              <a:solidFill>
                <a:srgbClr val="1AB49C"/>
              </a:solidFill>
              <a:ln w="28575">
                <a:solidFill>
                  <a:srgbClr val="1AB49C"/>
                </a:solidFill>
              </a:ln>
            </p:spPr>
            <p:style>
              <a:lnRef idx="1">
                <a:schemeClr val="accent1"/>
              </a:lnRef>
              <a:fillRef idx="0">
                <a:schemeClr val="accent1"/>
              </a:fillRef>
              <a:effectRef idx="0">
                <a:schemeClr val="accent1"/>
              </a:effectRef>
              <a:fontRef idx="minor">
                <a:schemeClr val="tx1"/>
              </a:fontRef>
            </p:style>
          </p:cxnSp>
          <p:sp>
            <p:nvSpPr>
              <p:cNvPr id="84" name="Round Same Side Corner Rectangle 83"/>
              <p:cNvSpPr/>
              <p:nvPr/>
            </p:nvSpPr>
            <p:spPr>
              <a:xfrm rot="5400000">
                <a:off x="1584460" y="879793"/>
                <a:ext cx="317094" cy="1524000"/>
              </a:xfrm>
              <a:prstGeom prst="round2SameRect">
                <a:avLst>
                  <a:gd name="adj1" fmla="val 50000"/>
                  <a:gd name="adj2" fmla="val 0"/>
                </a:avLst>
              </a:prstGeom>
              <a:solidFill>
                <a:srgbClr val="1AB49C"/>
              </a:solidFill>
              <a:ln>
                <a:solidFill>
                  <a:srgbClr val="1AB49C"/>
                </a:solid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85" name="Group 84"/>
            <p:cNvGrpSpPr/>
            <p:nvPr/>
          </p:nvGrpSpPr>
          <p:grpSpPr>
            <a:xfrm>
              <a:off x="385074" y="3415646"/>
              <a:ext cx="11034186" cy="839040"/>
              <a:chOff x="578907" y="3009480"/>
              <a:chExt cx="11034186" cy="839040"/>
            </a:xfrm>
          </p:grpSpPr>
          <p:grpSp>
            <p:nvGrpSpPr>
              <p:cNvPr id="86" name="Group 85"/>
              <p:cNvGrpSpPr/>
              <p:nvPr/>
            </p:nvGrpSpPr>
            <p:grpSpPr>
              <a:xfrm>
                <a:off x="578907" y="3009480"/>
                <a:ext cx="11034186" cy="839040"/>
                <a:chOff x="275772" y="3135087"/>
                <a:chExt cx="10116459" cy="769256"/>
              </a:xfrm>
              <a:effectLst>
                <a:outerShdw blurRad="50800" dist="38100" algn="l" rotWithShape="0">
                  <a:prstClr val="black">
                    <a:alpha val="40000"/>
                  </a:prstClr>
                </a:outerShdw>
              </a:effectLst>
            </p:grpSpPr>
            <p:sp>
              <p:nvSpPr>
                <p:cNvPr id="97" name="Rounded Rectangle 96"/>
                <p:cNvSpPr/>
                <p:nvPr/>
              </p:nvSpPr>
              <p:spPr>
                <a:xfrm>
                  <a:off x="7329717" y="3135087"/>
                  <a:ext cx="3062514" cy="769256"/>
                </a:xfrm>
                <a:prstGeom prst="roundRect">
                  <a:avLst>
                    <a:gd name="adj" fmla="val 50000"/>
                  </a:avLst>
                </a:prstGeom>
                <a:solidFill>
                  <a:srgbClr val="42DF9A"/>
                </a:solidFill>
                <a:ln>
                  <a:solidFill>
                    <a:srgbClr val="42DF9A"/>
                  </a:solidFill>
                </a:ln>
                <a:effectLst>
                  <a:outerShdw blurRad="88900" dist="38100" algn="l" rotWithShape="0">
                    <a:prstClr val="black">
                      <a:alpha val="4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8" name="Oval 97"/>
                <p:cNvSpPr/>
                <p:nvPr/>
              </p:nvSpPr>
              <p:spPr>
                <a:xfrm>
                  <a:off x="9681032" y="3222172"/>
                  <a:ext cx="595086" cy="595086"/>
                </a:xfrm>
                <a:prstGeom prst="ellipse">
                  <a:avLst/>
                </a:prstGeom>
                <a:solidFill>
                  <a:schemeClr val="bg1"/>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9" name="Rounded Rectangle 98"/>
                <p:cNvSpPr/>
                <p:nvPr/>
              </p:nvSpPr>
              <p:spPr>
                <a:xfrm>
                  <a:off x="4978402" y="3135087"/>
                  <a:ext cx="3062514" cy="769256"/>
                </a:xfrm>
                <a:prstGeom prst="roundRect">
                  <a:avLst>
                    <a:gd name="adj" fmla="val 50000"/>
                  </a:avLst>
                </a:prstGeom>
                <a:solidFill>
                  <a:srgbClr val="FFC000"/>
                </a:solidFill>
                <a:ln>
                  <a:noFill/>
                </a:ln>
                <a:effectLst>
                  <a:outerShdw blurRad="88900" dist="38100" algn="l" rotWithShape="0">
                    <a:prstClr val="black">
                      <a:alpha val="4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0" name="Oval 99"/>
                <p:cNvSpPr/>
                <p:nvPr/>
              </p:nvSpPr>
              <p:spPr>
                <a:xfrm>
                  <a:off x="7329717" y="3222172"/>
                  <a:ext cx="595086" cy="595086"/>
                </a:xfrm>
                <a:prstGeom prst="ellipse">
                  <a:avLst/>
                </a:prstGeom>
                <a:solidFill>
                  <a:schemeClr val="bg1"/>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1" name="Rounded Rectangle 100"/>
                <p:cNvSpPr/>
                <p:nvPr/>
              </p:nvSpPr>
              <p:spPr>
                <a:xfrm>
                  <a:off x="2627087" y="3135087"/>
                  <a:ext cx="3062514" cy="769256"/>
                </a:xfrm>
                <a:prstGeom prst="roundRect">
                  <a:avLst>
                    <a:gd name="adj" fmla="val 50000"/>
                  </a:avLst>
                </a:prstGeom>
                <a:solidFill>
                  <a:srgbClr val="3F3F41"/>
                </a:solidFill>
                <a:ln>
                  <a:solidFill>
                    <a:srgbClr val="3F3F41"/>
                  </a:solidFill>
                </a:ln>
                <a:effectLst>
                  <a:outerShdw blurRad="88900" dist="38100" algn="l" rotWithShape="0">
                    <a:prstClr val="black">
                      <a:alpha val="4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2" name="Oval 101"/>
                <p:cNvSpPr/>
                <p:nvPr/>
              </p:nvSpPr>
              <p:spPr>
                <a:xfrm>
                  <a:off x="4978402" y="3222172"/>
                  <a:ext cx="595086" cy="595086"/>
                </a:xfrm>
                <a:prstGeom prst="ellipse">
                  <a:avLst/>
                </a:prstGeom>
                <a:solidFill>
                  <a:schemeClr val="bg1"/>
                </a:solidFill>
                <a:ln>
                  <a:noFill/>
                </a:ln>
                <a:effectLst>
                  <a:outerShdw blurRad="63500" sx="102000" sy="102000" algn="ctr" rotWithShape="0">
                    <a:prstClr val="black">
                      <a:alpha val="4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3" name="Rounded Rectangle 102"/>
                <p:cNvSpPr/>
                <p:nvPr/>
              </p:nvSpPr>
              <p:spPr>
                <a:xfrm>
                  <a:off x="275772" y="3135087"/>
                  <a:ext cx="3062514" cy="769256"/>
                </a:xfrm>
                <a:prstGeom prst="roundRect">
                  <a:avLst>
                    <a:gd name="adj" fmla="val 50000"/>
                  </a:avLst>
                </a:prstGeom>
                <a:solidFill>
                  <a:srgbClr val="1AB49C"/>
                </a:solidFill>
                <a:ln>
                  <a:solidFill>
                    <a:srgbClr val="1AB49C"/>
                  </a:solidFill>
                </a:ln>
                <a:effectLst>
                  <a:outerShdw blurRad="88900" dist="38100" algn="l" rotWithShape="0">
                    <a:prstClr val="black">
                      <a:alpha val="4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4" name="Oval 103"/>
                <p:cNvSpPr/>
                <p:nvPr/>
              </p:nvSpPr>
              <p:spPr>
                <a:xfrm>
                  <a:off x="2627087" y="3222172"/>
                  <a:ext cx="595086" cy="595086"/>
                </a:xfrm>
                <a:prstGeom prst="ellipse">
                  <a:avLst/>
                </a:prstGeom>
                <a:solidFill>
                  <a:schemeClr val="bg1"/>
                </a:solidFill>
                <a:ln>
                  <a:noFill/>
                </a:ln>
                <a:effectLst>
                  <a:outerShdw blurRad="63500" sx="102000" sy="102000" algn="ctr" rotWithShape="0">
                    <a:prstClr val="black">
                      <a:alpha val="4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87" name="Group 86"/>
              <p:cNvGrpSpPr/>
              <p:nvPr/>
            </p:nvGrpSpPr>
            <p:grpSpPr>
              <a:xfrm>
                <a:off x="973749" y="3223022"/>
                <a:ext cx="10383483" cy="415720"/>
                <a:chOff x="973749" y="3223022"/>
                <a:chExt cx="10383483" cy="415720"/>
              </a:xfrm>
            </p:grpSpPr>
            <p:grpSp>
              <p:nvGrpSpPr>
                <p:cNvPr id="88" name="Shape 551"/>
                <p:cNvGrpSpPr/>
                <p:nvPr/>
              </p:nvGrpSpPr>
              <p:grpSpPr>
                <a:xfrm>
                  <a:off x="10972155" y="3253643"/>
                  <a:ext cx="385077" cy="385099"/>
                  <a:chOff x="570875" y="4322250"/>
                  <a:chExt cx="443300" cy="443325"/>
                </a:xfrm>
                <a:solidFill>
                  <a:srgbClr val="133B64"/>
                </a:solidFill>
              </p:grpSpPr>
              <p:sp>
                <p:nvSpPr>
                  <p:cNvPr id="93"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solidFill>
                    <a:srgbClr val="42DF9A"/>
                  </a:solidFill>
                  <a:ln>
                    <a:solidFill>
                      <a:srgbClr val="42DF9A"/>
                    </a:solidFill>
                  </a:ln>
                </p:spPr>
                <p:txBody>
                  <a:bodyPr lIns="91425" tIns="91425" rIns="91425" bIns="91425" anchor="ctr" anchorCtr="0">
                    <a:noAutofit/>
                  </a:bodyPr>
                  <a:lstStyle/>
                  <a:p>
                    <a:pPr lvl="0">
                      <a:spcBef>
                        <a:spcPts val="0"/>
                      </a:spcBef>
                      <a:buNone/>
                    </a:pPr>
                    <a:endParaRPr>
                      <a:solidFill>
                        <a:srgbClr val="434343"/>
                      </a:solidFill>
                    </a:endParaRPr>
                  </a:p>
                </p:txBody>
              </p:sp>
              <p:sp>
                <p:nvSpPr>
                  <p:cNvPr id="94"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solidFill>
                    <a:srgbClr val="42DF9A"/>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5"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solidFill>
                    <a:srgbClr val="42DF9A"/>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6"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solidFill>
                    <a:srgbClr val="42DF9A"/>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89" name="Rectangle 88"/>
                <p:cNvSpPr/>
                <p:nvPr/>
              </p:nvSpPr>
              <p:spPr>
                <a:xfrm>
                  <a:off x="973749" y="3223022"/>
                  <a:ext cx="761747" cy="400110"/>
                </a:xfrm>
                <a:prstGeom prst="rect">
                  <a:avLst/>
                </a:prstGeom>
              </p:spPr>
              <p:txBody>
                <a:bodyPr wrap="none">
                  <a:spAutoFit/>
                </a:bodyPr>
                <a:lstStyle/>
                <a:p>
                  <a:r>
                    <a:rPr lang="en-US" sz="2000" dirty="0">
                      <a:solidFill>
                        <a:schemeClr val="bg1"/>
                      </a:solidFill>
                      <a:latin typeface="Roboto" panose="02000000000000000000" pitchFamily="2" charset="0"/>
                      <a:ea typeface="Roboto" panose="02000000000000000000" pitchFamily="2" charset="0"/>
                      <a:cs typeface="Lato" panose="020F0502020204030203" pitchFamily="34" charset="0"/>
                    </a:rPr>
                    <a:t>2015</a:t>
                  </a:r>
                  <a:endParaRPr lang="en-US" sz="2000" dirty="0">
                    <a:solidFill>
                      <a:schemeClr val="bg1"/>
                    </a:solidFill>
                    <a:latin typeface="Roboto" panose="02000000000000000000" pitchFamily="2" charset="0"/>
                    <a:ea typeface="Roboto" panose="02000000000000000000" pitchFamily="2" charset="0"/>
                  </a:endParaRPr>
                </a:p>
              </p:txBody>
            </p:sp>
            <p:sp>
              <p:nvSpPr>
                <p:cNvPr id="90" name="Rectangle 89"/>
                <p:cNvSpPr/>
                <p:nvPr/>
              </p:nvSpPr>
              <p:spPr>
                <a:xfrm>
                  <a:off x="4027664" y="3223022"/>
                  <a:ext cx="761747" cy="400110"/>
                </a:xfrm>
                <a:prstGeom prst="rect">
                  <a:avLst/>
                </a:prstGeom>
              </p:spPr>
              <p:txBody>
                <a:bodyPr wrap="none">
                  <a:spAutoFit/>
                </a:bodyPr>
                <a:lstStyle/>
                <a:p>
                  <a:r>
                    <a:rPr lang="en-US" sz="2000" dirty="0">
                      <a:solidFill>
                        <a:schemeClr val="bg1"/>
                      </a:solidFill>
                      <a:latin typeface="Roboto" panose="02000000000000000000" pitchFamily="2" charset="0"/>
                      <a:ea typeface="Roboto" panose="02000000000000000000" pitchFamily="2" charset="0"/>
                      <a:cs typeface="Lato" panose="020F0502020204030203" pitchFamily="34" charset="0"/>
                    </a:rPr>
                    <a:t>2016</a:t>
                  </a:r>
                  <a:endParaRPr lang="en-US" sz="2000" dirty="0">
                    <a:solidFill>
                      <a:schemeClr val="bg1"/>
                    </a:solidFill>
                    <a:latin typeface="Roboto" panose="02000000000000000000" pitchFamily="2" charset="0"/>
                    <a:ea typeface="Roboto" panose="02000000000000000000" pitchFamily="2" charset="0"/>
                  </a:endParaRPr>
                </a:p>
              </p:txBody>
            </p:sp>
            <p:sp>
              <p:nvSpPr>
                <p:cNvPr id="91" name="Rectangle 90"/>
                <p:cNvSpPr/>
                <p:nvPr/>
              </p:nvSpPr>
              <p:spPr>
                <a:xfrm>
                  <a:off x="6647078" y="3223022"/>
                  <a:ext cx="761747" cy="400110"/>
                </a:xfrm>
                <a:prstGeom prst="rect">
                  <a:avLst/>
                </a:prstGeom>
              </p:spPr>
              <p:txBody>
                <a:bodyPr wrap="none">
                  <a:spAutoFit/>
                </a:bodyPr>
                <a:lstStyle/>
                <a:p>
                  <a:r>
                    <a:rPr lang="en-US" sz="2000" dirty="0">
                      <a:solidFill>
                        <a:schemeClr val="bg1"/>
                      </a:solidFill>
                      <a:latin typeface="Roboto" panose="02000000000000000000" pitchFamily="2" charset="0"/>
                      <a:ea typeface="Roboto" panose="02000000000000000000" pitchFamily="2" charset="0"/>
                      <a:cs typeface="Lato" panose="020F0502020204030203" pitchFamily="34" charset="0"/>
                    </a:rPr>
                    <a:t>2017</a:t>
                  </a:r>
                  <a:endParaRPr lang="en-US" sz="2000" dirty="0">
                    <a:solidFill>
                      <a:schemeClr val="bg1"/>
                    </a:solidFill>
                    <a:latin typeface="Roboto" panose="02000000000000000000" pitchFamily="2" charset="0"/>
                    <a:ea typeface="Roboto" panose="02000000000000000000" pitchFamily="2" charset="0"/>
                  </a:endParaRPr>
                </a:p>
              </p:txBody>
            </p:sp>
            <p:sp>
              <p:nvSpPr>
                <p:cNvPr id="92" name="Rectangle 91"/>
                <p:cNvSpPr/>
                <p:nvPr/>
              </p:nvSpPr>
              <p:spPr>
                <a:xfrm>
                  <a:off x="9210235" y="3223022"/>
                  <a:ext cx="761747" cy="400110"/>
                </a:xfrm>
                <a:prstGeom prst="rect">
                  <a:avLst/>
                </a:prstGeom>
              </p:spPr>
              <p:txBody>
                <a:bodyPr wrap="none">
                  <a:spAutoFit/>
                </a:bodyPr>
                <a:lstStyle/>
                <a:p>
                  <a:r>
                    <a:rPr lang="en-US" sz="2000" dirty="0">
                      <a:solidFill>
                        <a:schemeClr val="bg1"/>
                      </a:solidFill>
                      <a:latin typeface="Roboto" panose="02000000000000000000" pitchFamily="2" charset="0"/>
                      <a:ea typeface="Roboto" panose="02000000000000000000" pitchFamily="2" charset="0"/>
                      <a:cs typeface="Lato" panose="020F0502020204030203" pitchFamily="34" charset="0"/>
                    </a:rPr>
                    <a:t>2018</a:t>
                  </a:r>
                  <a:endParaRPr lang="en-US" sz="2000" dirty="0">
                    <a:solidFill>
                      <a:schemeClr val="bg1"/>
                    </a:solidFill>
                    <a:latin typeface="Roboto" panose="02000000000000000000" pitchFamily="2" charset="0"/>
                    <a:ea typeface="Roboto" panose="02000000000000000000" pitchFamily="2" charset="0"/>
                  </a:endParaRPr>
                </a:p>
              </p:txBody>
            </p:sp>
          </p:grpSp>
        </p:grpSp>
        <p:grpSp>
          <p:nvGrpSpPr>
            <p:cNvPr id="105" name="Shape 453"/>
            <p:cNvGrpSpPr/>
            <p:nvPr/>
          </p:nvGrpSpPr>
          <p:grpSpPr>
            <a:xfrm>
              <a:off x="8233134" y="3624787"/>
              <a:ext cx="372351" cy="396738"/>
              <a:chOff x="5970800" y="1619250"/>
              <a:chExt cx="428650" cy="456725"/>
            </a:xfrm>
            <a:solidFill>
              <a:srgbClr val="FFC000"/>
            </a:solidFill>
          </p:grpSpPr>
          <p:sp>
            <p:nvSpPr>
              <p:cNvPr id="106"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7"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8"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11" name="Shape 482"/>
            <p:cNvSpPr/>
            <p:nvPr/>
          </p:nvSpPr>
          <p:spPr>
            <a:xfrm>
              <a:off x="3108203" y="3639884"/>
              <a:ext cx="332045" cy="350070"/>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rgbClr val="1AB49C"/>
            </a:solidFill>
            <a:ln>
              <a:solidFill>
                <a:srgbClr val="1AB49C"/>
              </a:solid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12" name="Shape 486"/>
            <p:cNvGrpSpPr/>
            <p:nvPr/>
          </p:nvGrpSpPr>
          <p:grpSpPr>
            <a:xfrm>
              <a:off x="5726917" y="3659809"/>
              <a:ext cx="223853" cy="364923"/>
              <a:chOff x="6730350" y="2315900"/>
              <a:chExt cx="257700" cy="420100"/>
            </a:xfrm>
            <a:solidFill>
              <a:srgbClr val="00B050"/>
            </a:solidFill>
          </p:grpSpPr>
          <p:sp>
            <p:nvSpPr>
              <p:cNvPr id="113"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solidFill>
                <a:srgbClr val="3F3F4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4"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solidFill>
                <a:srgbClr val="3F3F4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solidFill>
                <a:srgbClr val="3F3F4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solidFill>
                <a:srgbClr val="3F3F4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7"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solidFill>
                <a:srgbClr val="3F3F41"/>
              </a:solidFill>
              <a:ln>
                <a:solidFill>
                  <a:srgbClr val="3F3F41"/>
                </a:solid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18" name="TextBox 117">
              <a:extLst>
                <a:ext uri="{FF2B5EF4-FFF2-40B4-BE49-F238E27FC236}">
                  <a16:creationId xmlns:a16="http://schemas.microsoft.com/office/drawing/2014/main" id="{51672FBC-FE7B-4068-9E8F-C74AA444EAE5}"/>
                </a:ext>
              </a:extLst>
            </p:cNvPr>
            <p:cNvSpPr txBox="1"/>
            <p:nvPr/>
          </p:nvSpPr>
          <p:spPr>
            <a:xfrm>
              <a:off x="1026372" y="1334749"/>
              <a:ext cx="2363076" cy="1231106"/>
            </a:xfrm>
            <a:prstGeom prst="rect">
              <a:avLst/>
            </a:prstGeom>
            <a:noFill/>
          </p:spPr>
          <p:txBody>
            <a:bodyPr wrap="square" rtlCol="0">
              <a:spAutoFit/>
            </a:bodyPr>
            <a:lstStyle/>
            <a:p>
              <a:r>
                <a:rPr lang="en-US" b="1" dirty="0">
                  <a:solidFill>
                    <a:srgbClr val="1AB49C"/>
                  </a:solidFill>
                  <a:latin typeface="Roboto" pitchFamily="2" charset="0"/>
                  <a:ea typeface="Roboto" pitchFamily="2" charset="0"/>
                  <a:cs typeface="Lato" panose="020F0502020204030203" pitchFamily="34" charset="0"/>
                </a:rPr>
                <a:t>2015</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119" name="TextBox 118">
              <a:extLst>
                <a:ext uri="{FF2B5EF4-FFF2-40B4-BE49-F238E27FC236}">
                  <a16:creationId xmlns:a16="http://schemas.microsoft.com/office/drawing/2014/main" id="{51672FBC-FE7B-4068-9E8F-C74AA444EAE5}"/>
                </a:ext>
              </a:extLst>
            </p:cNvPr>
            <p:cNvSpPr txBox="1"/>
            <p:nvPr/>
          </p:nvSpPr>
          <p:spPr>
            <a:xfrm>
              <a:off x="4015545" y="5274676"/>
              <a:ext cx="2363076" cy="1231106"/>
            </a:xfrm>
            <a:prstGeom prst="rect">
              <a:avLst/>
            </a:prstGeom>
            <a:noFill/>
          </p:spPr>
          <p:txBody>
            <a:bodyPr wrap="square" rtlCol="0">
              <a:spAutoFit/>
            </a:bodyPr>
            <a:lstStyle/>
            <a:p>
              <a:r>
                <a:rPr lang="en-US" b="1" dirty="0">
                  <a:solidFill>
                    <a:srgbClr val="3F3F41"/>
                  </a:solidFill>
                  <a:latin typeface="Roboto" pitchFamily="2" charset="0"/>
                  <a:ea typeface="Roboto" pitchFamily="2" charset="0"/>
                  <a:cs typeface="Lato" panose="020F0502020204030203" pitchFamily="34" charset="0"/>
                </a:rPr>
                <a:t>2016</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120" name="TextBox 119">
              <a:extLst>
                <a:ext uri="{FF2B5EF4-FFF2-40B4-BE49-F238E27FC236}">
                  <a16:creationId xmlns:a16="http://schemas.microsoft.com/office/drawing/2014/main" id="{51672FBC-FE7B-4068-9E8F-C74AA444EAE5}"/>
                </a:ext>
              </a:extLst>
            </p:cNvPr>
            <p:cNvSpPr txBox="1"/>
            <p:nvPr/>
          </p:nvSpPr>
          <p:spPr>
            <a:xfrm>
              <a:off x="6665116" y="1334749"/>
              <a:ext cx="2363076" cy="1231106"/>
            </a:xfrm>
            <a:prstGeom prst="rect">
              <a:avLst/>
            </a:prstGeom>
            <a:noFill/>
          </p:spPr>
          <p:txBody>
            <a:bodyPr wrap="square" rtlCol="0">
              <a:spAutoFit/>
            </a:bodyPr>
            <a:lstStyle/>
            <a:p>
              <a:r>
                <a:rPr lang="en-US" b="1" dirty="0">
                  <a:solidFill>
                    <a:srgbClr val="E0C43D"/>
                  </a:solidFill>
                  <a:latin typeface="Roboto" pitchFamily="2" charset="0"/>
                  <a:ea typeface="Roboto" pitchFamily="2" charset="0"/>
                  <a:cs typeface="Lato" panose="020F0502020204030203" pitchFamily="34" charset="0"/>
                </a:rPr>
                <a:t>2017</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121" name="TextBox 120">
              <a:extLst>
                <a:ext uri="{FF2B5EF4-FFF2-40B4-BE49-F238E27FC236}">
                  <a16:creationId xmlns:a16="http://schemas.microsoft.com/office/drawing/2014/main" id="{51672FBC-FE7B-4068-9E8F-C74AA444EAE5}"/>
                </a:ext>
              </a:extLst>
            </p:cNvPr>
            <p:cNvSpPr txBox="1"/>
            <p:nvPr/>
          </p:nvSpPr>
          <p:spPr>
            <a:xfrm>
              <a:off x="9311499" y="5274676"/>
              <a:ext cx="2363076" cy="1231106"/>
            </a:xfrm>
            <a:prstGeom prst="rect">
              <a:avLst/>
            </a:prstGeom>
            <a:noFill/>
          </p:spPr>
          <p:txBody>
            <a:bodyPr wrap="square" rtlCol="0">
              <a:spAutoFit/>
            </a:bodyPr>
            <a:lstStyle/>
            <a:p>
              <a:r>
                <a:rPr lang="en-US" b="1" dirty="0">
                  <a:solidFill>
                    <a:srgbClr val="42DF9A"/>
                  </a:solidFill>
                  <a:latin typeface="Roboto" pitchFamily="2" charset="0"/>
                  <a:ea typeface="Roboto" pitchFamily="2" charset="0"/>
                  <a:cs typeface="Lato" panose="020F0502020204030203" pitchFamily="34" charset="0"/>
                </a:rPr>
                <a:t>2018</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122" name="Rectangle 121"/>
            <p:cNvSpPr/>
            <p:nvPr/>
          </p:nvSpPr>
          <p:spPr>
            <a:xfrm>
              <a:off x="6747005" y="2433010"/>
              <a:ext cx="1269899" cy="276999"/>
            </a:xfrm>
            <a:prstGeom prst="rect">
              <a:avLst/>
            </a:prstGeom>
          </p:spPr>
          <p:txBody>
            <a:bodyPr wrap="none">
              <a:spAutoFit/>
            </a:bodyPr>
            <a:lstStyle/>
            <a:p>
              <a:r>
                <a:rPr lang="en-US" sz="1200" dirty="0">
                  <a:solidFill>
                    <a:schemeClr val="bg1"/>
                  </a:solidFill>
                  <a:latin typeface="Roboto" pitchFamily="2" charset="0"/>
                  <a:ea typeface="Roboto" pitchFamily="2" charset="0"/>
                </a:rPr>
                <a:t>YOUR HEADING</a:t>
              </a:r>
              <a:endParaRPr lang="en-US" sz="1200" dirty="0">
                <a:solidFill>
                  <a:schemeClr val="bg1"/>
                </a:solidFill>
              </a:endParaRPr>
            </a:p>
          </p:txBody>
        </p:sp>
        <p:sp>
          <p:nvSpPr>
            <p:cNvPr id="123" name="Rectangle 122"/>
            <p:cNvSpPr/>
            <p:nvPr/>
          </p:nvSpPr>
          <p:spPr>
            <a:xfrm>
              <a:off x="1162282" y="2422813"/>
              <a:ext cx="1269899" cy="276999"/>
            </a:xfrm>
            <a:prstGeom prst="rect">
              <a:avLst/>
            </a:prstGeom>
          </p:spPr>
          <p:txBody>
            <a:bodyPr wrap="none">
              <a:spAutoFit/>
            </a:bodyPr>
            <a:lstStyle/>
            <a:p>
              <a:r>
                <a:rPr lang="en-US" sz="1200" dirty="0">
                  <a:solidFill>
                    <a:schemeClr val="bg1"/>
                  </a:solidFill>
                  <a:latin typeface="Roboto" pitchFamily="2" charset="0"/>
                  <a:ea typeface="Roboto" pitchFamily="2" charset="0"/>
                </a:rPr>
                <a:t>YOUR HEADING</a:t>
              </a:r>
              <a:endParaRPr lang="en-US" sz="1200" dirty="0">
                <a:solidFill>
                  <a:schemeClr val="bg1"/>
                </a:solidFill>
              </a:endParaRPr>
            </a:p>
          </p:txBody>
        </p:sp>
        <p:sp>
          <p:nvSpPr>
            <p:cNvPr id="124" name="Rectangle 123"/>
            <p:cNvSpPr/>
            <p:nvPr/>
          </p:nvSpPr>
          <p:spPr>
            <a:xfrm>
              <a:off x="4130202" y="4938050"/>
              <a:ext cx="1269899" cy="276999"/>
            </a:xfrm>
            <a:prstGeom prst="rect">
              <a:avLst/>
            </a:prstGeom>
          </p:spPr>
          <p:txBody>
            <a:bodyPr wrap="none">
              <a:spAutoFit/>
            </a:bodyPr>
            <a:lstStyle/>
            <a:p>
              <a:r>
                <a:rPr lang="en-US" sz="1200" dirty="0">
                  <a:solidFill>
                    <a:schemeClr val="bg1"/>
                  </a:solidFill>
                  <a:latin typeface="Roboto" pitchFamily="2" charset="0"/>
                  <a:ea typeface="Roboto" pitchFamily="2" charset="0"/>
                </a:rPr>
                <a:t>YOUR HEADING</a:t>
              </a:r>
              <a:endParaRPr lang="en-US" sz="1200" dirty="0">
                <a:solidFill>
                  <a:schemeClr val="bg1"/>
                </a:solidFill>
              </a:endParaRPr>
            </a:p>
          </p:txBody>
        </p:sp>
        <p:sp>
          <p:nvSpPr>
            <p:cNvPr id="125" name="Rectangle 124"/>
            <p:cNvSpPr/>
            <p:nvPr/>
          </p:nvSpPr>
          <p:spPr>
            <a:xfrm>
              <a:off x="9325922" y="4925350"/>
              <a:ext cx="1269899" cy="276999"/>
            </a:xfrm>
            <a:prstGeom prst="rect">
              <a:avLst/>
            </a:prstGeom>
          </p:spPr>
          <p:txBody>
            <a:bodyPr wrap="none">
              <a:spAutoFit/>
            </a:bodyPr>
            <a:lstStyle/>
            <a:p>
              <a:r>
                <a:rPr lang="en-US" sz="1200" dirty="0">
                  <a:solidFill>
                    <a:schemeClr val="bg1"/>
                  </a:solidFill>
                  <a:latin typeface="Roboto" pitchFamily="2" charset="0"/>
                  <a:ea typeface="Roboto" pitchFamily="2" charset="0"/>
                </a:rPr>
                <a:t>YOUR HEADING</a:t>
              </a:r>
              <a:endParaRPr lang="en-US" sz="1200" dirty="0">
                <a:solidFill>
                  <a:schemeClr val="bg1"/>
                </a:solidFill>
              </a:endParaRPr>
            </a:p>
          </p:txBody>
        </p:sp>
        <p:sp>
          <p:nvSpPr>
            <p:cNvPr id="126" name="Rectangle 125">
              <a:extLst>
                <a:ext uri="{FF2B5EF4-FFF2-40B4-BE49-F238E27FC236}">
                  <a16:creationId xmlns:a16="http://schemas.microsoft.com/office/drawing/2014/main" id="{EFF49A3A-275B-4E2D-9586-12C6492F041A}"/>
                </a:ext>
              </a:extLst>
            </p:cNvPr>
            <p:cNvSpPr/>
            <p:nvPr/>
          </p:nvSpPr>
          <p:spPr>
            <a:xfrm>
              <a:off x="8455979" y="238702"/>
              <a:ext cx="3292964" cy="1015663"/>
            </a:xfrm>
            <a:prstGeom prst="rect">
              <a:avLst/>
            </a:prstGeom>
            <a:noFill/>
          </p:spPr>
          <p:txBody>
            <a:bodyPr wrap="square" lIns="91440" tIns="45720" rIns="91440" bIns="45720">
              <a:spAutoFit/>
            </a:bodyPr>
            <a:lstStyle/>
            <a:p>
              <a:pPr algn="r">
                <a:lnSpc>
                  <a:spcPts val="3600"/>
                </a:lnSpc>
              </a:pPr>
              <a:r>
                <a:rPr lang="en-US" sz="3600" cap="none" spc="0" dirty="0">
                  <a:ln w="0"/>
                  <a:solidFill>
                    <a:srgbClr val="131F2B"/>
                  </a:solidFill>
                  <a:latin typeface="Roboto" pitchFamily="2" charset="0"/>
                  <a:ea typeface="Roboto" pitchFamily="2" charset="0"/>
                  <a:cs typeface="Lato" panose="020F0502020204030203" pitchFamily="34" charset="0"/>
                </a:rPr>
                <a:t>TIMELINE </a:t>
              </a:r>
              <a:r>
                <a:rPr lang="en-US" sz="3600" cap="none" spc="0" dirty="0">
                  <a:ln w="0"/>
                  <a:solidFill>
                    <a:srgbClr val="131F2B"/>
                  </a:solidFill>
                  <a:effectLst>
                    <a:outerShdw blurRad="38100" dist="38100" dir="2700000" algn="tl">
                      <a:srgbClr val="000000">
                        <a:alpha val="43137"/>
                      </a:srgbClr>
                    </a:outerShdw>
                  </a:effectLst>
                  <a:latin typeface="Roboto" pitchFamily="2" charset="0"/>
                  <a:ea typeface="Roboto" pitchFamily="2" charset="0"/>
                  <a:cs typeface="Lato" panose="020F0502020204030203" pitchFamily="34" charset="0"/>
                </a:rPr>
                <a:t>INFOGRAPHIC</a:t>
              </a:r>
            </a:p>
          </p:txBody>
        </p:sp>
        <p:sp>
          <p:nvSpPr>
            <p:cNvPr id="127" name="Rectangle 126">
              <a:extLst>
                <a:ext uri="{FF2B5EF4-FFF2-40B4-BE49-F238E27FC236}">
                  <a16:creationId xmlns:a16="http://schemas.microsoft.com/office/drawing/2014/main" id="{EFF49A3A-275B-4E2D-9586-12C6492F041A}"/>
                </a:ext>
              </a:extLst>
            </p:cNvPr>
            <p:cNvSpPr/>
            <p:nvPr/>
          </p:nvSpPr>
          <p:spPr>
            <a:xfrm>
              <a:off x="8766272" y="1045611"/>
              <a:ext cx="2945948" cy="425758"/>
            </a:xfrm>
            <a:prstGeom prst="rect">
              <a:avLst/>
            </a:prstGeom>
            <a:noFill/>
          </p:spPr>
          <p:txBody>
            <a:bodyPr wrap="square" lIns="91440" tIns="45720" rIns="91440" bIns="45720">
              <a:spAutoFit/>
            </a:bodyPr>
            <a:lstStyle/>
            <a:p>
              <a:pPr algn="r">
                <a:lnSpc>
                  <a:spcPts val="2600"/>
                </a:lnSpc>
              </a:pPr>
              <a:r>
                <a:rPr lang="en-US" sz="1400" dirty="0">
                  <a:ln w="0"/>
                  <a:solidFill>
                    <a:srgbClr val="F9690E"/>
                  </a:solidFill>
                  <a:latin typeface="Roboto" pitchFamily="2" charset="0"/>
                  <a:ea typeface="Roboto" pitchFamily="2" charset="0"/>
                  <a:cs typeface="Lato" panose="020F0502020204030203" pitchFamily="34" charset="0"/>
                </a:rPr>
                <a:t>Your Journey Starts Here</a:t>
              </a:r>
            </a:p>
          </p:txBody>
        </p:sp>
      </p:grpSp>
    </p:spTree>
    <p:extLst>
      <p:ext uri="{BB962C8B-B14F-4D97-AF65-F5344CB8AC3E}">
        <p14:creationId xmlns:p14="http://schemas.microsoft.com/office/powerpoint/2010/main" val="1421734389"/>
      </p:ext>
    </p:extLst>
  </p:cSld>
  <p:clrMapOvr>
    <a:masterClrMapping/>
  </p:clrMapOvr>
  <p:transition spd="slow">
    <p:push dir="u"/>
  </p:transition>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5" name="Picture 4">
            <a:extLst>
              <a:ext uri="{FF2B5EF4-FFF2-40B4-BE49-F238E27FC236}">
                <a16:creationId xmlns:a16="http://schemas.microsoft.com/office/drawing/2014/main" id="{187F402C-9D37-4A28-A39E-32BD0B4F7360}"/>
              </a:ext>
            </a:extLst>
          </p:cNvPr>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4872502" y="1387583"/>
            <a:ext cx="2446996" cy="5117389"/>
          </a:xfrm>
          <a:prstGeom prst="rect">
            <a:avLst/>
          </a:prstGeom>
          <a:effectLst>
            <a:outerShdw blurRad="203200" sx="102000" sy="102000" algn="ctr" rotWithShape="0">
              <a:prstClr val="black">
                <a:alpha val="50000"/>
              </a:prstClr>
            </a:outerShdw>
          </a:effectLst>
        </p:spPr>
      </p:pic>
      <p:sp>
        <p:nvSpPr>
          <p:cNvPr id="7" name="Shape 395">
            <a:extLst>
              <a:ext uri="{FF2B5EF4-FFF2-40B4-BE49-F238E27FC236}">
                <a16:creationId xmlns:a16="http://schemas.microsoft.com/office/drawing/2014/main" id="{A7A7EA68-8707-4606-8A4F-082AF4F578DC}"/>
              </a:ext>
            </a:extLst>
          </p:cNvPr>
          <p:cNvSpPr txBox="1">
            <a:spLocks/>
          </p:cNvSpPr>
          <p:nvPr/>
        </p:nvSpPr>
        <p:spPr>
          <a:xfrm>
            <a:off x="-113214" y="606966"/>
            <a:ext cx="6209214" cy="652015"/>
          </a:xfrm>
          <a:prstGeom prst="rect">
            <a:avLst/>
          </a:prstGeom>
          <a:noFill/>
          <a:ln>
            <a:noFill/>
          </a:ln>
        </p:spPr>
        <p:txBody>
          <a:bodyPr vert="horz" lIns="91425" tIns="91425" rIns="91425" bIns="91425" rtlCol="0" anchor="t" anchorCtr="0">
            <a:noAutofit/>
          </a:bodyPr>
          <a:lstStyle>
            <a:defPPr>
              <a:defRPr lang="en-US"/>
            </a:defPPr>
            <a:lvl1pPr marL="228600" indent="-228600">
              <a:lnSpc>
                <a:spcPct val="90000"/>
              </a:lnSpc>
              <a:spcBef>
                <a:spcPts val="0"/>
              </a:spcBef>
              <a:buFont typeface="Arial" panose="020B0604020202020204" pitchFamily="34" charset="0"/>
              <a:buNone/>
              <a:defRPr sz="3000">
                <a:latin typeface="+mj-lt"/>
                <a:ea typeface="Muli"/>
                <a:cs typeface="Muli"/>
              </a:defRPr>
            </a:lvl1pPr>
            <a:lvl2pPr marL="685800" indent="-228600">
              <a:lnSpc>
                <a:spcPct val="90000"/>
              </a:lnSpc>
              <a:spcBef>
                <a:spcPts val="500"/>
              </a:spcBef>
              <a:buFont typeface="Arial" panose="020B0604020202020204" pitchFamily="34" charset="0"/>
              <a:buChar char="•"/>
              <a:defRPr sz="2400"/>
            </a:lvl2pPr>
            <a:lvl3pPr marL="1143000" indent="-228600">
              <a:lnSpc>
                <a:spcPct val="90000"/>
              </a:lnSpc>
              <a:spcBef>
                <a:spcPts val="500"/>
              </a:spcBef>
              <a:buFont typeface="Arial" panose="020B0604020202020204" pitchFamily="34" charset="0"/>
              <a:buChar char="•"/>
              <a:defRPr sz="2000"/>
            </a:lvl3pPr>
            <a:lvl4pPr marL="1600200" indent="-228600">
              <a:lnSpc>
                <a:spcPct val="90000"/>
              </a:lnSpc>
              <a:spcBef>
                <a:spcPts val="500"/>
              </a:spcBef>
              <a:buFont typeface="Arial" panose="020B0604020202020204" pitchFamily="34" charset="0"/>
              <a:buChar char="•"/>
            </a:lvl4pPr>
            <a:lvl5pPr marL="2057400" indent="-228600">
              <a:lnSpc>
                <a:spcPct val="90000"/>
              </a:lnSpc>
              <a:spcBef>
                <a:spcPts val="500"/>
              </a:spcBef>
              <a:buFont typeface="Arial" panose="020B0604020202020204" pitchFamily="34" charset="0"/>
              <a:buChar char="•"/>
            </a:lvl5pPr>
            <a:lvl6pPr marL="2514600" indent="-228600">
              <a:lnSpc>
                <a:spcPct val="90000"/>
              </a:lnSpc>
              <a:spcBef>
                <a:spcPts val="500"/>
              </a:spcBef>
              <a:buFont typeface="Arial" panose="020B0604020202020204" pitchFamily="34" charset="0"/>
              <a:buChar char="•"/>
            </a:lvl6pPr>
            <a:lvl7pPr marL="2971800" indent="-228600">
              <a:lnSpc>
                <a:spcPct val="90000"/>
              </a:lnSpc>
              <a:spcBef>
                <a:spcPts val="500"/>
              </a:spcBef>
              <a:buFont typeface="Arial" panose="020B0604020202020204" pitchFamily="34" charset="0"/>
              <a:buChar char="•"/>
            </a:lvl7pPr>
            <a:lvl8pPr marL="3429000" indent="-228600">
              <a:lnSpc>
                <a:spcPct val="90000"/>
              </a:lnSpc>
              <a:spcBef>
                <a:spcPts val="500"/>
              </a:spcBef>
              <a:buFont typeface="Arial" panose="020B0604020202020204" pitchFamily="34" charset="0"/>
              <a:buChar char="•"/>
            </a:lvl8pPr>
            <a:lvl9pPr marL="3886200" indent="-228600">
              <a:lnSpc>
                <a:spcPct val="90000"/>
              </a:lnSpc>
              <a:spcBef>
                <a:spcPts val="500"/>
              </a:spcBef>
              <a:buFont typeface="Arial" panose="020B0604020202020204" pitchFamily="34" charset="0"/>
              <a:buChar char="•"/>
            </a:lvl9pPr>
          </a:lstStyle>
          <a:p>
            <a:r>
              <a:rPr lang="en-US" sz="4400" dirty="0">
                <a:solidFill>
                  <a:srgbClr val="FFC000"/>
                </a:solidFill>
                <a:sym typeface="Muli"/>
              </a:rPr>
              <a:t>	</a:t>
            </a:r>
            <a:r>
              <a:rPr lang="en-US" sz="4400" b="1" dirty="0">
                <a:solidFill>
                  <a:srgbClr val="1AB49C"/>
                </a:solidFill>
                <a:effectLst>
                  <a:outerShdw blurRad="38100" dist="38100" dir="2700000" algn="tl">
                    <a:srgbClr val="000000">
                      <a:alpha val="43137"/>
                    </a:srgbClr>
                  </a:outerShdw>
                </a:effectLst>
                <a:sym typeface="Muli"/>
              </a:rPr>
              <a:t>ANDROID</a:t>
            </a:r>
            <a:r>
              <a:rPr lang="en-US" sz="4400" dirty="0">
                <a:solidFill>
                  <a:srgbClr val="FFC000"/>
                </a:solidFill>
                <a:sym typeface="Muli"/>
              </a:rPr>
              <a:t> </a:t>
            </a:r>
            <a:r>
              <a:rPr lang="en-US" sz="4400" dirty="0">
                <a:solidFill>
                  <a:srgbClr val="3F3F41"/>
                </a:solidFill>
                <a:sym typeface="Muli"/>
              </a:rPr>
              <a:t>MOCKUP</a:t>
            </a:r>
          </a:p>
          <a:p>
            <a:endParaRPr lang="en-US" sz="4400" dirty="0">
              <a:solidFill>
                <a:srgbClr val="FFC000"/>
              </a:solidFill>
              <a:sym typeface="Muli"/>
            </a:endParaRPr>
          </a:p>
          <a:p>
            <a:endParaRPr lang="en-US" sz="4400" dirty="0">
              <a:solidFill>
                <a:srgbClr val="FFC000"/>
              </a:solidFill>
              <a:sym typeface="Muli"/>
            </a:endParaRPr>
          </a:p>
        </p:txBody>
      </p:sp>
      <p:sp>
        <p:nvSpPr>
          <p:cNvPr id="8" name="Shape 496">
            <a:extLst>
              <a:ext uri="{FF2B5EF4-FFF2-40B4-BE49-F238E27FC236}">
                <a16:creationId xmlns:a16="http://schemas.microsoft.com/office/drawing/2014/main" id="{4168FCB6-422C-4ABF-AB09-1AE3B8D47938}"/>
              </a:ext>
            </a:extLst>
          </p:cNvPr>
          <p:cNvSpPr/>
          <p:nvPr/>
        </p:nvSpPr>
        <p:spPr>
          <a:xfrm>
            <a:off x="7631171" y="4217732"/>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1AB49C"/>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496">
            <a:extLst>
              <a:ext uri="{FF2B5EF4-FFF2-40B4-BE49-F238E27FC236}">
                <a16:creationId xmlns:a16="http://schemas.microsoft.com/office/drawing/2014/main" id="{C794B7D2-8496-4E0B-BEC9-523DDA6AF128}"/>
              </a:ext>
            </a:extLst>
          </p:cNvPr>
          <p:cNvSpPr/>
          <p:nvPr/>
        </p:nvSpPr>
        <p:spPr>
          <a:xfrm>
            <a:off x="7631170" y="5177331"/>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1AB49C"/>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10" name="Rectangle 9">
            <a:extLst>
              <a:ext uri="{FF2B5EF4-FFF2-40B4-BE49-F238E27FC236}">
                <a16:creationId xmlns:a16="http://schemas.microsoft.com/office/drawing/2014/main" id="{095F2514-A961-41C1-A6A1-E2C00384636C}"/>
              </a:ext>
            </a:extLst>
          </p:cNvPr>
          <p:cNvSpPr/>
          <p:nvPr/>
        </p:nvSpPr>
        <p:spPr>
          <a:xfrm>
            <a:off x="8135993" y="4091168"/>
            <a:ext cx="3775111" cy="830997"/>
          </a:xfrm>
          <a:prstGeom prst="rect">
            <a:avLst/>
          </a:prstGeom>
        </p:spPr>
        <p:txBody>
          <a:bodyPr wrap="square">
            <a:spAutoFit/>
          </a:bodyPr>
          <a:lstStyle/>
          <a:p>
            <a:pPr algn="just">
              <a:spcBef>
                <a:spcPts val="0"/>
              </a:spcBef>
              <a:buNone/>
            </a:pPr>
            <a:r>
              <a:rPr lang="en-US" sz="1200" dirty="0">
                <a:solidFill>
                  <a:srgbClr val="3F3F4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1" name="Rectangle 10">
            <a:extLst>
              <a:ext uri="{FF2B5EF4-FFF2-40B4-BE49-F238E27FC236}">
                <a16:creationId xmlns:a16="http://schemas.microsoft.com/office/drawing/2014/main" id="{1467A16A-6EA6-415A-91B6-F0DE55D5BCCE}"/>
              </a:ext>
            </a:extLst>
          </p:cNvPr>
          <p:cNvSpPr/>
          <p:nvPr/>
        </p:nvSpPr>
        <p:spPr>
          <a:xfrm>
            <a:off x="8135993" y="5050767"/>
            <a:ext cx="3775111" cy="830997"/>
          </a:xfrm>
          <a:prstGeom prst="rect">
            <a:avLst/>
          </a:prstGeom>
        </p:spPr>
        <p:txBody>
          <a:bodyPr wrap="square">
            <a:spAutoFit/>
          </a:bodyPr>
          <a:lstStyle/>
          <a:p>
            <a:pPr algn="just"/>
            <a:r>
              <a:rPr lang="en-US" sz="1200" dirty="0">
                <a:solidFill>
                  <a:srgbClr val="3F3F4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12" name="Rectangle 11">
            <a:extLst>
              <a:ext uri="{FF2B5EF4-FFF2-40B4-BE49-F238E27FC236}">
                <a16:creationId xmlns:a16="http://schemas.microsoft.com/office/drawing/2014/main" id="{D16C8EAF-CC57-466B-8B18-7D5EC153C689}"/>
              </a:ext>
            </a:extLst>
          </p:cNvPr>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19" name="Rectangle 18">
            <a:extLst>
              <a:ext uri="{FF2B5EF4-FFF2-40B4-BE49-F238E27FC236}">
                <a16:creationId xmlns:a16="http://schemas.microsoft.com/office/drawing/2014/main" id="{EDC9EC5D-272B-4BE6-8D88-478ECFC84D24}"/>
              </a:ext>
            </a:extLst>
          </p:cNvPr>
          <p:cNvSpPr/>
          <p:nvPr/>
        </p:nvSpPr>
        <p:spPr>
          <a:xfrm>
            <a:off x="492088" y="4153290"/>
            <a:ext cx="3775111" cy="1754326"/>
          </a:xfrm>
          <a:prstGeom prst="rect">
            <a:avLst/>
          </a:prstGeom>
        </p:spPr>
        <p:txBody>
          <a:bodyPr wrap="square">
            <a:spAutoFit/>
          </a:bodyPr>
          <a:lstStyle/>
          <a:p>
            <a:pPr algn="just"/>
            <a:r>
              <a:rPr lang="en-US" sz="1200" dirty="0">
                <a:solidFill>
                  <a:srgbClr val="3F3F41"/>
                </a:solidFill>
                <a:ea typeface="Muli"/>
                <a:cs typeface="Muli"/>
                <a:sym typeface="Muli"/>
              </a:rPr>
              <a:t>Here you can showcase and explain your app, website or software. Here you can showcase and explain your app, website or software. Here you can showcase and explain your app, website or software. Here you can showcase and explain your app, website or software. Here you can showcase and explain your app, website or software. Here you can showcase and explain your app, website or software.</a:t>
            </a:r>
          </a:p>
          <a:p>
            <a:pPr algn="just"/>
            <a:endParaRPr lang="en-US" sz="1200" dirty="0">
              <a:solidFill>
                <a:srgbClr val="3F3F41"/>
              </a:solidFill>
              <a:ea typeface="Muli"/>
              <a:cs typeface="Muli"/>
              <a:sym typeface="Muli"/>
            </a:endParaRPr>
          </a:p>
        </p:txBody>
      </p:sp>
      <p:sp>
        <p:nvSpPr>
          <p:cNvPr id="20" name="Rectangle 19">
            <a:extLst>
              <a:ext uri="{FF2B5EF4-FFF2-40B4-BE49-F238E27FC236}">
                <a16:creationId xmlns:a16="http://schemas.microsoft.com/office/drawing/2014/main" id="{D1DFBC6F-4DC6-474F-BC1E-001EB8F50A44}"/>
              </a:ext>
            </a:extLst>
          </p:cNvPr>
          <p:cNvSpPr/>
          <p:nvPr/>
        </p:nvSpPr>
        <p:spPr>
          <a:xfrm>
            <a:off x="7389165" y="1916993"/>
            <a:ext cx="4802835" cy="1323439"/>
          </a:xfrm>
          <a:prstGeom prst="rect">
            <a:avLst/>
          </a:prstGeom>
        </p:spPr>
        <p:txBody>
          <a:bodyPr wrap="square">
            <a:spAutoFit/>
          </a:bodyPr>
          <a:lstStyle/>
          <a:p>
            <a:r>
              <a:rPr lang="en-US" sz="4000" dirty="0">
                <a:solidFill>
                  <a:schemeClr val="bg1"/>
                </a:solidFill>
                <a:effectLst>
                  <a:outerShdw blurRad="38100" dist="38100" dir="2700000" algn="tl">
                    <a:srgbClr val="000000">
                      <a:alpha val="43137"/>
                    </a:srgbClr>
                  </a:outerShdw>
                </a:effectLst>
                <a:latin typeface="+mj-lt"/>
                <a:ea typeface="Roboto Medium" panose="02000000000000000000" pitchFamily="2" charset="0"/>
                <a:cs typeface="Muli"/>
                <a:sym typeface="Muli"/>
              </a:rPr>
              <a:t>SHOWCASE YOUR APP HERE</a:t>
            </a:r>
            <a:endParaRPr lang="en-PK" sz="4000" dirty="0">
              <a:solidFill>
                <a:schemeClr val="bg1"/>
              </a:solidFill>
              <a:effectLst>
                <a:outerShdw blurRad="38100" dist="38100" dir="2700000" algn="tl">
                  <a:srgbClr val="000000">
                    <a:alpha val="43137"/>
                  </a:srgbClr>
                </a:outerShdw>
              </a:effectLst>
              <a:latin typeface="+mj-lt"/>
            </a:endParaRPr>
          </a:p>
        </p:txBody>
      </p:sp>
      <p:pic>
        <p:nvPicPr>
          <p:cNvPr id="22" name="Picture 21">
            <a:extLst>
              <a:ext uri="{FF2B5EF4-FFF2-40B4-BE49-F238E27FC236}">
                <a16:creationId xmlns:a16="http://schemas.microsoft.com/office/drawing/2014/main" id="{0843468B-12F6-4E75-9FDC-F0001F1B0FDD}"/>
              </a:ext>
            </a:extLst>
          </p:cNvPr>
          <p:cNvPicPr>
            <a:picLocks noChangeAspect="1"/>
          </p:cNvPicPr>
          <p:nvPr/>
        </p:nvPicPr>
        <p:blipFill>
          <a:blip r:embed="rId3" cstate="email">
            <a:extLst>
              <a:ext uri="{28A0092B-C50C-407E-A947-70E740481C1C}">
                <a14:useLocalDpi xmlns:a14="http://schemas.microsoft.com/office/drawing/2010/main"/>
              </a:ext>
            </a:extLst>
          </a:blip>
          <a:stretch>
            <a:fillRect/>
          </a:stretch>
        </p:blipFill>
        <p:spPr>
          <a:xfrm>
            <a:off x="5044097" y="1744927"/>
            <a:ext cx="2133785" cy="4462659"/>
          </a:xfrm>
          <a:prstGeom prst="rect">
            <a:avLst/>
          </a:prstGeom>
        </p:spPr>
      </p:pic>
    </p:spTree>
    <p:extLst>
      <p:ext uri="{BB962C8B-B14F-4D97-AF65-F5344CB8AC3E}">
        <p14:creationId xmlns:p14="http://schemas.microsoft.com/office/powerpoint/2010/main" val="3773116907"/>
      </p:ext>
    </p:extLst>
  </p:cSld>
  <p:clrMapOvr>
    <a:masterClrMapping/>
  </p:clrMapOvr>
  <p:transition spd="slow">
    <p:push dir="u"/>
  </p:transition>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0" name="Picture 19">
            <a:extLst>
              <a:ext uri="{FF2B5EF4-FFF2-40B4-BE49-F238E27FC236}">
                <a16:creationId xmlns:a16="http://schemas.microsoft.com/office/drawing/2014/main" id="{9AAB1AF8-E717-4663-A64E-2C5B2F1409A1}"/>
              </a:ext>
            </a:extLst>
          </p:cNvPr>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807036" y="1473676"/>
            <a:ext cx="2292295" cy="4822354"/>
          </a:xfrm>
          <a:prstGeom prst="rect">
            <a:avLst/>
          </a:prstGeom>
        </p:spPr>
      </p:pic>
      <p:pic>
        <p:nvPicPr>
          <p:cNvPr id="6" name="Picture 5">
            <a:extLst>
              <a:ext uri="{FF2B5EF4-FFF2-40B4-BE49-F238E27FC236}">
                <a16:creationId xmlns:a16="http://schemas.microsoft.com/office/drawing/2014/main" id="{BB847CAA-5694-4576-A969-05F26CA58BE6}"/>
              </a:ext>
            </a:extLst>
          </p:cNvPr>
          <p:cNvPicPr>
            <a:picLocks noChangeAspect="1"/>
          </p:cNvPicPr>
          <p:nvPr/>
        </p:nvPicPr>
        <p:blipFill>
          <a:blip r:embed="rId3" cstate="email">
            <a:extLst>
              <a:ext uri="{28A0092B-C50C-407E-A947-70E740481C1C}">
                <a14:useLocalDpi xmlns:a14="http://schemas.microsoft.com/office/drawing/2010/main"/>
              </a:ext>
            </a:extLst>
          </a:blip>
          <a:stretch>
            <a:fillRect/>
          </a:stretch>
        </p:blipFill>
        <p:spPr>
          <a:xfrm>
            <a:off x="720329" y="1374455"/>
            <a:ext cx="2465710" cy="5020796"/>
          </a:xfrm>
          <a:prstGeom prst="rect">
            <a:avLst/>
          </a:prstGeom>
          <a:effectLst>
            <a:outerShdw blurRad="342900" sx="101000" sy="101000" algn="ctr" rotWithShape="0">
              <a:prstClr val="black">
                <a:alpha val="58000"/>
              </a:prstClr>
            </a:outerShdw>
          </a:effectLst>
        </p:spPr>
      </p:pic>
      <p:sp>
        <p:nvSpPr>
          <p:cNvPr id="3" name="Title 2">
            <a:extLst>
              <a:ext uri="{FF2B5EF4-FFF2-40B4-BE49-F238E27FC236}">
                <a16:creationId xmlns:a16="http://schemas.microsoft.com/office/drawing/2014/main" id="{E52D8AF8-E8A9-4BE8-A271-9C2D3C2900A5}"/>
              </a:ext>
            </a:extLst>
          </p:cNvPr>
          <p:cNvSpPr>
            <a:spLocks noGrp="1"/>
          </p:cNvSpPr>
          <p:nvPr>
            <p:ph type="title"/>
          </p:nvPr>
        </p:nvSpPr>
        <p:spPr>
          <a:xfrm>
            <a:off x="257800" y="569364"/>
            <a:ext cx="4125515" cy="692630"/>
          </a:xfrm>
        </p:spPr>
        <p:txBody>
          <a:bodyPr>
            <a:noAutofit/>
          </a:bodyPr>
          <a:lstStyle/>
          <a:p>
            <a:pPr algn="l"/>
            <a:r>
              <a:rPr lang="en-US" sz="4400" b="1" dirty="0">
                <a:solidFill>
                  <a:srgbClr val="1AB49C"/>
                </a:solidFill>
                <a:ea typeface="Roboto Medium" panose="02000000000000000000" pitchFamily="2" charset="0"/>
                <a:cs typeface="Muli"/>
                <a:sym typeface="Muli"/>
              </a:rPr>
              <a:t>iPhone</a:t>
            </a:r>
            <a:r>
              <a:rPr lang="en-US" sz="4400" dirty="0">
                <a:solidFill>
                  <a:srgbClr val="00B050"/>
                </a:solidFill>
                <a:ea typeface="Roboto Medium" panose="02000000000000000000" pitchFamily="2" charset="0"/>
                <a:cs typeface="Muli"/>
                <a:sym typeface="Muli"/>
              </a:rPr>
              <a:t> </a:t>
            </a:r>
            <a:r>
              <a:rPr lang="en-US" sz="4400" dirty="0">
                <a:ea typeface="Roboto Medium" panose="02000000000000000000" pitchFamily="2" charset="0"/>
                <a:cs typeface="Muli"/>
                <a:sym typeface="Muli"/>
              </a:rPr>
              <a:t>MOCK</a:t>
            </a:r>
            <a:endParaRPr lang="en-PK" sz="4400" dirty="0"/>
          </a:p>
        </p:txBody>
      </p:sp>
      <p:sp>
        <p:nvSpPr>
          <p:cNvPr id="7" name="Shape 496">
            <a:extLst>
              <a:ext uri="{FF2B5EF4-FFF2-40B4-BE49-F238E27FC236}">
                <a16:creationId xmlns:a16="http://schemas.microsoft.com/office/drawing/2014/main" id="{C68FEF70-51D4-402E-90A7-573B164C2B25}"/>
              </a:ext>
            </a:extLst>
          </p:cNvPr>
          <p:cNvSpPr/>
          <p:nvPr/>
        </p:nvSpPr>
        <p:spPr>
          <a:xfrm>
            <a:off x="3850091" y="4230151"/>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3F3F4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8" name="Shape 496">
            <a:extLst>
              <a:ext uri="{FF2B5EF4-FFF2-40B4-BE49-F238E27FC236}">
                <a16:creationId xmlns:a16="http://schemas.microsoft.com/office/drawing/2014/main" id="{AA7D25FF-1BC1-496E-B357-B9D0C97F0F83}"/>
              </a:ext>
            </a:extLst>
          </p:cNvPr>
          <p:cNvSpPr/>
          <p:nvPr/>
        </p:nvSpPr>
        <p:spPr>
          <a:xfrm>
            <a:off x="3850165" y="5194399"/>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3F3F4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10" name="Rectangle 9">
            <a:extLst>
              <a:ext uri="{FF2B5EF4-FFF2-40B4-BE49-F238E27FC236}">
                <a16:creationId xmlns:a16="http://schemas.microsoft.com/office/drawing/2014/main" id="{7AFD18E5-3E5A-4428-93C6-9B671E5869A9}"/>
              </a:ext>
            </a:extLst>
          </p:cNvPr>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11" name="Rectangle 10">
            <a:extLst>
              <a:ext uri="{FF2B5EF4-FFF2-40B4-BE49-F238E27FC236}">
                <a16:creationId xmlns:a16="http://schemas.microsoft.com/office/drawing/2014/main" id="{981517AB-448C-4A82-B7E2-8783E6886F75}"/>
              </a:ext>
            </a:extLst>
          </p:cNvPr>
          <p:cNvSpPr/>
          <p:nvPr/>
        </p:nvSpPr>
        <p:spPr>
          <a:xfrm>
            <a:off x="4383315" y="4092786"/>
            <a:ext cx="3642079" cy="1015663"/>
          </a:xfrm>
          <a:prstGeom prst="rect">
            <a:avLst/>
          </a:prstGeom>
        </p:spPr>
        <p:txBody>
          <a:bodyPr wrap="square">
            <a:spAutoFit/>
          </a:bodyPr>
          <a:lstStyle/>
          <a:p>
            <a:pPr algn="just">
              <a:spcBef>
                <a:spcPts val="0"/>
              </a:spcBef>
              <a:buNone/>
            </a:pPr>
            <a:r>
              <a:rPr lang="en-US" sz="1200" dirty="0">
                <a:solidFill>
                  <a:srgbClr val="3F3F4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2" name="Rectangle 11">
            <a:extLst>
              <a:ext uri="{FF2B5EF4-FFF2-40B4-BE49-F238E27FC236}">
                <a16:creationId xmlns:a16="http://schemas.microsoft.com/office/drawing/2014/main" id="{5A412C1F-B395-4D94-8444-0960F2D93931}"/>
              </a:ext>
            </a:extLst>
          </p:cNvPr>
          <p:cNvSpPr/>
          <p:nvPr/>
        </p:nvSpPr>
        <p:spPr>
          <a:xfrm>
            <a:off x="4383315" y="5052385"/>
            <a:ext cx="3642079" cy="1015663"/>
          </a:xfrm>
          <a:prstGeom prst="rect">
            <a:avLst/>
          </a:prstGeom>
        </p:spPr>
        <p:txBody>
          <a:bodyPr wrap="square">
            <a:spAutoFit/>
          </a:bodyPr>
          <a:lstStyle/>
          <a:p>
            <a:pPr algn="just"/>
            <a:r>
              <a:rPr lang="en-US" sz="1200" dirty="0">
                <a:solidFill>
                  <a:srgbClr val="3F3F4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14" name="Rectangle 13">
            <a:extLst>
              <a:ext uri="{FF2B5EF4-FFF2-40B4-BE49-F238E27FC236}">
                <a16:creationId xmlns:a16="http://schemas.microsoft.com/office/drawing/2014/main" id="{1BE87A4D-3D42-420A-BE12-3B599249AE37}"/>
              </a:ext>
            </a:extLst>
          </p:cNvPr>
          <p:cNvSpPr/>
          <p:nvPr/>
        </p:nvSpPr>
        <p:spPr>
          <a:xfrm>
            <a:off x="8242027" y="4132842"/>
            <a:ext cx="3775111" cy="1754326"/>
          </a:xfrm>
          <a:prstGeom prst="rect">
            <a:avLst/>
          </a:prstGeom>
        </p:spPr>
        <p:txBody>
          <a:bodyPr wrap="square">
            <a:spAutoFit/>
          </a:bodyPr>
          <a:lstStyle/>
          <a:p>
            <a:pPr algn="just"/>
            <a:r>
              <a:rPr lang="en-US" sz="1200" dirty="0">
                <a:solidFill>
                  <a:srgbClr val="3F3F41"/>
                </a:solidFill>
                <a:ea typeface="Muli"/>
                <a:cs typeface="Muli"/>
                <a:sym typeface="Muli"/>
              </a:rPr>
              <a:t>Here you can showcase and explain your app, website or software. Here you can showcase and explain your app, website or software. Here you can showcase and explain your app, website or software. Here you can showcase and explain your app, website or software. Here you can showcase and explain your app, website or software. Here you can showcase and explain your app, website or software.</a:t>
            </a:r>
          </a:p>
          <a:p>
            <a:pPr algn="just"/>
            <a:endParaRPr lang="en-US" sz="1200" dirty="0">
              <a:solidFill>
                <a:srgbClr val="3F3F41"/>
              </a:solidFill>
              <a:ea typeface="Muli"/>
              <a:cs typeface="Muli"/>
              <a:sym typeface="Muli"/>
            </a:endParaRPr>
          </a:p>
        </p:txBody>
      </p:sp>
      <p:sp>
        <p:nvSpPr>
          <p:cNvPr id="17" name="Rectangle 16">
            <a:extLst>
              <a:ext uri="{FF2B5EF4-FFF2-40B4-BE49-F238E27FC236}">
                <a16:creationId xmlns:a16="http://schemas.microsoft.com/office/drawing/2014/main" id="{7557CC08-84D5-4357-B7BA-8FCE21A5C8FF}"/>
              </a:ext>
            </a:extLst>
          </p:cNvPr>
          <p:cNvSpPr/>
          <p:nvPr/>
        </p:nvSpPr>
        <p:spPr>
          <a:xfrm>
            <a:off x="3850091" y="1925489"/>
            <a:ext cx="7076128" cy="1446550"/>
          </a:xfrm>
          <a:prstGeom prst="rect">
            <a:avLst/>
          </a:prstGeom>
        </p:spPr>
        <p:txBody>
          <a:bodyPr wrap="square">
            <a:spAutoFit/>
          </a:bodyPr>
          <a:lstStyle/>
          <a:p>
            <a:r>
              <a:rPr lang="en-US" sz="4400" dirty="0">
                <a:solidFill>
                  <a:schemeClr val="bg1"/>
                </a:solidFill>
                <a:effectLst>
                  <a:outerShdw blurRad="38100" dist="38100" dir="2700000" algn="tl">
                    <a:srgbClr val="000000">
                      <a:alpha val="43137"/>
                    </a:srgbClr>
                  </a:outerShdw>
                </a:effectLst>
                <a:latin typeface="+mj-lt"/>
                <a:ea typeface="Roboto Medium" panose="02000000000000000000" pitchFamily="2" charset="0"/>
                <a:cs typeface="Muli"/>
                <a:sym typeface="Muli"/>
              </a:rPr>
              <a:t>SHOWCASE YOUR APP HERE</a:t>
            </a:r>
            <a:endParaRPr lang="en-PK" sz="4400" dirty="0">
              <a:solidFill>
                <a:schemeClr val="bg1"/>
              </a:solidFill>
              <a:effectLst>
                <a:outerShdw blurRad="38100" dist="38100" dir="2700000" algn="tl">
                  <a:srgbClr val="000000">
                    <a:alpha val="43137"/>
                  </a:srgbClr>
                </a:outerShdw>
              </a:effectLst>
              <a:latin typeface="+mj-lt"/>
            </a:endParaRPr>
          </a:p>
        </p:txBody>
      </p:sp>
    </p:spTree>
    <p:extLst>
      <p:ext uri="{BB962C8B-B14F-4D97-AF65-F5344CB8AC3E}">
        <p14:creationId xmlns:p14="http://schemas.microsoft.com/office/powerpoint/2010/main" val="3131252823"/>
      </p:ext>
    </p:extLst>
  </p:cSld>
  <p:clrMapOvr>
    <a:masterClrMapping/>
  </p:clrMapOvr>
  <p:transition spd="slow">
    <p:push dir="u"/>
  </p:transition>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5" name="Picture 14">
            <a:extLst>
              <a:ext uri="{FF2B5EF4-FFF2-40B4-BE49-F238E27FC236}">
                <a16:creationId xmlns:a16="http://schemas.microsoft.com/office/drawing/2014/main" id="{273B09D6-9442-476F-9A93-D98652C76406}"/>
              </a:ext>
            </a:extLst>
          </p:cNvPr>
          <p:cNvPicPr>
            <a:picLocks noChangeAspect="1"/>
          </p:cNvPicPr>
          <p:nvPr/>
        </p:nvPicPr>
        <p:blipFill>
          <a:blip r:embed="rId2"/>
          <a:stretch>
            <a:fillRect/>
          </a:stretch>
        </p:blipFill>
        <p:spPr>
          <a:xfrm>
            <a:off x="4599792" y="1741832"/>
            <a:ext cx="3115326" cy="4316342"/>
          </a:xfrm>
          <a:prstGeom prst="rect">
            <a:avLst/>
          </a:prstGeom>
        </p:spPr>
      </p:pic>
      <p:pic>
        <p:nvPicPr>
          <p:cNvPr id="11" name="Picture 10">
            <a:extLst>
              <a:ext uri="{FF2B5EF4-FFF2-40B4-BE49-F238E27FC236}">
                <a16:creationId xmlns:a16="http://schemas.microsoft.com/office/drawing/2014/main" id="{B2534C35-7DE3-4C84-8B83-8F9DEE627617}"/>
              </a:ext>
            </a:extLst>
          </p:cNvPr>
          <p:cNvPicPr>
            <a:picLocks noChangeAspect="1"/>
          </p:cNvPicPr>
          <p:nvPr/>
        </p:nvPicPr>
        <p:blipFill>
          <a:blip r:embed="rId3" cstate="email">
            <a:extLst>
              <a:ext uri="{28A0092B-C50C-407E-A947-70E740481C1C}">
                <a14:useLocalDpi xmlns:a14="http://schemas.microsoft.com/office/drawing/2010/main"/>
              </a:ext>
            </a:extLst>
          </a:blip>
          <a:stretch>
            <a:fillRect/>
          </a:stretch>
        </p:blipFill>
        <p:spPr>
          <a:xfrm>
            <a:off x="4418963" y="1387583"/>
            <a:ext cx="3455858" cy="4904921"/>
          </a:xfrm>
          <a:prstGeom prst="rect">
            <a:avLst/>
          </a:prstGeom>
          <a:effectLst>
            <a:outerShdw blurRad="63500" sx="102000" sy="102000" algn="ctr" rotWithShape="0">
              <a:prstClr val="black">
                <a:alpha val="40000"/>
              </a:prstClr>
            </a:outerShdw>
          </a:effectLst>
        </p:spPr>
      </p:pic>
      <p:sp>
        <p:nvSpPr>
          <p:cNvPr id="5" name="Rectangle 4">
            <a:extLst>
              <a:ext uri="{FF2B5EF4-FFF2-40B4-BE49-F238E27FC236}">
                <a16:creationId xmlns:a16="http://schemas.microsoft.com/office/drawing/2014/main" id="{397F4C34-FBA2-46E5-AB39-50ABAD4EF5F7}"/>
              </a:ext>
            </a:extLst>
          </p:cNvPr>
          <p:cNvSpPr/>
          <p:nvPr/>
        </p:nvSpPr>
        <p:spPr>
          <a:xfrm>
            <a:off x="8135993" y="4091168"/>
            <a:ext cx="3775111" cy="1015663"/>
          </a:xfrm>
          <a:prstGeom prst="rect">
            <a:avLst/>
          </a:prstGeom>
        </p:spPr>
        <p:txBody>
          <a:bodyPr wrap="square">
            <a:spAutoFit/>
          </a:bodyPr>
          <a:lstStyle/>
          <a:p>
            <a:pPr marL="171450" indent="-171450" algn="just">
              <a:spcBef>
                <a:spcPts val="0"/>
              </a:spcBef>
              <a:buFont typeface="Courier New" panose="02070309020205020404" pitchFamily="49" charset="0"/>
              <a:buChar char="o"/>
            </a:pPr>
            <a:r>
              <a:rPr lang="en-US" sz="1200" dirty="0">
                <a:solidFill>
                  <a:srgbClr val="3F3F4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6" name="Rectangle 5">
            <a:extLst>
              <a:ext uri="{FF2B5EF4-FFF2-40B4-BE49-F238E27FC236}">
                <a16:creationId xmlns:a16="http://schemas.microsoft.com/office/drawing/2014/main" id="{37F5E29A-8903-410A-8294-9D4199BCF547}"/>
              </a:ext>
            </a:extLst>
          </p:cNvPr>
          <p:cNvSpPr/>
          <p:nvPr/>
        </p:nvSpPr>
        <p:spPr>
          <a:xfrm>
            <a:off x="8135992" y="5255608"/>
            <a:ext cx="3775111" cy="1015663"/>
          </a:xfrm>
          <a:prstGeom prst="rect">
            <a:avLst/>
          </a:prstGeom>
        </p:spPr>
        <p:txBody>
          <a:bodyPr wrap="square">
            <a:spAutoFit/>
          </a:bodyPr>
          <a:lstStyle/>
          <a:p>
            <a:pPr marL="171450" indent="-171450" algn="just">
              <a:buFont typeface="Courier New" panose="02070309020205020404" pitchFamily="49" charset="0"/>
              <a:buChar char="o"/>
            </a:pPr>
            <a:r>
              <a:rPr lang="en-US" sz="1200" dirty="0">
                <a:solidFill>
                  <a:srgbClr val="3F3F4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7" name="Rectangle 6">
            <a:extLst>
              <a:ext uri="{FF2B5EF4-FFF2-40B4-BE49-F238E27FC236}">
                <a16:creationId xmlns:a16="http://schemas.microsoft.com/office/drawing/2014/main" id="{C8EC09FD-3E03-4156-967B-C37736484638}"/>
              </a:ext>
            </a:extLst>
          </p:cNvPr>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8" name="Rectangle 7">
            <a:extLst>
              <a:ext uri="{FF2B5EF4-FFF2-40B4-BE49-F238E27FC236}">
                <a16:creationId xmlns:a16="http://schemas.microsoft.com/office/drawing/2014/main" id="{8F43002A-9085-4DF4-913D-F4FEDE1A7A05}"/>
              </a:ext>
            </a:extLst>
          </p:cNvPr>
          <p:cNvSpPr/>
          <p:nvPr/>
        </p:nvSpPr>
        <p:spPr>
          <a:xfrm>
            <a:off x="159494" y="4153289"/>
            <a:ext cx="3775111" cy="1754326"/>
          </a:xfrm>
          <a:prstGeom prst="rect">
            <a:avLst/>
          </a:prstGeom>
        </p:spPr>
        <p:txBody>
          <a:bodyPr wrap="square">
            <a:spAutoFit/>
          </a:bodyPr>
          <a:lstStyle/>
          <a:p>
            <a:pPr algn="just"/>
            <a:r>
              <a:rPr lang="en-US" sz="1200" dirty="0">
                <a:solidFill>
                  <a:srgbClr val="3F3F41"/>
                </a:solidFill>
                <a:ea typeface="Muli"/>
                <a:cs typeface="Muli"/>
                <a:sym typeface="Muli"/>
              </a:rPr>
              <a:t>Here you can showcase and explain your app, website or software. Here you can showcase and explain your app, website or software. Here you can showcase and explain your app, website or software. Here you can showcase and explain your app, website or software. Here you can showcase and explain your app, website or software. Here you can showcase and explain your app, website or software.</a:t>
            </a:r>
          </a:p>
          <a:p>
            <a:pPr algn="just"/>
            <a:endParaRPr lang="en-US" sz="1200" dirty="0">
              <a:solidFill>
                <a:srgbClr val="3F3F41"/>
              </a:solidFill>
              <a:ea typeface="Muli"/>
              <a:cs typeface="Muli"/>
              <a:sym typeface="Muli"/>
            </a:endParaRPr>
          </a:p>
        </p:txBody>
      </p:sp>
      <p:sp>
        <p:nvSpPr>
          <p:cNvPr id="9" name="Rectangle 8">
            <a:extLst>
              <a:ext uri="{FF2B5EF4-FFF2-40B4-BE49-F238E27FC236}">
                <a16:creationId xmlns:a16="http://schemas.microsoft.com/office/drawing/2014/main" id="{C7E116A7-CB3A-4B9E-AA02-0944A46B48E4}"/>
              </a:ext>
            </a:extLst>
          </p:cNvPr>
          <p:cNvSpPr/>
          <p:nvPr/>
        </p:nvSpPr>
        <p:spPr>
          <a:xfrm>
            <a:off x="159494" y="1999210"/>
            <a:ext cx="4147290" cy="1200329"/>
          </a:xfrm>
          <a:prstGeom prst="rect">
            <a:avLst/>
          </a:prstGeom>
        </p:spPr>
        <p:txBody>
          <a:bodyPr wrap="square">
            <a:spAutoFit/>
          </a:bodyPr>
          <a:lstStyle/>
          <a:p>
            <a:r>
              <a:rPr lang="en-US" sz="3600" dirty="0">
                <a:solidFill>
                  <a:schemeClr val="bg1"/>
                </a:solidFill>
                <a:effectLst>
                  <a:outerShdw blurRad="38100" dist="38100" dir="2700000" algn="tl">
                    <a:srgbClr val="000000">
                      <a:alpha val="43137"/>
                    </a:srgbClr>
                  </a:outerShdw>
                </a:effectLst>
                <a:latin typeface="+mj-lt"/>
                <a:ea typeface="Roboto Medium" panose="02000000000000000000" pitchFamily="2" charset="0"/>
                <a:cs typeface="Muli"/>
                <a:sym typeface="Muli"/>
              </a:rPr>
              <a:t>SHOWCASE YOUR APP HERE</a:t>
            </a:r>
            <a:endParaRPr lang="en-PK" sz="3600" dirty="0">
              <a:solidFill>
                <a:schemeClr val="bg1"/>
              </a:solidFill>
              <a:effectLst>
                <a:outerShdw blurRad="38100" dist="38100" dir="2700000" algn="tl">
                  <a:srgbClr val="000000">
                    <a:alpha val="43137"/>
                  </a:srgbClr>
                </a:outerShdw>
              </a:effectLst>
              <a:latin typeface="+mj-lt"/>
            </a:endParaRPr>
          </a:p>
        </p:txBody>
      </p:sp>
      <p:sp>
        <p:nvSpPr>
          <p:cNvPr id="12" name="Rectangle 11">
            <a:extLst>
              <a:ext uri="{FF2B5EF4-FFF2-40B4-BE49-F238E27FC236}">
                <a16:creationId xmlns:a16="http://schemas.microsoft.com/office/drawing/2014/main" id="{0AB153A5-D1B8-4148-833D-FBAACFE33956}"/>
              </a:ext>
            </a:extLst>
          </p:cNvPr>
          <p:cNvSpPr/>
          <p:nvPr/>
        </p:nvSpPr>
        <p:spPr>
          <a:xfrm>
            <a:off x="159494" y="537629"/>
            <a:ext cx="4440298" cy="507831"/>
          </a:xfrm>
          <a:prstGeom prst="rect">
            <a:avLst/>
          </a:prstGeom>
          <a:noFill/>
          <a:ln>
            <a:noFill/>
          </a:ln>
        </p:spPr>
        <p:txBody>
          <a:bodyPr vert="horz" lIns="91425" tIns="91425" rIns="91425" bIns="91425" rtlCol="0" anchor="t" anchorCtr="0">
            <a:noAutofit/>
          </a:bodyPr>
          <a:lstStyle/>
          <a:p>
            <a:pPr marL="228600" indent="-228600">
              <a:lnSpc>
                <a:spcPct val="90000"/>
              </a:lnSpc>
              <a:buFont typeface="Arial" panose="020B0604020202020204" pitchFamily="34" charset="0"/>
              <a:buNone/>
            </a:pPr>
            <a:r>
              <a:rPr lang="en-US" sz="4000" b="1" dirty="0">
                <a:solidFill>
                  <a:srgbClr val="42DF9A"/>
                </a:solidFill>
                <a:effectLst>
                  <a:outerShdw blurRad="38100" dist="38100" dir="2700000" algn="tl">
                    <a:srgbClr val="000000">
                      <a:alpha val="43137"/>
                    </a:srgbClr>
                  </a:outerShdw>
                </a:effectLst>
                <a:latin typeface="+mj-lt"/>
                <a:ea typeface="Roboto Medium" panose="02000000000000000000" pitchFamily="2" charset="0"/>
                <a:cs typeface="Muli"/>
                <a:sym typeface="Muli"/>
              </a:rPr>
              <a:t>TABLET</a:t>
            </a:r>
            <a:r>
              <a:rPr lang="en-US" sz="4000" dirty="0">
                <a:solidFill>
                  <a:srgbClr val="42DF9A"/>
                </a:solidFill>
                <a:latin typeface="+mj-lt"/>
                <a:ea typeface="Roboto Medium" panose="02000000000000000000" pitchFamily="2" charset="0"/>
                <a:cs typeface="Muli"/>
                <a:sym typeface="Muli"/>
              </a:rPr>
              <a:t> </a:t>
            </a:r>
            <a:r>
              <a:rPr lang="en-US" sz="4000" dirty="0">
                <a:solidFill>
                  <a:srgbClr val="3F3F41"/>
                </a:solidFill>
                <a:latin typeface="+mj-lt"/>
                <a:ea typeface="Roboto Medium" panose="02000000000000000000" pitchFamily="2" charset="0"/>
                <a:cs typeface="Muli"/>
                <a:sym typeface="Muli"/>
              </a:rPr>
              <a:t>MOCK</a:t>
            </a:r>
          </a:p>
        </p:txBody>
      </p:sp>
    </p:spTree>
    <p:extLst>
      <p:ext uri="{BB962C8B-B14F-4D97-AF65-F5344CB8AC3E}">
        <p14:creationId xmlns:p14="http://schemas.microsoft.com/office/powerpoint/2010/main" val="1780822482"/>
      </p:ext>
    </p:extLst>
  </p:cSld>
  <p:clrMapOvr>
    <a:masterClrMapping/>
  </p:clrMapOvr>
  <p:transition spd="slow">
    <p:push dir="u"/>
  </p:transition>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1" name="Picture 20">
            <a:extLst>
              <a:ext uri="{FF2B5EF4-FFF2-40B4-BE49-F238E27FC236}">
                <a16:creationId xmlns:a16="http://schemas.microsoft.com/office/drawing/2014/main" id="{E7BE79D1-1C79-4D1E-8C62-88A1EFFEB64A}"/>
              </a:ext>
            </a:extLst>
          </p:cNvPr>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853749" y="2287637"/>
            <a:ext cx="5145470" cy="3279932"/>
          </a:xfrm>
          <a:prstGeom prst="rect">
            <a:avLst/>
          </a:prstGeom>
        </p:spPr>
      </p:pic>
      <p:pic>
        <p:nvPicPr>
          <p:cNvPr id="12" name="Picture 11">
            <a:extLst>
              <a:ext uri="{FF2B5EF4-FFF2-40B4-BE49-F238E27FC236}">
                <a16:creationId xmlns:a16="http://schemas.microsoft.com/office/drawing/2014/main" id="{9696C656-66AC-4ACA-8F2B-8F9DEF09CF40}"/>
              </a:ext>
            </a:extLst>
          </p:cNvPr>
          <p:cNvPicPr>
            <a:picLocks noChangeAspect="1"/>
          </p:cNvPicPr>
          <p:nvPr/>
        </p:nvPicPr>
        <p:blipFill>
          <a:blip r:embed="rId3" cstate="email">
            <a:extLst>
              <a:ext uri="{28A0092B-C50C-407E-A947-70E740481C1C}">
                <a14:useLocalDpi xmlns:a14="http://schemas.microsoft.com/office/drawing/2010/main"/>
              </a:ext>
            </a:extLst>
          </a:blip>
          <a:stretch>
            <a:fillRect/>
          </a:stretch>
        </p:blipFill>
        <p:spPr>
          <a:xfrm>
            <a:off x="149438" y="2047653"/>
            <a:ext cx="6512474" cy="4020395"/>
          </a:xfrm>
          <a:prstGeom prst="rect">
            <a:avLst/>
          </a:prstGeom>
          <a:effectLst>
            <a:outerShdw blurRad="63500" sx="102000" sy="102000" algn="ctr" rotWithShape="0">
              <a:prstClr val="black">
                <a:alpha val="40000"/>
              </a:prstClr>
            </a:outerShdw>
          </a:effectLst>
        </p:spPr>
      </p:pic>
      <p:sp>
        <p:nvSpPr>
          <p:cNvPr id="5" name="Rectangle 4">
            <a:extLst>
              <a:ext uri="{FF2B5EF4-FFF2-40B4-BE49-F238E27FC236}">
                <a16:creationId xmlns:a16="http://schemas.microsoft.com/office/drawing/2014/main" id="{31D80EB0-947A-4176-AD8E-844425510DAE}"/>
              </a:ext>
            </a:extLst>
          </p:cNvPr>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6" name="Rectangle 5">
            <a:extLst>
              <a:ext uri="{FF2B5EF4-FFF2-40B4-BE49-F238E27FC236}">
                <a16:creationId xmlns:a16="http://schemas.microsoft.com/office/drawing/2014/main" id="{07DD8C68-9B42-4190-AD56-B2074D4D65FC}"/>
              </a:ext>
            </a:extLst>
          </p:cNvPr>
          <p:cNvSpPr/>
          <p:nvPr/>
        </p:nvSpPr>
        <p:spPr>
          <a:xfrm>
            <a:off x="7715838" y="3734661"/>
            <a:ext cx="3642079" cy="1015663"/>
          </a:xfrm>
          <a:prstGeom prst="rect">
            <a:avLst/>
          </a:prstGeom>
        </p:spPr>
        <p:txBody>
          <a:bodyPr wrap="square">
            <a:spAutoFit/>
          </a:bodyPr>
          <a:lstStyle/>
          <a:p>
            <a:pPr algn="just">
              <a:spcBef>
                <a:spcPts val="0"/>
              </a:spcBef>
              <a:buNone/>
            </a:pPr>
            <a:r>
              <a:rPr lang="en-US" sz="1200" dirty="0">
                <a:solidFill>
                  <a:srgbClr val="3F3F4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7" name="Rectangle 6">
            <a:extLst>
              <a:ext uri="{FF2B5EF4-FFF2-40B4-BE49-F238E27FC236}">
                <a16:creationId xmlns:a16="http://schemas.microsoft.com/office/drawing/2014/main" id="{12E7291D-2FA5-4A5B-9A70-C54F4E58D51D}"/>
              </a:ext>
            </a:extLst>
          </p:cNvPr>
          <p:cNvSpPr/>
          <p:nvPr/>
        </p:nvSpPr>
        <p:spPr>
          <a:xfrm>
            <a:off x="7742737" y="4822017"/>
            <a:ext cx="3642079" cy="1015663"/>
          </a:xfrm>
          <a:prstGeom prst="rect">
            <a:avLst/>
          </a:prstGeom>
        </p:spPr>
        <p:txBody>
          <a:bodyPr wrap="square">
            <a:spAutoFit/>
          </a:bodyPr>
          <a:lstStyle/>
          <a:p>
            <a:pPr algn="just"/>
            <a:r>
              <a:rPr lang="en-US" sz="1200" dirty="0">
                <a:solidFill>
                  <a:srgbClr val="3F3F4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9" name="Rectangle 8">
            <a:extLst>
              <a:ext uri="{FF2B5EF4-FFF2-40B4-BE49-F238E27FC236}">
                <a16:creationId xmlns:a16="http://schemas.microsoft.com/office/drawing/2014/main" id="{A8920334-1939-4FCA-B9E5-63DBF1C0B6D2}"/>
              </a:ext>
            </a:extLst>
          </p:cNvPr>
          <p:cNvSpPr/>
          <p:nvPr/>
        </p:nvSpPr>
        <p:spPr>
          <a:xfrm>
            <a:off x="6526182" y="1925796"/>
            <a:ext cx="5396459" cy="1323439"/>
          </a:xfrm>
          <a:prstGeom prst="rect">
            <a:avLst/>
          </a:prstGeom>
        </p:spPr>
        <p:txBody>
          <a:bodyPr wrap="square">
            <a:spAutoFit/>
          </a:bodyPr>
          <a:lstStyle/>
          <a:p>
            <a:r>
              <a:rPr lang="en-US" sz="4000" dirty="0">
                <a:solidFill>
                  <a:schemeClr val="bg1"/>
                </a:solidFill>
                <a:effectLst>
                  <a:outerShdw blurRad="38100" dist="38100" dir="2700000" algn="tl">
                    <a:srgbClr val="000000">
                      <a:alpha val="43137"/>
                    </a:srgbClr>
                  </a:outerShdw>
                </a:effectLst>
                <a:latin typeface="+mj-lt"/>
                <a:ea typeface="Roboto Medium" panose="02000000000000000000" pitchFamily="2" charset="0"/>
                <a:cs typeface="Muli"/>
                <a:sym typeface="Muli"/>
              </a:rPr>
              <a:t>SHOWCASE YOUR WEBSITE HERE</a:t>
            </a:r>
            <a:endParaRPr lang="en-PK" sz="4000" dirty="0">
              <a:solidFill>
                <a:schemeClr val="bg1"/>
              </a:solidFill>
              <a:effectLst>
                <a:outerShdw blurRad="38100" dist="38100" dir="2700000" algn="tl">
                  <a:srgbClr val="000000">
                    <a:alpha val="43137"/>
                  </a:srgbClr>
                </a:outerShdw>
              </a:effectLst>
              <a:latin typeface="+mj-lt"/>
            </a:endParaRPr>
          </a:p>
        </p:txBody>
      </p:sp>
      <p:grpSp>
        <p:nvGrpSpPr>
          <p:cNvPr id="13" name="Shape 497">
            <a:extLst>
              <a:ext uri="{FF2B5EF4-FFF2-40B4-BE49-F238E27FC236}">
                <a16:creationId xmlns:a16="http://schemas.microsoft.com/office/drawing/2014/main" id="{C1A1F1B9-9EEA-47D8-9FB7-DC672F67BEE9}"/>
              </a:ext>
            </a:extLst>
          </p:cNvPr>
          <p:cNvGrpSpPr/>
          <p:nvPr/>
        </p:nvGrpSpPr>
        <p:grpSpPr>
          <a:xfrm>
            <a:off x="6943411" y="4057850"/>
            <a:ext cx="493682" cy="475442"/>
            <a:chOff x="2583325" y="2972875"/>
            <a:chExt cx="462850" cy="445750"/>
          </a:xfrm>
          <a:solidFill>
            <a:srgbClr val="3F3F41"/>
          </a:solidFill>
        </p:grpSpPr>
        <p:sp>
          <p:nvSpPr>
            <p:cNvPr id="14" name="Shape 498">
              <a:extLst>
                <a:ext uri="{FF2B5EF4-FFF2-40B4-BE49-F238E27FC236}">
                  <a16:creationId xmlns:a16="http://schemas.microsoft.com/office/drawing/2014/main" id="{20EE74C3-192C-4DD0-BA4E-8597AE18357D}"/>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15" name="Shape 499">
              <a:extLst>
                <a:ext uri="{FF2B5EF4-FFF2-40B4-BE49-F238E27FC236}">
                  <a16:creationId xmlns:a16="http://schemas.microsoft.com/office/drawing/2014/main" id="{226EAC82-4F71-4225-9C82-9688E41800F7}"/>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grpSp>
      <p:grpSp>
        <p:nvGrpSpPr>
          <p:cNvPr id="16" name="Shape 497">
            <a:extLst>
              <a:ext uri="{FF2B5EF4-FFF2-40B4-BE49-F238E27FC236}">
                <a16:creationId xmlns:a16="http://schemas.microsoft.com/office/drawing/2014/main" id="{A4579E48-EDD2-43B8-8C13-3A732934BB6D}"/>
              </a:ext>
            </a:extLst>
          </p:cNvPr>
          <p:cNvGrpSpPr/>
          <p:nvPr/>
        </p:nvGrpSpPr>
        <p:grpSpPr>
          <a:xfrm>
            <a:off x="6955483" y="5092127"/>
            <a:ext cx="493682" cy="475442"/>
            <a:chOff x="2583325" y="2972875"/>
            <a:chExt cx="462850" cy="445750"/>
          </a:xfrm>
          <a:solidFill>
            <a:srgbClr val="3F3F41"/>
          </a:solidFill>
        </p:grpSpPr>
        <p:sp>
          <p:nvSpPr>
            <p:cNvPr id="17" name="Shape 498">
              <a:extLst>
                <a:ext uri="{FF2B5EF4-FFF2-40B4-BE49-F238E27FC236}">
                  <a16:creationId xmlns:a16="http://schemas.microsoft.com/office/drawing/2014/main" id="{9CAFF7E6-D330-4BA8-A8A2-C6B12C764621}"/>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18" name="Shape 499">
              <a:extLst>
                <a:ext uri="{FF2B5EF4-FFF2-40B4-BE49-F238E27FC236}">
                  <a16:creationId xmlns:a16="http://schemas.microsoft.com/office/drawing/2014/main" id="{B56911A5-DCA9-413F-829D-39459CCF49D4}"/>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grpSp>
      <p:sp>
        <p:nvSpPr>
          <p:cNvPr id="19" name="Shape 395">
            <a:extLst>
              <a:ext uri="{FF2B5EF4-FFF2-40B4-BE49-F238E27FC236}">
                <a16:creationId xmlns:a16="http://schemas.microsoft.com/office/drawing/2014/main" id="{AB82338D-02D8-4BDD-BA88-B7E47232412D}"/>
              </a:ext>
            </a:extLst>
          </p:cNvPr>
          <p:cNvSpPr txBox="1">
            <a:spLocks/>
          </p:cNvSpPr>
          <p:nvPr/>
        </p:nvSpPr>
        <p:spPr>
          <a:xfrm>
            <a:off x="149438" y="496096"/>
            <a:ext cx="5946562" cy="587711"/>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None/>
            </a:pPr>
            <a:r>
              <a:rPr lang="en-US" sz="4400" b="1" dirty="0">
                <a:solidFill>
                  <a:srgbClr val="3F3F41"/>
                </a:solidFill>
                <a:effectLst>
                  <a:outerShdw blurRad="38100" dist="38100" dir="2700000" algn="tl">
                    <a:srgbClr val="000000">
                      <a:alpha val="43137"/>
                    </a:srgbClr>
                  </a:outerShdw>
                </a:effectLst>
                <a:latin typeface="+mj-lt"/>
                <a:ea typeface="Muli"/>
                <a:cs typeface="Muli"/>
                <a:sym typeface="Muli"/>
              </a:rPr>
              <a:t>WEBSITE</a:t>
            </a:r>
            <a:r>
              <a:rPr lang="en-US" sz="4400" dirty="0">
                <a:solidFill>
                  <a:srgbClr val="FFC000"/>
                </a:solidFill>
                <a:latin typeface="+mj-lt"/>
                <a:ea typeface="Muli"/>
                <a:cs typeface="Muli"/>
                <a:sym typeface="Muli"/>
              </a:rPr>
              <a:t> </a:t>
            </a:r>
            <a:r>
              <a:rPr lang="en-US" sz="4400" dirty="0">
                <a:solidFill>
                  <a:srgbClr val="1AB49C"/>
                </a:solidFill>
                <a:latin typeface="+mj-lt"/>
                <a:ea typeface="Muli"/>
                <a:cs typeface="Muli"/>
                <a:sym typeface="Muli"/>
              </a:rPr>
              <a:t>MOCKUP</a:t>
            </a:r>
          </a:p>
          <a:p>
            <a:pPr>
              <a:spcBef>
                <a:spcPts val="0"/>
              </a:spcBef>
              <a:buFont typeface="Arial" panose="020B0604020202020204" pitchFamily="34" charset="0"/>
              <a:buNone/>
            </a:pPr>
            <a:endParaRPr lang="en-US" sz="4400" dirty="0">
              <a:solidFill>
                <a:srgbClr val="FFC000"/>
              </a:solidFill>
              <a:ea typeface="Muli"/>
              <a:cs typeface="Muli"/>
              <a:sym typeface="Muli"/>
            </a:endParaRPr>
          </a:p>
          <a:p>
            <a:pPr algn="just">
              <a:spcBef>
                <a:spcPts val="0"/>
              </a:spcBef>
              <a:buFont typeface="Arial" panose="020B0604020202020204" pitchFamily="34" charset="0"/>
              <a:buNone/>
            </a:pPr>
            <a:r>
              <a:rPr lang="en-US" sz="4400" dirty="0">
                <a:solidFill>
                  <a:srgbClr val="FFC000"/>
                </a:solidFill>
                <a:ea typeface="Muli"/>
                <a:cs typeface="Muli"/>
                <a:sym typeface="Muli"/>
              </a:rPr>
              <a:t>    </a:t>
            </a:r>
          </a:p>
          <a:p>
            <a:pPr>
              <a:spcBef>
                <a:spcPts val="0"/>
              </a:spcBef>
              <a:buFont typeface="Arial" panose="020B0604020202020204" pitchFamily="34" charset="0"/>
              <a:buNone/>
            </a:pPr>
            <a:endParaRPr lang="en-US" sz="4400" dirty="0">
              <a:solidFill>
                <a:srgbClr val="FFC000"/>
              </a:solidFill>
              <a:ea typeface="Muli"/>
              <a:cs typeface="Muli"/>
              <a:sym typeface="Muli"/>
            </a:endParaRPr>
          </a:p>
        </p:txBody>
      </p:sp>
    </p:spTree>
    <p:extLst>
      <p:ext uri="{BB962C8B-B14F-4D97-AF65-F5344CB8AC3E}">
        <p14:creationId xmlns:p14="http://schemas.microsoft.com/office/powerpoint/2010/main" val="3339947356"/>
      </p:ext>
    </p:extLst>
  </p:cSld>
  <p:clrMapOvr>
    <a:masterClrMapping/>
  </p:clrMapOvr>
  <p:transition spd="slow">
    <p:push dir="u"/>
  </p:transition>
</p:sld>
</file>

<file path=ppt/slides/slide19.xml><?xml version="1.0" encoding="utf-8"?>
<p:sld xmlns:a="http://schemas.openxmlformats.org/drawingml/2006/main" xmlns:r="http://schemas.openxmlformats.org/officeDocument/2006/relationships" xmlns:p="http://schemas.openxmlformats.org/presentationml/2006/main">
  <p:cSld>
    <p:bg>
      <p:bgPr>
        <a:solidFill>
          <a:schemeClr val="tx1">
            <a:lumMod val="65000"/>
            <a:lumOff val="35000"/>
          </a:schemeClr>
        </a:solidFill>
        <a:effectLst/>
      </p:bgPr>
    </p:bg>
    <p:spTree>
      <p:nvGrpSpPr>
        <p:cNvPr id="1" name=""/>
        <p:cNvGrpSpPr/>
        <p:nvPr/>
      </p:nvGrpSpPr>
      <p:grpSpPr>
        <a:xfrm>
          <a:off x="0" y="0"/>
          <a:ext cx="0" cy="0"/>
          <a:chOff x="0" y="0"/>
          <a:chExt cx="0" cy="0"/>
        </a:xfrm>
      </p:grpSpPr>
      <p:grpSp>
        <p:nvGrpSpPr>
          <p:cNvPr id="2" name="Shape 350"/>
          <p:cNvGrpSpPr/>
          <p:nvPr/>
        </p:nvGrpSpPr>
        <p:grpSpPr>
          <a:xfrm>
            <a:off x="5375319" y="980139"/>
            <a:ext cx="393473" cy="497624"/>
            <a:chOff x="584925" y="238125"/>
            <a:chExt cx="415200" cy="525100"/>
          </a:xfrm>
          <a:solidFill>
            <a:schemeClr val="bg1"/>
          </a:solidFill>
        </p:grpSpPr>
        <p:sp>
          <p:nvSpPr>
            <p:cNvPr id="3"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 name="Shape 357"/>
          <p:cNvGrpSpPr/>
          <p:nvPr/>
        </p:nvGrpSpPr>
        <p:grpSpPr>
          <a:xfrm>
            <a:off x="6000216" y="1052447"/>
            <a:ext cx="421263" cy="350686"/>
            <a:chOff x="1244325" y="314425"/>
            <a:chExt cx="444525" cy="370050"/>
          </a:xfrm>
          <a:solidFill>
            <a:schemeClr val="bg1"/>
          </a:solidFill>
        </p:grpSpPr>
        <p:sp>
          <p:nvSpPr>
            <p:cNvPr id="10"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 name="Shape 360"/>
          <p:cNvGrpSpPr/>
          <p:nvPr/>
        </p:nvGrpSpPr>
        <p:grpSpPr>
          <a:xfrm>
            <a:off x="6648283" y="1050716"/>
            <a:ext cx="402762" cy="354146"/>
            <a:chOff x="1928175" y="312600"/>
            <a:chExt cx="425000" cy="373700"/>
          </a:xfrm>
          <a:solidFill>
            <a:schemeClr val="bg1"/>
          </a:solidFill>
        </p:grpSpPr>
        <p:sp>
          <p:nvSpPr>
            <p:cNvPr id="13"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 name="Shape 363"/>
          <p:cNvSpPr/>
          <p:nvPr/>
        </p:nvSpPr>
        <p:spPr>
          <a:xfrm>
            <a:off x="7323579" y="1037997"/>
            <a:ext cx="329838" cy="379590"/>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4"/>
          <p:cNvSpPr/>
          <p:nvPr/>
        </p:nvSpPr>
        <p:spPr>
          <a:xfrm>
            <a:off x="7984946" y="1039159"/>
            <a:ext cx="284729" cy="377268"/>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7" name="Shape 365"/>
          <p:cNvGrpSpPr/>
          <p:nvPr/>
        </p:nvGrpSpPr>
        <p:grpSpPr>
          <a:xfrm>
            <a:off x="8534605" y="1032213"/>
            <a:ext cx="462939" cy="391175"/>
            <a:chOff x="3918650" y="293075"/>
            <a:chExt cx="488500" cy="412775"/>
          </a:xfrm>
          <a:solidFill>
            <a:schemeClr val="bg1"/>
          </a:solidFill>
        </p:grpSpPr>
        <p:sp>
          <p:nvSpPr>
            <p:cNvPr id="18"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 name="Shape 369"/>
          <p:cNvGrpSpPr/>
          <p:nvPr/>
        </p:nvGrpSpPr>
        <p:grpSpPr>
          <a:xfrm>
            <a:off x="9214491" y="1002693"/>
            <a:ext cx="380775" cy="450192"/>
            <a:chOff x="4636075" y="261925"/>
            <a:chExt cx="401800" cy="475050"/>
          </a:xfrm>
          <a:solidFill>
            <a:schemeClr val="bg1"/>
          </a:solidFill>
        </p:grpSpPr>
        <p:sp>
          <p:nvSpPr>
            <p:cNvPr id="22"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 name="Shape 374"/>
          <p:cNvSpPr/>
          <p:nvPr/>
        </p:nvSpPr>
        <p:spPr>
          <a:xfrm>
            <a:off x="9825590" y="1037404"/>
            <a:ext cx="436308" cy="380775"/>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7" name="Shape 375"/>
          <p:cNvGrpSpPr/>
          <p:nvPr/>
        </p:nvGrpSpPr>
        <p:grpSpPr>
          <a:xfrm>
            <a:off x="10491530" y="1040316"/>
            <a:ext cx="381913" cy="374379"/>
            <a:chOff x="5983625" y="301625"/>
            <a:chExt cx="403000" cy="395050"/>
          </a:xfrm>
          <a:solidFill>
            <a:schemeClr val="bg1"/>
          </a:solidFill>
        </p:grpSpPr>
        <p:sp>
          <p:nvSpPr>
            <p:cNvPr id="28"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9"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0"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396"/>
          <p:cNvGrpSpPr/>
          <p:nvPr/>
        </p:nvGrpSpPr>
        <p:grpSpPr>
          <a:xfrm>
            <a:off x="11133224" y="1037402"/>
            <a:ext cx="376132" cy="375562"/>
            <a:chOff x="6660750" y="298550"/>
            <a:chExt cx="396900" cy="396300"/>
          </a:xfrm>
          <a:solidFill>
            <a:schemeClr val="bg1"/>
          </a:solidFill>
        </p:grpSpPr>
        <p:sp>
          <p:nvSpPr>
            <p:cNvPr id="49"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1" name="Shape 399"/>
          <p:cNvGrpSpPr/>
          <p:nvPr/>
        </p:nvGrpSpPr>
        <p:grpSpPr>
          <a:xfrm>
            <a:off x="5375319" y="1628775"/>
            <a:ext cx="393473" cy="476230"/>
            <a:chOff x="584925" y="922575"/>
            <a:chExt cx="415200" cy="502525"/>
          </a:xfrm>
          <a:solidFill>
            <a:schemeClr val="bg1"/>
          </a:solidFill>
        </p:grpSpPr>
        <p:sp>
          <p:nvSpPr>
            <p:cNvPr id="52"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4"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5" name="Shape 403"/>
          <p:cNvGrpSpPr/>
          <p:nvPr/>
        </p:nvGrpSpPr>
        <p:grpSpPr>
          <a:xfrm>
            <a:off x="6002537" y="1617782"/>
            <a:ext cx="416645" cy="496485"/>
            <a:chOff x="1246775" y="910975"/>
            <a:chExt cx="439650" cy="523900"/>
          </a:xfrm>
          <a:solidFill>
            <a:schemeClr val="bg1"/>
          </a:solidFill>
        </p:grpSpPr>
        <p:sp>
          <p:nvSpPr>
            <p:cNvPr id="56"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7"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8"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9" name="Shape 407"/>
          <p:cNvGrpSpPr/>
          <p:nvPr/>
        </p:nvGrpSpPr>
        <p:grpSpPr>
          <a:xfrm>
            <a:off x="6646554" y="1697624"/>
            <a:ext cx="406220" cy="337941"/>
            <a:chOff x="1926350" y="995225"/>
            <a:chExt cx="428650" cy="356600"/>
          </a:xfrm>
          <a:solidFill>
            <a:schemeClr val="bg1"/>
          </a:solidFill>
        </p:grpSpPr>
        <p:sp>
          <p:nvSpPr>
            <p:cNvPr id="60"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1"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2"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4" name="Shape 412"/>
          <p:cNvSpPr/>
          <p:nvPr/>
        </p:nvSpPr>
        <p:spPr>
          <a:xfrm>
            <a:off x="7290009" y="1669273"/>
            <a:ext cx="396980" cy="394659"/>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3"/>
          <p:cNvSpPr/>
          <p:nvPr/>
        </p:nvSpPr>
        <p:spPr>
          <a:xfrm>
            <a:off x="7929411" y="1688962"/>
            <a:ext cx="395796" cy="355306"/>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6" name="Shape 414"/>
          <p:cNvSpPr/>
          <p:nvPr/>
        </p:nvSpPr>
        <p:spPr>
          <a:xfrm>
            <a:off x="8574004" y="1691852"/>
            <a:ext cx="384235" cy="349502"/>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5"/>
          <p:cNvSpPr/>
          <p:nvPr/>
        </p:nvSpPr>
        <p:spPr>
          <a:xfrm>
            <a:off x="9225539" y="1695311"/>
            <a:ext cx="358789" cy="342583"/>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68" name="Shape 416"/>
          <p:cNvGrpSpPr/>
          <p:nvPr/>
        </p:nvGrpSpPr>
        <p:grpSpPr>
          <a:xfrm>
            <a:off x="9845784" y="1672178"/>
            <a:ext cx="395796" cy="396364"/>
            <a:chOff x="5302225" y="968375"/>
            <a:chExt cx="417650" cy="418250"/>
          </a:xfrm>
          <a:solidFill>
            <a:schemeClr val="bg1"/>
          </a:solidFill>
        </p:grpSpPr>
        <p:sp>
          <p:nvSpPr>
            <p:cNvPr id="69"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0"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1" name="Shape 419"/>
          <p:cNvGrpSpPr/>
          <p:nvPr/>
        </p:nvGrpSpPr>
        <p:grpSpPr>
          <a:xfrm>
            <a:off x="10437133" y="1627614"/>
            <a:ext cx="490705" cy="477960"/>
            <a:chOff x="5926225" y="921350"/>
            <a:chExt cx="517800" cy="504350"/>
          </a:xfrm>
          <a:solidFill>
            <a:schemeClr val="bg1"/>
          </a:solidFill>
        </p:grpSpPr>
        <p:sp>
          <p:nvSpPr>
            <p:cNvPr id="72"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3"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4" name="Shape 422"/>
          <p:cNvGrpSpPr/>
          <p:nvPr/>
        </p:nvGrpSpPr>
        <p:grpSpPr>
          <a:xfrm>
            <a:off x="11092142" y="1636878"/>
            <a:ext cx="458295" cy="459457"/>
            <a:chOff x="6617400" y="931125"/>
            <a:chExt cx="483600" cy="484825"/>
          </a:xfrm>
          <a:solidFill>
            <a:schemeClr val="bg1"/>
          </a:solidFill>
        </p:grpSpPr>
        <p:sp>
          <p:nvSpPr>
            <p:cNvPr id="75"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6"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7" name="Shape 425"/>
          <p:cNvGrpSpPr/>
          <p:nvPr/>
        </p:nvGrpSpPr>
        <p:grpSpPr>
          <a:xfrm>
            <a:off x="5351012" y="2350310"/>
            <a:ext cx="442089" cy="310174"/>
            <a:chOff x="559275" y="1683950"/>
            <a:chExt cx="466500" cy="327300"/>
          </a:xfrm>
          <a:solidFill>
            <a:schemeClr val="bg1"/>
          </a:solidFill>
        </p:grpSpPr>
        <p:sp>
          <p:nvSpPr>
            <p:cNvPr id="78"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9"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0" name="Shape 428"/>
          <p:cNvGrpSpPr/>
          <p:nvPr/>
        </p:nvGrpSpPr>
        <p:grpSpPr>
          <a:xfrm>
            <a:off x="5989816" y="2288997"/>
            <a:ext cx="442089" cy="432826"/>
            <a:chOff x="1233350" y="1619250"/>
            <a:chExt cx="466500" cy="456725"/>
          </a:xfrm>
          <a:solidFill>
            <a:schemeClr val="bg1"/>
          </a:solidFill>
        </p:grpSpPr>
        <p:sp>
          <p:nvSpPr>
            <p:cNvPr id="81"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2"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3"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5" name="Shape 433"/>
          <p:cNvGrpSpPr/>
          <p:nvPr/>
        </p:nvGrpSpPr>
        <p:grpSpPr>
          <a:xfrm>
            <a:off x="6642502" y="2298235"/>
            <a:ext cx="414322" cy="414322"/>
            <a:chOff x="1922075" y="1629000"/>
            <a:chExt cx="437200" cy="437200"/>
          </a:xfrm>
          <a:solidFill>
            <a:schemeClr val="bg1"/>
          </a:solidFill>
        </p:grpSpPr>
        <p:sp>
          <p:nvSpPr>
            <p:cNvPr id="86"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7"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8" name="Shape 436"/>
          <p:cNvGrpSpPr/>
          <p:nvPr/>
        </p:nvGrpSpPr>
        <p:grpSpPr>
          <a:xfrm>
            <a:off x="7279578" y="2296507"/>
            <a:ext cx="417780" cy="417781"/>
            <a:chOff x="2594325" y="1627175"/>
            <a:chExt cx="440850" cy="440850"/>
          </a:xfrm>
          <a:solidFill>
            <a:schemeClr val="bg1"/>
          </a:solidFill>
        </p:grpSpPr>
        <p:sp>
          <p:nvSpPr>
            <p:cNvPr id="89"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0"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1"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2" name="Shape 440"/>
          <p:cNvSpPr/>
          <p:nvPr/>
        </p:nvSpPr>
        <p:spPr>
          <a:xfrm>
            <a:off x="7936922" y="2315050"/>
            <a:ext cx="380775" cy="380752"/>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3" name="Shape 441"/>
          <p:cNvGrpSpPr/>
          <p:nvPr/>
        </p:nvGrpSpPr>
        <p:grpSpPr>
          <a:xfrm>
            <a:off x="8596537" y="2265256"/>
            <a:ext cx="339077" cy="480280"/>
            <a:chOff x="3984000" y="1594200"/>
            <a:chExt cx="357800" cy="506800"/>
          </a:xfrm>
          <a:solidFill>
            <a:schemeClr val="bg1"/>
          </a:solidFill>
        </p:grpSpPr>
        <p:sp>
          <p:nvSpPr>
            <p:cNvPr id="94"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5"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6" name="Shape 444"/>
          <p:cNvGrpSpPr/>
          <p:nvPr/>
        </p:nvGrpSpPr>
        <p:grpSpPr>
          <a:xfrm>
            <a:off x="9181513" y="2368244"/>
            <a:ext cx="446733" cy="274304"/>
            <a:chOff x="4601275" y="1702875"/>
            <a:chExt cx="471400" cy="289450"/>
          </a:xfrm>
          <a:solidFill>
            <a:schemeClr val="bg1"/>
          </a:solidFill>
        </p:grpSpPr>
        <p:sp>
          <p:nvSpPr>
            <p:cNvPr id="97"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8"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9"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2" name="Shape 450"/>
          <p:cNvGrpSpPr/>
          <p:nvPr/>
        </p:nvGrpSpPr>
        <p:grpSpPr>
          <a:xfrm>
            <a:off x="9841733" y="2301125"/>
            <a:ext cx="403898" cy="408542"/>
            <a:chOff x="5297950" y="1632050"/>
            <a:chExt cx="426200" cy="431100"/>
          </a:xfrm>
          <a:solidFill>
            <a:schemeClr val="bg1"/>
          </a:solidFill>
        </p:grpSpPr>
        <p:sp>
          <p:nvSpPr>
            <p:cNvPr id="103"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4"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5" name="Shape 453"/>
          <p:cNvGrpSpPr/>
          <p:nvPr/>
        </p:nvGrpSpPr>
        <p:grpSpPr>
          <a:xfrm>
            <a:off x="10479376" y="2288997"/>
            <a:ext cx="406220" cy="432826"/>
            <a:chOff x="5970800" y="1619250"/>
            <a:chExt cx="428650" cy="456725"/>
          </a:xfrm>
          <a:solidFill>
            <a:schemeClr val="bg1"/>
          </a:solidFill>
        </p:grpSpPr>
        <p:sp>
          <p:nvSpPr>
            <p:cNvPr id="106"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7"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8"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1" name="Shape 459"/>
          <p:cNvGrpSpPr/>
          <p:nvPr/>
        </p:nvGrpSpPr>
        <p:grpSpPr>
          <a:xfrm>
            <a:off x="11099676" y="2283784"/>
            <a:ext cx="455380" cy="415459"/>
            <a:chOff x="6625350" y="1613750"/>
            <a:chExt cx="480525" cy="438400"/>
          </a:xfrm>
          <a:solidFill>
            <a:schemeClr val="bg1"/>
          </a:solidFill>
        </p:grpSpPr>
        <p:sp>
          <p:nvSpPr>
            <p:cNvPr id="112"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3"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4"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7" name="Shape 465"/>
          <p:cNvGrpSpPr/>
          <p:nvPr/>
        </p:nvGrpSpPr>
        <p:grpSpPr>
          <a:xfrm>
            <a:off x="5400196" y="2959617"/>
            <a:ext cx="343721" cy="369190"/>
            <a:chOff x="611175" y="2326900"/>
            <a:chExt cx="362700" cy="389575"/>
          </a:xfrm>
          <a:solidFill>
            <a:schemeClr val="bg1"/>
          </a:solidFill>
        </p:grpSpPr>
        <p:sp>
          <p:nvSpPr>
            <p:cNvPr id="118"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9"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0"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2" name="Shape 470"/>
          <p:cNvSpPr/>
          <p:nvPr/>
        </p:nvSpPr>
        <p:spPr>
          <a:xfrm>
            <a:off x="6029751" y="2963099"/>
            <a:ext cx="362248" cy="362248"/>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71"/>
          <p:cNvSpPr/>
          <p:nvPr/>
        </p:nvSpPr>
        <p:spPr>
          <a:xfrm>
            <a:off x="6668562" y="2963099"/>
            <a:ext cx="362248" cy="362248"/>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4" name="Shape 472"/>
          <p:cNvSpPr/>
          <p:nvPr/>
        </p:nvSpPr>
        <p:spPr>
          <a:xfrm>
            <a:off x="7307374" y="2963099"/>
            <a:ext cx="362248" cy="362248"/>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5" name="Shape 473"/>
          <p:cNvGrpSpPr/>
          <p:nvPr/>
        </p:nvGrpSpPr>
        <p:grpSpPr>
          <a:xfrm>
            <a:off x="8030632" y="2900601"/>
            <a:ext cx="193278" cy="482602"/>
            <a:chOff x="3386850" y="2264625"/>
            <a:chExt cx="203950" cy="509250"/>
          </a:xfrm>
          <a:solidFill>
            <a:schemeClr val="bg1"/>
          </a:solidFill>
        </p:grpSpPr>
        <p:sp>
          <p:nvSpPr>
            <p:cNvPr id="126"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7"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8" name="Shape 476"/>
          <p:cNvGrpSpPr/>
          <p:nvPr/>
        </p:nvGrpSpPr>
        <p:grpSpPr>
          <a:xfrm>
            <a:off x="9325606" y="2961940"/>
            <a:ext cx="158545" cy="359926"/>
            <a:chOff x="4753325" y="2329350"/>
            <a:chExt cx="167300" cy="379800"/>
          </a:xfrm>
          <a:solidFill>
            <a:schemeClr val="bg1"/>
          </a:solidFill>
        </p:grpSpPr>
        <p:sp>
          <p:nvSpPr>
            <p:cNvPr id="129"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0"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1" name="Shape 479"/>
          <p:cNvGrpSpPr/>
          <p:nvPr/>
        </p:nvGrpSpPr>
        <p:grpSpPr>
          <a:xfrm>
            <a:off x="8683888" y="2902899"/>
            <a:ext cx="164372" cy="477982"/>
            <a:chOff x="4076175" y="2267050"/>
            <a:chExt cx="173450" cy="504375"/>
          </a:xfrm>
          <a:solidFill>
            <a:schemeClr val="bg1"/>
          </a:solidFill>
        </p:grpSpPr>
        <p:sp>
          <p:nvSpPr>
            <p:cNvPr id="132"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3"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4" name="Shape 482"/>
          <p:cNvSpPr/>
          <p:nvPr/>
        </p:nvSpPr>
        <p:spPr>
          <a:xfrm>
            <a:off x="9862621" y="2953267"/>
            <a:ext cx="362248" cy="381913"/>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5" name="Shape 483"/>
          <p:cNvGrpSpPr/>
          <p:nvPr/>
        </p:nvGrpSpPr>
        <p:grpSpPr>
          <a:xfrm>
            <a:off x="10483427" y="2960187"/>
            <a:ext cx="398117" cy="368029"/>
            <a:chOff x="5975075" y="2327500"/>
            <a:chExt cx="420100" cy="388350"/>
          </a:xfrm>
          <a:solidFill>
            <a:schemeClr val="bg1"/>
          </a:solidFill>
        </p:grpSpPr>
        <p:sp>
          <p:nvSpPr>
            <p:cNvPr id="136"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7"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8" name="Shape 486"/>
          <p:cNvGrpSpPr/>
          <p:nvPr/>
        </p:nvGrpSpPr>
        <p:grpSpPr>
          <a:xfrm>
            <a:off x="11199181" y="2949192"/>
            <a:ext cx="244215" cy="398117"/>
            <a:chOff x="6730350" y="2315900"/>
            <a:chExt cx="257700" cy="420100"/>
          </a:xfrm>
          <a:solidFill>
            <a:schemeClr val="bg1"/>
          </a:solidFill>
        </p:grpSpPr>
        <p:sp>
          <p:nvSpPr>
            <p:cNvPr id="139"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0"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1"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4" name="Shape 492"/>
          <p:cNvGrpSpPr/>
          <p:nvPr/>
        </p:nvGrpSpPr>
        <p:grpSpPr>
          <a:xfrm>
            <a:off x="5510126" y="3557339"/>
            <a:ext cx="123860" cy="451354"/>
            <a:chOff x="727175" y="2957625"/>
            <a:chExt cx="130700" cy="476275"/>
          </a:xfrm>
          <a:solidFill>
            <a:schemeClr val="bg1"/>
          </a:solidFill>
        </p:grpSpPr>
        <p:sp>
          <p:nvSpPr>
            <p:cNvPr id="145"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6"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7" name="Shape 495"/>
          <p:cNvSpPr/>
          <p:nvPr/>
        </p:nvSpPr>
        <p:spPr>
          <a:xfrm>
            <a:off x="6659891" y="3539434"/>
            <a:ext cx="379590" cy="487223"/>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6"/>
          <p:cNvSpPr/>
          <p:nvPr/>
        </p:nvSpPr>
        <p:spPr>
          <a:xfrm>
            <a:off x="6070265" y="3539434"/>
            <a:ext cx="281222" cy="487223"/>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49" name="Shape 497"/>
          <p:cNvGrpSpPr/>
          <p:nvPr/>
        </p:nvGrpSpPr>
        <p:grpSpPr>
          <a:xfrm>
            <a:off x="7269153" y="3571791"/>
            <a:ext cx="438631" cy="422425"/>
            <a:chOff x="2583325" y="2972875"/>
            <a:chExt cx="462850" cy="445750"/>
          </a:xfrm>
          <a:solidFill>
            <a:schemeClr val="bg1"/>
          </a:solidFill>
        </p:grpSpPr>
        <p:sp>
          <p:nvSpPr>
            <p:cNvPr id="150"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1"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2" name="Shape 500"/>
          <p:cNvGrpSpPr/>
          <p:nvPr/>
        </p:nvGrpSpPr>
        <p:grpSpPr>
          <a:xfrm>
            <a:off x="7892911" y="3634883"/>
            <a:ext cx="468719" cy="296266"/>
            <a:chOff x="3241525" y="3039450"/>
            <a:chExt cx="494600" cy="312625"/>
          </a:xfrm>
          <a:solidFill>
            <a:schemeClr val="bg1"/>
          </a:solidFill>
        </p:grpSpPr>
        <p:sp>
          <p:nvSpPr>
            <p:cNvPr id="153"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4"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5" name="Shape 503"/>
          <p:cNvSpPr/>
          <p:nvPr/>
        </p:nvSpPr>
        <p:spPr>
          <a:xfrm>
            <a:off x="9203551" y="3581676"/>
            <a:ext cx="402762" cy="402738"/>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6" name="Shape 504"/>
          <p:cNvGrpSpPr/>
          <p:nvPr/>
        </p:nvGrpSpPr>
        <p:grpSpPr>
          <a:xfrm>
            <a:off x="9801220" y="3603633"/>
            <a:ext cx="484924" cy="358765"/>
            <a:chOff x="5255200" y="3006475"/>
            <a:chExt cx="511700" cy="378575"/>
          </a:xfrm>
          <a:solidFill>
            <a:schemeClr val="bg1"/>
          </a:solidFill>
        </p:grpSpPr>
        <p:sp>
          <p:nvSpPr>
            <p:cNvPr id="157"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8"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9" name="Shape 507"/>
          <p:cNvGrpSpPr/>
          <p:nvPr/>
        </p:nvGrpSpPr>
        <p:grpSpPr>
          <a:xfrm>
            <a:off x="8569906" y="3582807"/>
            <a:ext cx="392338" cy="400415"/>
            <a:chOff x="3955900" y="2984500"/>
            <a:chExt cx="414000" cy="422525"/>
          </a:xfrm>
          <a:solidFill>
            <a:schemeClr val="bg1"/>
          </a:solidFill>
        </p:grpSpPr>
        <p:sp>
          <p:nvSpPr>
            <p:cNvPr id="160"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1"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2"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3" name="Shape 511"/>
          <p:cNvSpPr/>
          <p:nvPr/>
        </p:nvSpPr>
        <p:spPr>
          <a:xfrm>
            <a:off x="5355070" y="4249416"/>
            <a:ext cx="438607" cy="344882"/>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2"/>
          <p:cNvSpPr/>
          <p:nvPr/>
        </p:nvSpPr>
        <p:spPr>
          <a:xfrm>
            <a:off x="10529792" y="3563150"/>
            <a:ext cx="305530" cy="439791"/>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5" name="Shape 513"/>
          <p:cNvGrpSpPr/>
          <p:nvPr/>
        </p:nvGrpSpPr>
        <p:grpSpPr>
          <a:xfrm>
            <a:off x="11171415" y="3577004"/>
            <a:ext cx="299749" cy="425907"/>
            <a:chOff x="6701050" y="2978375"/>
            <a:chExt cx="316300" cy="449425"/>
          </a:xfrm>
          <a:solidFill>
            <a:schemeClr val="bg1"/>
          </a:solidFill>
        </p:grpSpPr>
        <p:sp>
          <p:nvSpPr>
            <p:cNvPr id="166"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7"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8" name="Shape 516"/>
          <p:cNvGrpSpPr/>
          <p:nvPr/>
        </p:nvGrpSpPr>
        <p:grpSpPr>
          <a:xfrm>
            <a:off x="5997327" y="4278307"/>
            <a:ext cx="427069" cy="287027"/>
            <a:chOff x="1241275" y="3718400"/>
            <a:chExt cx="450650" cy="302875"/>
          </a:xfrm>
          <a:solidFill>
            <a:schemeClr val="bg1"/>
          </a:solidFill>
        </p:grpSpPr>
        <p:sp>
          <p:nvSpPr>
            <p:cNvPr id="169"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0"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1"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3" name="Shape 521"/>
          <p:cNvGrpSpPr/>
          <p:nvPr/>
        </p:nvGrpSpPr>
        <p:grpSpPr>
          <a:xfrm>
            <a:off x="6641933" y="4256321"/>
            <a:ext cx="415459" cy="331567"/>
            <a:chOff x="1921475" y="3695200"/>
            <a:chExt cx="438400" cy="349875"/>
          </a:xfrm>
          <a:solidFill>
            <a:schemeClr val="bg1"/>
          </a:solidFill>
        </p:grpSpPr>
        <p:sp>
          <p:nvSpPr>
            <p:cNvPr id="174"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5"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6"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7" name="Shape 525"/>
          <p:cNvGrpSpPr/>
          <p:nvPr/>
        </p:nvGrpSpPr>
        <p:grpSpPr>
          <a:xfrm>
            <a:off x="7284790" y="4251109"/>
            <a:ext cx="407357" cy="341424"/>
            <a:chOff x="2599825" y="3689700"/>
            <a:chExt cx="429850" cy="360275"/>
          </a:xfrm>
          <a:solidFill>
            <a:schemeClr val="bg1"/>
          </a:solidFill>
        </p:grpSpPr>
        <p:sp>
          <p:nvSpPr>
            <p:cNvPr id="178"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9"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0" name="Shape 528"/>
          <p:cNvGrpSpPr/>
          <p:nvPr/>
        </p:nvGrpSpPr>
        <p:grpSpPr>
          <a:xfrm>
            <a:off x="7943257" y="4215808"/>
            <a:ext cx="368029" cy="384235"/>
            <a:chOff x="3294650" y="3652450"/>
            <a:chExt cx="388350" cy="405450"/>
          </a:xfrm>
          <a:solidFill>
            <a:schemeClr val="bg1"/>
          </a:solidFill>
        </p:grpSpPr>
        <p:sp>
          <p:nvSpPr>
            <p:cNvPr id="181"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2"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3"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4" name="Shape 532"/>
          <p:cNvGrpSpPr/>
          <p:nvPr/>
        </p:nvGrpSpPr>
        <p:grpSpPr>
          <a:xfrm>
            <a:off x="8551403" y="4264423"/>
            <a:ext cx="429343" cy="314793"/>
            <a:chOff x="3936375" y="3703750"/>
            <a:chExt cx="453050" cy="332175"/>
          </a:xfrm>
          <a:solidFill>
            <a:schemeClr val="bg1"/>
          </a:solidFill>
        </p:grpSpPr>
        <p:sp>
          <p:nvSpPr>
            <p:cNvPr id="185"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6"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7"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0" name="Shape 538"/>
          <p:cNvGrpSpPr/>
          <p:nvPr/>
        </p:nvGrpSpPr>
        <p:grpSpPr>
          <a:xfrm>
            <a:off x="9190207" y="4264423"/>
            <a:ext cx="429343" cy="314793"/>
            <a:chOff x="4610450" y="3703750"/>
            <a:chExt cx="453050" cy="332175"/>
          </a:xfrm>
          <a:solidFill>
            <a:schemeClr val="bg1"/>
          </a:solidFill>
        </p:grpSpPr>
        <p:sp>
          <p:nvSpPr>
            <p:cNvPr id="191"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2"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3" name="Shape 541"/>
          <p:cNvGrpSpPr/>
          <p:nvPr/>
        </p:nvGrpSpPr>
        <p:grpSpPr>
          <a:xfrm>
            <a:off x="9844055" y="4232605"/>
            <a:ext cx="399254" cy="378430"/>
            <a:chOff x="5300400" y="3670175"/>
            <a:chExt cx="421300" cy="399325"/>
          </a:xfrm>
          <a:solidFill>
            <a:schemeClr val="bg1"/>
          </a:solidFill>
        </p:grpSpPr>
        <p:sp>
          <p:nvSpPr>
            <p:cNvPr id="194"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5"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6"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99" name="Shape 547"/>
          <p:cNvSpPr/>
          <p:nvPr/>
        </p:nvSpPr>
        <p:spPr>
          <a:xfrm>
            <a:off x="10460350" y="4199662"/>
            <a:ext cx="444411" cy="444387"/>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0" name="Shape 548"/>
          <p:cNvGrpSpPr/>
          <p:nvPr/>
        </p:nvGrpSpPr>
        <p:grpSpPr>
          <a:xfrm>
            <a:off x="11127443" y="4227960"/>
            <a:ext cx="387693" cy="387717"/>
            <a:chOff x="6654650" y="3665275"/>
            <a:chExt cx="409100" cy="409125"/>
          </a:xfrm>
          <a:solidFill>
            <a:schemeClr val="bg1"/>
          </a:solidFill>
        </p:grpSpPr>
        <p:sp>
          <p:nvSpPr>
            <p:cNvPr id="201"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2"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3" name="Shape 551"/>
          <p:cNvGrpSpPr/>
          <p:nvPr/>
        </p:nvGrpSpPr>
        <p:grpSpPr>
          <a:xfrm>
            <a:off x="5362005" y="4850559"/>
            <a:ext cx="420104" cy="420128"/>
            <a:chOff x="570875" y="4322250"/>
            <a:chExt cx="443300" cy="443325"/>
          </a:xfrm>
          <a:solidFill>
            <a:schemeClr val="bg1"/>
          </a:solidFill>
        </p:grpSpPr>
        <p:sp>
          <p:nvSpPr>
            <p:cNvPr id="204"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5"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6"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8" name="Shape 556"/>
          <p:cNvSpPr/>
          <p:nvPr/>
        </p:nvSpPr>
        <p:spPr>
          <a:xfrm>
            <a:off x="5983457" y="4932199"/>
            <a:ext cx="454836" cy="256939"/>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9" name="Shape 557"/>
          <p:cNvGrpSpPr/>
          <p:nvPr/>
        </p:nvGrpSpPr>
        <p:grpSpPr>
          <a:xfrm>
            <a:off x="6696899" y="4819334"/>
            <a:ext cx="305530" cy="482578"/>
            <a:chOff x="1979475" y="4289300"/>
            <a:chExt cx="322400" cy="509225"/>
          </a:xfrm>
          <a:solidFill>
            <a:schemeClr val="bg1"/>
          </a:solidFill>
        </p:grpSpPr>
        <p:sp>
          <p:nvSpPr>
            <p:cNvPr id="210"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1"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2"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3" name="Shape 561"/>
          <p:cNvGrpSpPr/>
          <p:nvPr/>
        </p:nvGrpSpPr>
        <p:grpSpPr>
          <a:xfrm>
            <a:off x="7308503" y="4825683"/>
            <a:ext cx="360495" cy="469880"/>
            <a:chOff x="2624850" y="4296000"/>
            <a:chExt cx="380400" cy="495825"/>
          </a:xfrm>
          <a:solidFill>
            <a:schemeClr val="bg1"/>
          </a:solidFill>
        </p:grpSpPr>
        <p:sp>
          <p:nvSpPr>
            <p:cNvPr id="214"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5"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6"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7" name="Shape 565"/>
          <p:cNvSpPr/>
          <p:nvPr/>
        </p:nvSpPr>
        <p:spPr>
          <a:xfrm>
            <a:off x="8573436" y="4867970"/>
            <a:ext cx="385371" cy="385395"/>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6"/>
          <p:cNvSpPr/>
          <p:nvPr/>
        </p:nvSpPr>
        <p:spPr>
          <a:xfrm>
            <a:off x="7934624" y="4892277"/>
            <a:ext cx="385371" cy="336779"/>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9" name="Shape 567"/>
          <p:cNvSpPr/>
          <p:nvPr/>
        </p:nvSpPr>
        <p:spPr>
          <a:xfrm>
            <a:off x="9210493" y="4866239"/>
            <a:ext cx="388877" cy="388854"/>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0" name="Shape 568"/>
          <p:cNvGrpSpPr/>
          <p:nvPr/>
        </p:nvGrpSpPr>
        <p:grpSpPr>
          <a:xfrm>
            <a:off x="9820908" y="4871977"/>
            <a:ext cx="445549" cy="377292"/>
            <a:chOff x="5275975" y="4344850"/>
            <a:chExt cx="470150" cy="398125"/>
          </a:xfrm>
          <a:solidFill>
            <a:schemeClr val="bg1"/>
          </a:solidFill>
        </p:grpSpPr>
        <p:sp>
          <p:nvSpPr>
            <p:cNvPr id="221"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2"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3"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4" name="Shape 572"/>
          <p:cNvSpPr/>
          <p:nvPr/>
        </p:nvSpPr>
        <p:spPr>
          <a:xfrm>
            <a:off x="10482336" y="4860459"/>
            <a:ext cx="400439" cy="400415"/>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5" name="Shape 573"/>
          <p:cNvGrpSpPr/>
          <p:nvPr/>
        </p:nvGrpSpPr>
        <p:grpSpPr>
          <a:xfrm>
            <a:off x="11115858" y="4841320"/>
            <a:ext cx="410863" cy="438607"/>
            <a:chOff x="6642425" y="4312500"/>
            <a:chExt cx="433550" cy="462825"/>
          </a:xfrm>
          <a:solidFill>
            <a:schemeClr val="bg1"/>
          </a:solidFill>
        </p:grpSpPr>
        <p:sp>
          <p:nvSpPr>
            <p:cNvPr id="226"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7"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8"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9" name="Shape 577"/>
          <p:cNvSpPr/>
          <p:nvPr/>
        </p:nvSpPr>
        <p:spPr>
          <a:xfrm>
            <a:off x="5308207" y="5543810"/>
            <a:ext cx="527712" cy="311334"/>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0" name="Shape 578"/>
          <p:cNvGrpSpPr/>
          <p:nvPr/>
        </p:nvGrpSpPr>
        <p:grpSpPr>
          <a:xfrm>
            <a:off x="6000216" y="5492278"/>
            <a:ext cx="421263" cy="414322"/>
            <a:chOff x="1244325" y="4999400"/>
            <a:chExt cx="444525" cy="437200"/>
          </a:xfrm>
          <a:solidFill>
            <a:schemeClr val="bg1"/>
          </a:solidFill>
        </p:grpSpPr>
        <p:sp>
          <p:nvSpPr>
            <p:cNvPr id="231"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2"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3"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6" name="Shape 584"/>
          <p:cNvGrpSpPr/>
          <p:nvPr/>
        </p:nvGrpSpPr>
        <p:grpSpPr>
          <a:xfrm>
            <a:off x="6676642" y="5478963"/>
            <a:ext cx="346044" cy="440929"/>
            <a:chOff x="1958100" y="4985350"/>
            <a:chExt cx="365150" cy="465275"/>
          </a:xfrm>
          <a:solidFill>
            <a:schemeClr val="bg1"/>
          </a:solidFill>
        </p:grpSpPr>
        <p:sp>
          <p:nvSpPr>
            <p:cNvPr id="237"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8"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9"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0" name="Shape 588"/>
          <p:cNvGrpSpPr/>
          <p:nvPr/>
        </p:nvGrpSpPr>
        <p:grpSpPr>
          <a:xfrm>
            <a:off x="7289978" y="5495736"/>
            <a:ext cx="396980" cy="407950"/>
            <a:chOff x="2605300" y="5003050"/>
            <a:chExt cx="418900" cy="430475"/>
          </a:xfrm>
          <a:solidFill>
            <a:schemeClr val="bg1"/>
          </a:solidFill>
        </p:grpSpPr>
        <p:sp>
          <p:nvSpPr>
            <p:cNvPr id="241"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2"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3"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4" name="Shape 592"/>
          <p:cNvGrpSpPr/>
          <p:nvPr/>
        </p:nvGrpSpPr>
        <p:grpSpPr>
          <a:xfrm>
            <a:off x="7890021" y="5504432"/>
            <a:ext cx="474501" cy="390014"/>
            <a:chOff x="3238475" y="5012225"/>
            <a:chExt cx="500700" cy="411550"/>
          </a:xfrm>
          <a:solidFill>
            <a:schemeClr val="bg1"/>
          </a:solidFill>
        </p:grpSpPr>
        <p:sp>
          <p:nvSpPr>
            <p:cNvPr id="245"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6"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7"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0" name="Shape 598"/>
          <p:cNvGrpSpPr/>
          <p:nvPr/>
        </p:nvGrpSpPr>
        <p:grpSpPr>
          <a:xfrm>
            <a:off x="9144482" y="5462759"/>
            <a:ext cx="520793" cy="473339"/>
            <a:chOff x="4562200" y="4968250"/>
            <a:chExt cx="549550" cy="499475"/>
          </a:xfrm>
          <a:solidFill>
            <a:schemeClr val="bg1"/>
          </a:solidFill>
        </p:grpSpPr>
        <p:sp>
          <p:nvSpPr>
            <p:cNvPr id="251"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2"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3"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6" name="Shape 604"/>
          <p:cNvGrpSpPr/>
          <p:nvPr/>
        </p:nvGrpSpPr>
        <p:grpSpPr>
          <a:xfrm>
            <a:off x="8585543" y="5489388"/>
            <a:ext cx="361063" cy="419511"/>
            <a:chOff x="3972400" y="4996350"/>
            <a:chExt cx="381000" cy="442675"/>
          </a:xfrm>
          <a:solidFill>
            <a:schemeClr val="bg1"/>
          </a:solidFill>
        </p:grpSpPr>
        <p:sp>
          <p:nvSpPr>
            <p:cNvPr id="257"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8"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9" name="Shape 607"/>
          <p:cNvGrpSpPr/>
          <p:nvPr/>
        </p:nvGrpSpPr>
        <p:grpSpPr>
          <a:xfrm>
            <a:off x="9787929" y="5454087"/>
            <a:ext cx="511530" cy="490681"/>
            <a:chOff x="5241175" y="4959100"/>
            <a:chExt cx="539775" cy="517775"/>
          </a:xfrm>
          <a:solidFill>
            <a:schemeClr val="bg1"/>
          </a:solidFill>
        </p:grpSpPr>
        <p:sp>
          <p:nvSpPr>
            <p:cNvPr id="260"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1"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2"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6" name="Shape 614"/>
          <p:cNvSpPr/>
          <p:nvPr/>
        </p:nvSpPr>
        <p:spPr>
          <a:xfrm>
            <a:off x="10457460" y="5575060"/>
            <a:ext cx="450192" cy="24883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7" name="Shape 615"/>
          <p:cNvGrpSpPr/>
          <p:nvPr/>
        </p:nvGrpSpPr>
        <p:grpSpPr>
          <a:xfrm>
            <a:off x="11156370" y="5526987"/>
            <a:ext cx="328109" cy="377292"/>
            <a:chOff x="6685175" y="5036025"/>
            <a:chExt cx="346225" cy="398125"/>
          </a:xfrm>
          <a:solidFill>
            <a:schemeClr val="bg1"/>
          </a:solidFill>
        </p:grpSpPr>
        <p:sp>
          <p:nvSpPr>
            <p:cNvPr id="268"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9"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0"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3" name="Shape 633"/>
          <p:cNvSpPr txBox="1"/>
          <p:nvPr/>
        </p:nvSpPr>
        <p:spPr>
          <a:xfrm>
            <a:off x="432657" y="101971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chemeClr val="bg1"/>
                </a:solidFill>
                <a:latin typeface="+mj-lt"/>
                <a:ea typeface="Bitter"/>
                <a:cs typeface="Bitter"/>
                <a:sym typeface="Bitter"/>
              </a:rPr>
              <a:t>Editable Icons</a:t>
            </a:r>
            <a:r>
              <a:rPr lang="en" sz="1200" dirty="0">
                <a:solidFill>
                  <a:schemeClr val="bg1"/>
                </a:solidFill>
                <a:latin typeface="+mj-lt"/>
                <a:ea typeface="Bitter"/>
                <a:cs typeface="Bitter"/>
                <a:sym typeface="Bitter"/>
              </a:rPr>
              <a:t>. </a:t>
            </a: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Clr>
                <a:schemeClr val="dk1"/>
              </a:buClr>
              <a:buSzPct val="122222"/>
              <a:buFont typeface="Arial"/>
              <a:buNone/>
            </a:pPr>
            <a:r>
              <a:rPr lang="en" sz="1200" dirty="0">
                <a:solidFill>
                  <a:schemeClr val="bg1"/>
                </a:solidFill>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line color, width and style.</a:t>
            </a:r>
          </a:p>
          <a:p>
            <a:pPr lvl="0" rtl="0">
              <a:spcBef>
                <a:spcPts val="0"/>
              </a:spcBef>
              <a:buNone/>
            </a:pPr>
            <a:endParaRPr sz="1200" dirty="0">
              <a:solidFill>
                <a:schemeClr val="bg1"/>
              </a:solidFill>
              <a:latin typeface="+mj-lt"/>
              <a:ea typeface="Bitter"/>
              <a:cs typeface="Bitter"/>
              <a:sym typeface="Bitter"/>
            </a:endParaRPr>
          </a:p>
          <a:p>
            <a:pPr lvl="0" rtl="0">
              <a:spcBef>
                <a:spcPts val="0"/>
              </a:spcBef>
              <a:buNone/>
            </a:pPr>
            <a:r>
              <a:rPr lang="en" sz="1200" dirty="0">
                <a:solidFill>
                  <a:schemeClr val="bg1"/>
                </a:solidFill>
                <a:latin typeface="+mj-lt"/>
                <a:ea typeface="Bitter"/>
                <a:cs typeface="Bitter"/>
                <a:sym typeface="Bitter"/>
              </a:rPr>
              <a:t>Isn’t that AW</a:t>
            </a:r>
            <a:r>
              <a:rPr lang="en-US" sz="1200" dirty="0">
                <a:solidFill>
                  <a:schemeClr val="bg1"/>
                </a:solidFill>
                <a:latin typeface="+mj-lt"/>
                <a:ea typeface="Bitter"/>
                <a:cs typeface="Bitter"/>
                <a:sym typeface="Bitter"/>
              </a:rPr>
              <a:t>E</a:t>
            </a:r>
            <a:r>
              <a:rPr lang="en" sz="1200" dirty="0">
                <a:solidFill>
                  <a:schemeClr val="bg1"/>
                </a:solidFill>
                <a:latin typeface="+mj-lt"/>
                <a:ea typeface="Bitter"/>
                <a:cs typeface="Bitter"/>
                <a:sym typeface="Bitter"/>
              </a:rPr>
              <a:t>SOME !!!</a:t>
            </a:r>
          </a:p>
          <a:p>
            <a:pPr lvl="0" rtl="0">
              <a:spcBef>
                <a:spcPts val="0"/>
              </a:spcBef>
              <a:buNone/>
            </a:pPr>
            <a:endParaRPr lang="en"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p:txBody>
      </p:sp>
      <p:sp>
        <p:nvSpPr>
          <p:cNvPr id="274" name="Shape 633"/>
          <p:cNvSpPr txBox="1"/>
          <p:nvPr/>
        </p:nvSpPr>
        <p:spPr>
          <a:xfrm>
            <a:off x="276362" y="53294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chemeClr val="bg1"/>
                </a:solidFill>
                <a:latin typeface="+mj-lt"/>
                <a:ea typeface="Bitter"/>
                <a:cs typeface="Bitter"/>
                <a:sym typeface="Bitter"/>
              </a:rPr>
              <a:t>ENJOY THESE EDITABLE ICONS</a:t>
            </a:r>
            <a:endParaRPr lang="en"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a:p>
            <a:pPr lvl="0" rtl="0">
              <a:spcBef>
                <a:spcPts val="0"/>
              </a:spcBef>
              <a:buClr>
                <a:schemeClr val="dk1"/>
              </a:buClr>
              <a:buFont typeface="Arial"/>
              <a:buNone/>
            </a:pPr>
            <a:endParaRPr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p:txBody>
      </p:sp>
      <p:sp>
        <p:nvSpPr>
          <p:cNvPr id="276" name="Rectangle 275"/>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277" name="Rectangle 276">
            <a:extLst>
              <a:ext uri="{FF2B5EF4-FFF2-40B4-BE49-F238E27FC236}">
                <a16:creationId xmlns:a16="http://schemas.microsoft.com/office/drawing/2014/main" id="{D44C8436-A5B3-4464-96A5-57E339DDFA32}"/>
              </a:ext>
            </a:extLst>
          </p:cNvPr>
          <p:cNvSpPr/>
          <p:nvPr/>
        </p:nvSpPr>
        <p:spPr>
          <a:xfrm>
            <a:off x="209640" y="3030979"/>
            <a:ext cx="4511320" cy="3216265"/>
          </a:xfrm>
          <a:prstGeom prst="rect">
            <a:avLst/>
          </a:prstGeom>
        </p:spPr>
        <p:txBody>
          <a:bodyPr wrap="square">
            <a:spAutoFit/>
          </a:bodyPr>
          <a:lstStyle/>
          <a:p>
            <a:r>
              <a:rPr lang="en-US" sz="1600" dirty="0">
                <a:solidFill>
                  <a:schemeClr val="bg1"/>
                </a:solidFill>
              </a:rPr>
              <a:t>Presentation Template by: Slidehood.com</a:t>
            </a:r>
          </a:p>
          <a:p>
            <a:endParaRPr lang="en-US" sz="1600" b="1" dirty="0">
              <a:solidFill>
                <a:schemeClr val="bg1"/>
              </a:solidFill>
            </a:endParaRPr>
          </a:p>
          <a:p>
            <a:r>
              <a:rPr lang="en-US" sz="1600" b="1" dirty="0">
                <a:solidFill>
                  <a:schemeClr val="bg1"/>
                </a:solidFill>
              </a:rPr>
              <a:t>Special thanks and credits  to:</a:t>
            </a:r>
          </a:p>
          <a:p>
            <a:endParaRPr lang="en-US" sz="1600" dirty="0">
              <a:solidFill>
                <a:schemeClr val="bg1"/>
              </a:solidFill>
            </a:endParaRPr>
          </a:p>
          <a:p>
            <a:pPr marL="285750" indent="-285750">
              <a:buFont typeface="Arial" panose="020B0604020202020204" pitchFamily="34" charset="0"/>
              <a:buChar char="•"/>
            </a:pPr>
            <a:r>
              <a:rPr lang="en-US" sz="1500" dirty="0">
                <a:solidFill>
                  <a:schemeClr val="bg1"/>
                </a:solidFill>
              </a:rPr>
              <a:t>Photographs by Unsplash.com, Pixabay.com </a:t>
            </a:r>
          </a:p>
          <a:p>
            <a:pPr marL="285750" indent="-285750">
              <a:buFont typeface="Arial" panose="020B0604020202020204" pitchFamily="34" charset="0"/>
              <a:buChar char="•"/>
            </a:pPr>
            <a:r>
              <a:rPr lang="en-US" sz="1500" dirty="0">
                <a:solidFill>
                  <a:schemeClr val="bg1"/>
                </a:solidFill>
              </a:rPr>
              <a:t>&amp; Pexels.com  </a:t>
            </a:r>
          </a:p>
          <a:p>
            <a:pPr marL="285750" indent="-285750">
              <a:buFont typeface="Arial" panose="020B0604020202020204" pitchFamily="34" charset="0"/>
              <a:buChar char="•"/>
            </a:pPr>
            <a:endParaRPr lang="en-US" sz="1500" dirty="0">
              <a:solidFill>
                <a:schemeClr val="bg1"/>
              </a:solidFill>
            </a:endParaRPr>
          </a:p>
          <a:p>
            <a:pPr marL="285750" indent="-285750">
              <a:buFont typeface="Arial" panose="020B0604020202020204" pitchFamily="34" charset="0"/>
              <a:buChar char="•"/>
            </a:pPr>
            <a:r>
              <a:rPr lang="en-US" sz="1500" dirty="0">
                <a:solidFill>
                  <a:schemeClr val="bg1"/>
                </a:solidFill>
              </a:rPr>
              <a:t>Icons by: Slidescarnival.com</a:t>
            </a:r>
          </a:p>
          <a:p>
            <a:pPr marL="285750" indent="-285750">
              <a:buFont typeface="Arial" panose="020B0604020202020204" pitchFamily="34" charset="0"/>
              <a:buChar char="•"/>
            </a:pPr>
            <a:endParaRPr lang="en-US" sz="1500" dirty="0">
              <a:solidFill>
                <a:schemeClr val="bg1"/>
              </a:solidFill>
            </a:endParaRPr>
          </a:p>
          <a:p>
            <a:endParaRPr lang="en-US" sz="1600" dirty="0">
              <a:solidFill>
                <a:schemeClr val="bg1"/>
              </a:solidFill>
            </a:endParaRPr>
          </a:p>
          <a:p>
            <a:r>
              <a:rPr lang="en-US" sz="1600" dirty="0">
                <a:solidFill>
                  <a:schemeClr val="bg1"/>
                </a:solidFill>
              </a:rPr>
              <a:t>Without these wonderful websites it would have been impossible to make these presentation templates for you guys.</a:t>
            </a:r>
          </a:p>
        </p:txBody>
      </p:sp>
    </p:spTree>
    <p:extLst>
      <p:ext uri="{BB962C8B-B14F-4D97-AF65-F5344CB8AC3E}">
        <p14:creationId xmlns:p14="http://schemas.microsoft.com/office/powerpoint/2010/main" val="2737555733"/>
      </p:ext>
    </p:extLst>
  </p:cSld>
  <p:clrMapOvr>
    <a:masterClrMapping/>
  </p:clrMapOvr>
  <p:transition spd="slow">
    <p:push dir="u"/>
  </p:transition>
</p:sld>
</file>

<file path=ppt/theme/theme1.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Custom 5">
      <a:majorFont>
        <a:latin typeface="Raleway"/>
        <a:ea typeface=""/>
        <a:cs typeface=""/>
      </a:majorFont>
      <a:minorFont>
        <a:latin typeface="Roboto Cn"/>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2102</TotalTime>
  <Words>1624</Words>
  <Application>Microsoft Office PowerPoint</Application>
  <PresentationFormat>Widescreen</PresentationFormat>
  <Paragraphs>164</Paragraphs>
  <Slides>19</Slides>
  <Notes>0</Notes>
  <HiddenSlides>0</HiddenSlides>
  <MMClips>0</MMClips>
  <ScaleCrop>false</ScaleCrop>
  <HeadingPairs>
    <vt:vector size="6" baseType="variant">
      <vt:variant>
        <vt:lpstr>Fonts Used</vt:lpstr>
      </vt:variant>
      <vt:variant>
        <vt:i4>7</vt:i4>
      </vt:variant>
      <vt:variant>
        <vt:lpstr>Theme</vt:lpstr>
      </vt:variant>
      <vt:variant>
        <vt:i4>1</vt:i4>
      </vt:variant>
      <vt:variant>
        <vt:lpstr>Slide Titles</vt:lpstr>
      </vt:variant>
      <vt:variant>
        <vt:i4>19</vt:i4>
      </vt:variant>
    </vt:vector>
  </HeadingPairs>
  <TitlesOfParts>
    <vt:vector size="27" baseType="lpstr">
      <vt:lpstr>Arial</vt:lpstr>
      <vt:lpstr>Bitter</vt:lpstr>
      <vt:lpstr>Courier New</vt:lpstr>
      <vt:lpstr>Raleway</vt:lpstr>
      <vt:lpstr>Roboto</vt:lpstr>
      <vt:lpstr>Roboto Cn</vt:lpstr>
      <vt:lpstr>Roboto Medium</vt:lpstr>
      <vt:lpstr>Office Theme</vt:lpstr>
      <vt:lpstr>PowerPoint Presentation</vt:lpstr>
      <vt:lpstr>INSTRUCTIONS FOR USE</vt:lpstr>
      <vt:lpstr>YOUR BREAK SLIDES</vt:lpstr>
      <vt:lpstr>PowerPoint Presentation</vt:lpstr>
      <vt:lpstr>PowerPoint Presentation</vt:lpstr>
      <vt:lpstr>THIS IS YOUR HEADING</vt:lpstr>
      <vt:lpstr>YOU CAN ALSO SPLIT YOUR CONTENT</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iPhone MOCK</vt:lpstr>
      <vt:lpstr>PowerPoint Presentation</vt:lpstr>
      <vt:lpstr>PowerPoint Presentation</vt:lpstr>
      <vt:lpstr>PowerPoint Presentation</vt:lpstr>
    </vt:vector>
  </TitlesOfParts>
  <Company>Slidehood.com</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Slidehood.com</dc:creator>
  <cp:lastModifiedBy>Slidehood .</cp:lastModifiedBy>
  <cp:revision>231</cp:revision>
  <dcterms:created xsi:type="dcterms:W3CDTF">2017-08-02T20:41:11Z</dcterms:created>
  <dcterms:modified xsi:type="dcterms:W3CDTF">2018-11-25T18:29:11Z</dcterms:modified>
</cp:coreProperties>
</file>