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27" r:id="rId3"/>
    <p:sldId id="328" r:id="rId4"/>
    <p:sldId id="329" r:id="rId5"/>
    <p:sldId id="300" r:id="rId6"/>
    <p:sldId id="330" r:id="rId7"/>
    <p:sldId id="321" r:id="rId8"/>
    <p:sldId id="322" r:id="rId9"/>
    <p:sldId id="296" r:id="rId10"/>
    <p:sldId id="277" r:id="rId11"/>
    <p:sldId id="278" r:id="rId12"/>
    <p:sldId id="288" r:id="rId13"/>
    <p:sldId id="326"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F863D"/>
    <a:srgbClr val="3D51C6"/>
    <a:srgbClr val="9E2B73"/>
    <a:srgbClr val="C21F7D"/>
    <a:srgbClr val="40B2F1"/>
    <a:srgbClr val="F9690E"/>
    <a:srgbClr val="FD2BA4"/>
    <a:srgbClr val="3F3F41"/>
    <a:srgbClr val="131F2B"/>
    <a:srgbClr val="FE2FA5"/>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21544" autoAdjust="0"/>
    <p:restoredTop sz="94660"/>
  </p:normalViewPr>
  <p:slideViewPr>
    <p:cSldViewPr snapToGrid="0">
      <p:cViewPr varScale="1">
        <p:scale>
          <a:sx n="65" d="100"/>
          <a:sy n="65" d="100"/>
        </p:scale>
        <p:origin x="588"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31" Type="http://schemas.microsoft.com/office/2015/10/relationships/revisionInfo" Target="revisionInfo.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4"/>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rgbClr val="F9690E"/>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3"/>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dgm:spPr/>
      <dgm:t>
        <a:bodyPr/>
        <a:lstStyle/>
        <a:p>
          <a:endParaRPr lang="en-US"/>
        </a:p>
      </dgm:t>
    </dgm:pt>
  </dgm:ptLst>
  <dgm:cxnLst>
    <dgm:cxn modelId="{78D85530-2EE1-4ACE-B377-731EE803B480}" type="presOf" srcId="{E44CDF4E-CCED-4C59-9767-C29E043EA7F9}" destId="{FDBDE6F6-9CBA-4B34-B498-40773734DE0B}" srcOrd="0"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B33031AE-9802-48E1-94F8-E05C3D319FDB}" type="presOf" srcId="{5E036342-9FAC-4D04-8B8B-8090EF1ED107}" destId="{73618ACB-364B-44FC-99AC-2E2F97435292}"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4C57D352-22B2-4ADE-8F83-1E016AFBA244}" type="presOf" srcId="{93B8BBBA-839A-48A2-BEDD-96CBD596129D}" destId="{431CD06C-B5F4-49E0-9E58-9B56293CA74F}" srcOrd="2"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6DA4279B-B3DE-44EC-8382-D74BF519F9AD}" type="presOf" srcId="{E44CDF4E-CCED-4C59-9767-C29E043EA7F9}" destId="{3093F168-9E55-4EC5-9B38-2D96D01E8FBE}" srcOrd="2"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BC381702-4424-40DA-ACE0-076ED45EDD43}" type="presOf" srcId="{68FC957F-24FC-4F24-A8B5-39B039AC0627}" destId="{8644F819-BB7E-45B9-9BC9-97C0C73C149B}"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27C5869D-5AA1-4144-8460-9484E00D7A97}" type="presOf" srcId="{93B8BBBA-839A-48A2-BEDD-96CBD596129D}" destId="{A71778F0-FBA7-4FD7-9A44-F49E1C3112B3}" srcOrd="0"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159" name="Group 158"/>
          <p:cNvGrpSpPr/>
          <p:nvPr userDrawn="1"/>
        </p:nvGrpSpPr>
        <p:grpSpPr>
          <a:xfrm>
            <a:off x="7761011" y="1184076"/>
            <a:ext cx="1315038" cy="1429184"/>
            <a:chOff x="5143501" y="457201"/>
            <a:chExt cx="788784" cy="857250"/>
          </a:xfrm>
          <a:effectLst>
            <a:outerShdw blurRad="63500" sx="102000" sy="102000" algn="ctr" rotWithShape="0">
              <a:prstClr val="black">
                <a:alpha val="40000"/>
              </a:prstClr>
            </a:outerShdw>
          </a:effectLst>
        </p:grpSpPr>
        <p:grpSp>
          <p:nvGrpSpPr>
            <p:cNvPr id="160" name="Group 159"/>
            <p:cNvGrpSpPr/>
            <p:nvPr userDrawn="1"/>
          </p:nvGrpSpPr>
          <p:grpSpPr>
            <a:xfrm>
              <a:off x="5143501" y="457201"/>
              <a:ext cx="788784" cy="95584"/>
              <a:chOff x="5143501" y="457201"/>
              <a:chExt cx="788784" cy="95584"/>
            </a:xfrm>
          </p:grpSpPr>
          <p:sp>
            <p:nvSpPr>
              <p:cNvPr id="196" name="Oval 195"/>
              <p:cNvSpPr/>
              <p:nvPr userDrawn="1"/>
            </p:nvSpPr>
            <p:spPr>
              <a:xfrm>
                <a:off x="5143501" y="457201"/>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userDrawn="1"/>
            </p:nvSpPr>
            <p:spPr>
              <a:xfrm>
                <a:off x="5282141" y="457201"/>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a:off x="5420780" y="457201"/>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a:off x="5559421" y="457201"/>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a:off x="5698061" y="457201"/>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userDrawn="1"/>
            </p:nvSpPr>
            <p:spPr>
              <a:xfrm>
                <a:off x="5836701" y="457201"/>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1" name="Group 160"/>
            <p:cNvGrpSpPr/>
            <p:nvPr userDrawn="1"/>
          </p:nvGrpSpPr>
          <p:grpSpPr>
            <a:xfrm>
              <a:off x="5143501" y="761867"/>
              <a:ext cx="788784" cy="95584"/>
              <a:chOff x="5143501" y="784135"/>
              <a:chExt cx="788784" cy="95584"/>
            </a:xfrm>
          </p:grpSpPr>
          <p:sp>
            <p:nvSpPr>
              <p:cNvPr id="190" name="Oval 189"/>
              <p:cNvSpPr/>
              <p:nvPr userDrawn="1"/>
            </p:nvSpPr>
            <p:spPr>
              <a:xfrm>
                <a:off x="5143501" y="784135"/>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a:off x="5282141" y="784135"/>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userDrawn="1"/>
            </p:nvSpPr>
            <p:spPr>
              <a:xfrm>
                <a:off x="5420780" y="784135"/>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a:off x="5559421" y="784135"/>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a:off x="5698061" y="784135"/>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a:off x="5836701" y="784135"/>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2" name="Group 161"/>
            <p:cNvGrpSpPr/>
            <p:nvPr userDrawn="1"/>
          </p:nvGrpSpPr>
          <p:grpSpPr>
            <a:xfrm>
              <a:off x="5143501" y="914200"/>
              <a:ext cx="788784" cy="95584"/>
              <a:chOff x="5143501" y="943613"/>
              <a:chExt cx="788784" cy="95584"/>
            </a:xfrm>
          </p:grpSpPr>
          <p:sp>
            <p:nvSpPr>
              <p:cNvPr id="184" name="Oval 183"/>
              <p:cNvSpPr/>
              <p:nvPr userDrawn="1"/>
            </p:nvSpPr>
            <p:spPr>
              <a:xfrm>
                <a:off x="5143501" y="943613"/>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a:off x="5282141" y="943613"/>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5420780" y="943613"/>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5559421" y="943613"/>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a:off x="5698061" y="943613"/>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5836701" y="943613"/>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3" name="Group 162"/>
            <p:cNvGrpSpPr/>
            <p:nvPr userDrawn="1"/>
          </p:nvGrpSpPr>
          <p:grpSpPr>
            <a:xfrm>
              <a:off x="5143501" y="1066533"/>
              <a:ext cx="788784" cy="95584"/>
              <a:chOff x="5143501" y="1082356"/>
              <a:chExt cx="788784" cy="95584"/>
            </a:xfrm>
          </p:grpSpPr>
          <p:sp>
            <p:nvSpPr>
              <p:cNvPr id="178" name="Oval 177"/>
              <p:cNvSpPr/>
              <p:nvPr userDrawn="1"/>
            </p:nvSpPr>
            <p:spPr>
              <a:xfrm>
                <a:off x="5143501" y="1082356"/>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userDrawn="1"/>
            </p:nvSpPr>
            <p:spPr>
              <a:xfrm>
                <a:off x="5282141" y="1082356"/>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a:off x="5420780" y="1082356"/>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a:off x="5559421" y="1082356"/>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a:off x="5698061" y="1082356"/>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a:off x="5836701" y="1082356"/>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4" name="Group 163"/>
            <p:cNvGrpSpPr/>
            <p:nvPr userDrawn="1"/>
          </p:nvGrpSpPr>
          <p:grpSpPr>
            <a:xfrm>
              <a:off x="5143501" y="1218867"/>
              <a:ext cx="788784" cy="95584"/>
              <a:chOff x="5143501" y="1218867"/>
              <a:chExt cx="788784" cy="95584"/>
            </a:xfrm>
          </p:grpSpPr>
          <p:sp>
            <p:nvSpPr>
              <p:cNvPr id="172" name="Oval 171"/>
              <p:cNvSpPr/>
              <p:nvPr userDrawn="1"/>
            </p:nvSpPr>
            <p:spPr>
              <a:xfrm>
                <a:off x="5143501" y="1218867"/>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a:off x="5282141" y="1218867"/>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a:off x="5420780" y="1218867"/>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a:off x="5559421" y="1218867"/>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a:off x="5698061" y="1218867"/>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a:off x="5836701" y="1218867"/>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5" name="Group 164"/>
            <p:cNvGrpSpPr/>
            <p:nvPr userDrawn="1"/>
          </p:nvGrpSpPr>
          <p:grpSpPr>
            <a:xfrm>
              <a:off x="5143501" y="609534"/>
              <a:ext cx="788784" cy="95584"/>
              <a:chOff x="5143501" y="616679"/>
              <a:chExt cx="788784" cy="95584"/>
            </a:xfrm>
          </p:grpSpPr>
          <p:sp>
            <p:nvSpPr>
              <p:cNvPr id="166" name="Oval 165"/>
              <p:cNvSpPr/>
              <p:nvPr userDrawn="1"/>
            </p:nvSpPr>
            <p:spPr>
              <a:xfrm>
                <a:off x="5143501" y="616679"/>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a:off x="5282141" y="616679"/>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a:off x="5559421" y="616679"/>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a:off x="5698061" y="616679"/>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a:off x="5836701" y="616679"/>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a:off x="5420781" y="616679"/>
                <a:ext cx="95584" cy="95584"/>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936585" y="2764401"/>
            <a:ext cx="4318830" cy="1329199"/>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3" name="Frame 2"/>
          <p:cNvSpPr/>
          <p:nvPr userDrawn="1"/>
        </p:nvSpPr>
        <p:spPr>
          <a:xfrm>
            <a:off x="3814908" y="1949449"/>
            <a:ext cx="4562185" cy="2959102"/>
          </a:xfrm>
          <a:prstGeom prst="frame">
            <a:avLst>
              <a:gd name="adj1" fmla="val 5056"/>
            </a:avLst>
          </a:prstGeom>
          <a:solidFill>
            <a:srgbClr val="131F2B"/>
          </a:solidFill>
          <a:ln>
            <a:noFill/>
          </a:ln>
          <a:effectLst>
            <a:outerShdw blurRad="50800" dist="76200" dir="2400000" sx="101000" sy="101000" algn="t"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 name="Freeform 11"/>
          <p:cNvSpPr/>
          <p:nvPr userDrawn="1"/>
        </p:nvSpPr>
        <p:spPr>
          <a:xfrm>
            <a:off x="0" y="0"/>
            <a:ext cx="2374489" cy="3281280"/>
          </a:xfrm>
          <a:custGeom>
            <a:avLst/>
            <a:gdLst>
              <a:gd name="connsiteX0" fmla="*/ 723283 w 2152899"/>
              <a:gd name="connsiteY0" fmla="*/ 0 h 2566598"/>
              <a:gd name="connsiteX1" fmla="*/ 1604891 w 2152899"/>
              <a:gd name="connsiteY1" fmla="*/ 0 h 2566598"/>
              <a:gd name="connsiteX2" fmla="*/ 2152899 w 2152899"/>
              <a:gd name="connsiteY2" fmla="*/ 520757 h 2566598"/>
              <a:gd name="connsiteX3" fmla="*/ 0 w 2152899"/>
              <a:gd name="connsiteY3" fmla="*/ 2566598 h 2566598"/>
              <a:gd name="connsiteX4" fmla="*/ 0 w 2152899"/>
              <a:gd name="connsiteY4" fmla="*/ 1728830 h 2566598"/>
              <a:gd name="connsiteX5" fmla="*/ 1271291 w 2152899"/>
              <a:gd name="connsiteY5" fmla="*/ 520757 h 256659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152899" h="2566598">
                <a:moveTo>
                  <a:pt x="723283" y="0"/>
                </a:moveTo>
                <a:lnTo>
                  <a:pt x="1604891" y="0"/>
                </a:lnTo>
                <a:lnTo>
                  <a:pt x="2152899" y="520757"/>
                </a:lnTo>
                <a:lnTo>
                  <a:pt x="0" y="2566598"/>
                </a:lnTo>
                <a:lnTo>
                  <a:pt x="0" y="1728830"/>
                </a:lnTo>
                <a:lnTo>
                  <a:pt x="1271291" y="520757"/>
                </a:lnTo>
                <a:close/>
              </a:path>
            </a:pathLst>
          </a:custGeom>
          <a:gradFill flip="none" rotWithShape="1">
            <a:gsLst>
              <a:gs pos="100000">
                <a:srgbClr val="F9690E"/>
              </a:gs>
              <a:gs pos="0">
                <a:srgbClr val="F9690E"/>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 name="Oval 13"/>
          <p:cNvSpPr/>
          <p:nvPr userDrawn="1"/>
        </p:nvSpPr>
        <p:spPr>
          <a:xfrm>
            <a:off x="1286135" y="799465"/>
            <a:ext cx="1081985" cy="1081985"/>
          </a:xfrm>
          <a:prstGeom prst="ellipse">
            <a:avLst/>
          </a:prstGeom>
          <a:gradFill flip="none" rotWithShape="1">
            <a:gsLst>
              <a:gs pos="40000">
                <a:srgbClr val="9E2B73"/>
              </a:gs>
              <a:gs pos="0">
                <a:srgbClr val="C21F7D">
                  <a:lumMod val="79000"/>
                  <a:lumOff val="21000"/>
                </a:srgbClr>
              </a:gs>
            </a:gsLst>
            <a:path path="circle">
              <a:fillToRect l="100000" t="100000"/>
            </a:path>
            <a:tileRect r="-100000" b="-100000"/>
          </a:gradFill>
          <a:ln>
            <a:noFill/>
          </a:ln>
          <a:effectLst>
            <a:outerShdw blurRad="50800" dist="38100" dir="2700000" algn="tl" rotWithShape="0">
              <a:schemeClr val="tx1">
                <a:lumMod val="50000"/>
                <a:lumOff val="50000"/>
                <a:alpha val="47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0" name="Freeform 349"/>
          <p:cNvSpPr/>
          <p:nvPr userDrawn="1"/>
        </p:nvSpPr>
        <p:spPr>
          <a:xfrm>
            <a:off x="-5545" y="4423819"/>
            <a:ext cx="784000" cy="1533254"/>
          </a:xfrm>
          <a:custGeom>
            <a:avLst/>
            <a:gdLst>
              <a:gd name="connsiteX0" fmla="*/ 17373 w 784000"/>
              <a:gd name="connsiteY0" fmla="*/ 0 h 1533254"/>
              <a:gd name="connsiteX1" fmla="*/ 784000 w 784000"/>
              <a:gd name="connsiteY1" fmla="*/ 766627 h 1533254"/>
              <a:gd name="connsiteX2" fmla="*/ 17373 w 784000"/>
              <a:gd name="connsiteY2" fmla="*/ 1533254 h 1533254"/>
              <a:gd name="connsiteX3" fmla="*/ 0 w 784000"/>
              <a:gd name="connsiteY3" fmla="*/ 1531503 h 1533254"/>
              <a:gd name="connsiteX4" fmla="*/ 0 w 784000"/>
              <a:gd name="connsiteY4" fmla="*/ 1752 h 153325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84000" h="1533254">
                <a:moveTo>
                  <a:pt x="17373" y="0"/>
                </a:moveTo>
                <a:cubicBezTo>
                  <a:pt x="440769" y="0"/>
                  <a:pt x="784000" y="343231"/>
                  <a:pt x="784000" y="766627"/>
                </a:cubicBezTo>
                <a:cubicBezTo>
                  <a:pt x="784000" y="1190023"/>
                  <a:pt x="440769" y="1533254"/>
                  <a:pt x="17373" y="1533254"/>
                </a:cubicBezTo>
                <a:lnTo>
                  <a:pt x="0" y="1531503"/>
                </a:lnTo>
                <a:lnTo>
                  <a:pt x="0" y="1752"/>
                </a:lnTo>
                <a:close/>
              </a:path>
            </a:pathLst>
          </a:custGeom>
          <a:gradFill flip="none" rotWithShape="1">
            <a:gsLst>
              <a:gs pos="40000">
                <a:srgbClr val="FD2BA4"/>
              </a:gs>
              <a:gs pos="0">
                <a:srgbClr val="C21F7D">
                  <a:lumMod val="79000"/>
                  <a:lumOff val="21000"/>
                </a:srgbClr>
              </a:gs>
            </a:gsLst>
            <a:path path="circle">
              <a:fillToRect l="100000" t="100000"/>
            </a:path>
            <a:tileRect r="-100000" b="-100000"/>
          </a:gradFill>
          <a:ln>
            <a:noFill/>
          </a:ln>
          <a:effectLst>
            <a:outerShdw blurRad="50800" dist="38100" dir="2700000" algn="tl" rotWithShape="0">
              <a:schemeClr val="tx1">
                <a:lumMod val="50000"/>
                <a:lumOff val="50000"/>
                <a:alpha val="47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7" name="Freeform 356"/>
          <p:cNvSpPr/>
          <p:nvPr userDrawn="1"/>
        </p:nvSpPr>
        <p:spPr>
          <a:xfrm>
            <a:off x="2577019" y="6338998"/>
            <a:ext cx="1255026" cy="519003"/>
          </a:xfrm>
          <a:custGeom>
            <a:avLst/>
            <a:gdLst>
              <a:gd name="connsiteX0" fmla="*/ 240900 w 1255026"/>
              <a:gd name="connsiteY0" fmla="*/ 0 h 519003"/>
              <a:gd name="connsiteX1" fmla="*/ 627513 w 1255026"/>
              <a:gd name="connsiteY1" fmla="*/ 386614 h 519003"/>
              <a:gd name="connsiteX2" fmla="*/ 1014126 w 1255026"/>
              <a:gd name="connsiteY2" fmla="*/ 0 h 519003"/>
              <a:gd name="connsiteX3" fmla="*/ 1255026 w 1255026"/>
              <a:gd name="connsiteY3" fmla="*/ 240900 h 519003"/>
              <a:gd name="connsiteX4" fmla="*/ 976923 w 1255026"/>
              <a:gd name="connsiteY4" fmla="*/ 519003 h 519003"/>
              <a:gd name="connsiteX5" fmla="*/ 278104 w 1255026"/>
              <a:gd name="connsiteY5" fmla="*/ 519003 h 519003"/>
              <a:gd name="connsiteX6" fmla="*/ 0 w 1255026"/>
              <a:gd name="connsiteY6" fmla="*/ 240900 h 5190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55026" h="519003">
                <a:moveTo>
                  <a:pt x="240900" y="0"/>
                </a:moveTo>
                <a:lnTo>
                  <a:pt x="627513" y="386614"/>
                </a:lnTo>
                <a:lnTo>
                  <a:pt x="1014126" y="0"/>
                </a:lnTo>
                <a:lnTo>
                  <a:pt x="1255026" y="240900"/>
                </a:lnTo>
                <a:lnTo>
                  <a:pt x="976923" y="519003"/>
                </a:lnTo>
                <a:lnTo>
                  <a:pt x="278104" y="519003"/>
                </a:lnTo>
                <a:lnTo>
                  <a:pt x="0" y="240900"/>
                </a:lnTo>
                <a:close/>
              </a:path>
            </a:pathLst>
          </a:cu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Freeform 20"/>
          <p:cNvSpPr/>
          <p:nvPr userDrawn="1"/>
        </p:nvSpPr>
        <p:spPr>
          <a:xfrm rot="2752889">
            <a:off x="9349065" y="1943957"/>
            <a:ext cx="1211549" cy="5768057"/>
          </a:xfrm>
          <a:custGeom>
            <a:avLst/>
            <a:gdLst>
              <a:gd name="connsiteX0" fmla="*/ 0 w 1211549"/>
              <a:gd name="connsiteY0" fmla="*/ 0 h 5768057"/>
              <a:gd name="connsiteX1" fmla="*/ 845255 w 1211549"/>
              <a:gd name="connsiteY1" fmla="*/ 0 h 5768057"/>
              <a:gd name="connsiteX2" fmla="*/ 1211549 w 1211549"/>
              <a:gd name="connsiteY2" fmla="*/ 355193 h 5768057"/>
              <a:gd name="connsiteX3" fmla="*/ 355193 w 1211549"/>
              <a:gd name="connsiteY3" fmla="*/ 355193 h 5768057"/>
              <a:gd name="connsiteX4" fmla="*/ 355193 w 1211549"/>
              <a:gd name="connsiteY4" fmla="*/ 5412864 h 5768057"/>
              <a:gd name="connsiteX5" fmla="*/ 981285 w 1211549"/>
              <a:gd name="connsiteY5" fmla="*/ 5412864 h 5768057"/>
              <a:gd name="connsiteX6" fmla="*/ 636857 w 1211549"/>
              <a:gd name="connsiteY6" fmla="*/ 5768057 h 5768057"/>
              <a:gd name="connsiteX7" fmla="*/ 0 w 1211549"/>
              <a:gd name="connsiteY7" fmla="*/ 5768057 h 57680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1549" h="5768057">
                <a:moveTo>
                  <a:pt x="0" y="0"/>
                </a:moveTo>
                <a:lnTo>
                  <a:pt x="845255" y="0"/>
                </a:lnTo>
                <a:lnTo>
                  <a:pt x="1211549" y="355193"/>
                </a:lnTo>
                <a:lnTo>
                  <a:pt x="355193" y="355193"/>
                </a:lnTo>
                <a:lnTo>
                  <a:pt x="355193" y="5412864"/>
                </a:lnTo>
                <a:lnTo>
                  <a:pt x="981285" y="5412864"/>
                </a:lnTo>
                <a:lnTo>
                  <a:pt x="636857" y="5768057"/>
                </a:lnTo>
                <a:lnTo>
                  <a:pt x="0" y="5768057"/>
                </a:lnTo>
                <a:close/>
              </a:path>
            </a:pathLst>
          </a:cu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6" name="Freeform 25"/>
          <p:cNvSpPr/>
          <p:nvPr userDrawn="1"/>
        </p:nvSpPr>
        <p:spPr>
          <a:xfrm rot="2752889">
            <a:off x="10052943" y="3232508"/>
            <a:ext cx="960736" cy="4207507"/>
          </a:xfrm>
          <a:custGeom>
            <a:avLst/>
            <a:gdLst>
              <a:gd name="connsiteX0" fmla="*/ 0 w 960736"/>
              <a:gd name="connsiteY0" fmla="*/ 0 h 4207507"/>
              <a:gd name="connsiteX1" fmla="*/ 693543 w 960736"/>
              <a:gd name="connsiteY1" fmla="*/ 0 h 4207507"/>
              <a:gd name="connsiteX2" fmla="*/ 960736 w 960736"/>
              <a:gd name="connsiteY2" fmla="*/ 259095 h 4207507"/>
              <a:gd name="connsiteX3" fmla="*/ 325991 w 960736"/>
              <a:gd name="connsiteY3" fmla="*/ 259096 h 4207507"/>
              <a:gd name="connsiteX4" fmla="*/ 325991 w 960736"/>
              <a:gd name="connsiteY4" fmla="*/ 3948412 h 4207507"/>
              <a:gd name="connsiteX5" fmla="*/ 811317 w 960736"/>
              <a:gd name="connsiteY5" fmla="*/ 3948413 h 4207507"/>
              <a:gd name="connsiteX6" fmla="*/ 560075 w 960736"/>
              <a:gd name="connsiteY6" fmla="*/ 4207507 h 4207507"/>
              <a:gd name="connsiteX7" fmla="*/ 0 w 960736"/>
              <a:gd name="connsiteY7" fmla="*/ 4207507 h 420750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960736" h="4207507">
                <a:moveTo>
                  <a:pt x="0" y="0"/>
                </a:moveTo>
                <a:lnTo>
                  <a:pt x="693543" y="0"/>
                </a:lnTo>
                <a:lnTo>
                  <a:pt x="960736" y="259095"/>
                </a:lnTo>
                <a:lnTo>
                  <a:pt x="325991" y="259096"/>
                </a:lnTo>
                <a:lnTo>
                  <a:pt x="325991" y="3948412"/>
                </a:lnTo>
                <a:lnTo>
                  <a:pt x="811317" y="3948413"/>
                </a:lnTo>
                <a:lnTo>
                  <a:pt x="560075" y="4207507"/>
                </a:lnTo>
                <a:lnTo>
                  <a:pt x="0" y="4207507"/>
                </a:lnTo>
                <a:close/>
              </a:path>
            </a:pathLst>
          </a:cu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31" name="Freeform 330"/>
          <p:cNvSpPr/>
          <p:nvPr userDrawn="1"/>
        </p:nvSpPr>
        <p:spPr>
          <a:xfrm rot="2720525">
            <a:off x="4885813" y="-466375"/>
            <a:ext cx="1565662" cy="1565662"/>
          </a:xfrm>
          <a:custGeom>
            <a:avLst/>
            <a:gdLst>
              <a:gd name="connsiteX0" fmla="*/ 0 w 1565662"/>
              <a:gd name="connsiteY0" fmla="*/ 1103746 h 1565662"/>
              <a:gd name="connsiteX1" fmla="*/ 178485 w 1565662"/>
              <a:gd name="connsiteY1" fmla="*/ 923117 h 1565662"/>
              <a:gd name="connsiteX2" fmla="*/ 178485 w 1565662"/>
              <a:gd name="connsiteY2" fmla="*/ 1387177 h 1565662"/>
              <a:gd name="connsiteX3" fmla="*/ 1387177 w 1565662"/>
              <a:gd name="connsiteY3" fmla="*/ 1387177 h 1565662"/>
              <a:gd name="connsiteX4" fmla="*/ 1387177 w 1565662"/>
              <a:gd name="connsiteY4" fmla="*/ 178485 h 1565662"/>
              <a:gd name="connsiteX5" fmla="*/ 914278 w 1565662"/>
              <a:gd name="connsiteY5" fmla="*/ 178485 h 1565662"/>
              <a:gd name="connsiteX6" fmla="*/ 1090644 w 1565662"/>
              <a:gd name="connsiteY6" fmla="*/ 0 h 1565662"/>
              <a:gd name="connsiteX7" fmla="*/ 1565662 w 1565662"/>
              <a:gd name="connsiteY7" fmla="*/ 0 h 1565662"/>
              <a:gd name="connsiteX8" fmla="*/ 1565662 w 1565662"/>
              <a:gd name="connsiteY8" fmla="*/ 1565662 h 1565662"/>
              <a:gd name="connsiteX9" fmla="*/ 0 w 1565662"/>
              <a:gd name="connsiteY9" fmla="*/ 1565662 h 15656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565662" h="1565662">
                <a:moveTo>
                  <a:pt x="0" y="1103746"/>
                </a:moveTo>
                <a:lnTo>
                  <a:pt x="178485" y="923117"/>
                </a:lnTo>
                <a:lnTo>
                  <a:pt x="178485" y="1387177"/>
                </a:lnTo>
                <a:lnTo>
                  <a:pt x="1387177" y="1387177"/>
                </a:lnTo>
                <a:lnTo>
                  <a:pt x="1387177" y="178485"/>
                </a:lnTo>
                <a:lnTo>
                  <a:pt x="914278" y="178485"/>
                </a:lnTo>
                <a:lnTo>
                  <a:pt x="1090644" y="0"/>
                </a:lnTo>
                <a:lnTo>
                  <a:pt x="1565662" y="0"/>
                </a:lnTo>
                <a:lnTo>
                  <a:pt x="1565662" y="1565662"/>
                </a:lnTo>
                <a:lnTo>
                  <a:pt x="0" y="1565662"/>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 name="Rectangle 27"/>
          <p:cNvSpPr/>
          <p:nvPr userDrawn="1"/>
        </p:nvSpPr>
        <p:spPr>
          <a:xfrm>
            <a:off x="6033046" y="546315"/>
            <a:ext cx="675573" cy="663772"/>
          </a:xfrm>
          <a:prstGeom prst="rect">
            <a:avLst/>
          </a:prstGeom>
          <a:solidFill>
            <a:srgbClr val="131F2B"/>
          </a:solidFill>
          <a:ln>
            <a:noFill/>
          </a:ln>
          <a:effectLst>
            <a:outerShdw blurRad="50800" dist="241300" dir="2400000" algn="bl"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Freeform 33"/>
          <p:cNvSpPr/>
          <p:nvPr userDrawn="1"/>
        </p:nvSpPr>
        <p:spPr>
          <a:xfrm rot="18795096">
            <a:off x="11185842" y="-273887"/>
            <a:ext cx="723415" cy="2450177"/>
          </a:xfrm>
          <a:custGeom>
            <a:avLst/>
            <a:gdLst>
              <a:gd name="connsiteX0" fmla="*/ 723415 w 723415"/>
              <a:gd name="connsiteY0" fmla="*/ 221371 h 2450177"/>
              <a:gd name="connsiteX1" fmla="*/ 221371 w 723415"/>
              <a:gd name="connsiteY1" fmla="*/ 221371 h 2450177"/>
              <a:gd name="connsiteX2" fmla="*/ 221371 w 723415"/>
              <a:gd name="connsiteY2" fmla="*/ 2241920 h 2450177"/>
              <a:gd name="connsiteX3" fmla="*/ 0 w 723415"/>
              <a:gd name="connsiteY3" fmla="*/ 2450177 h 2450177"/>
              <a:gd name="connsiteX4" fmla="*/ 0 w 723415"/>
              <a:gd name="connsiteY4" fmla="*/ 0 h 2450177"/>
              <a:gd name="connsiteX5" fmla="*/ 515158 w 723415"/>
              <a:gd name="connsiteY5" fmla="*/ 0 h 24501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23415" h="2450177">
                <a:moveTo>
                  <a:pt x="723415" y="221371"/>
                </a:moveTo>
                <a:lnTo>
                  <a:pt x="221371" y="221371"/>
                </a:lnTo>
                <a:lnTo>
                  <a:pt x="221371" y="2241920"/>
                </a:lnTo>
                <a:lnTo>
                  <a:pt x="0" y="2450177"/>
                </a:lnTo>
                <a:lnTo>
                  <a:pt x="0" y="0"/>
                </a:lnTo>
                <a:lnTo>
                  <a:pt x="515158" y="0"/>
                </a:lnTo>
                <a:close/>
              </a:path>
            </a:pathLst>
          </a:cu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 name="Multiply 34"/>
          <p:cNvSpPr/>
          <p:nvPr userDrawn="1"/>
        </p:nvSpPr>
        <p:spPr>
          <a:xfrm>
            <a:off x="10421926" y="2540409"/>
            <a:ext cx="1347862" cy="1347862"/>
          </a:xfrm>
          <a:prstGeom prst="mathMultiply">
            <a:avLst>
              <a:gd name="adj1" fmla="val 17457"/>
            </a:avLst>
          </a:prstGeom>
          <a:solidFill>
            <a:srgbClr val="131F2B"/>
          </a:solidFill>
          <a:ln>
            <a:noFill/>
          </a:ln>
          <a:effectLst>
            <a:outerShdw blurRad="63500" dist="304800" dir="3600000" sx="104000" sy="104000" algn="ctr" rotWithShape="0">
              <a:prstClr val="black">
                <a:alpha val="2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6" name="Oval 35"/>
          <p:cNvSpPr/>
          <p:nvPr userDrawn="1"/>
        </p:nvSpPr>
        <p:spPr>
          <a:xfrm>
            <a:off x="9949697" y="4200818"/>
            <a:ext cx="1950922" cy="1950922"/>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256" name="Group 255"/>
          <p:cNvGrpSpPr/>
          <p:nvPr userDrawn="1"/>
        </p:nvGrpSpPr>
        <p:grpSpPr>
          <a:xfrm flipH="1">
            <a:off x="1018181" y="3702273"/>
            <a:ext cx="2604781" cy="2183266"/>
            <a:chOff x="818477" y="454876"/>
            <a:chExt cx="2428415" cy="2035440"/>
          </a:xfrm>
        </p:grpSpPr>
        <p:grpSp>
          <p:nvGrpSpPr>
            <p:cNvPr id="257" name="Group 256"/>
            <p:cNvGrpSpPr/>
            <p:nvPr userDrawn="1"/>
          </p:nvGrpSpPr>
          <p:grpSpPr>
            <a:xfrm>
              <a:off x="818477" y="454876"/>
              <a:ext cx="132007" cy="2035440"/>
              <a:chOff x="818477" y="428429"/>
              <a:chExt cx="132007" cy="2035440"/>
            </a:xfrm>
          </p:grpSpPr>
          <p:sp>
            <p:nvSpPr>
              <p:cNvPr id="301" name="Oval 300"/>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2" name="Oval 301"/>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3" name="Oval 302"/>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4" name="Oval 303"/>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5" name="Oval 304"/>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6" name="Oval 305"/>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7" name="Oval 306"/>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8" name="Oval 307"/>
              <p:cNvSpPr/>
              <p:nvPr userDrawn="1"/>
            </p:nvSpPr>
            <p:spPr>
              <a:xfrm>
                <a:off x="818477" y="209393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9" name="Oval 308"/>
              <p:cNvSpPr/>
              <p:nvPr userDrawn="1"/>
            </p:nvSpPr>
            <p:spPr>
              <a:xfrm>
                <a:off x="818477" y="233186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58" name="Group 257"/>
            <p:cNvGrpSpPr/>
            <p:nvPr userDrawn="1"/>
          </p:nvGrpSpPr>
          <p:grpSpPr>
            <a:xfrm>
              <a:off x="1105527" y="692806"/>
              <a:ext cx="132007" cy="1797510"/>
              <a:chOff x="818477" y="190500"/>
              <a:chExt cx="132007" cy="1797510"/>
            </a:xfrm>
          </p:grpSpPr>
          <p:sp>
            <p:nvSpPr>
              <p:cNvPr id="293" name="Oval 292"/>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4" name="Oval 293"/>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5" name="Oval 294"/>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6" name="Oval 295"/>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7" name="Oval 296"/>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8" name="Oval 297"/>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9" name="Oval 298"/>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0" name="Oval 299"/>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59" name="Group 258"/>
            <p:cNvGrpSpPr/>
            <p:nvPr userDrawn="1"/>
          </p:nvGrpSpPr>
          <p:grpSpPr>
            <a:xfrm>
              <a:off x="1392577" y="930735"/>
              <a:ext cx="132007" cy="1559581"/>
              <a:chOff x="818477" y="190500"/>
              <a:chExt cx="132007" cy="1559581"/>
            </a:xfrm>
          </p:grpSpPr>
          <p:sp>
            <p:nvSpPr>
              <p:cNvPr id="286" name="Oval 285"/>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7" name="Oval 286"/>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8" name="Oval 287"/>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9" name="Oval 288"/>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0" name="Oval 289"/>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1" name="Oval 290"/>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2" name="Oval 291"/>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60" name="Group 259"/>
            <p:cNvGrpSpPr/>
            <p:nvPr userDrawn="1"/>
          </p:nvGrpSpPr>
          <p:grpSpPr>
            <a:xfrm>
              <a:off x="1679627" y="1168664"/>
              <a:ext cx="132007" cy="1321652"/>
              <a:chOff x="818477" y="190500"/>
              <a:chExt cx="132007" cy="1321652"/>
            </a:xfrm>
          </p:grpSpPr>
          <p:sp>
            <p:nvSpPr>
              <p:cNvPr id="280" name="Oval 279"/>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1" name="Oval 280"/>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2" name="Oval 281"/>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3" name="Oval 282"/>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4" name="Oval 283"/>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5" name="Oval 284"/>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61" name="Group 260"/>
            <p:cNvGrpSpPr/>
            <p:nvPr userDrawn="1"/>
          </p:nvGrpSpPr>
          <p:grpSpPr>
            <a:xfrm>
              <a:off x="1966677" y="1406593"/>
              <a:ext cx="132007" cy="1083723"/>
              <a:chOff x="818477" y="190500"/>
              <a:chExt cx="132007" cy="1083723"/>
            </a:xfrm>
          </p:grpSpPr>
          <p:sp>
            <p:nvSpPr>
              <p:cNvPr id="275" name="Oval 274"/>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6" name="Oval 275"/>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7" name="Oval 276"/>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8" name="Oval 277"/>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9" name="Oval 278"/>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62" name="Group 261"/>
            <p:cNvGrpSpPr/>
            <p:nvPr userDrawn="1"/>
          </p:nvGrpSpPr>
          <p:grpSpPr>
            <a:xfrm>
              <a:off x="2253727" y="1644522"/>
              <a:ext cx="132007" cy="845794"/>
              <a:chOff x="818477" y="190500"/>
              <a:chExt cx="132007" cy="845794"/>
            </a:xfrm>
          </p:grpSpPr>
          <p:sp>
            <p:nvSpPr>
              <p:cNvPr id="271" name="Oval 270"/>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2" name="Oval 271"/>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3" name="Oval 272"/>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4" name="Oval 273"/>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63" name="Group 262"/>
            <p:cNvGrpSpPr/>
            <p:nvPr userDrawn="1"/>
          </p:nvGrpSpPr>
          <p:grpSpPr>
            <a:xfrm>
              <a:off x="2540777" y="1882451"/>
              <a:ext cx="132007" cy="607865"/>
              <a:chOff x="818477" y="190500"/>
              <a:chExt cx="132007" cy="607865"/>
            </a:xfrm>
          </p:grpSpPr>
          <p:sp>
            <p:nvSpPr>
              <p:cNvPr id="268" name="Oval 267"/>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9" name="Oval 268"/>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0" name="Oval 269"/>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64" name="Group 263"/>
            <p:cNvGrpSpPr/>
            <p:nvPr userDrawn="1"/>
          </p:nvGrpSpPr>
          <p:grpSpPr>
            <a:xfrm>
              <a:off x="2827830" y="2120380"/>
              <a:ext cx="132007" cy="369936"/>
              <a:chOff x="818477" y="190500"/>
              <a:chExt cx="132007" cy="369936"/>
            </a:xfrm>
          </p:grpSpPr>
          <p:sp>
            <p:nvSpPr>
              <p:cNvPr id="266" name="Oval 265"/>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7" name="Oval 266"/>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65" name="Oval 264"/>
            <p:cNvSpPr/>
            <p:nvPr userDrawn="1"/>
          </p:nvSpPr>
          <p:spPr>
            <a:xfrm>
              <a:off x="3114884" y="2358308"/>
              <a:ext cx="132008" cy="132008"/>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11" name="Chevron 310"/>
          <p:cNvSpPr/>
          <p:nvPr userDrawn="1"/>
        </p:nvSpPr>
        <p:spPr>
          <a:xfrm rot="13440000">
            <a:off x="8471280" y="4777319"/>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2" name="Chevron 311"/>
          <p:cNvSpPr/>
          <p:nvPr userDrawn="1"/>
        </p:nvSpPr>
        <p:spPr>
          <a:xfrm rot="13440000">
            <a:off x="8678689" y="4985600"/>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3" name="Chevron 312"/>
          <p:cNvSpPr/>
          <p:nvPr userDrawn="1"/>
        </p:nvSpPr>
        <p:spPr>
          <a:xfrm rot="13440000">
            <a:off x="8885237" y="5193881"/>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4" name="Chevron 313"/>
          <p:cNvSpPr/>
          <p:nvPr userDrawn="1"/>
        </p:nvSpPr>
        <p:spPr>
          <a:xfrm rot="13440000">
            <a:off x="9098536" y="5408051"/>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5" name="Chevron 314"/>
          <p:cNvSpPr/>
          <p:nvPr userDrawn="1"/>
        </p:nvSpPr>
        <p:spPr>
          <a:xfrm rot="13440000">
            <a:off x="9305802" y="5619682"/>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6" name="Chevron 315"/>
          <p:cNvSpPr/>
          <p:nvPr userDrawn="1"/>
        </p:nvSpPr>
        <p:spPr>
          <a:xfrm rot="13440000">
            <a:off x="9513211" y="5827963"/>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7" name="Chevron 316"/>
          <p:cNvSpPr/>
          <p:nvPr userDrawn="1"/>
        </p:nvSpPr>
        <p:spPr>
          <a:xfrm rot="13440000">
            <a:off x="9719759" y="6036244"/>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8" name="Chevron 317"/>
          <p:cNvSpPr/>
          <p:nvPr userDrawn="1"/>
        </p:nvSpPr>
        <p:spPr>
          <a:xfrm rot="13440000">
            <a:off x="9933057" y="6250414"/>
            <a:ext cx="332348" cy="531287"/>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5" name="Freeform 354"/>
          <p:cNvSpPr/>
          <p:nvPr userDrawn="1"/>
        </p:nvSpPr>
        <p:spPr>
          <a:xfrm rot="13440000">
            <a:off x="10172437" y="6468557"/>
            <a:ext cx="332348" cy="460942"/>
          </a:xfrm>
          <a:custGeom>
            <a:avLst/>
            <a:gdLst>
              <a:gd name="connsiteX0" fmla="*/ 99837 w 332348"/>
              <a:gd name="connsiteY0" fmla="*/ 460942 h 460942"/>
              <a:gd name="connsiteX1" fmla="*/ 0 w 332348"/>
              <a:gd name="connsiteY1" fmla="*/ 460942 h 460942"/>
              <a:gd name="connsiteX2" fmla="*/ 232511 w 332348"/>
              <a:gd name="connsiteY2" fmla="*/ 195299 h 460942"/>
              <a:gd name="connsiteX3" fmla="*/ 107303 w 332348"/>
              <a:gd name="connsiteY3" fmla="*/ 52249 h 460942"/>
              <a:gd name="connsiteX4" fmla="*/ 161409 w 332348"/>
              <a:gd name="connsiteY4" fmla="*/ 0 h 460942"/>
              <a:gd name="connsiteX5" fmla="*/ 332348 w 332348"/>
              <a:gd name="connsiteY5" fmla="*/ 195299 h 4609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32348" h="460942">
                <a:moveTo>
                  <a:pt x="99837" y="460942"/>
                </a:moveTo>
                <a:lnTo>
                  <a:pt x="0" y="460942"/>
                </a:lnTo>
                <a:lnTo>
                  <a:pt x="232511" y="195299"/>
                </a:lnTo>
                <a:lnTo>
                  <a:pt x="107303" y="52249"/>
                </a:lnTo>
                <a:lnTo>
                  <a:pt x="161409" y="0"/>
                </a:lnTo>
                <a:lnTo>
                  <a:pt x="332348" y="195299"/>
                </a:lnTo>
                <a:close/>
              </a:path>
            </a:pathLst>
          </a:cu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3" name="Freeform 352"/>
          <p:cNvSpPr/>
          <p:nvPr userDrawn="1"/>
        </p:nvSpPr>
        <p:spPr>
          <a:xfrm rot="13440000">
            <a:off x="10443655" y="6705506"/>
            <a:ext cx="330806" cy="294806"/>
          </a:xfrm>
          <a:custGeom>
            <a:avLst/>
            <a:gdLst>
              <a:gd name="connsiteX0" fmla="*/ 98295 w 330806"/>
              <a:gd name="connsiteY0" fmla="*/ 294806 h 294806"/>
              <a:gd name="connsiteX1" fmla="*/ 0 w 330806"/>
              <a:gd name="connsiteY1" fmla="*/ 294806 h 294806"/>
              <a:gd name="connsiteX2" fmla="*/ 305280 w 330806"/>
              <a:gd name="connsiteY2" fmla="*/ 0 h 294806"/>
              <a:gd name="connsiteX3" fmla="*/ 330806 w 330806"/>
              <a:gd name="connsiteY3" fmla="*/ 29163 h 294806"/>
            </a:gdLst>
            <a:ahLst/>
            <a:cxnLst>
              <a:cxn ang="0">
                <a:pos x="connsiteX0" y="connsiteY0"/>
              </a:cxn>
              <a:cxn ang="0">
                <a:pos x="connsiteX1" y="connsiteY1"/>
              </a:cxn>
              <a:cxn ang="0">
                <a:pos x="connsiteX2" y="connsiteY2"/>
              </a:cxn>
              <a:cxn ang="0">
                <a:pos x="connsiteX3" y="connsiteY3"/>
              </a:cxn>
            </a:cxnLst>
            <a:rect l="l" t="t" r="r" b="b"/>
            <a:pathLst>
              <a:path w="330806" h="294806">
                <a:moveTo>
                  <a:pt x="98295" y="294806"/>
                </a:moveTo>
                <a:lnTo>
                  <a:pt x="0" y="294806"/>
                </a:lnTo>
                <a:lnTo>
                  <a:pt x="305280" y="0"/>
                </a:lnTo>
                <a:lnTo>
                  <a:pt x="330806" y="29163"/>
                </a:lnTo>
                <a:close/>
              </a:path>
            </a:pathLst>
          </a:cu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23" name="Freeform 322"/>
          <p:cNvSpPr/>
          <p:nvPr userDrawn="1"/>
        </p:nvSpPr>
        <p:spPr>
          <a:xfrm rot="10800000">
            <a:off x="10643783" y="708619"/>
            <a:ext cx="887777" cy="765324"/>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3D51C6">
                  <a:lumMod val="63000"/>
                </a:srgbClr>
              </a:gs>
              <a:gs pos="100000">
                <a:srgbClr val="2D4890"/>
              </a:gs>
              <a:gs pos="47000">
                <a:srgbClr val="40B2F1">
                  <a:lumMod val="86000"/>
                  <a:lumOff val="14000"/>
                </a:srgbClr>
              </a:gs>
            </a:gsLst>
            <a:path path="circle">
              <a:fillToRect l="100000" t="100000"/>
            </a:path>
            <a:tileRect r="-100000" b="-100000"/>
          </a:gradFill>
          <a:ln>
            <a:noFill/>
          </a:ln>
          <a:effectLst>
            <a:outerShdw blurRad="50800" dist="406400" dir="1800000" sx="104000" sy="104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24" name="Freeform 323"/>
          <p:cNvSpPr/>
          <p:nvPr userDrawn="1"/>
        </p:nvSpPr>
        <p:spPr>
          <a:xfrm rot="5400000">
            <a:off x="3163530" y="1849840"/>
            <a:ext cx="1412759" cy="1217895"/>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3D51C6">
                  <a:lumMod val="63000"/>
                </a:srgbClr>
              </a:gs>
              <a:gs pos="100000">
                <a:srgbClr val="2D4890"/>
              </a:gs>
              <a:gs pos="47000">
                <a:srgbClr val="40B2F1">
                  <a:lumMod val="86000"/>
                  <a:lumOff val="14000"/>
                </a:srgbClr>
              </a:gs>
            </a:gsLst>
            <a:path path="circle">
              <a:fillToRect l="100000" t="100000"/>
            </a:path>
            <a:tileRect r="-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25" name="Rectangle 324"/>
          <p:cNvSpPr/>
          <p:nvPr userDrawn="1"/>
        </p:nvSpPr>
        <p:spPr>
          <a:xfrm>
            <a:off x="7190334" y="5344499"/>
            <a:ext cx="836984" cy="822363"/>
          </a:xfrm>
          <a:prstGeom prst="rect">
            <a:avLst/>
          </a:prstGeom>
          <a:gradFill>
            <a:gsLst>
              <a:gs pos="100000">
                <a:srgbClr val="F9690E">
                  <a:lumMod val="87000"/>
                </a:srgbClr>
              </a:gs>
              <a:gs pos="0">
                <a:srgbClr val="FF0000">
                  <a:lumMod val="82000"/>
                  <a:lumOff val="18000"/>
                </a:srgbClr>
              </a:gs>
            </a:gsLst>
            <a:path path="circle">
              <a:fillToRect l="100000" t="100000"/>
            </a:path>
          </a:gradFill>
          <a:ln>
            <a:noFill/>
          </a:ln>
          <a:effectLst>
            <a:outerShdw blurRad="50800" dist="241300" dir="2400000" algn="bl"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823670" y="2334981"/>
            <a:ext cx="3932497" cy="1458057"/>
          </a:xfrm>
          <a:prstGeom prst="rect">
            <a:avLst/>
          </a:prstGeom>
        </p:spPr>
        <p:txBody>
          <a:bodyPr lIns="91425" tIns="91425" rIns="91425" bIns="91425" anchor="b" anchorCtr="0"/>
          <a:lstStyle>
            <a:lvl1pPr lvl="0" algn="ctr" rtl="0">
              <a:spcBef>
                <a:spcPts val="0"/>
              </a:spcBef>
              <a:defRPr>
                <a:solidFill>
                  <a:schemeClr val="tx1">
                    <a:lumMod val="75000"/>
                    <a:lumOff val="25000"/>
                  </a:schemeClr>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823670" y="3956766"/>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tx1">
                    <a:lumMod val="75000"/>
                    <a:lumOff val="25000"/>
                  </a:schemeClr>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141" name="Frame 140"/>
          <p:cNvSpPr/>
          <p:nvPr userDrawn="1"/>
        </p:nvSpPr>
        <p:spPr>
          <a:xfrm>
            <a:off x="489775" y="1949449"/>
            <a:ext cx="4562185" cy="2959102"/>
          </a:xfrm>
          <a:prstGeom prst="frame">
            <a:avLst>
              <a:gd name="adj1" fmla="val 5056"/>
            </a:avLst>
          </a:prstGeom>
          <a:solidFill>
            <a:srgbClr val="131F2B"/>
          </a:solidFill>
          <a:ln>
            <a:noFill/>
          </a:ln>
          <a:effectLst>
            <a:outerShdw blurRad="50800" dist="76200" dir="2400000" sx="101000" sy="101000" algn="t" rotWithShape="0">
              <a:prstClr val="black">
                <a:alpha val="3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2" name="Freeform 141"/>
          <p:cNvSpPr/>
          <p:nvPr userDrawn="1"/>
        </p:nvSpPr>
        <p:spPr>
          <a:xfrm rot="16200000">
            <a:off x="4396873" y="1656446"/>
            <a:ext cx="1412759" cy="1217895"/>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70" name="Freeform 169"/>
          <p:cNvSpPr/>
          <p:nvPr userDrawn="1"/>
        </p:nvSpPr>
        <p:spPr>
          <a:xfrm rot="19002007">
            <a:off x="5649951" y="2321363"/>
            <a:ext cx="8198705" cy="5761043"/>
          </a:xfrm>
          <a:custGeom>
            <a:avLst/>
            <a:gdLst>
              <a:gd name="connsiteX0" fmla="*/ 4894682 w 8198705"/>
              <a:gd name="connsiteY0" fmla="*/ 5598268 h 5761043"/>
              <a:gd name="connsiteX1" fmla="*/ 4741291 w 8198705"/>
              <a:gd name="connsiteY1" fmla="*/ 5761043 h 5761043"/>
              <a:gd name="connsiteX2" fmla="*/ 4568559 w 8198705"/>
              <a:gd name="connsiteY2" fmla="*/ 5598268 h 5761043"/>
              <a:gd name="connsiteX3" fmla="*/ 8198705 w 8198705"/>
              <a:gd name="connsiteY3" fmla="*/ 0 h 5761043"/>
              <a:gd name="connsiteX4" fmla="*/ 8198705 w 8198705"/>
              <a:gd name="connsiteY4" fmla="*/ 2092110 h 5761043"/>
              <a:gd name="connsiteX5" fmla="*/ 7812593 w 8198705"/>
              <a:gd name="connsiteY5" fmla="*/ 2501843 h 5761043"/>
              <a:gd name="connsiteX6" fmla="*/ 7812593 w 8198705"/>
              <a:gd name="connsiteY6" fmla="*/ 386112 h 5761043"/>
              <a:gd name="connsiteX7" fmla="*/ 386112 w 8198705"/>
              <a:gd name="connsiteY7" fmla="*/ 386112 h 5761043"/>
              <a:gd name="connsiteX8" fmla="*/ 386112 w 8198705"/>
              <a:gd name="connsiteY8" fmla="*/ 1656946 h 5761043"/>
              <a:gd name="connsiteX9" fmla="*/ 0 w 8198705"/>
              <a:gd name="connsiteY9" fmla="*/ 1293094 h 5761043"/>
              <a:gd name="connsiteX10" fmla="*/ 0 w 8198705"/>
              <a:gd name="connsiteY10" fmla="*/ 0 h 57610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8198705" h="5761043">
                <a:moveTo>
                  <a:pt x="4894682" y="5598268"/>
                </a:moveTo>
                <a:lnTo>
                  <a:pt x="4741291" y="5761043"/>
                </a:lnTo>
                <a:lnTo>
                  <a:pt x="4568559" y="5598268"/>
                </a:lnTo>
                <a:close/>
                <a:moveTo>
                  <a:pt x="8198705" y="0"/>
                </a:moveTo>
                <a:lnTo>
                  <a:pt x="8198705" y="2092110"/>
                </a:lnTo>
                <a:lnTo>
                  <a:pt x="7812593" y="2501843"/>
                </a:lnTo>
                <a:lnTo>
                  <a:pt x="7812593" y="386112"/>
                </a:lnTo>
                <a:lnTo>
                  <a:pt x="386112" y="386112"/>
                </a:lnTo>
                <a:lnTo>
                  <a:pt x="386112" y="1656946"/>
                </a:lnTo>
                <a:lnTo>
                  <a:pt x="0" y="1293094"/>
                </a:lnTo>
                <a:lnTo>
                  <a:pt x="0" y="0"/>
                </a:lnTo>
                <a:close/>
              </a:path>
            </a:pathLst>
          </a:cu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72" name="Freeform 171"/>
          <p:cNvSpPr/>
          <p:nvPr userDrawn="1"/>
        </p:nvSpPr>
        <p:spPr>
          <a:xfrm rot="19002007">
            <a:off x="6784116" y="3070846"/>
            <a:ext cx="6537982" cy="4857671"/>
          </a:xfrm>
          <a:custGeom>
            <a:avLst/>
            <a:gdLst>
              <a:gd name="connsiteX0" fmla="*/ 4214481 w 6537982"/>
              <a:gd name="connsiteY0" fmla="*/ 4544253 h 4857671"/>
              <a:gd name="connsiteX1" fmla="*/ 3919133 w 6537982"/>
              <a:gd name="connsiteY1" fmla="*/ 4857670 h 4857671"/>
              <a:gd name="connsiteX2" fmla="*/ 3865834 w 6537982"/>
              <a:gd name="connsiteY2" fmla="*/ 4857671 h 4857671"/>
              <a:gd name="connsiteX3" fmla="*/ 3533242 w 6537982"/>
              <a:gd name="connsiteY3" fmla="*/ 4544253 h 4857671"/>
              <a:gd name="connsiteX4" fmla="*/ 6537982 w 6537982"/>
              <a:gd name="connsiteY4" fmla="*/ 0 h 4857671"/>
              <a:gd name="connsiteX5" fmla="*/ 6537982 w 6537982"/>
              <a:gd name="connsiteY5" fmla="*/ 2078604 h 4857671"/>
              <a:gd name="connsiteX6" fmla="*/ 6224565 w 6537982"/>
              <a:gd name="connsiteY6" fmla="*/ 2411196 h 4857671"/>
              <a:gd name="connsiteX7" fmla="*/ 6224565 w 6537982"/>
              <a:gd name="connsiteY7" fmla="*/ 313417 h 4857671"/>
              <a:gd name="connsiteX8" fmla="*/ 313417 w 6537982"/>
              <a:gd name="connsiteY8" fmla="*/ 313417 h 4857671"/>
              <a:gd name="connsiteX9" fmla="*/ 313417 w 6537982"/>
              <a:gd name="connsiteY9" fmla="*/ 1510056 h 4857671"/>
              <a:gd name="connsiteX10" fmla="*/ 0 w 6537982"/>
              <a:gd name="connsiteY10" fmla="*/ 1214708 h 4857671"/>
              <a:gd name="connsiteX11" fmla="*/ 0 w 6537982"/>
              <a:gd name="connsiteY11" fmla="*/ 0 h 48576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6537982" h="4857671">
                <a:moveTo>
                  <a:pt x="4214481" y="4544253"/>
                </a:moveTo>
                <a:lnTo>
                  <a:pt x="3919133" y="4857670"/>
                </a:lnTo>
                <a:lnTo>
                  <a:pt x="3865834" y="4857671"/>
                </a:lnTo>
                <a:lnTo>
                  <a:pt x="3533242" y="4544253"/>
                </a:lnTo>
                <a:close/>
                <a:moveTo>
                  <a:pt x="6537982" y="0"/>
                </a:moveTo>
                <a:lnTo>
                  <a:pt x="6537982" y="2078604"/>
                </a:lnTo>
                <a:lnTo>
                  <a:pt x="6224565" y="2411196"/>
                </a:lnTo>
                <a:lnTo>
                  <a:pt x="6224565" y="313417"/>
                </a:lnTo>
                <a:lnTo>
                  <a:pt x="313417" y="313417"/>
                </a:lnTo>
                <a:lnTo>
                  <a:pt x="313417" y="1510056"/>
                </a:lnTo>
                <a:lnTo>
                  <a:pt x="0" y="1214708"/>
                </a:lnTo>
                <a:lnTo>
                  <a:pt x="0" y="0"/>
                </a:lnTo>
                <a:close/>
              </a:path>
            </a:pathLst>
          </a:cu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grpSp>
        <p:nvGrpSpPr>
          <p:cNvPr id="152" name="Group 151"/>
          <p:cNvGrpSpPr/>
          <p:nvPr userDrawn="1"/>
        </p:nvGrpSpPr>
        <p:grpSpPr>
          <a:xfrm>
            <a:off x="6020604" y="2817782"/>
            <a:ext cx="3463562" cy="3782205"/>
            <a:chOff x="612760" y="3050050"/>
            <a:chExt cx="3594200" cy="3924862"/>
          </a:xfrm>
          <a:effectLst>
            <a:outerShdw blurRad="63500" sx="102000" sy="102000" algn="ctr" rotWithShape="0">
              <a:prstClr val="black">
                <a:alpha val="40000"/>
              </a:prstClr>
            </a:outerShdw>
          </a:effectLst>
        </p:grpSpPr>
        <p:sp>
          <p:nvSpPr>
            <p:cNvPr id="153" name="Chevron 152"/>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4" name="Chevron 153"/>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5" name="Chevron 154"/>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6" name="Chevron 155"/>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7" name="Chevron 156"/>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8" name="Chevron 157"/>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9" name="Chevron 158"/>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0" name="Chevron 159"/>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1" name="Chevron 160"/>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2" name="Chevron 161"/>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50" name="Multiply 149"/>
          <p:cNvSpPr/>
          <p:nvPr userDrawn="1"/>
        </p:nvSpPr>
        <p:spPr>
          <a:xfrm>
            <a:off x="9031654" y="609112"/>
            <a:ext cx="1492295" cy="1492295"/>
          </a:xfrm>
          <a:prstGeom prst="mathMultiply">
            <a:avLst>
              <a:gd name="adj1" fmla="val 17457"/>
            </a:avLst>
          </a:prstGeom>
          <a:solidFill>
            <a:srgbClr val="131F2B"/>
          </a:solidFill>
          <a:ln>
            <a:noFill/>
          </a:ln>
          <a:effectLst>
            <a:outerShdw blurRad="63500" dist="304800" dir="3600000" sx="104000" sy="104000" algn="ctr" rotWithShape="0">
              <a:prstClr val="black">
                <a:alpha val="2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51" name="Oval 150"/>
          <p:cNvSpPr/>
          <p:nvPr userDrawn="1"/>
        </p:nvSpPr>
        <p:spPr>
          <a:xfrm>
            <a:off x="9152091" y="3271849"/>
            <a:ext cx="2987229" cy="2987229"/>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73" name="Group 172"/>
          <p:cNvGrpSpPr/>
          <p:nvPr userDrawn="1"/>
        </p:nvGrpSpPr>
        <p:grpSpPr>
          <a:xfrm flipH="1">
            <a:off x="606122" y="509818"/>
            <a:ext cx="1619906" cy="1357767"/>
            <a:chOff x="818477" y="454876"/>
            <a:chExt cx="2428415" cy="2035440"/>
          </a:xfrm>
        </p:grpSpPr>
        <p:grpSp>
          <p:nvGrpSpPr>
            <p:cNvPr id="174" name="Group 173"/>
            <p:cNvGrpSpPr/>
            <p:nvPr userDrawn="1"/>
          </p:nvGrpSpPr>
          <p:grpSpPr>
            <a:xfrm>
              <a:off x="818477" y="454876"/>
              <a:ext cx="132007" cy="2035440"/>
              <a:chOff x="818477" y="428429"/>
              <a:chExt cx="132007" cy="2035440"/>
            </a:xfrm>
          </p:grpSpPr>
          <p:sp>
            <p:nvSpPr>
              <p:cNvPr id="218" name="Oval 217"/>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9" name="Oval 218"/>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0" name="Oval 219"/>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1" name="Oval 220"/>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2" name="Oval 221"/>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3" name="Oval 222"/>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4" name="Oval 223"/>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5" name="Oval 224"/>
              <p:cNvSpPr/>
              <p:nvPr userDrawn="1"/>
            </p:nvSpPr>
            <p:spPr>
              <a:xfrm>
                <a:off x="818477" y="209393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6" name="Oval 225"/>
              <p:cNvSpPr/>
              <p:nvPr userDrawn="1"/>
            </p:nvSpPr>
            <p:spPr>
              <a:xfrm>
                <a:off x="818477" y="233186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5" name="Group 174"/>
            <p:cNvGrpSpPr/>
            <p:nvPr userDrawn="1"/>
          </p:nvGrpSpPr>
          <p:grpSpPr>
            <a:xfrm>
              <a:off x="1105527" y="692806"/>
              <a:ext cx="132007" cy="1797510"/>
              <a:chOff x="818477" y="190500"/>
              <a:chExt cx="132007" cy="1797510"/>
            </a:xfrm>
          </p:grpSpPr>
          <p:sp>
            <p:nvSpPr>
              <p:cNvPr id="210" name="Oval 209"/>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1" name="Oval 210"/>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2" name="Oval 211"/>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3" name="Oval 212"/>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4" name="Oval 213"/>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5" name="Oval 214"/>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6" name="Oval 215"/>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7" name="Oval 216"/>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6" name="Group 175"/>
            <p:cNvGrpSpPr/>
            <p:nvPr userDrawn="1"/>
          </p:nvGrpSpPr>
          <p:grpSpPr>
            <a:xfrm>
              <a:off x="1392577" y="930735"/>
              <a:ext cx="132007" cy="1559581"/>
              <a:chOff x="818477" y="190500"/>
              <a:chExt cx="132007" cy="1559581"/>
            </a:xfrm>
          </p:grpSpPr>
          <p:sp>
            <p:nvSpPr>
              <p:cNvPr id="203" name="Oval 202"/>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Oval 203"/>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5" name="Oval 204"/>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6" name="Oval 205"/>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7" name="Oval 206"/>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8" name="Oval 207"/>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9" name="Oval 208"/>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7" name="Group 176"/>
            <p:cNvGrpSpPr/>
            <p:nvPr userDrawn="1"/>
          </p:nvGrpSpPr>
          <p:grpSpPr>
            <a:xfrm>
              <a:off x="1679627" y="1168664"/>
              <a:ext cx="132007" cy="1321652"/>
              <a:chOff x="818477" y="190500"/>
              <a:chExt cx="132007" cy="1321652"/>
            </a:xfrm>
          </p:grpSpPr>
          <p:sp>
            <p:nvSpPr>
              <p:cNvPr id="197" name="Oval 196"/>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8" name="Group 177"/>
            <p:cNvGrpSpPr/>
            <p:nvPr userDrawn="1"/>
          </p:nvGrpSpPr>
          <p:grpSpPr>
            <a:xfrm>
              <a:off x="1966677" y="1406593"/>
              <a:ext cx="132007" cy="1083723"/>
              <a:chOff x="818477" y="190500"/>
              <a:chExt cx="132007" cy="1083723"/>
            </a:xfrm>
          </p:grpSpPr>
          <p:sp>
            <p:nvSpPr>
              <p:cNvPr id="192" name="Oval 191"/>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9" name="Group 178"/>
            <p:cNvGrpSpPr/>
            <p:nvPr userDrawn="1"/>
          </p:nvGrpSpPr>
          <p:grpSpPr>
            <a:xfrm>
              <a:off x="2253727" y="1644522"/>
              <a:ext cx="132007" cy="845794"/>
              <a:chOff x="818477" y="190500"/>
              <a:chExt cx="132007" cy="845794"/>
            </a:xfrm>
          </p:grpSpPr>
          <p:sp>
            <p:nvSpPr>
              <p:cNvPr id="188" name="Oval 187"/>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0" name="Group 179"/>
            <p:cNvGrpSpPr/>
            <p:nvPr userDrawn="1"/>
          </p:nvGrpSpPr>
          <p:grpSpPr>
            <a:xfrm>
              <a:off x="2540777" y="1882451"/>
              <a:ext cx="132007" cy="607865"/>
              <a:chOff x="818477" y="190500"/>
              <a:chExt cx="132007" cy="607865"/>
            </a:xfrm>
          </p:grpSpPr>
          <p:sp>
            <p:nvSpPr>
              <p:cNvPr id="185" name="Oval 184"/>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1" name="Group 180"/>
            <p:cNvGrpSpPr/>
            <p:nvPr userDrawn="1"/>
          </p:nvGrpSpPr>
          <p:grpSpPr>
            <a:xfrm>
              <a:off x="2827830" y="2120380"/>
              <a:ext cx="132007" cy="369936"/>
              <a:chOff x="818477" y="190500"/>
              <a:chExt cx="132007" cy="369936"/>
            </a:xfrm>
          </p:grpSpPr>
          <p:sp>
            <p:nvSpPr>
              <p:cNvPr id="183" name="Oval 182"/>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82" name="Oval 181"/>
            <p:cNvSpPr/>
            <p:nvPr userDrawn="1"/>
          </p:nvSpPr>
          <p:spPr>
            <a:xfrm>
              <a:off x="3114884" y="2358308"/>
              <a:ext cx="132008" cy="132008"/>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31" name="Freeform 230"/>
          <p:cNvSpPr/>
          <p:nvPr userDrawn="1"/>
        </p:nvSpPr>
        <p:spPr>
          <a:xfrm rot="2720525">
            <a:off x="-518056" y="5728923"/>
            <a:ext cx="1565662" cy="821197"/>
          </a:xfrm>
          <a:custGeom>
            <a:avLst/>
            <a:gdLst>
              <a:gd name="connsiteX0" fmla="*/ 0 w 1565662"/>
              <a:gd name="connsiteY0" fmla="*/ 0 h 821197"/>
              <a:gd name="connsiteX1" fmla="*/ 1565662 w 1565662"/>
              <a:gd name="connsiteY1" fmla="*/ 0 h 821197"/>
              <a:gd name="connsiteX2" fmla="*/ 1565662 w 1565662"/>
              <a:gd name="connsiteY2" fmla="*/ 640568 h 821197"/>
              <a:gd name="connsiteX3" fmla="*/ 1387177 w 1565662"/>
              <a:gd name="connsiteY3" fmla="*/ 821197 h 821197"/>
              <a:gd name="connsiteX4" fmla="*/ 1387177 w 1565662"/>
              <a:gd name="connsiteY4" fmla="*/ 178485 h 821197"/>
              <a:gd name="connsiteX5" fmla="*/ 178485 w 1565662"/>
              <a:gd name="connsiteY5" fmla="*/ 178485 h 821197"/>
              <a:gd name="connsiteX6" fmla="*/ 178485 w 1565662"/>
              <a:gd name="connsiteY6" fmla="*/ 185659 h 821197"/>
              <a:gd name="connsiteX7" fmla="*/ 0 w 1565662"/>
              <a:gd name="connsiteY7" fmla="*/ 9292 h 8211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565662" h="821197">
                <a:moveTo>
                  <a:pt x="0" y="0"/>
                </a:moveTo>
                <a:lnTo>
                  <a:pt x="1565662" y="0"/>
                </a:lnTo>
                <a:lnTo>
                  <a:pt x="1565662" y="640568"/>
                </a:lnTo>
                <a:lnTo>
                  <a:pt x="1387177" y="821197"/>
                </a:lnTo>
                <a:lnTo>
                  <a:pt x="1387177" y="178485"/>
                </a:lnTo>
                <a:lnTo>
                  <a:pt x="178485" y="178485"/>
                </a:lnTo>
                <a:lnTo>
                  <a:pt x="178485" y="185659"/>
                </a:lnTo>
                <a:lnTo>
                  <a:pt x="0" y="9292"/>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32" name="Rectangle 231"/>
          <p:cNvSpPr/>
          <p:nvPr userDrawn="1"/>
        </p:nvSpPr>
        <p:spPr>
          <a:xfrm>
            <a:off x="498036" y="5591266"/>
            <a:ext cx="392287" cy="385434"/>
          </a:xfrm>
          <a:prstGeom prst="rect">
            <a:avLst/>
          </a:prstGeom>
          <a:solidFill>
            <a:srgbClr val="131F2B"/>
          </a:solidFill>
          <a:ln>
            <a:noFill/>
          </a:ln>
          <a:effectLst>
            <a:outerShdw blurRad="50800" dist="241300" dir="2400000" algn="bl"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36" name="Group 235"/>
          <p:cNvGrpSpPr/>
          <p:nvPr userDrawn="1"/>
        </p:nvGrpSpPr>
        <p:grpSpPr>
          <a:xfrm>
            <a:off x="5830850" y="70437"/>
            <a:ext cx="1958120" cy="237283"/>
            <a:chOff x="5143501" y="943613"/>
            <a:chExt cx="788784" cy="95584"/>
          </a:xfrm>
          <a:solidFill>
            <a:schemeClr val="bg2">
              <a:lumMod val="25000"/>
            </a:schemeClr>
          </a:solidFill>
        </p:grpSpPr>
        <p:sp>
          <p:nvSpPr>
            <p:cNvPr id="258" name="Oval 257"/>
            <p:cNvSpPr/>
            <p:nvPr userDrawn="1"/>
          </p:nvSpPr>
          <p:spPr>
            <a:xfrm>
              <a:off x="514350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9" name="Oval 258"/>
            <p:cNvSpPr/>
            <p:nvPr userDrawn="1"/>
          </p:nvSpPr>
          <p:spPr>
            <a:xfrm>
              <a:off x="528214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0" name="Oval 259"/>
            <p:cNvSpPr/>
            <p:nvPr userDrawn="1"/>
          </p:nvSpPr>
          <p:spPr>
            <a:xfrm>
              <a:off x="5420780"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1" name="Oval 260"/>
            <p:cNvSpPr/>
            <p:nvPr userDrawn="1"/>
          </p:nvSpPr>
          <p:spPr>
            <a:xfrm>
              <a:off x="555942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2" name="Oval 261"/>
            <p:cNvSpPr/>
            <p:nvPr userDrawn="1"/>
          </p:nvSpPr>
          <p:spPr>
            <a:xfrm>
              <a:off x="569806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 name="Oval 262"/>
            <p:cNvSpPr/>
            <p:nvPr userDrawn="1"/>
          </p:nvSpPr>
          <p:spPr>
            <a:xfrm>
              <a:off x="583670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7" name="Group 236"/>
          <p:cNvGrpSpPr/>
          <p:nvPr userDrawn="1"/>
        </p:nvGrpSpPr>
        <p:grpSpPr>
          <a:xfrm>
            <a:off x="5830850" y="448597"/>
            <a:ext cx="1958120" cy="237283"/>
            <a:chOff x="5143501" y="1082356"/>
            <a:chExt cx="788784" cy="95584"/>
          </a:xfrm>
          <a:solidFill>
            <a:schemeClr val="bg2">
              <a:lumMod val="25000"/>
            </a:schemeClr>
          </a:solidFill>
        </p:grpSpPr>
        <p:sp>
          <p:nvSpPr>
            <p:cNvPr id="252" name="Oval 251"/>
            <p:cNvSpPr/>
            <p:nvPr userDrawn="1"/>
          </p:nvSpPr>
          <p:spPr>
            <a:xfrm>
              <a:off x="514350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3" name="Oval 252"/>
            <p:cNvSpPr/>
            <p:nvPr userDrawn="1"/>
          </p:nvSpPr>
          <p:spPr>
            <a:xfrm>
              <a:off x="528214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4" name="Oval 253"/>
            <p:cNvSpPr/>
            <p:nvPr userDrawn="1"/>
          </p:nvSpPr>
          <p:spPr>
            <a:xfrm>
              <a:off x="5420780"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5" name="Oval 254"/>
            <p:cNvSpPr/>
            <p:nvPr userDrawn="1"/>
          </p:nvSpPr>
          <p:spPr>
            <a:xfrm>
              <a:off x="555942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6" name="Oval 255"/>
            <p:cNvSpPr/>
            <p:nvPr userDrawn="1"/>
          </p:nvSpPr>
          <p:spPr>
            <a:xfrm>
              <a:off x="569806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7" name="Oval 256"/>
            <p:cNvSpPr/>
            <p:nvPr userDrawn="1"/>
          </p:nvSpPr>
          <p:spPr>
            <a:xfrm>
              <a:off x="583670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8" name="Group 237"/>
          <p:cNvGrpSpPr/>
          <p:nvPr userDrawn="1"/>
        </p:nvGrpSpPr>
        <p:grpSpPr>
          <a:xfrm>
            <a:off x="5830850" y="826760"/>
            <a:ext cx="1958120" cy="237283"/>
            <a:chOff x="5143501" y="1218867"/>
            <a:chExt cx="788784" cy="95584"/>
          </a:xfrm>
          <a:solidFill>
            <a:schemeClr val="bg2">
              <a:lumMod val="25000"/>
            </a:schemeClr>
          </a:solidFill>
        </p:grpSpPr>
        <p:sp>
          <p:nvSpPr>
            <p:cNvPr id="246" name="Oval 245"/>
            <p:cNvSpPr/>
            <p:nvPr userDrawn="1"/>
          </p:nvSpPr>
          <p:spPr>
            <a:xfrm>
              <a:off x="514350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7" name="Oval 246"/>
            <p:cNvSpPr/>
            <p:nvPr userDrawn="1"/>
          </p:nvSpPr>
          <p:spPr>
            <a:xfrm>
              <a:off x="528214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8" name="Oval 247"/>
            <p:cNvSpPr/>
            <p:nvPr userDrawn="1"/>
          </p:nvSpPr>
          <p:spPr>
            <a:xfrm>
              <a:off x="5420780"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9" name="Oval 248"/>
            <p:cNvSpPr/>
            <p:nvPr userDrawn="1"/>
          </p:nvSpPr>
          <p:spPr>
            <a:xfrm>
              <a:off x="555942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0" name="Oval 249"/>
            <p:cNvSpPr/>
            <p:nvPr userDrawn="1"/>
          </p:nvSpPr>
          <p:spPr>
            <a:xfrm>
              <a:off x="569806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1" name="Oval 250"/>
            <p:cNvSpPr/>
            <p:nvPr userDrawn="1"/>
          </p:nvSpPr>
          <p:spPr>
            <a:xfrm>
              <a:off x="583670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80" name="Freeform 279"/>
          <p:cNvSpPr/>
          <p:nvPr userDrawn="1"/>
        </p:nvSpPr>
        <p:spPr>
          <a:xfrm rot="2720525">
            <a:off x="3054842" y="-763938"/>
            <a:ext cx="1473665" cy="1491368"/>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9" name="Rectangle 8"/>
          <p:cNvSpPr/>
          <p:nvPr userDrawn="1"/>
        </p:nvSpPr>
        <p:spPr>
          <a:xfrm>
            <a:off x="0" y="2247217"/>
            <a:ext cx="6134100" cy="2515283"/>
          </a:xfrm>
          <a:prstGeom prst="rect">
            <a:avLst/>
          </a:prstGeom>
          <a:gradFill>
            <a:gsLst>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46" name="Shape 47"/>
          <p:cNvSpPr txBox="1">
            <a:spLocks noGrp="1"/>
          </p:cNvSpPr>
          <p:nvPr>
            <p:ph type="title"/>
          </p:nvPr>
        </p:nvSpPr>
        <p:spPr>
          <a:xfrm>
            <a:off x="178920" y="1387812"/>
            <a:ext cx="5955180"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194090" y="2380908"/>
            <a:ext cx="5673310"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12" name="Group 11"/>
          <p:cNvGrpSpPr/>
          <p:nvPr userDrawn="1"/>
        </p:nvGrpSpPr>
        <p:grpSpPr>
          <a:xfrm rot="16200000" flipH="1" flipV="1">
            <a:off x="-66022" y="5042702"/>
            <a:ext cx="1810749" cy="1517727"/>
            <a:chOff x="818477" y="454876"/>
            <a:chExt cx="2428415" cy="2035440"/>
          </a:xfrm>
        </p:grpSpPr>
        <p:grpSp>
          <p:nvGrpSpPr>
            <p:cNvPr id="13" name="Group 12"/>
            <p:cNvGrpSpPr/>
            <p:nvPr userDrawn="1"/>
          </p:nvGrpSpPr>
          <p:grpSpPr>
            <a:xfrm>
              <a:off x="818477" y="454876"/>
              <a:ext cx="132007" cy="2035440"/>
              <a:chOff x="818477" y="428429"/>
              <a:chExt cx="132007" cy="2035440"/>
            </a:xfrm>
          </p:grpSpPr>
          <p:sp>
            <p:nvSpPr>
              <p:cNvPr id="59" name="Oval 58"/>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818477" y="209393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818477" y="233186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userDrawn="1"/>
          </p:nvGrpSpPr>
          <p:grpSpPr>
            <a:xfrm>
              <a:off x="1105527" y="692806"/>
              <a:ext cx="132007" cy="1797510"/>
              <a:chOff x="818477" y="190500"/>
              <a:chExt cx="132007" cy="1797510"/>
            </a:xfrm>
          </p:grpSpPr>
          <p:sp>
            <p:nvSpPr>
              <p:cNvPr id="51" name="Oval 50"/>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 name="Group 14"/>
            <p:cNvGrpSpPr/>
            <p:nvPr userDrawn="1"/>
          </p:nvGrpSpPr>
          <p:grpSpPr>
            <a:xfrm>
              <a:off x="1392577" y="930735"/>
              <a:ext cx="132007" cy="1559581"/>
              <a:chOff x="818477" y="190500"/>
              <a:chExt cx="132007" cy="1559581"/>
            </a:xfrm>
          </p:grpSpPr>
          <p:sp>
            <p:nvSpPr>
              <p:cNvPr id="43" name="Oval 42"/>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 name="Group 15"/>
            <p:cNvGrpSpPr/>
            <p:nvPr userDrawn="1"/>
          </p:nvGrpSpPr>
          <p:grpSpPr>
            <a:xfrm>
              <a:off x="1679627" y="1168664"/>
              <a:ext cx="132007" cy="1321652"/>
              <a:chOff x="818477" y="190500"/>
              <a:chExt cx="132007" cy="1321652"/>
            </a:xfrm>
          </p:grpSpPr>
          <p:sp>
            <p:nvSpPr>
              <p:cNvPr id="37" name="Oval 36"/>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 name="Group 16"/>
            <p:cNvGrpSpPr/>
            <p:nvPr userDrawn="1"/>
          </p:nvGrpSpPr>
          <p:grpSpPr>
            <a:xfrm>
              <a:off x="1966677" y="1406593"/>
              <a:ext cx="132007" cy="1083723"/>
              <a:chOff x="818477" y="190500"/>
              <a:chExt cx="132007" cy="1083723"/>
            </a:xfrm>
          </p:grpSpPr>
          <p:sp>
            <p:nvSpPr>
              <p:cNvPr id="31" name="Oval 30"/>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 name="Group 17"/>
            <p:cNvGrpSpPr/>
            <p:nvPr userDrawn="1"/>
          </p:nvGrpSpPr>
          <p:grpSpPr>
            <a:xfrm>
              <a:off x="2253727" y="1644522"/>
              <a:ext cx="132007" cy="845794"/>
              <a:chOff x="818477" y="190500"/>
              <a:chExt cx="132007" cy="845794"/>
            </a:xfrm>
          </p:grpSpPr>
          <p:sp>
            <p:nvSpPr>
              <p:cNvPr id="27" name="Oval 26"/>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9" name="Group 18"/>
            <p:cNvGrpSpPr/>
            <p:nvPr userDrawn="1"/>
          </p:nvGrpSpPr>
          <p:grpSpPr>
            <a:xfrm>
              <a:off x="2540777" y="1882451"/>
              <a:ext cx="132007" cy="607865"/>
              <a:chOff x="818477" y="190500"/>
              <a:chExt cx="132007" cy="607865"/>
            </a:xfrm>
          </p:grpSpPr>
          <p:sp>
            <p:nvSpPr>
              <p:cNvPr id="24" name="Oval 23"/>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0" name="Group 19"/>
            <p:cNvGrpSpPr/>
            <p:nvPr userDrawn="1"/>
          </p:nvGrpSpPr>
          <p:grpSpPr>
            <a:xfrm>
              <a:off x="2827830" y="2120380"/>
              <a:ext cx="132007" cy="369936"/>
              <a:chOff x="818477" y="190500"/>
              <a:chExt cx="132007" cy="369936"/>
            </a:xfrm>
          </p:grpSpPr>
          <p:sp>
            <p:nvSpPr>
              <p:cNvPr id="22" name="Oval 21"/>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 name="Oval 20"/>
            <p:cNvSpPr/>
            <p:nvPr userDrawn="1"/>
          </p:nvSpPr>
          <p:spPr>
            <a:xfrm>
              <a:off x="3114884" y="2358308"/>
              <a:ext cx="132008" cy="132008"/>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3" name="Freeform 122"/>
          <p:cNvSpPr/>
          <p:nvPr userDrawn="1"/>
        </p:nvSpPr>
        <p:spPr>
          <a:xfrm>
            <a:off x="6328190" y="403491"/>
            <a:ext cx="5863810" cy="6040190"/>
          </a:xfrm>
          <a:custGeom>
            <a:avLst/>
            <a:gdLst>
              <a:gd name="connsiteX0" fmla="*/ 0 w 5863810"/>
              <a:gd name="connsiteY0" fmla="*/ 0 h 6040190"/>
              <a:gd name="connsiteX1" fmla="*/ 5863810 w 5863810"/>
              <a:gd name="connsiteY1" fmla="*/ 0 h 6040190"/>
              <a:gd name="connsiteX2" fmla="*/ 5863810 w 5863810"/>
              <a:gd name="connsiteY2" fmla="*/ 184528 h 6040190"/>
              <a:gd name="connsiteX3" fmla="*/ 184528 w 5863810"/>
              <a:gd name="connsiteY3" fmla="*/ 184528 h 6040190"/>
              <a:gd name="connsiteX4" fmla="*/ 184528 w 5863810"/>
              <a:gd name="connsiteY4" fmla="*/ 5855662 h 6040190"/>
              <a:gd name="connsiteX5" fmla="*/ 5863810 w 5863810"/>
              <a:gd name="connsiteY5" fmla="*/ 5855662 h 6040190"/>
              <a:gd name="connsiteX6" fmla="*/ 5863810 w 5863810"/>
              <a:gd name="connsiteY6" fmla="*/ 6040190 h 6040190"/>
              <a:gd name="connsiteX7" fmla="*/ 0 w 5863810"/>
              <a:gd name="connsiteY7" fmla="*/ 6040190 h 604019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863810" h="6040190">
                <a:moveTo>
                  <a:pt x="0" y="0"/>
                </a:moveTo>
                <a:lnTo>
                  <a:pt x="5863810" y="0"/>
                </a:lnTo>
                <a:lnTo>
                  <a:pt x="5863810" y="184528"/>
                </a:lnTo>
                <a:lnTo>
                  <a:pt x="184528" y="184528"/>
                </a:lnTo>
                <a:lnTo>
                  <a:pt x="184528" y="5855662"/>
                </a:lnTo>
                <a:lnTo>
                  <a:pt x="5863810" y="5855662"/>
                </a:lnTo>
                <a:lnTo>
                  <a:pt x="5863810" y="6040190"/>
                </a:lnTo>
                <a:lnTo>
                  <a:pt x="0" y="6040190"/>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5" name="Freeform 124"/>
          <p:cNvSpPr/>
          <p:nvPr userDrawn="1"/>
        </p:nvSpPr>
        <p:spPr>
          <a:xfrm>
            <a:off x="6683013" y="807735"/>
            <a:ext cx="5508987" cy="5231702"/>
          </a:xfrm>
          <a:custGeom>
            <a:avLst/>
            <a:gdLst>
              <a:gd name="connsiteX0" fmla="*/ 0 w 5508987"/>
              <a:gd name="connsiteY0" fmla="*/ 0 h 5231702"/>
              <a:gd name="connsiteX1" fmla="*/ 5508987 w 5508987"/>
              <a:gd name="connsiteY1" fmla="*/ 0 h 5231702"/>
              <a:gd name="connsiteX2" fmla="*/ 5508987 w 5508987"/>
              <a:gd name="connsiteY2" fmla="*/ 159828 h 5231702"/>
              <a:gd name="connsiteX3" fmla="*/ 159828 w 5508987"/>
              <a:gd name="connsiteY3" fmla="*/ 159828 h 5231702"/>
              <a:gd name="connsiteX4" fmla="*/ 159828 w 5508987"/>
              <a:gd name="connsiteY4" fmla="*/ 5071874 h 5231702"/>
              <a:gd name="connsiteX5" fmla="*/ 5508987 w 5508987"/>
              <a:gd name="connsiteY5" fmla="*/ 5071874 h 5231702"/>
              <a:gd name="connsiteX6" fmla="*/ 5508987 w 5508987"/>
              <a:gd name="connsiteY6" fmla="*/ 5231702 h 5231702"/>
              <a:gd name="connsiteX7" fmla="*/ 0 w 5508987"/>
              <a:gd name="connsiteY7" fmla="*/ 5231702 h 52317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508987" h="5231702">
                <a:moveTo>
                  <a:pt x="0" y="0"/>
                </a:moveTo>
                <a:lnTo>
                  <a:pt x="5508987" y="0"/>
                </a:lnTo>
                <a:lnTo>
                  <a:pt x="5508987" y="159828"/>
                </a:lnTo>
                <a:lnTo>
                  <a:pt x="159828" y="159828"/>
                </a:lnTo>
                <a:lnTo>
                  <a:pt x="159828" y="5071874"/>
                </a:lnTo>
                <a:lnTo>
                  <a:pt x="5508987" y="5071874"/>
                </a:lnTo>
                <a:lnTo>
                  <a:pt x="5508987" y="5231702"/>
                </a:lnTo>
                <a:lnTo>
                  <a:pt x="0" y="5231702"/>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7" name="Picture Placeholder 126"/>
          <p:cNvSpPr>
            <a:spLocks noGrp="1"/>
          </p:cNvSpPr>
          <p:nvPr>
            <p:ph type="pic" sz="quarter" idx="10"/>
          </p:nvPr>
        </p:nvSpPr>
        <p:spPr>
          <a:xfrm>
            <a:off x="7010400" y="1104900"/>
            <a:ext cx="5162550" cy="4532313"/>
          </a:xfrm>
        </p:spPr>
        <p:txBody>
          <a:bodyPr/>
          <a:lstStyle/>
          <a:p>
            <a:endParaRPr lang="en-US"/>
          </a:p>
        </p:txBody>
      </p:sp>
      <p:sp>
        <p:nvSpPr>
          <p:cNvPr id="128" name="Freeform 127"/>
          <p:cNvSpPr/>
          <p:nvPr userDrawn="1"/>
        </p:nvSpPr>
        <p:spPr>
          <a:xfrm rot="2720525">
            <a:off x="2330218" y="-745684"/>
            <a:ext cx="1473665" cy="1491368"/>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9" name="Freeform 128"/>
          <p:cNvSpPr/>
          <p:nvPr userDrawn="1"/>
        </p:nvSpPr>
        <p:spPr>
          <a:xfrm rot="16200000">
            <a:off x="4706045" y="4437020"/>
            <a:ext cx="1412759" cy="1217895"/>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solidFill>
            <a:schemeClr val="bg2">
              <a:lumMod val="2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30" name="Multiply 129"/>
          <p:cNvSpPr/>
          <p:nvPr userDrawn="1"/>
        </p:nvSpPr>
        <p:spPr>
          <a:xfrm>
            <a:off x="6376195" y="5568705"/>
            <a:ext cx="795362" cy="795362"/>
          </a:xfrm>
          <a:prstGeom prst="mathMultiply">
            <a:avLst>
              <a:gd name="adj1" fmla="val 17457"/>
            </a:avLst>
          </a:prstGeom>
          <a:solidFill>
            <a:srgbClr val="131F2B"/>
          </a:solidFill>
          <a:ln>
            <a:noFill/>
          </a:ln>
          <a:effectLst>
            <a:outerShdw blurRad="63500" dist="304800" dir="3600000" sx="104000" sy="104000" algn="ctr" rotWithShape="0">
              <a:prstClr val="black">
                <a:alpha val="2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31" name="Group 130"/>
          <p:cNvGrpSpPr/>
          <p:nvPr userDrawn="1"/>
        </p:nvGrpSpPr>
        <p:grpSpPr>
          <a:xfrm rot="18906839">
            <a:off x="9607089" y="-726710"/>
            <a:ext cx="2069966" cy="2260400"/>
            <a:chOff x="612760" y="3050050"/>
            <a:chExt cx="3594200" cy="3924862"/>
          </a:xfrm>
          <a:effectLst>
            <a:outerShdw blurRad="63500" sx="102000" sy="102000" algn="ctr" rotWithShape="0">
              <a:prstClr val="black">
                <a:alpha val="40000"/>
              </a:prstClr>
            </a:outerShdw>
          </a:effectLst>
        </p:grpSpPr>
        <p:sp>
          <p:nvSpPr>
            <p:cNvPr id="132" name="Chevron 131"/>
            <p:cNvSpPr/>
            <p:nvPr userDrawn="1"/>
          </p:nvSpPr>
          <p:spPr>
            <a:xfrm rot="-8160000">
              <a:off x="612760" y="3050050"/>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33" name="Chevron 132"/>
            <p:cNvSpPr/>
            <p:nvPr userDrawn="1"/>
          </p:nvSpPr>
          <p:spPr>
            <a:xfrm rot="-8160000">
              <a:off x="948199" y="3386899"/>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34" name="Chevron 133"/>
            <p:cNvSpPr/>
            <p:nvPr userDrawn="1"/>
          </p:nvSpPr>
          <p:spPr>
            <a:xfrm rot="-8160000">
              <a:off x="1282246" y="3723748"/>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35" name="Chevron 134"/>
            <p:cNvSpPr/>
            <p:nvPr userDrawn="1"/>
          </p:nvSpPr>
          <p:spPr>
            <a:xfrm rot="-8160000">
              <a:off x="1627210" y="4070122"/>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36" name="Chevron 135"/>
            <p:cNvSpPr/>
            <p:nvPr userDrawn="1"/>
          </p:nvSpPr>
          <p:spPr>
            <a:xfrm rot="-8160000">
              <a:off x="1962417" y="4412389"/>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37" name="Chevron 136"/>
            <p:cNvSpPr/>
            <p:nvPr userDrawn="1"/>
          </p:nvSpPr>
          <p:spPr>
            <a:xfrm rot="-8160000">
              <a:off x="2297856" y="4749238"/>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38" name="Chevron 137"/>
            <p:cNvSpPr/>
            <p:nvPr userDrawn="1"/>
          </p:nvSpPr>
          <p:spPr>
            <a:xfrm rot="-8160000">
              <a:off x="2631903" y="5086087"/>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39" name="Chevron 138"/>
            <p:cNvSpPr/>
            <p:nvPr userDrawn="1"/>
          </p:nvSpPr>
          <p:spPr>
            <a:xfrm rot="-8160000">
              <a:off x="2976867" y="5432461"/>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40" name="Chevron 139"/>
            <p:cNvSpPr/>
            <p:nvPr userDrawn="1"/>
          </p:nvSpPr>
          <p:spPr>
            <a:xfrm rot="-8160000">
              <a:off x="3324496" y="5769296"/>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41" name="Chevron 140"/>
            <p:cNvSpPr/>
            <p:nvPr userDrawn="1"/>
          </p:nvSpPr>
          <p:spPr>
            <a:xfrm rot="-8160000">
              <a:off x="3669460" y="6115670"/>
              <a:ext cx="537500" cy="859242"/>
            </a:xfrm>
            <a:prstGeom prst="chevron">
              <a:avLst>
                <a:gd name="adj" fmla="val 69960"/>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36" name="Picture Placeholder 35"/>
          <p:cNvSpPr>
            <a:spLocks noGrp="1"/>
          </p:cNvSpPr>
          <p:nvPr>
            <p:ph type="pic" sz="quarter" idx="10"/>
          </p:nvPr>
        </p:nvSpPr>
        <p:spPr>
          <a:xfrm>
            <a:off x="16329" y="0"/>
            <a:ext cx="5972612" cy="6858000"/>
          </a:xfrm>
          <a:custGeom>
            <a:avLst/>
            <a:gdLst>
              <a:gd name="connsiteX0" fmla="*/ 0 w 5972612"/>
              <a:gd name="connsiteY0" fmla="*/ 0 h 6858000"/>
              <a:gd name="connsiteX1" fmla="*/ 3850827 w 5972612"/>
              <a:gd name="connsiteY1" fmla="*/ 0 h 6858000"/>
              <a:gd name="connsiteX2" fmla="*/ 3850829 w 5972612"/>
              <a:gd name="connsiteY2" fmla="*/ 1 h 6858000"/>
              <a:gd name="connsiteX3" fmla="*/ 3795483 w 5972612"/>
              <a:gd name="connsiteY3" fmla="*/ 1 h 6858000"/>
              <a:gd name="connsiteX4" fmla="*/ 5972612 w 5972612"/>
              <a:gd name="connsiteY4" fmla="*/ 1212469 h 6858000"/>
              <a:gd name="connsiteX5" fmla="*/ 2828549 w 5972612"/>
              <a:gd name="connsiteY5" fmla="*/ 6857999 h 6858000"/>
              <a:gd name="connsiteX6" fmla="*/ 2869925 w 5972612"/>
              <a:gd name="connsiteY6" fmla="*/ 6857999 h 6858000"/>
              <a:gd name="connsiteX7" fmla="*/ 2869924 w 5972612"/>
              <a:gd name="connsiteY7" fmla="*/ 6858000 h 6858000"/>
              <a:gd name="connsiteX8" fmla="*/ 0 w 5972612"/>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5972612" h="6858000">
                <a:moveTo>
                  <a:pt x="0" y="0"/>
                </a:moveTo>
                <a:lnTo>
                  <a:pt x="3850827" y="0"/>
                </a:lnTo>
                <a:lnTo>
                  <a:pt x="3850829" y="1"/>
                </a:lnTo>
                <a:lnTo>
                  <a:pt x="3795483" y="1"/>
                </a:lnTo>
                <a:lnTo>
                  <a:pt x="5972612" y="1212469"/>
                </a:lnTo>
                <a:lnTo>
                  <a:pt x="2828549" y="6857999"/>
                </a:lnTo>
                <a:lnTo>
                  <a:pt x="2869925" y="6857999"/>
                </a:lnTo>
                <a:lnTo>
                  <a:pt x="2869924" y="6858000"/>
                </a:lnTo>
                <a:lnTo>
                  <a:pt x="0" y="6858000"/>
                </a:lnTo>
                <a:close/>
              </a:path>
            </a:pathLst>
          </a:custGeom>
        </p:spPr>
        <p:txBody>
          <a:bodyPr wrap="square">
            <a:noAutofit/>
          </a:bodyPr>
          <a:lstStyle/>
          <a:p>
            <a:endParaRPr lang="en-US"/>
          </a:p>
        </p:txBody>
      </p:sp>
      <p:sp>
        <p:nvSpPr>
          <p:cNvPr id="48" name="Shape 48"/>
          <p:cNvSpPr txBox="1">
            <a:spLocks noGrp="1"/>
          </p:cNvSpPr>
          <p:nvPr>
            <p:ph type="body" idx="1"/>
          </p:nvPr>
        </p:nvSpPr>
        <p:spPr>
          <a:xfrm>
            <a:off x="6953703" y="2902753"/>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953703" y="1828839"/>
            <a:ext cx="4863648" cy="847999"/>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8" name="Freeform 17"/>
          <p:cNvSpPr/>
          <p:nvPr userDrawn="1"/>
        </p:nvSpPr>
        <p:spPr>
          <a:xfrm rot="1746837">
            <a:off x="2484803" y="24837"/>
            <a:ext cx="2749423" cy="6719418"/>
          </a:xfrm>
          <a:custGeom>
            <a:avLst/>
            <a:gdLst>
              <a:gd name="connsiteX0" fmla="*/ 0 w 2749423"/>
              <a:gd name="connsiteY0" fmla="*/ 257442 h 6719418"/>
              <a:gd name="connsiteX1" fmla="*/ 462267 w 2749423"/>
              <a:gd name="connsiteY1" fmla="*/ 0 h 6719418"/>
              <a:gd name="connsiteX2" fmla="*/ 2749423 w 2749423"/>
              <a:gd name="connsiteY2" fmla="*/ 0 h 6719418"/>
              <a:gd name="connsiteX3" fmla="*/ 2749423 w 2749423"/>
              <a:gd name="connsiteY3" fmla="*/ 6576045 h 6719418"/>
              <a:gd name="connsiteX4" fmla="*/ 2491981 w 2749423"/>
              <a:gd name="connsiteY4" fmla="*/ 6719418 h 6719418"/>
              <a:gd name="connsiteX5" fmla="*/ 2491981 w 2749423"/>
              <a:gd name="connsiteY5" fmla="*/ 257442 h 671941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749423" h="6719418">
                <a:moveTo>
                  <a:pt x="0" y="257442"/>
                </a:moveTo>
                <a:lnTo>
                  <a:pt x="462267" y="0"/>
                </a:lnTo>
                <a:lnTo>
                  <a:pt x="2749423" y="0"/>
                </a:lnTo>
                <a:lnTo>
                  <a:pt x="2749423" y="6576045"/>
                </a:lnTo>
                <a:lnTo>
                  <a:pt x="2491981" y="6719418"/>
                </a:lnTo>
                <a:lnTo>
                  <a:pt x="2491981" y="257442"/>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grpSp>
        <p:nvGrpSpPr>
          <p:cNvPr id="37" name="Group 36"/>
          <p:cNvGrpSpPr/>
          <p:nvPr userDrawn="1"/>
        </p:nvGrpSpPr>
        <p:grpSpPr>
          <a:xfrm rot="4474608">
            <a:off x="4382712" y="2737036"/>
            <a:ext cx="1828065" cy="1996244"/>
            <a:chOff x="612760" y="3050050"/>
            <a:chExt cx="3594200" cy="3924862"/>
          </a:xfrm>
          <a:effectLst>
            <a:outerShdw blurRad="63500" sx="102000" sy="102000" algn="ctr" rotWithShape="0">
              <a:prstClr val="black">
                <a:alpha val="40000"/>
              </a:prstClr>
            </a:outerShdw>
          </a:effectLst>
        </p:grpSpPr>
        <p:sp>
          <p:nvSpPr>
            <p:cNvPr id="38" name="Chevron 37"/>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9" name="Chevron 38"/>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0" name="Chevron 39"/>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1" name="Chevron 40"/>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2" name="Chevron 41"/>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3" name="Chevron 42"/>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4" name="Chevron 43"/>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5" name="Chevron 44"/>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6" name="Chevron 45"/>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9" name="Chevron 48"/>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50" name="Freeform 49"/>
          <p:cNvSpPr/>
          <p:nvPr userDrawn="1"/>
        </p:nvSpPr>
        <p:spPr>
          <a:xfrm rot="2720525">
            <a:off x="8570693" y="-745684"/>
            <a:ext cx="1473665" cy="1491368"/>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51" name="Group 50"/>
          <p:cNvGrpSpPr/>
          <p:nvPr userDrawn="1"/>
        </p:nvGrpSpPr>
        <p:grpSpPr>
          <a:xfrm rot="5400000" flipH="1" flipV="1">
            <a:off x="5589239" y="5632058"/>
            <a:ext cx="1168362" cy="979293"/>
            <a:chOff x="818477" y="454876"/>
            <a:chExt cx="2428415" cy="2035440"/>
          </a:xfrm>
        </p:grpSpPr>
        <p:grpSp>
          <p:nvGrpSpPr>
            <p:cNvPr id="52" name="Group 51"/>
            <p:cNvGrpSpPr/>
            <p:nvPr userDrawn="1"/>
          </p:nvGrpSpPr>
          <p:grpSpPr>
            <a:xfrm>
              <a:off x="818477" y="454876"/>
              <a:ext cx="132007" cy="2035440"/>
              <a:chOff x="818477" y="428429"/>
              <a:chExt cx="132007" cy="2035440"/>
            </a:xfrm>
          </p:grpSpPr>
          <p:sp>
            <p:nvSpPr>
              <p:cNvPr id="96" name="Oval 95"/>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a:off x="818477" y="209393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a:off x="818477" y="233186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3" name="Group 52"/>
            <p:cNvGrpSpPr/>
            <p:nvPr userDrawn="1"/>
          </p:nvGrpSpPr>
          <p:grpSpPr>
            <a:xfrm>
              <a:off x="1105527" y="692806"/>
              <a:ext cx="132007" cy="1797510"/>
              <a:chOff x="818477" y="190500"/>
              <a:chExt cx="132007" cy="1797510"/>
            </a:xfrm>
          </p:grpSpPr>
          <p:sp>
            <p:nvSpPr>
              <p:cNvPr id="88" name="Oval 87"/>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4" name="Group 53"/>
            <p:cNvGrpSpPr/>
            <p:nvPr userDrawn="1"/>
          </p:nvGrpSpPr>
          <p:grpSpPr>
            <a:xfrm>
              <a:off x="1392577" y="930735"/>
              <a:ext cx="132007" cy="1559581"/>
              <a:chOff x="818477" y="190500"/>
              <a:chExt cx="132007" cy="1559581"/>
            </a:xfrm>
          </p:grpSpPr>
          <p:sp>
            <p:nvSpPr>
              <p:cNvPr id="81" name="Oval 80"/>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5" name="Group 54"/>
            <p:cNvGrpSpPr/>
            <p:nvPr userDrawn="1"/>
          </p:nvGrpSpPr>
          <p:grpSpPr>
            <a:xfrm>
              <a:off x="1679627" y="1168664"/>
              <a:ext cx="132007" cy="1321652"/>
              <a:chOff x="818477" y="190500"/>
              <a:chExt cx="132007" cy="1321652"/>
            </a:xfrm>
          </p:grpSpPr>
          <p:sp>
            <p:nvSpPr>
              <p:cNvPr id="75" name="Oval 74"/>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6" name="Group 55"/>
            <p:cNvGrpSpPr/>
            <p:nvPr userDrawn="1"/>
          </p:nvGrpSpPr>
          <p:grpSpPr>
            <a:xfrm>
              <a:off x="1966677" y="1406593"/>
              <a:ext cx="132007" cy="1083723"/>
              <a:chOff x="818477" y="190500"/>
              <a:chExt cx="132007" cy="1083723"/>
            </a:xfrm>
          </p:grpSpPr>
          <p:sp>
            <p:nvSpPr>
              <p:cNvPr id="70" name="Oval 69"/>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7" name="Group 56"/>
            <p:cNvGrpSpPr/>
            <p:nvPr userDrawn="1"/>
          </p:nvGrpSpPr>
          <p:grpSpPr>
            <a:xfrm>
              <a:off x="2253727" y="1644522"/>
              <a:ext cx="132007" cy="845794"/>
              <a:chOff x="818477" y="190500"/>
              <a:chExt cx="132007" cy="845794"/>
            </a:xfrm>
          </p:grpSpPr>
          <p:sp>
            <p:nvSpPr>
              <p:cNvPr id="66" name="Oval 65"/>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8" name="Group 57"/>
            <p:cNvGrpSpPr/>
            <p:nvPr userDrawn="1"/>
          </p:nvGrpSpPr>
          <p:grpSpPr>
            <a:xfrm>
              <a:off x="2540777" y="1882451"/>
              <a:ext cx="132007" cy="607865"/>
              <a:chOff x="818477" y="190500"/>
              <a:chExt cx="132007" cy="607865"/>
            </a:xfrm>
          </p:grpSpPr>
          <p:sp>
            <p:nvSpPr>
              <p:cNvPr id="63" name="Oval 62"/>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9" name="Group 58"/>
            <p:cNvGrpSpPr/>
            <p:nvPr userDrawn="1"/>
          </p:nvGrpSpPr>
          <p:grpSpPr>
            <a:xfrm>
              <a:off x="2827830" y="2120380"/>
              <a:ext cx="132007" cy="369936"/>
              <a:chOff x="818477" y="190500"/>
              <a:chExt cx="132007" cy="369936"/>
            </a:xfrm>
          </p:grpSpPr>
          <p:sp>
            <p:nvSpPr>
              <p:cNvPr id="61" name="Oval 60"/>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0" name="Oval 59"/>
            <p:cNvSpPr/>
            <p:nvPr userDrawn="1"/>
          </p:nvSpPr>
          <p:spPr>
            <a:xfrm>
              <a:off x="3114884" y="2358308"/>
              <a:ext cx="132008" cy="132008"/>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5" name="Freeform 104"/>
          <p:cNvSpPr/>
          <p:nvPr userDrawn="1"/>
        </p:nvSpPr>
        <p:spPr>
          <a:xfrm rot="14312568">
            <a:off x="3785748" y="5656847"/>
            <a:ext cx="1025152" cy="883751"/>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6" name="Multiply 105"/>
          <p:cNvSpPr/>
          <p:nvPr userDrawn="1"/>
        </p:nvSpPr>
        <p:spPr>
          <a:xfrm>
            <a:off x="5683773" y="70079"/>
            <a:ext cx="791870" cy="791870"/>
          </a:xfrm>
          <a:prstGeom prst="mathMultiply">
            <a:avLst>
              <a:gd name="adj1" fmla="val 17457"/>
            </a:avLst>
          </a:prstGeom>
          <a:gradFill>
            <a:gsLst>
              <a:gs pos="100000">
                <a:srgbClr val="9E2B73"/>
              </a:gs>
              <a:gs pos="0">
                <a:srgbClr val="FE2FA5"/>
              </a:gs>
            </a:gsLst>
            <a:lin ang="2700000" scaled="1"/>
          </a:gradFill>
          <a:ln>
            <a:noFill/>
          </a:ln>
          <a:effectLst>
            <a:outerShdw blurRad="63500" dist="304800" dir="3600000" sx="104000" sy="104000" algn="ctr" rotWithShape="0">
              <a:prstClr val="black">
                <a:alpha val="2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7" name="Rectangle 106"/>
          <p:cNvSpPr/>
          <p:nvPr userDrawn="1"/>
        </p:nvSpPr>
        <p:spPr>
          <a:xfrm>
            <a:off x="9622986" y="209343"/>
            <a:ext cx="392287" cy="385434"/>
          </a:xfrm>
          <a:prstGeom prst="rect">
            <a:avLst/>
          </a:prstGeom>
          <a:solidFill>
            <a:srgbClr val="131F2B"/>
          </a:solidFill>
          <a:ln>
            <a:noFill/>
          </a:ln>
          <a:effectLst>
            <a:outerShdw blurRad="50800" dist="241300" dir="2400000" algn="bl"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Freeform 110"/>
          <p:cNvSpPr/>
          <p:nvPr userDrawn="1"/>
        </p:nvSpPr>
        <p:spPr>
          <a:xfrm rot="10800000">
            <a:off x="11080517" y="6312656"/>
            <a:ext cx="1111482" cy="545344"/>
          </a:xfrm>
          <a:custGeom>
            <a:avLst/>
            <a:gdLst>
              <a:gd name="connsiteX0" fmla="*/ 1111482 w 1111482"/>
              <a:gd name="connsiteY0" fmla="*/ 545344 h 545344"/>
              <a:gd name="connsiteX1" fmla="*/ 0 w 1111482"/>
              <a:gd name="connsiteY1" fmla="*/ 545344 h 545344"/>
              <a:gd name="connsiteX2" fmla="*/ 0 w 1111482"/>
              <a:gd name="connsiteY2" fmla="*/ 366859 h 545344"/>
              <a:gd name="connsiteX3" fmla="*/ 932997 w 1111482"/>
              <a:gd name="connsiteY3" fmla="*/ 366859 h 545344"/>
              <a:gd name="connsiteX4" fmla="*/ 932997 w 1111482"/>
              <a:gd name="connsiteY4" fmla="*/ 0 h 545344"/>
              <a:gd name="connsiteX5" fmla="*/ 1111482 w 1111482"/>
              <a:gd name="connsiteY5" fmla="*/ 0 h 5453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111482" h="545344">
                <a:moveTo>
                  <a:pt x="1111482" y="545344"/>
                </a:moveTo>
                <a:lnTo>
                  <a:pt x="0" y="545344"/>
                </a:lnTo>
                <a:lnTo>
                  <a:pt x="0" y="366859"/>
                </a:lnTo>
                <a:lnTo>
                  <a:pt x="932997" y="366859"/>
                </a:lnTo>
                <a:lnTo>
                  <a:pt x="932997" y="0"/>
                </a:lnTo>
                <a:lnTo>
                  <a:pt x="1111482" y="0"/>
                </a:lnTo>
                <a:close/>
              </a:path>
            </a:pathLst>
          </a:custGeom>
          <a:gradFill flip="none" rotWithShape="1">
            <a:gsLst>
              <a:gs pos="40000">
                <a:srgbClr val="FD2BA4"/>
              </a:gs>
              <a:gs pos="0">
                <a:srgbClr val="C21F7D">
                  <a:lumMod val="79000"/>
                  <a:lumOff val="21000"/>
                </a:srgbClr>
              </a:gs>
            </a:gsLst>
            <a:path path="circle">
              <a:fillToRect l="100000" t="100000"/>
            </a:path>
            <a:tileRect r="-100000" b="-100000"/>
          </a:gradFill>
          <a:ln>
            <a:noFill/>
          </a:ln>
          <a:effectLst>
            <a:outerShdw blurRad="50800" dist="38100" dir="2700000" algn="tl" rotWithShape="0">
              <a:schemeClr val="tx1">
                <a:lumMod val="50000"/>
                <a:lumOff val="50000"/>
                <a:alpha val="47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32" name="Group 31"/>
          <p:cNvGrpSpPr/>
          <p:nvPr userDrawn="1"/>
        </p:nvGrpSpPr>
        <p:grpSpPr>
          <a:xfrm>
            <a:off x="11523436" y="501072"/>
            <a:ext cx="587829" cy="631007"/>
            <a:chOff x="11158921" y="232178"/>
            <a:chExt cx="925616" cy="993606"/>
          </a:xfrm>
        </p:grpSpPr>
        <p:grpSp>
          <p:nvGrpSpPr>
            <p:cNvPr id="112" name="Group 111"/>
            <p:cNvGrpSpPr/>
            <p:nvPr userDrawn="1"/>
          </p:nvGrpSpPr>
          <p:grpSpPr>
            <a:xfrm>
              <a:off x="11158922" y="232178"/>
              <a:ext cx="925615" cy="237283"/>
              <a:chOff x="5143501" y="943613"/>
              <a:chExt cx="372863" cy="95584"/>
            </a:xfrm>
            <a:solidFill>
              <a:schemeClr val="bg2">
                <a:lumMod val="25000"/>
              </a:schemeClr>
            </a:solidFill>
          </p:grpSpPr>
          <p:sp>
            <p:nvSpPr>
              <p:cNvPr id="113" name="Oval 112"/>
              <p:cNvSpPr/>
              <p:nvPr userDrawn="1"/>
            </p:nvSpPr>
            <p:spPr>
              <a:xfrm>
                <a:off x="514350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userDrawn="1"/>
            </p:nvSpPr>
            <p:spPr>
              <a:xfrm>
                <a:off x="528214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a:off x="5420780"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9" name="Group 118"/>
            <p:cNvGrpSpPr/>
            <p:nvPr userDrawn="1"/>
          </p:nvGrpSpPr>
          <p:grpSpPr>
            <a:xfrm>
              <a:off x="11158921" y="610338"/>
              <a:ext cx="925615" cy="237283"/>
              <a:chOff x="5143501" y="1082356"/>
              <a:chExt cx="372863" cy="95584"/>
            </a:xfrm>
            <a:solidFill>
              <a:schemeClr val="bg2">
                <a:lumMod val="25000"/>
              </a:schemeClr>
            </a:solidFill>
          </p:grpSpPr>
          <p:sp>
            <p:nvSpPr>
              <p:cNvPr id="120" name="Oval 119"/>
              <p:cNvSpPr/>
              <p:nvPr userDrawn="1"/>
            </p:nvSpPr>
            <p:spPr>
              <a:xfrm>
                <a:off x="514350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a:off x="528214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a:off x="5420780"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6" name="Group 125"/>
            <p:cNvGrpSpPr/>
            <p:nvPr userDrawn="1"/>
          </p:nvGrpSpPr>
          <p:grpSpPr>
            <a:xfrm>
              <a:off x="11158922" y="988501"/>
              <a:ext cx="925615" cy="237283"/>
              <a:chOff x="5143501" y="1218867"/>
              <a:chExt cx="372863" cy="95584"/>
            </a:xfrm>
            <a:solidFill>
              <a:schemeClr val="bg2">
                <a:lumMod val="25000"/>
              </a:schemeClr>
            </a:solidFill>
          </p:grpSpPr>
          <p:sp>
            <p:nvSpPr>
              <p:cNvPr id="127" name="Oval 126"/>
              <p:cNvSpPr/>
              <p:nvPr userDrawn="1"/>
            </p:nvSpPr>
            <p:spPr>
              <a:xfrm>
                <a:off x="514350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a:off x="528214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a:off x="5420780"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133" name="Oval 132"/>
          <p:cNvSpPr/>
          <p:nvPr userDrawn="1"/>
        </p:nvSpPr>
        <p:spPr>
          <a:xfrm>
            <a:off x="5882508" y="3893632"/>
            <a:ext cx="514755" cy="514755"/>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34" name="Oval 133"/>
          <p:cNvSpPr/>
          <p:nvPr userDrawn="1"/>
        </p:nvSpPr>
        <p:spPr>
          <a:xfrm>
            <a:off x="8451022" y="569842"/>
            <a:ext cx="341215" cy="341215"/>
          </a:xfrm>
          <a:prstGeom prst="ellipse">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800100" y="3026305"/>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800100" y="1762052"/>
            <a:ext cx="4697354"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Freeform 3"/>
          <p:cNvSpPr/>
          <p:nvPr userDrawn="1"/>
        </p:nvSpPr>
        <p:spPr>
          <a:xfrm rot="19853163" flipH="1">
            <a:off x="7029106" y="24837"/>
            <a:ext cx="2749423" cy="6719418"/>
          </a:xfrm>
          <a:custGeom>
            <a:avLst/>
            <a:gdLst>
              <a:gd name="connsiteX0" fmla="*/ 0 w 2749423"/>
              <a:gd name="connsiteY0" fmla="*/ 257442 h 6719418"/>
              <a:gd name="connsiteX1" fmla="*/ 462267 w 2749423"/>
              <a:gd name="connsiteY1" fmla="*/ 0 h 6719418"/>
              <a:gd name="connsiteX2" fmla="*/ 2749423 w 2749423"/>
              <a:gd name="connsiteY2" fmla="*/ 0 h 6719418"/>
              <a:gd name="connsiteX3" fmla="*/ 2749423 w 2749423"/>
              <a:gd name="connsiteY3" fmla="*/ 6576045 h 6719418"/>
              <a:gd name="connsiteX4" fmla="*/ 2491981 w 2749423"/>
              <a:gd name="connsiteY4" fmla="*/ 6719418 h 6719418"/>
              <a:gd name="connsiteX5" fmla="*/ 2491981 w 2749423"/>
              <a:gd name="connsiteY5" fmla="*/ 257442 h 671941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749423" h="6719418">
                <a:moveTo>
                  <a:pt x="0" y="257442"/>
                </a:moveTo>
                <a:lnTo>
                  <a:pt x="462267" y="0"/>
                </a:lnTo>
                <a:lnTo>
                  <a:pt x="2749423" y="0"/>
                </a:lnTo>
                <a:lnTo>
                  <a:pt x="2749423" y="6576045"/>
                </a:lnTo>
                <a:lnTo>
                  <a:pt x="2491981" y="6719418"/>
                </a:lnTo>
                <a:lnTo>
                  <a:pt x="2491981" y="257442"/>
                </a:lnTo>
                <a:close/>
              </a:path>
            </a:pathLst>
          </a:custGeom>
          <a:gradFill flip="none" rotWithShape="1">
            <a:gsLst>
              <a:gs pos="40000">
                <a:srgbClr val="FD2BA4"/>
              </a:gs>
              <a:gs pos="0">
                <a:srgbClr val="C21F7D">
                  <a:lumMod val="79000"/>
                  <a:lumOff val="21000"/>
                </a:srgbClr>
              </a:gs>
            </a:gsLst>
            <a:path path="circle">
              <a:fillToRect l="100000" t="100000"/>
            </a:path>
            <a:tileRect r="-100000" b="-100000"/>
          </a:gradFill>
          <a:ln>
            <a:noFill/>
          </a:ln>
          <a:effectLst>
            <a:outerShdw blurRad="50800" dist="38100" dir="2700000" algn="tl" rotWithShape="0">
              <a:schemeClr val="tx1">
                <a:lumMod val="50000"/>
                <a:lumOff val="50000"/>
                <a:alpha val="47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 name="Picture Placeholder 4"/>
          <p:cNvSpPr>
            <a:spLocks noGrp="1"/>
          </p:cNvSpPr>
          <p:nvPr>
            <p:ph type="pic" sz="quarter" idx="10"/>
          </p:nvPr>
        </p:nvSpPr>
        <p:spPr>
          <a:xfrm flipH="1">
            <a:off x="6200338" y="0"/>
            <a:ext cx="5972612" cy="6858000"/>
          </a:xfrm>
          <a:custGeom>
            <a:avLst/>
            <a:gdLst>
              <a:gd name="connsiteX0" fmla="*/ 0 w 5972612"/>
              <a:gd name="connsiteY0" fmla="*/ 0 h 6858000"/>
              <a:gd name="connsiteX1" fmla="*/ 3850827 w 5972612"/>
              <a:gd name="connsiteY1" fmla="*/ 0 h 6858000"/>
              <a:gd name="connsiteX2" fmla="*/ 3850829 w 5972612"/>
              <a:gd name="connsiteY2" fmla="*/ 1 h 6858000"/>
              <a:gd name="connsiteX3" fmla="*/ 3795483 w 5972612"/>
              <a:gd name="connsiteY3" fmla="*/ 1 h 6858000"/>
              <a:gd name="connsiteX4" fmla="*/ 5972612 w 5972612"/>
              <a:gd name="connsiteY4" fmla="*/ 1212469 h 6858000"/>
              <a:gd name="connsiteX5" fmla="*/ 2828549 w 5972612"/>
              <a:gd name="connsiteY5" fmla="*/ 6857999 h 6858000"/>
              <a:gd name="connsiteX6" fmla="*/ 2869925 w 5972612"/>
              <a:gd name="connsiteY6" fmla="*/ 6857999 h 6858000"/>
              <a:gd name="connsiteX7" fmla="*/ 2869924 w 5972612"/>
              <a:gd name="connsiteY7" fmla="*/ 6858000 h 6858000"/>
              <a:gd name="connsiteX8" fmla="*/ 0 w 5972612"/>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5972612" h="6858000">
                <a:moveTo>
                  <a:pt x="0" y="0"/>
                </a:moveTo>
                <a:lnTo>
                  <a:pt x="3850827" y="0"/>
                </a:lnTo>
                <a:lnTo>
                  <a:pt x="3850829" y="1"/>
                </a:lnTo>
                <a:lnTo>
                  <a:pt x="3795483" y="1"/>
                </a:lnTo>
                <a:lnTo>
                  <a:pt x="5972612" y="1212469"/>
                </a:lnTo>
                <a:lnTo>
                  <a:pt x="2828549" y="6857999"/>
                </a:lnTo>
                <a:lnTo>
                  <a:pt x="2869925" y="6857999"/>
                </a:lnTo>
                <a:lnTo>
                  <a:pt x="2869924" y="6858000"/>
                </a:lnTo>
                <a:lnTo>
                  <a:pt x="0" y="6858000"/>
                </a:lnTo>
                <a:close/>
              </a:path>
            </a:pathLst>
          </a:custGeom>
        </p:spPr>
        <p:txBody>
          <a:bodyPr wrap="square">
            <a:noAutofit/>
          </a:bodyPr>
          <a:lstStyle/>
          <a:p>
            <a:endParaRPr lang="en-US"/>
          </a:p>
        </p:txBody>
      </p:sp>
      <p:sp>
        <p:nvSpPr>
          <p:cNvPr id="6" name="Freeform 5"/>
          <p:cNvSpPr/>
          <p:nvPr userDrawn="1"/>
        </p:nvSpPr>
        <p:spPr>
          <a:xfrm rot="2720525">
            <a:off x="311483" y="-745684"/>
            <a:ext cx="1473665" cy="1491368"/>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7" name="Rectangle 6"/>
          <p:cNvSpPr/>
          <p:nvPr userDrawn="1"/>
        </p:nvSpPr>
        <p:spPr>
          <a:xfrm>
            <a:off x="1363776" y="209343"/>
            <a:ext cx="392287" cy="385434"/>
          </a:xfrm>
          <a:prstGeom prst="rect">
            <a:avLst/>
          </a:prstGeom>
          <a:solidFill>
            <a:srgbClr val="131F2B"/>
          </a:solidFill>
          <a:ln>
            <a:noFill/>
          </a:ln>
          <a:effectLst>
            <a:outerShdw blurRad="50800" dist="241300" dir="2400000" algn="bl"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5" name="Group 24"/>
          <p:cNvGrpSpPr/>
          <p:nvPr userDrawn="1"/>
        </p:nvGrpSpPr>
        <p:grpSpPr>
          <a:xfrm rot="875236">
            <a:off x="6063209" y="2879351"/>
            <a:ext cx="1828065" cy="1996244"/>
            <a:chOff x="612760" y="3050050"/>
            <a:chExt cx="3594200" cy="3924862"/>
          </a:xfrm>
          <a:effectLst>
            <a:outerShdw blurRad="63500" sx="102000" sy="102000" algn="ctr" rotWithShape="0">
              <a:prstClr val="black">
                <a:alpha val="40000"/>
              </a:prstClr>
            </a:outerShdw>
          </a:effectLst>
        </p:grpSpPr>
        <p:sp>
          <p:nvSpPr>
            <p:cNvPr id="26" name="Chevron 25"/>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7" name="Chevron 26"/>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 name="Chevron 27"/>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9" name="Chevron 28"/>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0" name="Chevron 29"/>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 name="Chevron 30"/>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2" name="Chevron 31"/>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3" name="Chevron 32"/>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4" name="Chevron 33"/>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 name="Chevron 34"/>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36" name="Group 35"/>
          <p:cNvGrpSpPr/>
          <p:nvPr userDrawn="1"/>
        </p:nvGrpSpPr>
        <p:grpSpPr>
          <a:xfrm rot="5400000" flipH="1">
            <a:off x="-78540" y="4978016"/>
            <a:ext cx="1939409" cy="1625566"/>
            <a:chOff x="818477" y="454876"/>
            <a:chExt cx="2428415" cy="2035440"/>
          </a:xfrm>
        </p:grpSpPr>
        <p:grpSp>
          <p:nvGrpSpPr>
            <p:cNvPr id="37" name="Group 36"/>
            <p:cNvGrpSpPr/>
            <p:nvPr userDrawn="1"/>
          </p:nvGrpSpPr>
          <p:grpSpPr>
            <a:xfrm>
              <a:off x="818477" y="454876"/>
              <a:ext cx="132007" cy="2035440"/>
              <a:chOff x="818477" y="428429"/>
              <a:chExt cx="132007" cy="2035440"/>
            </a:xfrm>
          </p:grpSpPr>
          <p:sp>
            <p:nvSpPr>
              <p:cNvPr id="83" name="Oval 82"/>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a:off x="818477" y="209393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a:off x="818477" y="2331862"/>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 name="Group 38"/>
            <p:cNvGrpSpPr/>
            <p:nvPr userDrawn="1"/>
          </p:nvGrpSpPr>
          <p:grpSpPr>
            <a:xfrm>
              <a:off x="1105527" y="692806"/>
              <a:ext cx="132007" cy="1797510"/>
              <a:chOff x="818477" y="190500"/>
              <a:chExt cx="132007" cy="1797510"/>
            </a:xfrm>
          </p:grpSpPr>
          <p:sp>
            <p:nvSpPr>
              <p:cNvPr id="75" name="Oval 74"/>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a:off x="818477" y="1856003"/>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0" name="Group 39"/>
            <p:cNvGrpSpPr/>
            <p:nvPr userDrawn="1"/>
          </p:nvGrpSpPr>
          <p:grpSpPr>
            <a:xfrm>
              <a:off x="1392577" y="930735"/>
              <a:ext cx="132007" cy="1559581"/>
              <a:chOff x="818477" y="190500"/>
              <a:chExt cx="132007" cy="1559581"/>
            </a:xfrm>
          </p:grpSpPr>
          <p:sp>
            <p:nvSpPr>
              <p:cNvPr id="68" name="Oval 67"/>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a:off x="818477" y="1618074"/>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1" name="Group 40"/>
            <p:cNvGrpSpPr/>
            <p:nvPr userDrawn="1"/>
          </p:nvGrpSpPr>
          <p:grpSpPr>
            <a:xfrm>
              <a:off x="1679627" y="1168664"/>
              <a:ext cx="132007" cy="1321652"/>
              <a:chOff x="818477" y="190500"/>
              <a:chExt cx="132007" cy="1321652"/>
            </a:xfrm>
          </p:grpSpPr>
          <p:sp>
            <p:nvSpPr>
              <p:cNvPr id="62" name="Oval 61"/>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818477" y="1380145"/>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2" name="Group 41"/>
            <p:cNvGrpSpPr/>
            <p:nvPr userDrawn="1"/>
          </p:nvGrpSpPr>
          <p:grpSpPr>
            <a:xfrm>
              <a:off x="1966677" y="1406593"/>
              <a:ext cx="132007" cy="1083723"/>
              <a:chOff x="818477" y="190500"/>
              <a:chExt cx="132007" cy="1083723"/>
            </a:xfrm>
          </p:grpSpPr>
          <p:sp>
            <p:nvSpPr>
              <p:cNvPr id="57" name="Oval 56"/>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818477" y="1142216"/>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3" name="Group 42"/>
            <p:cNvGrpSpPr/>
            <p:nvPr userDrawn="1"/>
          </p:nvGrpSpPr>
          <p:grpSpPr>
            <a:xfrm>
              <a:off x="2253727" y="1644522"/>
              <a:ext cx="132007" cy="845794"/>
              <a:chOff x="818477" y="190500"/>
              <a:chExt cx="132007" cy="845794"/>
            </a:xfrm>
          </p:grpSpPr>
          <p:sp>
            <p:nvSpPr>
              <p:cNvPr id="53" name="Oval 52"/>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818477" y="904287"/>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4" name="Group 43"/>
            <p:cNvGrpSpPr/>
            <p:nvPr userDrawn="1"/>
          </p:nvGrpSpPr>
          <p:grpSpPr>
            <a:xfrm>
              <a:off x="2540777" y="1882451"/>
              <a:ext cx="132007" cy="607865"/>
              <a:chOff x="818477" y="190500"/>
              <a:chExt cx="132007" cy="607865"/>
            </a:xfrm>
          </p:grpSpPr>
          <p:sp>
            <p:nvSpPr>
              <p:cNvPr id="50" name="Oval 49"/>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818477" y="666358"/>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5" name="Group 44"/>
            <p:cNvGrpSpPr/>
            <p:nvPr userDrawn="1"/>
          </p:nvGrpSpPr>
          <p:grpSpPr>
            <a:xfrm>
              <a:off x="2827830" y="2120380"/>
              <a:ext cx="132007" cy="369936"/>
              <a:chOff x="818477" y="190500"/>
              <a:chExt cx="132007" cy="369936"/>
            </a:xfrm>
          </p:grpSpPr>
          <p:sp>
            <p:nvSpPr>
              <p:cNvPr id="48" name="Oval 47"/>
              <p:cNvSpPr/>
              <p:nvPr userDrawn="1"/>
            </p:nvSpPr>
            <p:spPr>
              <a:xfrm>
                <a:off x="818477" y="190500"/>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818477" y="428429"/>
                <a:ext cx="132007" cy="132007"/>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6" name="Oval 45"/>
            <p:cNvSpPr/>
            <p:nvPr userDrawn="1"/>
          </p:nvSpPr>
          <p:spPr>
            <a:xfrm>
              <a:off x="3114884" y="2358308"/>
              <a:ext cx="132008" cy="132008"/>
            </a:xfrm>
            <a:prstGeom prst="ellipse">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2" name="Freeform 91"/>
          <p:cNvSpPr/>
          <p:nvPr userDrawn="1"/>
        </p:nvSpPr>
        <p:spPr>
          <a:xfrm rot="9043512">
            <a:off x="5251642" y="5430992"/>
            <a:ext cx="1025152" cy="883751"/>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50800" dist="266700" dir="72000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4" name="Freeform 93"/>
          <p:cNvSpPr/>
          <p:nvPr userDrawn="1"/>
        </p:nvSpPr>
        <p:spPr>
          <a:xfrm rot="12084478">
            <a:off x="6896192" y="6584148"/>
            <a:ext cx="1494183" cy="585803"/>
          </a:xfrm>
          <a:custGeom>
            <a:avLst/>
            <a:gdLst>
              <a:gd name="connsiteX0" fmla="*/ 1494183 w 1494183"/>
              <a:gd name="connsiteY0" fmla="*/ 585803 h 585803"/>
              <a:gd name="connsiteX1" fmla="*/ 0 w 1494183"/>
              <a:gd name="connsiteY1" fmla="*/ 585803 h 585803"/>
              <a:gd name="connsiteX2" fmla="*/ 621146 w 1494183"/>
              <a:gd name="connsiteY2" fmla="*/ 342279 h 585803"/>
              <a:gd name="connsiteX3" fmla="*/ 1250659 w 1494183"/>
              <a:gd name="connsiteY3" fmla="*/ 342279 h 585803"/>
              <a:gd name="connsiteX4" fmla="*/ 1250659 w 1494183"/>
              <a:gd name="connsiteY4" fmla="*/ 95475 h 585803"/>
              <a:gd name="connsiteX5" fmla="*/ 1494183 w 1494183"/>
              <a:gd name="connsiteY5" fmla="*/ 0 h 5858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94183" h="585803">
                <a:moveTo>
                  <a:pt x="1494183" y="585803"/>
                </a:moveTo>
                <a:lnTo>
                  <a:pt x="0" y="585803"/>
                </a:lnTo>
                <a:lnTo>
                  <a:pt x="621146" y="342279"/>
                </a:lnTo>
                <a:lnTo>
                  <a:pt x="1250659" y="342279"/>
                </a:lnTo>
                <a:lnTo>
                  <a:pt x="1250659" y="95475"/>
                </a:lnTo>
                <a:lnTo>
                  <a:pt x="1494183" y="0"/>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grpSp>
        <p:nvGrpSpPr>
          <p:cNvPr id="3" name="Group 2"/>
          <p:cNvGrpSpPr/>
          <p:nvPr userDrawn="1"/>
        </p:nvGrpSpPr>
        <p:grpSpPr>
          <a:xfrm>
            <a:off x="4111735" y="126873"/>
            <a:ext cx="925663" cy="467904"/>
            <a:chOff x="3264227" y="664175"/>
            <a:chExt cx="925663" cy="467904"/>
          </a:xfrm>
        </p:grpSpPr>
        <p:grpSp>
          <p:nvGrpSpPr>
            <p:cNvPr id="8" name="Group 7"/>
            <p:cNvGrpSpPr/>
            <p:nvPr userDrawn="1"/>
          </p:nvGrpSpPr>
          <p:grpSpPr>
            <a:xfrm>
              <a:off x="3264227" y="668912"/>
              <a:ext cx="431474" cy="463167"/>
              <a:chOff x="11158921" y="232178"/>
              <a:chExt cx="925616" cy="993606"/>
            </a:xfrm>
          </p:grpSpPr>
          <p:grpSp>
            <p:nvGrpSpPr>
              <p:cNvPr id="9" name="Group 8"/>
              <p:cNvGrpSpPr/>
              <p:nvPr userDrawn="1"/>
            </p:nvGrpSpPr>
            <p:grpSpPr>
              <a:xfrm>
                <a:off x="11158922" y="232178"/>
                <a:ext cx="925615" cy="237283"/>
                <a:chOff x="5143501" y="943613"/>
                <a:chExt cx="372863" cy="95584"/>
              </a:xfrm>
              <a:solidFill>
                <a:schemeClr val="bg2">
                  <a:lumMod val="25000"/>
                </a:schemeClr>
              </a:solidFill>
            </p:grpSpPr>
            <p:sp>
              <p:nvSpPr>
                <p:cNvPr id="18" name="Oval 17"/>
                <p:cNvSpPr/>
                <p:nvPr userDrawn="1"/>
              </p:nvSpPr>
              <p:spPr>
                <a:xfrm>
                  <a:off x="514350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528214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a:off x="5420780"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 name="Group 9"/>
              <p:cNvGrpSpPr/>
              <p:nvPr userDrawn="1"/>
            </p:nvGrpSpPr>
            <p:grpSpPr>
              <a:xfrm>
                <a:off x="11158921" y="610338"/>
                <a:ext cx="925615" cy="237283"/>
                <a:chOff x="5143501" y="1082356"/>
                <a:chExt cx="372863" cy="95584"/>
              </a:xfrm>
              <a:solidFill>
                <a:schemeClr val="bg2">
                  <a:lumMod val="25000"/>
                </a:schemeClr>
              </a:solidFill>
            </p:grpSpPr>
            <p:sp>
              <p:nvSpPr>
                <p:cNvPr id="15" name="Oval 14"/>
                <p:cNvSpPr/>
                <p:nvPr userDrawn="1"/>
              </p:nvSpPr>
              <p:spPr>
                <a:xfrm>
                  <a:off x="514350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userDrawn="1"/>
              </p:nvSpPr>
              <p:spPr>
                <a:xfrm>
                  <a:off x="528214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userDrawn="1"/>
              </p:nvSpPr>
              <p:spPr>
                <a:xfrm>
                  <a:off x="5420780"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p:cNvGrpSpPr/>
              <p:nvPr userDrawn="1"/>
            </p:nvGrpSpPr>
            <p:grpSpPr>
              <a:xfrm>
                <a:off x="11158922" y="988501"/>
                <a:ext cx="925615" cy="237283"/>
                <a:chOff x="5143501" y="1218867"/>
                <a:chExt cx="372863" cy="95584"/>
              </a:xfrm>
              <a:solidFill>
                <a:schemeClr val="bg2">
                  <a:lumMod val="25000"/>
                </a:schemeClr>
              </a:solidFill>
            </p:grpSpPr>
            <p:sp>
              <p:nvSpPr>
                <p:cNvPr id="12" name="Oval 11"/>
                <p:cNvSpPr/>
                <p:nvPr userDrawn="1"/>
              </p:nvSpPr>
              <p:spPr>
                <a:xfrm>
                  <a:off x="514350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userDrawn="1"/>
              </p:nvSpPr>
              <p:spPr>
                <a:xfrm>
                  <a:off x="528214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userDrawn="1"/>
              </p:nvSpPr>
              <p:spPr>
                <a:xfrm>
                  <a:off x="5420780"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95" name="Group 94"/>
            <p:cNvGrpSpPr/>
            <p:nvPr userDrawn="1"/>
          </p:nvGrpSpPr>
          <p:grpSpPr>
            <a:xfrm>
              <a:off x="3758416" y="664175"/>
              <a:ext cx="431474" cy="463167"/>
              <a:chOff x="11158921" y="232178"/>
              <a:chExt cx="925616" cy="993606"/>
            </a:xfrm>
          </p:grpSpPr>
          <p:grpSp>
            <p:nvGrpSpPr>
              <p:cNvPr id="96" name="Group 95"/>
              <p:cNvGrpSpPr/>
              <p:nvPr userDrawn="1"/>
            </p:nvGrpSpPr>
            <p:grpSpPr>
              <a:xfrm>
                <a:off x="11158922" y="232178"/>
                <a:ext cx="925615" cy="237283"/>
                <a:chOff x="5143501" y="943613"/>
                <a:chExt cx="372863" cy="95584"/>
              </a:xfrm>
              <a:solidFill>
                <a:schemeClr val="bg2">
                  <a:lumMod val="25000"/>
                </a:schemeClr>
              </a:solidFill>
            </p:grpSpPr>
            <p:sp>
              <p:nvSpPr>
                <p:cNvPr id="105" name="Oval 104"/>
                <p:cNvSpPr/>
                <p:nvPr userDrawn="1"/>
              </p:nvSpPr>
              <p:spPr>
                <a:xfrm>
                  <a:off x="514350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a:off x="528214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a:off x="5420780"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7" name="Group 96"/>
              <p:cNvGrpSpPr/>
              <p:nvPr userDrawn="1"/>
            </p:nvGrpSpPr>
            <p:grpSpPr>
              <a:xfrm>
                <a:off x="11158921" y="610338"/>
                <a:ext cx="925615" cy="237283"/>
                <a:chOff x="5143501" y="1082356"/>
                <a:chExt cx="372863" cy="95584"/>
              </a:xfrm>
              <a:solidFill>
                <a:schemeClr val="bg2">
                  <a:lumMod val="25000"/>
                </a:schemeClr>
              </a:solidFill>
            </p:grpSpPr>
            <p:sp>
              <p:nvSpPr>
                <p:cNvPr id="102" name="Oval 101"/>
                <p:cNvSpPr/>
                <p:nvPr userDrawn="1"/>
              </p:nvSpPr>
              <p:spPr>
                <a:xfrm>
                  <a:off x="514350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a:off x="528214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a:off x="5420780"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8" name="Group 97"/>
              <p:cNvGrpSpPr/>
              <p:nvPr userDrawn="1"/>
            </p:nvGrpSpPr>
            <p:grpSpPr>
              <a:xfrm>
                <a:off x="11158922" y="988501"/>
                <a:ext cx="925615" cy="237283"/>
                <a:chOff x="5143501" y="1218867"/>
                <a:chExt cx="372863" cy="95584"/>
              </a:xfrm>
              <a:solidFill>
                <a:schemeClr val="bg2">
                  <a:lumMod val="25000"/>
                </a:schemeClr>
              </a:solidFill>
            </p:grpSpPr>
            <p:sp>
              <p:nvSpPr>
                <p:cNvPr id="99" name="Oval 98"/>
                <p:cNvSpPr/>
                <p:nvPr userDrawn="1"/>
              </p:nvSpPr>
              <p:spPr>
                <a:xfrm>
                  <a:off x="514350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a:off x="528214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userDrawn="1"/>
              </p:nvSpPr>
              <p:spPr>
                <a:xfrm>
                  <a:off x="5420780"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sp>
        <p:nvSpPr>
          <p:cNvPr id="108" name="Oval 107"/>
          <p:cNvSpPr/>
          <p:nvPr userDrawn="1"/>
        </p:nvSpPr>
        <p:spPr>
          <a:xfrm>
            <a:off x="5883554" y="3783721"/>
            <a:ext cx="514755" cy="514755"/>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0" name="Shape 48"/>
          <p:cNvSpPr txBox="1">
            <a:spLocks noGrp="1"/>
          </p:cNvSpPr>
          <p:nvPr>
            <p:ph type="body" idx="11"/>
          </p:nvPr>
        </p:nvSpPr>
        <p:spPr>
          <a:xfrm>
            <a:off x="645552" y="26554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3842407" y="26554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645552" y="1437772"/>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5" name="Group 4"/>
          <p:cNvGrpSpPr/>
          <p:nvPr userDrawn="1"/>
        </p:nvGrpSpPr>
        <p:grpSpPr>
          <a:xfrm rot="16200000">
            <a:off x="6311549" y="1366792"/>
            <a:ext cx="5643712" cy="4730424"/>
            <a:chOff x="818477" y="454876"/>
            <a:chExt cx="2428415" cy="2035440"/>
          </a:xfrm>
          <a:solidFill>
            <a:schemeClr val="bg1">
              <a:lumMod val="65000"/>
            </a:schemeClr>
          </a:solidFill>
        </p:grpSpPr>
        <p:grpSp>
          <p:nvGrpSpPr>
            <p:cNvPr id="6" name="Group 5"/>
            <p:cNvGrpSpPr/>
            <p:nvPr userDrawn="1"/>
          </p:nvGrpSpPr>
          <p:grpSpPr>
            <a:xfrm>
              <a:off x="818477" y="454876"/>
              <a:ext cx="132007" cy="2035440"/>
              <a:chOff x="818477" y="428429"/>
              <a:chExt cx="132007" cy="2035440"/>
            </a:xfrm>
            <a:grpFill/>
          </p:grpSpPr>
          <p:sp>
            <p:nvSpPr>
              <p:cNvPr id="53" name="Oval 52"/>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818477" y="209393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818477" y="233186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a:off x="1105527" y="692806"/>
              <a:ext cx="132007" cy="1797510"/>
              <a:chOff x="818477" y="190500"/>
              <a:chExt cx="132007" cy="1797510"/>
            </a:xfrm>
            <a:grpFill/>
          </p:grpSpPr>
          <p:sp>
            <p:nvSpPr>
              <p:cNvPr id="45" name="Oval 44"/>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Group 7"/>
            <p:cNvGrpSpPr/>
            <p:nvPr userDrawn="1"/>
          </p:nvGrpSpPr>
          <p:grpSpPr>
            <a:xfrm>
              <a:off x="1392577" y="930735"/>
              <a:ext cx="132007" cy="1559581"/>
              <a:chOff x="818477" y="190500"/>
              <a:chExt cx="132007" cy="1559581"/>
            </a:xfrm>
            <a:grpFill/>
          </p:grpSpPr>
          <p:sp>
            <p:nvSpPr>
              <p:cNvPr id="38" name="Oval 37"/>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p:cNvGrpSpPr/>
            <p:nvPr userDrawn="1"/>
          </p:nvGrpSpPr>
          <p:grpSpPr>
            <a:xfrm>
              <a:off x="1679627" y="1168664"/>
              <a:ext cx="132007" cy="1321652"/>
              <a:chOff x="818477" y="190500"/>
              <a:chExt cx="132007" cy="1321652"/>
            </a:xfrm>
            <a:grpFill/>
          </p:grpSpPr>
          <p:sp>
            <p:nvSpPr>
              <p:cNvPr id="32" name="Oval 31"/>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 name="Group 11"/>
            <p:cNvGrpSpPr/>
            <p:nvPr userDrawn="1"/>
          </p:nvGrpSpPr>
          <p:grpSpPr>
            <a:xfrm>
              <a:off x="1966677" y="1406593"/>
              <a:ext cx="132007" cy="1083723"/>
              <a:chOff x="818477" y="190500"/>
              <a:chExt cx="132007" cy="1083723"/>
            </a:xfrm>
            <a:grpFill/>
          </p:grpSpPr>
          <p:sp>
            <p:nvSpPr>
              <p:cNvPr id="27" name="Oval 26"/>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userDrawn="1"/>
          </p:nvGrpSpPr>
          <p:grpSpPr>
            <a:xfrm>
              <a:off x="2253727" y="1644522"/>
              <a:ext cx="132007" cy="845794"/>
              <a:chOff x="818477" y="190500"/>
              <a:chExt cx="132007" cy="845794"/>
            </a:xfrm>
            <a:grpFill/>
          </p:grpSpPr>
          <p:sp>
            <p:nvSpPr>
              <p:cNvPr id="23" name="Oval 22"/>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 name="Group 14"/>
            <p:cNvGrpSpPr/>
            <p:nvPr userDrawn="1"/>
          </p:nvGrpSpPr>
          <p:grpSpPr>
            <a:xfrm>
              <a:off x="2540777" y="1882451"/>
              <a:ext cx="132007" cy="607865"/>
              <a:chOff x="818477" y="190500"/>
              <a:chExt cx="132007" cy="607865"/>
            </a:xfrm>
            <a:grpFill/>
          </p:grpSpPr>
          <p:sp>
            <p:nvSpPr>
              <p:cNvPr id="20" name="Oval 19"/>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 name="Group 15"/>
            <p:cNvGrpSpPr/>
            <p:nvPr userDrawn="1"/>
          </p:nvGrpSpPr>
          <p:grpSpPr>
            <a:xfrm>
              <a:off x="2827830" y="2120380"/>
              <a:ext cx="132007" cy="369936"/>
              <a:chOff x="818477" y="190500"/>
              <a:chExt cx="132007" cy="369936"/>
            </a:xfrm>
            <a:grpFill/>
          </p:grpSpPr>
          <p:sp>
            <p:nvSpPr>
              <p:cNvPr id="18" name="Oval 17"/>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 name="Oval 16"/>
            <p:cNvSpPr/>
            <p:nvPr userDrawn="1"/>
          </p:nvSpPr>
          <p:spPr>
            <a:xfrm>
              <a:off x="3114884" y="2358308"/>
              <a:ext cx="132008" cy="132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Freeform 66"/>
          <p:cNvSpPr/>
          <p:nvPr userDrawn="1"/>
        </p:nvSpPr>
        <p:spPr>
          <a:xfrm rot="2720525">
            <a:off x="281507" y="-716522"/>
            <a:ext cx="1473665" cy="1491368"/>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8" name="Rectangle 67"/>
          <p:cNvSpPr/>
          <p:nvPr userDrawn="1"/>
        </p:nvSpPr>
        <p:spPr>
          <a:xfrm>
            <a:off x="1333800" y="238505"/>
            <a:ext cx="392287" cy="385434"/>
          </a:xfrm>
          <a:prstGeom prst="rect">
            <a:avLst/>
          </a:prstGeom>
          <a:solidFill>
            <a:srgbClr val="131F2B"/>
          </a:solidFill>
          <a:ln>
            <a:noFill/>
          </a:ln>
          <a:effectLst>
            <a:outerShdw blurRad="50800" dist="241300" dir="2400000" algn="bl"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Freeform 69"/>
          <p:cNvSpPr/>
          <p:nvPr userDrawn="1"/>
        </p:nvSpPr>
        <p:spPr>
          <a:xfrm flipH="1">
            <a:off x="357096" y="2551543"/>
            <a:ext cx="2484995" cy="3684937"/>
          </a:xfrm>
          <a:custGeom>
            <a:avLst/>
            <a:gdLst>
              <a:gd name="connsiteX0" fmla="*/ 3091793 w 3301343"/>
              <a:gd name="connsiteY0" fmla="*/ 0 h 4895480"/>
              <a:gd name="connsiteX1" fmla="*/ 3301343 w 3301343"/>
              <a:gd name="connsiteY1" fmla="*/ 0 h 4895480"/>
              <a:gd name="connsiteX2" fmla="*/ 3301343 w 3301343"/>
              <a:gd name="connsiteY2" fmla="*/ 4709028 h 4895480"/>
              <a:gd name="connsiteX3" fmla="*/ 3301343 w 3301343"/>
              <a:gd name="connsiteY3" fmla="*/ 4895480 h 4895480"/>
              <a:gd name="connsiteX4" fmla="*/ 3091793 w 3301343"/>
              <a:gd name="connsiteY4" fmla="*/ 4895480 h 4895480"/>
              <a:gd name="connsiteX5" fmla="*/ 0 w 3301343"/>
              <a:gd name="connsiteY5" fmla="*/ 4895480 h 4895480"/>
              <a:gd name="connsiteX6" fmla="*/ 0 w 3301343"/>
              <a:gd name="connsiteY6" fmla="*/ 4709028 h 4895480"/>
              <a:gd name="connsiteX7" fmla="*/ 3091793 w 3301343"/>
              <a:gd name="connsiteY7" fmla="*/ 4709028 h 48954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301343" h="4895480">
                <a:moveTo>
                  <a:pt x="3091793" y="0"/>
                </a:moveTo>
                <a:lnTo>
                  <a:pt x="3301343" y="0"/>
                </a:lnTo>
                <a:lnTo>
                  <a:pt x="3301343" y="4709028"/>
                </a:lnTo>
                <a:lnTo>
                  <a:pt x="3301343" y="4895480"/>
                </a:lnTo>
                <a:lnTo>
                  <a:pt x="3091793" y="4895480"/>
                </a:lnTo>
                <a:lnTo>
                  <a:pt x="0" y="4895480"/>
                </a:lnTo>
                <a:lnTo>
                  <a:pt x="0" y="4709028"/>
                </a:lnTo>
                <a:lnTo>
                  <a:pt x="3091793" y="4709028"/>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74" name="Freeform 73"/>
          <p:cNvSpPr/>
          <p:nvPr userDrawn="1"/>
        </p:nvSpPr>
        <p:spPr>
          <a:xfrm rot="5400000">
            <a:off x="7456698" y="-27021"/>
            <a:ext cx="4481102" cy="4481102"/>
          </a:xfrm>
          <a:custGeom>
            <a:avLst/>
            <a:gdLst>
              <a:gd name="connsiteX0" fmla="*/ 0 w 4481102"/>
              <a:gd name="connsiteY0" fmla="*/ 4481102 h 4481102"/>
              <a:gd name="connsiteX1" fmla="*/ 0 w 4481102"/>
              <a:gd name="connsiteY1" fmla="*/ 4117622 h 4481102"/>
              <a:gd name="connsiteX2" fmla="*/ 3708899 w 4481102"/>
              <a:gd name="connsiteY2" fmla="*/ 4117622 h 4481102"/>
              <a:gd name="connsiteX3" fmla="*/ 0 w 4481102"/>
              <a:gd name="connsiteY3" fmla="*/ 518481 h 4481102"/>
              <a:gd name="connsiteX4" fmla="*/ 0 w 4481102"/>
              <a:gd name="connsiteY4" fmla="*/ 0 h 4481102"/>
              <a:gd name="connsiteX5" fmla="*/ 4481102 w 4481102"/>
              <a:gd name="connsiteY5" fmla="*/ 4481102 h 44811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481102" h="4481102">
                <a:moveTo>
                  <a:pt x="0" y="4481102"/>
                </a:moveTo>
                <a:lnTo>
                  <a:pt x="0" y="4117622"/>
                </a:lnTo>
                <a:lnTo>
                  <a:pt x="3708899" y="4117622"/>
                </a:lnTo>
                <a:lnTo>
                  <a:pt x="0" y="518481"/>
                </a:lnTo>
                <a:lnTo>
                  <a:pt x="0" y="0"/>
                </a:lnTo>
                <a:lnTo>
                  <a:pt x="4481102" y="4481102"/>
                </a:lnTo>
                <a:close/>
              </a:path>
            </a:pathLst>
          </a:cu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75" name="Freeform 74"/>
          <p:cNvSpPr/>
          <p:nvPr userDrawn="1"/>
        </p:nvSpPr>
        <p:spPr>
          <a:xfrm rot="5400000" flipH="1" flipV="1">
            <a:off x="7718894" y="2360480"/>
            <a:ext cx="4481102" cy="4481102"/>
          </a:xfrm>
          <a:custGeom>
            <a:avLst/>
            <a:gdLst>
              <a:gd name="connsiteX0" fmla="*/ 0 w 4481102"/>
              <a:gd name="connsiteY0" fmla="*/ 4481102 h 4481102"/>
              <a:gd name="connsiteX1" fmla="*/ 0 w 4481102"/>
              <a:gd name="connsiteY1" fmla="*/ 4117622 h 4481102"/>
              <a:gd name="connsiteX2" fmla="*/ 3708899 w 4481102"/>
              <a:gd name="connsiteY2" fmla="*/ 4117622 h 4481102"/>
              <a:gd name="connsiteX3" fmla="*/ 0 w 4481102"/>
              <a:gd name="connsiteY3" fmla="*/ 518481 h 4481102"/>
              <a:gd name="connsiteX4" fmla="*/ 0 w 4481102"/>
              <a:gd name="connsiteY4" fmla="*/ 0 h 4481102"/>
              <a:gd name="connsiteX5" fmla="*/ 4481102 w 4481102"/>
              <a:gd name="connsiteY5" fmla="*/ 4481102 h 44811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481102" h="4481102">
                <a:moveTo>
                  <a:pt x="0" y="4481102"/>
                </a:moveTo>
                <a:lnTo>
                  <a:pt x="0" y="4117622"/>
                </a:lnTo>
                <a:lnTo>
                  <a:pt x="3708899" y="4117622"/>
                </a:lnTo>
                <a:lnTo>
                  <a:pt x="0" y="518481"/>
                </a:lnTo>
                <a:lnTo>
                  <a:pt x="0" y="0"/>
                </a:lnTo>
                <a:lnTo>
                  <a:pt x="4481102" y="4481102"/>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grpSp>
        <p:nvGrpSpPr>
          <p:cNvPr id="76" name="Group 75"/>
          <p:cNvGrpSpPr/>
          <p:nvPr userDrawn="1"/>
        </p:nvGrpSpPr>
        <p:grpSpPr>
          <a:xfrm rot="5400000">
            <a:off x="8137383" y="331693"/>
            <a:ext cx="2611873" cy="2852161"/>
            <a:chOff x="612760" y="3050050"/>
            <a:chExt cx="3594200" cy="3924862"/>
          </a:xfrm>
          <a:effectLst>
            <a:outerShdw blurRad="63500" sx="102000" sy="102000" algn="ctr" rotWithShape="0">
              <a:prstClr val="black">
                <a:alpha val="40000"/>
              </a:prstClr>
            </a:outerShdw>
          </a:effectLst>
        </p:grpSpPr>
        <p:sp>
          <p:nvSpPr>
            <p:cNvPr id="77" name="Chevron 76"/>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8" name="Chevron 77"/>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9" name="Chevron 78"/>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0" name="Chevron 79"/>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1" name="Chevron 80"/>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2" name="Chevron 81"/>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3" name="Chevron 82"/>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4" name="Chevron 83"/>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5" name="Chevron 84"/>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6" name="Chevron 85"/>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87" name="Group 86"/>
          <p:cNvGrpSpPr/>
          <p:nvPr userDrawn="1"/>
        </p:nvGrpSpPr>
        <p:grpSpPr>
          <a:xfrm rot="16200000">
            <a:off x="8492895" y="4324358"/>
            <a:ext cx="2237953" cy="2443841"/>
            <a:chOff x="612760" y="3050050"/>
            <a:chExt cx="3594200" cy="3924862"/>
          </a:xfrm>
          <a:effectLst>
            <a:outerShdw blurRad="63500" sx="102000" sy="102000" algn="ctr" rotWithShape="0">
              <a:prstClr val="black">
                <a:alpha val="40000"/>
              </a:prstClr>
            </a:outerShdw>
          </a:effectLst>
        </p:grpSpPr>
        <p:sp>
          <p:nvSpPr>
            <p:cNvPr id="88" name="Chevron 87"/>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9" name="Chevron 88"/>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0" name="Chevron 89"/>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1" name="Chevron 90"/>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2" name="Chevron 91"/>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3" name="Chevron 92"/>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4" name="Chevron 93"/>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5" name="Chevron 94"/>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6" name="Chevron 95"/>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7" name="Chevron 96"/>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98" name="Oval 97"/>
          <p:cNvSpPr/>
          <p:nvPr userDrawn="1"/>
        </p:nvSpPr>
        <p:spPr>
          <a:xfrm>
            <a:off x="7198901" y="298966"/>
            <a:ext cx="838191" cy="838191"/>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9" name="Oval 98"/>
          <p:cNvSpPr/>
          <p:nvPr userDrawn="1"/>
        </p:nvSpPr>
        <p:spPr>
          <a:xfrm>
            <a:off x="11617241" y="5058498"/>
            <a:ext cx="838191" cy="838191"/>
          </a:xfrm>
          <a:prstGeom prst="ellipse">
            <a:avLst/>
          </a:prstGeom>
          <a:gradFill flip="none" rotWithShape="1">
            <a:gsLst>
              <a:gs pos="100000">
                <a:srgbClr val="9E2B73"/>
              </a:gs>
              <a:gs pos="0">
                <a:srgbClr val="FE2FA5"/>
              </a:gs>
            </a:gsLst>
            <a:lin ang="2700000" scaled="1"/>
            <a:tileRect/>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grpSp>
        <p:nvGrpSpPr>
          <p:cNvPr id="101" name="Group 100"/>
          <p:cNvGrpSpPr/>
          <p:nvPr userDrawn="1"/>
        </p:nvGrpSpPr>
        <p:grpSpPr>
          <a:xfrm>
            <a:off x="3244600" y="6090962"/>
            <a:ext cx="597807" cy="641718"/>
            <a:chOff x="11158921" y="232178"/>
            <a:chExt cx="925616" cy="993606"/>
          </a:xfrm>
        </p:grpSpPr>
        <p:grpSp>
          <p:nvGrpSpPr>
            <p:cNvPr id="115" name="Group 114"/>
            <p:cNvGrpSpPr/>
            <p:nvPr userDrawn="1"/>
          </p:nvGrpSpPr>
          <p:grpSpPr>
            <a:xfrm>
              <a:off x="11158922" y="232178"/>
              <a:ext cx="925615" cy="237283"/>
              <a:chOff x="5143501" y="943613"/>
              <a:chExt cx="372863" cy="95584"/>
            </a:xfrm>
            <a:solidFill>
              <a:schemeClr val="bg2">
                <a:lumMod val="25000"/>
              </a:schemeClr>
            </a:solidFill>
          </p:grpSpPr>
          <p:sp>
            <p:nvSpPr>
              <p:cNvPr id="124" name="Oval 123"/>
              <p:cNvSpPr/>
              <p:nvPr userDrawn="1"/>
            </p:nvSpPr>
            <p:spPr>
              <a:xfrm>
                <a:off x="514350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userDrawn="1"/>
            </p:nvSpPr>
            <p:spPr>
              <a:xfrm>
                <a:off x="528214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a:off x="5420780"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6" name="Group 115"/>
            <p:cNvGrpSpPr/>
            <p:nvPr userDrawn="1"/>
          </p:nvGrpSpPr>
          <p:grpSpPr>
            <a:xfrm>
              <a:off x="11158921" y="610338"/>
              <a:ext cx="925615" cy="237283"/>
              <a:chOff x="5143501" y="1082356"/>
              <a:chExt cx="372863" cy="95584"/>
            </a:xfrm>
            <a:solidFill>
              <a:schemeClr val="bg2">
                <a:lumMod val="25000"/>
              </a:schemeClr>
            </a:solidFill>
          </p:grpSpPr>
          <p:sp>
            <p:nvSpPr>
              <p:cNvPr id="121" name="Oval 120"/>
              <p:cNvSpPr/>
              <p:nvPr userDrawn="1"/>
            </p:nvSpPr>
            <p:spPr>
              <a:xfrm>
                <a:off x="514350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a:off x="528214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a:off x="5420780"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7" name="Group 116"/>
            <p:cNvGrpSpPr/>
            <p:nvPr userDrawn="1"/>
          </p:nvGrpSpPr>
          <p:grpSpPr>
            <a:xfrm>
              <a:off x="11158922" y="988501"/>
              <a:ext cx="925615" cy="237283"/>
              <a:chOff x="5143501" y="1218867"/>
              <a:chExt cx="372863" cy="95584"/>
            </a:xfrm>
            <a:solidFill>
              <a:schemeClr val="bg2">
                <a:lumMod val="25000"/>
              </a:schemeClr>
            </a:solidFill>
          </p:grpSpPr>
          <p:sp>
            <p:nvSpPr>
              <p:cNvPr id="118" name="Oval 117"/>
              <p:cNvSpPr/>
              <p:nvPr userDrawn="1"/>
            </p:nvSpPr>
            <p:spPr>
              <a:xfrm>
                <a:off x="514350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a:off x="528214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a:off x="5420780"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02" name="Group 101"/>
          <p:cNvGrpSpPr/>
          <p:nvPr userDrawn="1"/>
        </p:nvGrpSpPr>
        <p:grpSpPr>
          <a:xfrm>
            <a:off x="6190431" y="387948"/>
            <a:ext cx="646865" cy="694379"/>
            <a:chOff x="11158921" y="232178"/>
            <a:chExt cx="925616" cy="993606"/>
          </a:xfrm>
        </p:grpSpPr>
        <p:grpSp>
          <p:nvGrpSpPr>
            <p:cNvPr id="103" name="Group 102"/>
            <p:cNvGrpSpPr/>
            <p:nvPr userDrawn="1"/>
          </p:nvGrpSpPr>
          <p:grpSpPr>
            <a:xfrm>
              <a:off x="11158922" y="232178"/>
              <a:ext cx="925615" cy="237283"/>
              <a:chOff x="5143501" y="943613"/>
              <a:chExt cx="372863" cy="95584"/>
            </a:xfrm>
            <a:solidFill>
              <a:schemeClr val="bg2">
                <a:lumMod val="25000"/>
              </a:schemeClr>
            </a:solidFill>
          </p:grpSpPr>
          <p:sp>
            <p:nvSpPr>
              <p:cNvPr id="112" name="Oval 111"/>
              <p:cNvSpPr/>
              <p:nvPr userDrawn="1"/>
            </p:nvSpPr>
            <p:spPr>
              <a:xfrm>
                <a:off x="514350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a:off x="5282141"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userDrawn="1"/>
            </p:nvSpPr>
            <p:spPr>
              <a:xfrm>
                <a:off x="5420780" y="943613"/>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4" name="Group 103"/>
            <p:cNvGrpSpPr/>
            <p:nvPr userDrawn="1"/>
          </p:nvGrpSpPr>
          <p:grpSpPr>
            <a:xfrm>
              <a:off x="11158921" y="610338"/>
              <a:ext cx="925615" cy="237283"/>
              <a:chOff x="5143501" y="1082356"/>
              <a:chExt cx="372863" cy="95584"/>
            </a:xfrm>
            <a:solidFill>
              <a:schemeClr val="bg2">
                <a:lumMod val="25000"/>
              </a:schemeClr>
            </a:solidFill>
          </p:grpSpPr>
          <p:sp>
            <p:nvSpPr>
              <p:cNvPr id="109" name="Oval 108"/>
              <p:cNvSpPr/>
              <p:nvPr userDrawn="1"/>
            </p:nvSpPr>
            <p:spPr>
              <a:xfrm>
                <a:off x="514350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a:off x="5282141"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a:off x="5420780" y="1082356"/>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5" name="Group 104"/>
            <p:cNvGrpSpPr/>
            <p:nvPr userDrawn="1"/>
          </p:nvGrpSpPr>
          <p:grpSpPr>
            <a:xfrm>
              <a:off x="11158922" y="988501"/>
              <a:ext cx="925615" cy="237283"/>
              <a:chOff x="5143501" y="1218867"/>
              <a:chExt cx="372863" cy="95584"/>
            </a:xfrm>
            <a:solidFill>
              <a:schemeClr val="bg2">
                <a:lumMod val="25000"/>
              </a:schemeClr>
            </a:solidFill>
          </p:grpSpPr>
          <p:sp>
            <p:nvSpPr>
              <p:cNvPr id="106" name="Oval 105"/>
              <p:cNvSpPr/>
              <p:nvPr userDrawn="1"/>
            </p:nvSpPr>
            <p:spPr>
              <a:xfrm>
                <a:off x="514350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a:off x="5282141"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a:off x="5420780" y="1218867"/>
                <a:ext cx="95584" cy="95584"/>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grpSp>
        <p:nvGrpSpPr>
          <p:cNvPr id="153" name="Group 152"/>
          <p:cNvGrpSpPr/>
          <p:nvPr userDrawn="1"/>
        </p:nvGrpSpPr>
        <p:grpSpPr>
          <a:xfrm rot="5400000" flipH="1">
            <a:off x="-1008998" y="2964861"/>
            <a:ext cx="4901805" cy="2667783"/>
            <a:chOff x="818477" y="1168663"/>
            <a:chExt cx="2428415" cy="1321653"/>
          </a:xfrm>
          <a:solidFill>
            <a:schemeClr val="bg1">
              <a:lumMod val="65000"/>
            </a:schemeClr>
          </a:solidFill>
        </p:grpSpPr>
        <p:grpSp>
          <p:nvGrpSpPr>
            <p:cNvPr id="154" name="Group 153"/>
            <p:cNvGrpSpPr/>
            <p:nvPr userDrawn="1"/>
          </p:nvGrpSpPr>
          <p:grpSpPr>
            <a:xfrm>
              <a:off x="818477" y="1168663"/>
              <a:ext cx="132007" cy="1321653"/>
              <a:chOff x="818477" y="1142216"/>
              <a:chExt cx="132007" cy="1321653"/>
            </a:xfrm>
            <a:grpFill/>
          </p:grpSpPr>
          <p:sp>
            <p:nvSpPr>
              <p:cNvPr id="191" name="Oval 190"/>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Oval 191"/>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a:off x="818477" y="209393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a:off x="818477" y="233186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5" name="Group 154"/>
            <p:cNvGrpSpPr/>
            <p:nvPr userDrawn="1"/>
          </p:nvGrpSpPr>
          <p:grpSpPr>
            <a:xfrm>
              <a:off x="1105527" y="1168664"/>
              <a:ext cx="132007" cy="1321652"/>
              <a:chOff x="818477" y="666358"/>
              <a:chExt cx="132007" cy="1321652"/>
            </a:xfrm>
            <a:grpFill/>
          </p:grpSpPr>
          <p:sp>
            <p:nvSpPr>
              <p:cNvPr id="185" name="Oval 184"/>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6" name="Group 155"/>
            <p:cNvGrpSpPr/>
            <p:nvPr userDrawn="1"/>
          </p:nvGrpSpPr>
          <p:grpSpPr>
            <a:xfrm>
              <a:off x="1392577" y="1406593"/>
              <a:ext cx="132007" cy="1083723"/>
              <a:chOff x="818477" y="666358"/>
              <a:chExt cx="132007" cy="1083723"/>
            </a:xfrm>
            <a:grpFill/>
          </p:grpSpPr>
          <p:sp>
            <p:nvSpPr>
              <p:cNvPr id="180" name="Oval 179"/>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7" name="Group 156"/>
            <p:cNvGrpSpPr/>
            <p:nvPr userDrawn="1"/>
          </p:nvGrpSpPr>
          <p:grpSpPr>
            <a:xfrm>
              <a:off x="1679627" y="1406593"/>
              <a:ext cx="132007" cy="1083723"/>
              <a:chOff x="818477" y="428429"/>
              <a:chExt cx="132007" cy="1083723"/>
            </a:xfrm>
            <a:grpFill/>
          </p:grpSpPr>
          <p:sp>
            <p:nvSpPr>
              <p:cNvPr id="175" name="Oval 174"/>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Oval 178"/>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8" name="Group 157"/>
            <p:cNvGrpSpPr/>
            <p:nvPr userDrawn="1"/>
          </p:nvGrpSpPr>
          <p:grpSpPr>
            <a:xfrm>
              <a:off x="1966677" y="1644522"/>
              <a:ext cx="132007" cy="845794"/>
              <a:chOff x="818477" y="428429"/>
              <a:chExt cx="132007" cy="845794"/>
            </a:xfrm>
            <a:grpFill/>
          </p:grpSpPr>
          <p:sp>
            <p:nvSpPr>
              <p:cNvPr id="171" name="Oval 17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9" name="Group 158"/>
            <p:cNvGrpSpPr/>
            <p:nvPr userDrawn="1"/>
          </p:nvGrpSpPr>
          <p:grpSpPr>
            <a:xfrm>
              <a:off x="2253727" y="1882451"/>
              <a:ext cx="132007" cy="607865"/>
              <a:chOff x="818477" y="428429"/>
              <a:chExt cx="132007" cy="607865"/>
            </a:xfrm>
            <a:grpFill/>
          </p:grpSpPr>
          <p:sp>
            <p:nvSpPr>
              <p:cNvPr id="168" name="Oval 167"/>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0" name="Group 159"/>
            <p:cNvGrpSpPr/>
            <p:nvPr userDrawn="1"/>
          </p:nvGrpSpPr>
          <p:grpSpPr>
            <a:xfrm>
              <a:off x="2540777" y="1882451"/>
              <a:ext cx="132007" cy="607865"/>
              <a:chOff x="818477" y="190500"/>
              <a:chExt cx="132007" cy="607865"/>
            </a:xfrm>
            <a:grpFill/>
          </p:grpSpPr>
          <p:sp>
            <p:nvSpPr>
              <p:cNvPr id="165" name="Oval 164"/>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1" name="Group 160"/>
            <p:cNvGrpSpPr/>
            <p:nvPr userDrawn="1"/>
          </p:nvGrpSpPr>
          <p:grpSpPr>
            <a:xfrm>
              <a:off x="2827830" y="2120380"/>
              <a:ext cx="132007" cy="369936"/>
              <a:chOff x="818477" y="190500"/>
              <a:chExt cx="132007" cy="369936"/>
            </a:xfrm>
            <a:grpFill/>
          </p:grpSpPr>
          <p:sp>
            <p:nvSpPr>
              <p:cNvPr id="163" name="Oval 162"/>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62" name="Oval 161"/>
            <p:cNvSpPr/>
            <p:nvPr userDrawn="1"/>
          </p:nvSpPr>
          <p:spPr>
            <a:xfrm>
              <a:off x="3114884" y="2358308"/>
              <a:ext cx="132008" cy="132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8" name="Shape 79"/>
          <p:cNvSpPr txBox="1">
            <a:spLocks noGrp="1"/>
          </p:cNvSpPr>
          <p:nvPr>
            <p:ph type="body" idx="19"/>
          </p:nvPr>
        </p:nvSpPr>
        <p:spPr>
          <a:xfrm>
            <a:off x="6316687" y="4690587"/>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44" name="Group 43"/>
          <p:cNvGrpSpPr/>
          <p:nvPr userDrawn="1"/>
        </p:nvGrpSpPr>
        <p:grpSpPr>
          <a:xfrm rot="16200000">
            <a:off x="8264951" y="2964861"/>
            <a:ext cx="4901805" cy="2667783"/>
            <a:chOff x="818477" y="1168663"/>
            <a:chExt cx="2428415" cy="1321653"/>
          </a:xfrm>
          <a:solidFill>
            <a:schemeClr val="bg1">
              <a:lumMod val="65000"/>
            </a:schemeClr>
          </a:solidFill>
        </p:grpSpPr>
        <p:grpSp>
          <p:nvGrpSpPr>
            <p:cNvPr id="45" name="Group 44"/>
            <p:cNvGrpSpPr/>
            <p:nvPr userDrawn="1"/>
          </p:nvGrpSpPr>
          <p:grpSpPr>
            <a:xfrm>
              <a:off x="818477" y="1168663"/>
              <a:ext cx="132007" cy="1321653"/>
              <a:chOff x="818477" y="1142216"/>
              <a:chExt cx="132007" cy="1321653"/>
            </a:xfrm>
            <a:grpFill/>
          </p:grpSpPr>
          <p:sp>
            <p:nvSpPr>
              <p:cNvPr id="93" name="Oval 92"/>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a:off x="818477" y="209393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a:off x="818477" y="233186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6" name="Group 45"/>
            <p:cNvGrpSpPr/>
            <p:nvPr userDrawn="1"/>
          </p:nvGrpSpPr>
          <p:grpSpPr>
            <a:xfrm>
              <a:off x="1105527" y="1168664"/>
              <a:ext cx="132007" cy="1321652"/>
              <a:chOff x="818477" y="666358"/>
              <a:chExt cx="132007" cy="1321652"/>
            </a:xfrm>
            <a:grpFill/>
          </p:grpSpPr>
          <p:sp>
            <p:nvSpPr>
              <p:cNvPr id="84" name="Oval 83"/>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7" name="Group 46"/>
            <p:cNvGrpSpPr/>
            <p:nvPr userDrawn="1"/>
          </p:nvGrpSpPr>
          <p:grpSpPr>
            <a:xfrm>
              <a:off x="1392577" y="1406593"/>
              <a:ext cx="132007" cy="1083723"/>
              <a:chOff x="818477" y="666358"/>
              <a:chExt cx="132007" cy="1083723"/>
            </a:xfrm>
            <a:grpFill/>
          </p:grpSpPr>
          <p:sp>
            <p:nvSpPr>
              <p:cNvPr id="76" name="Oval 75"/>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8" name="Group 47"/>
            <p:cNvGrpSpPr/>
            <p:nvPr userDrawn="1"/>
          </p:nvGrpSpPr>
          <p:grpSpPr>
            <a:xfrm>
              <a:off x="1679627" y="1406593"/>
              <a:ext cx="132007" cy="1083723"/>
              <a:chOff x="818477" y="428429"/>
              <a:chExt cx="132007" cy="1083723"/>
            </a:xfrm>
            <a:grpFill/>
          </p:grpSpPr>
          <p:sp>
            <p:nvSpPr>
              <p:cNvPr id="69" name="Oval 68"/>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9" name="Group 48"/>
            <p:cNvGrpSpPr/>
            <p:nvPr userDrawn="1"/>
          </p:nvGrpSpPr>
          <p:grpSpPr>
            <a:xfrm>
              <a:off x="1966677" y="1644522"/>
              <a:ext cx="132007" cy="845794"/>
              <a:chOff x="818477" y="428429"/>
              <a:chExt cx="132007" cy="845794"/>
            </a:xfrm>
            <a:grpFill/>
          </p:grpSpPr>
          <p:sp>
            <p:nvSpPr>
              <p:cNvPr id="64" name="Oval 63"/>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0" name="Group 49"/>
            <p:cNvGrpSpPr/>
            <p:nvPr userDrawn="1"/>
          </p:nvGrpSpPr>
          <p:grpSpPr>
            <a:xfrm>
              <a:off x="2253727" y="1882451"/>
              <a:ext cx="132007" cy="607865"/>
              <a:chOff x="818477" y="428429"/>
              <a:chExt cx="132007" cy="607865"/>
            </a:xfrm>
            <a:grpFill/>
          </p:grpSpPr>
          <p:sp>
            <p:nvSpPr>
              <p:cNvPr id="60" name="Oval 59"/>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1" name="Group 50"/>
            <p:cNvGrpSpPr/>
            <p:nvPr userDrawn="1"/>
          </p:nvGrpSpPr>
          <p:grpSpPr>
            <a:xfrm>
              <a:off x="2540777" y="1882451"/>
              <a:ext cx="132007" cy="607865"/>
              <a:chOff x="818477" y="190500"/>
              <a:chExt cx="132007" cy="607865"/>
            </a:xfrm>
            <a:grpFill/>
          </p:grpSpPr>
          <p:sp>
            <p:nvSpPr>
              <p:cNvPr id="56" name="Oval 55"/>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2" name="Group 51"/>
            <p:cNvGrpSpPr/>
            <p:nvPr userDrawn="1"/>
          </p:nvGrpSpPr>
          <p:grpSpPr>
            <a:xfrm>
              <a:off x="2827830" y="2120380"/>
              <a:ext cx="132007" cy="369936"/>
              <a:chOff x="818477" y="190500"/>
              <a:chExt cx="132007" cy="369936"/>
            </a:xfrm>
            <a:grpFill/>
          </p:grpSpPr>
          <p:sp>
            <p:nvSpPr>
              <p:cNvPr id="54" name="Oval 53"/>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3" name="Oval 52"/>
            <p:cNvSpPr/>
            <p:nvPr userDrawn="1"/>
          </p:nvSpPr>
          <p:spPr>
            <a:xfrm>
              <a:off x="3114884" y="2358308"/>
              <a:ext cx="132008" cy="132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 name="Shape 79"/>
          <p:cNvSpPr txBox="1">
            <a:spLocks noGrp="1"/>
          </p:cNvSpPr>
          <p:nvPr>
            <p:ph type="body" idx="15"/>
          </p:nvPr>
        </p:nvSpPr>
        <p:spPr>
          <a:xfrm>
            <a:off x="2968472" y="2485990"/>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968472" y="937942"/>
            <a:ext cx="6255056" cy="670029"/>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2968472" y="4690587"/>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6316687" y="2485990"/>
            <a:ext cx="2906841"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97" name="Freeform 196"/>
          <p:cNvSpPr/>
          <p:nvPr userDrawn="1"/>
        </p:nvSpPr>
        <p:spPr>
          <a:xfrm rot="2720525">
            <a:off x="5580252" y="-565851"/>
            <a:ext cx="1031497" cy="1074000"/>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98" name="Rectangle 197"/>
          <p:cNvSpPr/>
          <p:nvPr userDrawn="1"/>
        </p:nvSpPr>
        <p:spPr>
          <a:xfrm>
            <a:off x="6096000" y="6206765"/>
            <a:ext cx="392287" cy="385434"/>
          </a:xfrm>
          <a:prstGeom prst="rect">
            <a:avLst/>
          </a:prstGeom>
          <a:solidFill>
            <a:srgbClr val="131F2B"/>
          </a:solidFill>
          <a:ln>
            <a:noFill/>
          </a:ln>
          <a:effectLst>
            <a:outerShdw blurRad="50800" dist="241300" dir="2400000" algn="bl"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Freeform 198"/>
          <p:cNvSpPr/>
          <p:nvPr userDrawn="1"/>
        </p:nvSpPr>
        <p:spPr>
          <a:xfrm rot="9043512">
            <a:off x="11119512" y="241111"/>
            <a:ext cx="666517" cy="574583"/>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50800" dist="266700" dir="72000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0" name="Oval 199"/>
          <p:cNvSpPr/>
          <p:nvPr userDrawn="1"/>
        </p:nvSpPr>
        <p:spPr>
          <a:xfrm>
            <a:off x="5923514" y="4013132"/>
            <a:ext cx="344973" cy="344973"/>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1" name="Freeform 200"/>
          <p:cNvSpPr/>
          <p:nvPr userDrawn="1"/>
        </p:nvSpPr>
        <p:spPr>
          <a:xfrm rot="12556488" flipH="1">
            <a:off x="652393" y="201204"/>
            <a:ext cx="666517" cy="574583"/>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FF0000"/>
              </a:gs>
              <a:gs pos="100000">
                <a:srgbClr val="F9690E"/>
              </a:gs>
              <a:gs pos="71000">
                <a:srgbClr val="FF863D"/>
              </a:gs>
            </a:gsLst>
            <a:path path="circle">
              <a:fillToRect l="100000" t="100000"/>
            </a:path>
            <a:tileRect r="-100000" b="-100000"/>
          </a:gradFill>
          <a:ln>
            <a:noFill/>
          </a:ln>
          <a:effectLst>
            <a:outerShdw blurRad="50800" dist="266700" dir="72000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3" name="Freeform 202"/>
          <p:cNvSpPr/>
          <p:nvPr userDrawn="1"/>
        </p:nvSpPr>
        <p:spPr>
          <a:xfrm flipH="1">
            <a:off x="8939461" y="-774083"/>
            <a:ext cx="3638639" cy="7632083"/>
          </a:xfrm>
          <a:custGeom>
            <a:avLst/>
            <a:gdLst>
              <a:gd name="connsiteX0" fmla="*/ 371245 w 3638639"/>
              <a:gd name="connsiteY0" fmla="*/ 778690 h 7632083"/>
              <a:gd name="connsiteX1" fmla="*/ 371245 w 3638639"/>
              <a:gd name="connsiteY1" fmla="*/ 1437964 h 7632083"/>
              <a:gd name="connsiteX2" fmla="*/ 3324327 w 3638639"/>
              <a:gd name="connsiteY2" fmla="*/ 7632083 h 7632083"/>
              <a:gd name="connsiteX3" fmla="*/ 3638639 w 3638639"/>
              <a:gd name="connsiteY3" fmla="*/ 7632083 h 7632083"/>
              <a:gd name="connsiteX4" fmla="*/ 0 w 3638639"/>
              <a:gd name="connsiteY4" fmla="*/ 0 h 7632083"/>
              <a:gd name="connsiteX5" fmla="*/ 0 w 3638639"/>
              <a:gd name="connsiteY5" fmla="*/ 1 h 7632083"/>
              <a:gd name="connsiteX6" fmla="*/ 1 w 3638639"/>
              <a:gd name="connsiteY6" fmla="*/ 1 h 76320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638639" h="7632083">
                <a:moveTo>
                  <a:pt x="371245" y="778690"/>
                </a:moveTo>
                <a:lnTo>
                  <a:pt x="371245" y="1437964"/>
                </a:lnTo>
                <a:lnTo>
                  <a:pt x="3324327" y="7632083"/>
                </a:lnTo>
                <a:lnTo>
                  <a:pt x="3638639" y="7632083"/>
                </a:lnTo>
                <a:close/>
                <a:moveTo>
                  <a:pt x="0" y="0"/>
                </a:moveTo>
                <a:lnTo>
                  <a:pt x="0" y="1"/>
                </a:lnTo>
                <a:lnTo>
                  <a:pt x="1" y="1"/>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204" name="Freeform 203"/>
          <p:cNvSpPr/>
          <p:nvPr userDrawn="1"/>
        </p:nvSpPr>
        <p:spPr>
          <a:xfrm>
            <a:off x="-400964" y="-809343"/>
            <a:ext cx="3638639" cy="7667343"/>
          </a:xfrm>
          <a:custGeom>
            <a:avLst/>
            <a:gdLst>
              <a:gd name="connsiteX0" fmla="*/ 371245 w 3638639"/>
              <a:gd name="connsiteY0" fmla="*/ 778690 h 7632083"/>
              <a:gd name="connsiteX1" fmla="*/ 371245 w 3638639"/>
              <a:gd name="connsiteY1" fmla="*/ 1437964 h 7632083"/>
              <a:gd name="connsiteX2" fmla="*/ 3324327 w 3638639"/>
              <a:gd name="connsiteY2" fmla="*/ 7632083 h 7632083"/>
              <a:gd name="connsiteX3" fmla="*/ 3638639 w 3638639"/>
              <a:gd name="connsiteY3" fmla="*/ 7632083 h 7632083"/>
              <a:gd name="connsiteX4" fmla="*/ 0 w 3638639"/>
              <a:gd name="connsiteY4" fmla="*/ 0 h 7632083"/>
              <a:gd name="connsiteX5" fmla="*/ 0 w 3638639"/>
              <a:gd name="connsiteY5" fmla="*/ 1 h 7632083"/>
              <a:gd name="connsiteX6" fmla="*/ 1 w 3638639"/>
              <a:gd name="connsiteY6" fmla="*/ 1 h 763208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638639" h="7632083">
                <a:moveTo>
                  <a:pt x="371245" y="778690"/>
                </a:moveTo>
                <a:lnTo>
                  <a:pt x="371245" y="1437964"/>
                </a:lnTo>
                <a:lnTo>
                  <a:pt x="3324327" y="7632083"/>
                </a:lnTo>
                <a:lnTo>
                  <a:pt x="3638639" y="7632083"/>
                </a:lnTo>
                <a:close/>
                <a:moveTo>
                  <a:pt x="0" y="0"/>
                </a:moveTo>
                <a:lnTo>
                  <a:pt x="0" y="1"/>
                </a:lnTo>
                <a:lnTo>
                  <a:pt x="1" y="1"/>
                </a:lnTo>
                <a:close/>
              </a:path>
            </a:pathLst>
          </a:cu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grpSp>
        <p:nvGrpSpPr>
          <p:cNvPr id="30" name="Group 29"/>
          <p:cNvGrpSpPr/>
          <p:nvPr userDrawn="1"/>
        </p:nvGrpSpPr>
        <p:grpSpPr>
          <a:xfrm rot="1174320">
            <a:off x="677610" y="2112034"/>
            <a:ext cx="1843103" cy="2012666"/>
            <a:chOff x="612760" y="3050050"/>
            <a:chExt cx="3594200" cy="3924862"/>
          </a:xfrm>
          <a:effectLst>
            <a:outerShdw blurRad="63500" sx="102000" sy="102000" algn="ctr" rotWithShape="0">
              <a:prstClr val="black">
                <a:alpha val="40000"/>
              </a:prstClr>
            </a:outerShdw>
          </a:effectLst>
        </p:grpSpPr>
        <p:sp>
          <p:nvSpPr>
            <p:cNvPr id="31" name="Chevron 30"/>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2" name="Chevron 31"/>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3" name="Chevron 32"/>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4" name="Chevron 33"/>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 name="Chevron 34"/>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9" name="Chevron 38"/>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0" name="Chevron 39"/>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1" name="Chevron 40"/>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2" name="Chevron 41"/>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3" name="Chevron 42"/>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8" name="Group 17"/>
          <p:cNvGrpSpPr/>
          <p:nvPr userDrawn="1"/>
        </p:nvGrpSpPr>
        <p:grpSpPr>
          <a:xfrm rot="4316816">
            <a:off x="9695434" y="1971155"/>
            <a:ext cx="1843103" cy="2012666"/>
            <a:chOff x="612760" y="3050050"/>
            <a:chExt cx="3594200" cy="3924862"/>
          </a:xfrm>
          <a:effectLst>
            <a:outerShdw blurRad="63500" sx="102000" sy="102000" algn="ctr" rotWithShape="0">
              <a:prstClr val="black">
                <a:alpha val="40000"/>
              </a:prstClr>
            </a:outerShdw>
          </a:effectLst>
        </p:grpSpPr>
        <p:sp>
          <p:nvSpPr>
            <p:cNvPr id="19" name="Chevron 18"/>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 name="Chevron 19"/>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2" name="Chevron 21"/>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3" name="Chevron 22"/>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4" name="Chevron 23"/>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5" name="Chevron 24"/>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6" name="Chevron 25"/>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7" name="Chevron 26"/>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 name="Chevron 27"/>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9" name="Chevron 28"/>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3" name="Group 2"/>
          <p:cNvGrpSpPr/>
          <p:nvPr userDrawn="1"/>
        </p:nvGrpSpPr>
        <p:grpSpPr>
          <a:xfrm rot="16200000">
            <a:off x="6315092" y="864345"/>
            <a:ext cx="6082036" cy="5097817"/>
            <a:chOff x="818477" y="454876"/>
            <a:chExt cx="2428415" cy="2035440"/>
          </a:xfrm>
          <a:solidFill>
            <a:schemeClr val="bg1">
              <a:lumMod val="85000"/>
            </a:schemeClr>
          </a:solidFill>
        </p:grpSpPr>
        <p:grpSp>
          <p:nvGrpSpPr>
            <p:cNvPr id="4" name="Group 3"/>
            <p:cNvGrpSpPr/>
            <p:nvPr userDrawn="1"/>
          </p:nvGrpSpPr>
          <p:grpSpPr>
            <a:xfrm>
              <a:off x="818477" y="454876"/>
              <a:ext cx="132007" cy="2035440"/>
              <a:chOff x="818477" y="428429"/>
              <a:chExt cx="132007" cy="2035440"/>
            </a:xfrm>
            <a:grpFill/>
          </p:grpSpPr>
          <p:sp>
            <p:nvSpPr>
              <p:cNvPr id="48" name="Oval 47"/>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209393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818477" y="233186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userDrawn="1"/>
          </p:nvGrpSpPr>
          <p:grpSpPr>
            <a:xfrm>
              <a:off x="1105527" y="692806"/>
              <a:ext cx="132007" cy="1797510"/>
              <a:chOff x="818477" y="190500"/>
              <a:chExt cx="132007" cy="1797510"/>
            </a:xfrm>
            <a:grpFill/>
          </p:grpSpPr>
          <p:sp>
            <p:nvSpPr>
              <p:cNvPr id="40" name="Oval 39"/>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 name="Group 5"/>
            <p:cNvGrpSpPr/>
            <p:nvPr userDrawn="1"/>
          </p:nvGrpSpPr>
          <p:grpSpPr>
            <a:xfrm>
              <a:off x="1392577" y="930735"/>
              <a:ext cx="132007" cy="1559581"/>
              <a:chOff x="818477" y="190500"/>
              <a:chExt cx="132007" cy="1559581"/>
            </a:xfrm>
            <a:grpFill/>
          </p:grpSpPr>
          <p:sp>
            <p:nvSpPr>
              <p:cNvPr id="33" name="Oval 32"/>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a:off x="1679627" y="1168664"/>
              <a:ext cx="132007" cy="1321652"/>
              <a:chOff x="818477" y="190500"/>
              <a:chExt cx="132007" cy="1321652"/>
            </a:xfrm>
            <a:grpFill/>
          </p:grpSpPr>
          <p:sp>
            <p:nvSpPr>
              <p:cNvPr id="27" name="Oval 26"/>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Group 7"/>
            <p:cNvGrpSpPr/>
            <p:nvPr userDrawn="1"/>
          </p:nvGrpSpPr>
          <p:grpSpPr>
            <a:xfrm>
              <a:off x="1966677" y="1406593"/>
              <a:ext cx="132007" cy="1083723"/>
              <a:chOff x="818477" y="190500"/>
              <a:chExt cx="132007" cy="1083723"/>
            </a:xfrm>
            <a:grpFill/>
          </p:grpSpPr>
          <p:sp>
            <p:nvSpPr>
              <p:cNvPr id="22" name="Oval 21"/>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p:cNvGrpSpPr/>
            <p:nvPr userDrawn="1"/>
          </p:nvGrpSpPr>
          <p:grpSpPr>
            <a:xfrm>
              <a:off x="2253727" y="1644522"/>
              <a:ext cx="132007" cy="845794"/>
              <a:chOff x="818477" y="190500"/>
              <a:chExt cx="132007" cy="845794"/>
            </a:xfrm>
            <a:grpFill/>
          </p:grpSpPr>
          <p:sp>
            <p:nvSpPr>
              <p:cNvPr id="18" name="Oval 17"/>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 name="Group 9"/>
            <p:cNvGrpSpPr/>
            <p:nvPr userDrawn="1"/>
          </p:nvGrpSpPr>
          <p:grpSpPr>
            <a:xfrm>
              <a:off x="2540777" y="1882451"/>
              <a:ext cx="132007" cy="607865"/>
              <a:chOff x="818477" y="190500"/>
              <a:chExt cx="132007" cy="607865"/>
            </a:xfrm>
            <a:grpFill/>
          </p:grpSpPr>
          <p:sp>
            <p:nvSpPr>
              <p:cNvPr id="15" name="Oval 14"/>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p:cNvGrpSpPr/>
            <p:nvPr userDrawn="1"/>
          </p:nvGrpSpPr>
          <p:grpSpPr>
            <a:xfrm>
              <a:off x="2827830" y="2120380"/>
              <a:ext cx="132007" cy="369936"/>
              <a:chOff x="818477" y="190500"/>
              <a:chExt cx="132007" cy="369936"/>
            </a:xfrm>
            <a:grpFill/>
          </p:grpSpPr>
          <p:sp>
            <p:nvSpPr>
              <p:cNvPr id="13" name="Oval 12"/>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 name="Oval 11"/>
            <p:cNvSpPr/>
            <p:nvPr userDrawn="1"/>
          </p:nvSpPr>
          <p:spPr>
            <a:xfrm>
              <a:off x="3114884" y="2358308"/>
              <a:ext cx="132008" cy="132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 name="Group 1"/>
          <p:cNvGrpSpPr/>
          <p:nvPr userDrawn="1"/>
        </p:nvGrpSpPr>
        <p:grpSpPr>
          <a:xfrm>
            <a:off x="-253693" y="883815"/>
            <a:ext cx="1146855" cy="5039613"/>
            <a:chOff x="-253693" y="883815"/>
            <a:chExt cx="1146855" cy="5039613"/>
          </a:xfrm>
        </p:grpSpPr>
        <p:grpSp>
          <p:nvGrpSpPr>
            <p:cNvPr id="57" name="Group 56"/>
            <p:cNvGrpSpPr/>
            <p:nvPr userDrawn="1"/>
          </p:nvGrpSpPr>
          <p:grpSpPr>
            <a:xfrm rot="2696922">
              <a:off x="-253693" y="2826243"/>
              <a:ext cx="1146855" cy="1252364"/>
              <a:chOff x="612760" y="3050050"/>
              <a:chExt cx="3594200" cy="3924862"/>
            </a:xfrm>
            <a:effectLst>
              <a:outerShdw blurRad="63500" sx="102000" sy="102000" algn="ctr" rotWithShape="0">
                <a:prstClr val="black">
                  <a:alpha val="40000"/>
                </a:prstClr>
              </a:outerShdw>
            </a:effectLst>
          </p:grpSpPr>
          <p:sp>
            <p:nvSpPr>
              <p:cNvPr id="58" name="Chevron 57"/>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9" name="Chevron 58"/>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0" name="Chevron 59"/>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1" name="Chevron 60"/>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2" name="Chevron 61"/>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3" name="Chevron 62"/>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4" name="Chevron 63"/>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5" name="Chevron 64"/>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6" name="Chevron 65"/>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7" name="Chevron 66"/>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68" name="Isosceles Triangle 67"/>
            <p:cNvSpPr/>
            <p:nvPr userDrawn="1"/>
          </p:nvSpPr>
          <p:spPr>
            <a:xfrm rot="14312568">
              <a:off x="-15424" y="4728129"/>
              <a:ext cx="525176" cy="452738"/>
            </a:xfrm>
            <a:prstGeom prst="triangle">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69" name="Multiply 68"/>
            <p:cNvSpPr/>
            <p:nvPr userDrawn="1"/>
          </p:nvSpPr>
          <p:spPr>
            <a:xfrm>
              <a:off x="29028" y="1562777"/>
              <a:ext cx="577944" cy="577944"/>
            </a:xfrm>
            <a:prstGeom prst="mathMultiply">
              <a:avLst>
                <a:gd name="adj1" fmla="val 17457"/>
              </a:avLst>
            </a:prstGeom>
            <a:gradFill>
              <a:gsLst>
                <a:gs pos="100000">
                  <a:srgbClr val="9E2B73"/>
                </a:gs>
                <a:gs pos="0">
                  <a:srgbClr val="FE2FA5"/>
                </a:gs>
              </a:gsLst>
              <a:lin ang="27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0" name="Rectangle 69"/>
            <p:cNvSpPr/>
            <p:nvPr userDrawn="1"/>
          </p:nvSpPr>
          <p:spPr>
            <a:xfrm>
              <a:off x="134107" y="5564129"/>
              <a:ext cx="365687" cy="359299"/>
            </a:xfrm>
            <a:prstGeom prst="rect">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150959" y="883815"/>
              <a:ext cx="393043" cy="393043"/>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74" name="Group 73"/>
          <p:cNvGrpSpPr/>
          <p:nvPr userDrawn="1"/>
        </p:nvGrpSpPr>
        <p:grpSpPr>
          <a:xfrm>
            <a:off x="11045145" y="912413"/>
            <a:ext cx="1146855" cy="5039613"/>
            <a:chOff x="11045145" y="912413"/>
            <a:chExt cx="1146855" cy="5039613"/>
          </a:xfrm>
        </p:grpSpPr>
        <p:grpSp>
          <p:nvGrpSpPr>
            <p:cNvPr id="4" name="Group 3"/>
            <p:cNvGrpSpPr/>
            <p:nvPr userDrawn="1"/>
          </p:nvGrpSpPr>
          <p:grpSpPr>
            <a:xfrm rot="2696922">
              <a:off x="11045145" y="2721491"/>
              <a:ext cx="1146855" cy="1252364"/>
              <a:chOff x="612760" y="3050050"/>
              <a:chExt cx="3594200" cy="3924862"/>
            </a:xfrm>
            <a:effectLst>
              <a:outerShdw blurRad="63500" sx="102000" sy="102000" algn="ctr" rotWithShape="0">
                <a:prstClr val="black">
                  <a:alpha val="40000"/>
                </a:prstClr>
              </a:outerShdw>
            </a:effectLst>
          </p:grpSpPr>
          <p:sp>
            <p:nvSpPr>
              <p:cNvPr id="10" name="Chevron 9"/>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 name="Chevron 10"/>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 name="Chevron 11"/>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 name="Chevron 12"/>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 name="Chevron 13"/>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 name="Chevron 14"/>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 name="Chevron 15"/>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 name="Chevron 16"/>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 name="Chevron 17"/>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 name="Chevron 18"/>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 name="Group 1"/>
            <p:cNvGrpSpPr/>
            <p:nvPr userDrawn="1"/>
          </p:nvGrpSpPr>
          <p:grpSpPr>
            <a:xfrm>
              <a:off x="11319633" y="912413"/>
              <a:ext cx="586177" cy="5039613"/>
              <a:chOff x="11319633" y="912413"/>
              <a:chExt cx="586177" cy="5039613"/>
            </a:xfrm>
          </p:grpSpPr>
          <p:sp>
            <p:nvSpPr>
              <p:cNvPr id="5" name="Isosceles Triangle 4"/>
              <p:cNvSpPr/>
              <p:nvPr userDrawn="1"/>
            </p:nvSpPr>
            <p:spPr>
              <a:xfrm rot="14312568">
                <a:off x="11283414" y="4756727"/>
                <a:ext cx="525176" cy="452738"/>
              </a:xfrm>
              <a:prstGeom prst="triangle">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7" name="Multiply 6"/>
              <p:cNvSpPr/>
              <p:nvPr userDrawn="1"/>
            </p:nvSpPr>
            <p:spPr>
              <a:xfrm>
                <a:off x="11327866" y="1591375"/>
                <a:ext cx="577944" cy="577944"/>
              </a:xfrm>
              <a:prstGeom prst="mathMultiply">
                <a:avLst>
                  <a:gd name="adj1" fmla="val 17457"/>
                </a:avLst>
              </a:prstGeom>
              <a:gradFill>
                <a:gsLst>
                  <a:gs pos="100000">
                    <a:srgbClr val="9E2B73"/>
                  </a:gs>
                  <a:gs pos="0">
                    <a:srgbClr val="FE2FA5"/>
                  </a:gs>
                </a:gsLst>
                <a:lin ang="27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Rectangle 7"/>
              <p:cNvSpPr/>
              <p:nvPr userDrawn="1"/>
            </p:nvSpPr>
            <p:spPr>
              <a:xfrm>
                <a:off x="11432945" y="5592727"/>
                <a:ext cx="365687" cy="359299"/>
              </a:xfrm>
              <a:prstGeom prst="rect">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p:cNvSpPr/>
              <p:nvPr userDrawn="1"/>
            </p:nvSpPr>
            <p:spPr>
              <a:xfrm>
                <a:off x="11449797" y="912413"/>
                <a:ext cx="393043" cy="393043"/>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grpSp>
        <p:nvGrpSpPr>
          <p:cNvPr id="20" name="Group 19"/>
          <p:cNvGrpSpPr/>
          <p:nvPr userDrawn="1"/>
        </p:nvGrpSpPr>
        <p:grpSpPr>
          <a:xfrm rot="5400000" flipH="1">
            <a:off x="-172795" y="916767"/>
            <a:ext cx="6082036" cy="5097817"/>
            <a:chOff x="818477" y="454876"/>
            <a:chExt cx="2428415" cy="2035440"/>
          </a:xfrm>
          <a:solidFill>
            <a:schemeClr val="bg1">
              <a:lumMod val="85000"/>
            </a:schemeClr>
          </a:solidFill>
        </p:grpSpPr>
        <p:grpSp>
          <p:nvGrpSpPr>
            <p:cNvPr id="21" name="Group 20"/>
            <p:cNvGrpSpPr/>
            <p:nvPr userDrawn="1"/>
          </p:nvGrpSpPr>
          <p:grpSpPr>
            <a:xfrm>
              <a:off x="818477" y="454876"/>
              <a:ext cx="132007" cy="2035440"/>
              <a:chOff x="818477" y="428429"/>
              <a:chExt cx="132007" cy="2035440"/>
            </a:xfrm>
            <a:grpFill/>
          </p:grpSpPr>
          <p:sp>
            <p:nvSpPr>
              <p:cNvPr id="65" name="Oval 64"/>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818477" y="209393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818477" y="233186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 name="Group 21"/>
            <p:cNvGrpSpPr/>
            <p:nvPr userDrawn="1"/>
          </p:nvGrpSpPr>
          <p:grpSpPr>
            <a:xfrm>
              <a:off x="1105527" y="692806"/>
              <a:ext cx="132007" cy="1797510"/>
              <a:chOff x="818477" y="190500"/>
              <a:chExt cx="132007" cy="1797510"/>
            </a:xfrm>
            <a:grpFill/>
          </p:grpSpPr>
          <p:sp>
            <p:nvSpPr>
              <p:cNvPr id="57" name="Oval 56"/>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 name="Group 22"/>
            <p:cNvGrpSpPr/>
            <p:nvPr userDrawn="1"/>
          </p:nvGrpSpPr>
          <p:grpSpPr>
            <a:xfrm>
              <a:off x="1392577" y="930735"/>
              <a:ext cx="132007" cy="1559581"/>
              <a:chOff x="818477" y="190500"/>
              <a:chExt cx="132007" cy="1559581"/>
            </a:xfrm>
            <a:grpFill/>
          </p:grpSpPr>
          <p:sp>
            <p:nvSpPr>
              <p:cNvPr id="50" name="Oval 49"/>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4" name="Group 23"/>
            <p:cNvGrpSpPr/>
            <p:nvPr userDrawn="1"/>
          </p:nvGrpSpPr>
          <p:grpSpPr>
            <a:xfrm>
              <a:off x="1679627" y="1168664"/>
              <a:ext cx="132007" cy="1321652"/>
              <a:chOff x="818477" y="190500"/>
              <a:chExt cx="132007" cy="1321652"/>
            </a:xfrm>
            <a:grpFill/>
          </p:grpSpPr>
          <p:sp>
            <p:nvSpPr>
              <p:cNvPr id="44" name="Oval 43"/>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5" name="Group 24"/>
            <p:cNvGrpSpPr/>
            <p:nvPr userDrawn="1"/>
          </p:nvGrpSpPr>
          <p:grpSpPr>
            <a:xfrm>
              <a:off x="1966677" y="1406593"/>
              <a:ext cx="132007" cy="1083723"/>
              <a:chOff x="818477" y="190500"/>
              <a:chExt cx="132007" cy="1083723"/>
            </a:xfrm>
            <a:grpFill/>
          </p:grpSpPr>
          <p:sp>
            <p:nvSpPr>
              <p:cNvPr id="39" name="Oval 38"/>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6" name="Group 25"/>
            <p:cNvGrpSpPr/>
            <p:nvPr userDrawn="1"/>
          </p:nvGrpSpPr>
          <p:grpSpPr>
            <a:xfrm>
              <a:off x="2253727" y="1644522"/>
              <a:ext cx="132007" cy="845794"/>
              <a:chOff x="818477" y="190500"/>
              <a:chExt cx="132007" cy="845794"/>
            </a:xfrm>
            <a:grpFill/>
          </p:grpSpPr>
          <p:sp>
            <p:nvSpPr>
              <p:cNvPr id="35" name="Oval 34"/>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7" name="Group 26"/>
            <p:cNvGrpSpPr/>
            <p:nvPr userDrawn="1"/>
          </p:nvGrpSpPr>
          <p:grpSpPr>
            <a:xfrm>
              <a:off x="2540777" y="1882451"/>
              <a:ext cx="132007" cy="607865"/>
              <a:chOff x="818477" y="190500"/>
              <a:chExt cx="132007" cy="607865"/>
            </a:xfrm>
            <a:grpFill/>
          </p:grpSpPr>
          <p:sp>
            <p:nvSpPr>
              <p:cNvPr id="32" name="Oval 31"/>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8" name="Group 27"/>
            <p:cNvGrpSpPr/>
            <p:nvPr userDrawn="1"/>
          </p:nvGrpSpPr>
          <p:grpSpPr>
            <a:xfrm>
              <a:off x="2827830" y="2120380"/>
              <a:ext cx="132007" cy="369936"/>
              <a:chOff x="818477" y="190500"/>
              <a:chExt cx="132007" cy="369936"/>
            </a:xfrm>
            <a:grpFill/>
          </p:grpSpPr>
          <p:sp>
            <p:nvSpPr>
              <p:cNvPr id="30" name="Oval 29"/>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9" name="Oval 28"/>
            <p:cNvSpPr/>
            <p:nvPr userDrawn="1"/>
          </p:nvSpPr>
          <p:spPr>
            <a:xfrm>
              <a:off x="3114884" y="2358308"/>
              <a:ext cx="132008" cy="132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grpSp>
        <p:nvGrpSpPr>
          <p:cNvPr id="10" name="Group 9"/>
          <p:cNvGrpSpPr/>
          <p:nvPr userDrawn="1"/>
        </p:nvGrpSpPr>
        <p:grpSpPr>
          <a:xfrm rot="5400000" flipV="1">
            <a:off x="6315093" y="880092"/>
            <a:ext cx="6082036" cy="5097817"/>
            <a:chOff x="818477" y="454876"/>
            <a:chExt cx="2428415" cy="2035440"/>
          </a:xfrm>
          <a:solidFill>
            <a:schemeClr val="bg1">
              <a:lumMod val="85000"/>
            </a:schemeClr>
          </a:solidFill>
        </p:grpSpPr>
        <p:grpSp>
          <p:nvGrpSpPr>
            <p:cNvPr id="11" name="Group 10"/>
            <p:cNvGrpSpPr/>
            <p:nvPr userDrawn="1"/>
          </p:nvGrpSpPr>
          <p:grpSpPr>
            <a:xfrm>
              <a:off x="818477" y="454876"/>
              <a:ext cx="132007" cy="2035440"/>
              <a:chOff x="818477" y="428429"/>
              <a:chExt cx="132007" cy="2035440"/>
            </a:xfrm>
            <a:grpFill/>
          </p:grpSpPr>
          <p:sp>
            <p:nvSpPr>
              <p:cNvPr id="57" name="Oval 56"/>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a:off x="818477" y="209393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a:off x="818477" y="233186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 name="Group 11"/>
            <p:cNvGrpSpPr/>
            <p:nvPr userDrawn="1"/>
          </p:nvGrpSpPr>
          <p:grpSpPr>
            <a:xfrm>
              <a:off x="1105527" y="692806"/>
              <a:ext cx="132007" cy="1797510"/>
              <a:chOff x="818477" y="190500"/>
              <a:chExt cx="132007" cy="1797510"/>
            </a:xfrm>
            <a:grpFill/>
          </p:grpSpPr>
          <p:sp>
            <p:nvSpPr>
              <p:cNvPr id="49" name="Oval 48"/>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 name="Group 12"/>
            <p:cNvGrpSpPr/>
            <p:nvPr userDrawn="1"/>
          </p:nvGrpSpPr>
          <p:grpSpPr>
            <a:xfrm>
              <a:off x="1392577" y="930735"/>
              <a:ext cx="132007" cy="1559581"/>
              <a:chOff x="818477" y="190500"/>
              <a:chExt cx="132007" cy="1559581"/>
            </a:xfrm>
            <a:grpFill/>
          </p:grpSpPr>
          <p:sp>
            <p:nvSpPr>
              <p:cNvPr id="40" name="Oval 39"/>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userDrawn="1"/>
          </p:nvGrpSpPr>
          <p:grpSpPr>
            <a:xfrm>
              <a:off x="1679627" y="1168664"/>
              <a:ext cx="132007" cy="1321652"/>
              <a:chOff x="818477" y="190500"/>
              <a:chExt cx="132007" cy="1321652"/>
            </a:xfrm>
            <a:grpFill/>
          </p:grpSpPr>
          <p:sp>
            <p:nvSpPr>
              <p:cNvPr id="34" name="Oval 33"/>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 name="Group 14"/>
            <p:cNvGrpSpPr/>
            <p:nvPr userDrawn="1"/>
          </p:nvGrpSpPr>
          <p:grpSpPr>
            <a:xfrm>
              <a:off x="1966677" y="1406593"/>
              <a:ext cx="132007" cy="1083723"/>
              <a:chOff x="818477" y="190500"/>
              <a:chExt cx="132007" cy="1083723"/>
            </a:xfrm>
            <a:grpFill/>
          </p:grpSpPr>
          <p:sp>
            <p:nvSpPr>
              <p:cNvPr id="29" name="Oval 28"/>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 name="Group 15"/>
            <p:cNvGrpSpPr/>
            <p:nvPr userDrawn="1"/>
          </p:nvGrpSpPr>
          <p:grpSpPr>
            <a:xfrm>
              <a:off x="2253727" y="1644522"/>
              <a:ext cx="132007" cy="845794"/>
              <a:chOff x="818477" y="190500"/>
              <a:chExt cx="132007" cy="845794"/>
            </a:xfrm>
            <a:grpFill/>
          </p:grpSpPr>
          <p:sp>
            <p:nvSpPr>
              <p:cNvPr id="25" name="Oval 24"/>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 name="Group 16"/>
            <p:cNvGrpSpPr/>
            <p:nvPr userDrawn="1"/>
          </p:nvGrpSpPr>
          <p:grpSpPr>
            <a:xfrm>
              <a:off x="2540777" y="1882451"/>
              <a:ext cx="132007" cy="607865"/>
              <a:chOff x="818477" y="190500"/>
              <a:chExt cx="132007" cy="607865"/>
            </a:xfrm>
            <a:grpFill/>
          </p:grpSpPr>
          <p:sp>
            <p:nvSpPr>
              <p:cNvPr id="22" name="Oval 21"/>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 name="Group 17"/>
            <p:cNvGrpSpPr/>
            <p:nvPr userDrawn="1"/>
          </p:nvGrpSpPr>
          <p:grpSpPr>
            <a:xfrm>
              <a:off x="2827830" y="2120380"/>
              <a:ext cx="132007" cy="369936"/>
              <a:chOff x="818477" y="190500"/>
              <a:chExt cx="132007" cy="369936"/>
            </a:xfrm>
            <a:grpFill/>
          </p:grpSpPr>
          <p:sp>
            <p:nvSpPr>
              <p:cNvPr id="20" name="Oval 19"/>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9" name="Oval 18"/>
            <p:cNvSpPr/>
            <p:nvPr userDrawn="1"/>
          </p:nvSpPr>
          <p:spPr>
            <a:xfrm>
              <a:off x="3114884" y="2358308"/>
              <a:ext cx="132008" cy="132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 name="Rectangle 7"/>
          <p:cNvSpPr/>
          <p:nvPr userDrawn="1"/>
        </p:nvSpPr>
        <p:spPr>
          <a:xfrm>
            <a:off x="0" y="1562101"/>
            <a:ext cx="12192000" cy="3733799"/>
          </a:xfrm>
          <a:prstGeom prst="rect">
            <a:avLst/>
          </a:prstGeom>
          <a:gradFill>
            <a:gsLst>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42" name="Shape 78"/>
          <p:cNvSpPr txBox="1">
            <a:spLocks noGrp="1"/>
          </p:cNvSpPr>
          <p:nvPr>
            <p:ph type="title"/>
          </p:nvPr>
        </p:nvSpPr>
        <p:spPr>
          <a:xfrm>
            <a:off x="516550" y="18107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536570" y="27427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67" name="Group 66"/>
          <p:cNvGrpSpPr/>
          <p:nvPr userDrawn="1"/>
        </p:nvGrpSpPr>
        <p:grpSpPr>
          <a:xfrm rot="8096922">
            <a:off x="678149" y="4394206"/>
            <a:ext cx="2402472" cy="2623496"/>
            <a:chOff x="612760" y="3050050"/>
            <a:chExt cx="3594200" cy="3924862"/>
          </a:xfrm>
          <a:effectLst>
            <a:outerShdw blurRad="63500" sx="102000" sy="102000" algn="ctr" rotWithShape="0">
              <a:prstClr val="black">
                <a:alpha val="40000"/>
              </a:prstClr>
            </a:outerShdw>
          </a:effectLst>
        </p:grpSpPr>
        <p:sp>
          <p:nvSpPr>
            <p:cNvPr id="72" name="Chevron 71"/>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3" name="Chevron 72"/>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4" name="Chevron 73"/>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5" name="Chevron 74"/>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6" name="Chevron 75"/>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7" name="Chevron 76"/>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8" name="Chevron 77"/>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9" name="Chevron 78"/>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0" name="Chevron 79"/>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1" name="Chevron 80"/>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69" name="Multiply 68"/>
          <p:cNvSpPr/>
          <p:nvPr userDrawn="1"/>
        </p:nvSpPr>
        <p:spPr>
          <a:xfrm rot="5400000">
            <a:off x="10884565" y="4786525"/>
            <a:ext cx="1319611" cy="1319611"/>
          </a:xfrm>
          <a:prstGeom prst="mathMultiply">
            <a:avLst>
              <a:gd name="adj1" fmla="val 17457"/>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1" name="Oval 70"/>
          <p:cNvSpPr/>
          <p:nvPr userDrawn="1"/>
        </p:nvSpPr>
        <p:spPr>
          <a:xfrm rot="5400000">
            <a:off x="10636947" y="1106908"/>
            <a:ext cx="907424" cy="907424"/>
          </a:xfrm>
          <a:prstGeom prst="ellipse">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2" name="Freeform 81"/>
          <p:cNvSpPr/>
          <p:nvPr userDrawn="1"/>
        </p:nvSpPr>
        <p:spPr>
          <a:xfrm rot="2720525">
            <a:off x="1721038" y="-745684"/>
            <a:ext cx="1473665" cy="1491368"/>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83" name="Freeform 82"/>
          <p:cNvSpPr/>
          <p:nvPr userDrawn="1"/>
        </p:nvSpPr>
        <p:spPr>
          <a:xfrm rot="9043512">
            <a:off x="5606657" y="2090671"/>
            <a:ext cx="2731704" cy="2354915"/>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50800" dist="266700" dir="72000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0" name="Rectangle 69"/>
          <p:cNvSpPr/>
          <p:nvPr userDrawn="1"/>
        </p:nvSpPr>
        <p:spPr>
          <a:xfrm rot="5400000">
            <a:off x="1672742" y="223051"/>
            <a:ext cx="373586" cy="367060"/>
          </a:xfrm>
          <a:prstGeom prst="rect">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grpSp>
        <p:nvGrpSpPr>
          <p:cNvPr id="5" name="Group 4"/>
          <p:cNvGrpSpPr/>
          <p:nvPr userDrawn="1"/>
        </p:nvGrpSpPr>
        <p:grpSpPr>
          <a:xfrm rot="16200000" flipH="1" flipV="1">
            <a:off x="161943" y="886625"/>
            <a:ext cx="6082036" cy="5097817"/>
            <a:chOff x="818477" y="454876"/>
            <a:chExt cx="2428415" cy="2035440"/>
          </a:xfrm>
          <a:solidFill>
            <a:schemeClr val="bg1">
              <a:lumMod val="85000"/>
            </a:schemeClr>
          </a:solidFill>
        </p:grpSpPr>
        <p:grpSp>
          <p:nvGrpSpPr>
            <p:cNvPr id="6" name="Group 5"/>
            <p:cNvGrpSpPr/>
            <p:nvPr userDrawn="1"/>
          </p:nvGrpSpPr>
          <p:grpSpPr>
            <a:xfrm>
              <a:off x="818477" y="454876"/>
              <a:ext cx="132007" cy="2035440"/>
              <a:chOff x="818477" y="428429"/>
              <a:chExt cx="132007" cy="2035440"/>
            </a:xfrm>
            <a:grpFill/>
          </p:grpSpPr>
          <p:sp>
            <p:nvSpPr>
              <p:cNvPr id="52" name="Oval 51"/>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a:off x="818477" y="209393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a:off x="818477" y="2331862"/>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a:off x="1105527" y="692806"/>
              <a:ext cx="132007" cy="1797510"/>
              <a:chOff x="818477" y="190500"/>
              <a:chExt cx="132007" cy="1797510"/>
            </a:xfrm>
            <a:grpFill/>
          </p:grpSpPr>
          <p:sp>
            <p:nvSpPr>
              <p:cNvPr id="44" name="Oval 43"/>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818477" y="1856003"/>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Group 7"/>
            <p:cNvGrpSpPr/>
            <p:nvPr userDrawn="1"/>
          </p:nvGrpSpPr>
          <p:grpSpPr>
            <a:xfrm>
              <a:off x="1392577" y="930735"/>
              <a:ext cx="132007" cy="1559581"/>
              <a:chOff x="818477" y="190500"/>
              <a:chExt cx="132007" cy="1559581"/>
            </a:xfrm>
            <a:grpFill/>
          </p:grpSpPr>
          <p:sp>
            <p:nvSpPr>
              <p:cNvPr id="35" name="Oval 34"/>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818477" y="1618074"/>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p:cNvGrpSpPr/>
            <p:nvPr userDrawn="1"/>
          </p:nvGrpSpPr>
          <p:grpSpPr>
            <a:xfrm>
              <a:off x="1679627" y="1168664"/>
              <a:ext cx="132007" cy="1321652"/>
              <a:chOff x="818477" y="190500"/>
              <a:chExt cx="132007" cy="1321652"/>
            </a:xfrm>
            <a:grpFill/>
          </p:grpSpPr>
          <p:sp>
            <p:nvSpPr>
              <p:cNvPr id="29" name="Oval 28"/>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a:off x="818477" y="1380145"/>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 name="Group 9"/>
            <p:cNvGrpSpPr/>
            <p:nvPr userDrawn="1"/>
          </p:nvGrpSpPr>
          <p:grpSpPr>
            <a:xfrm>
              <a:off x="1966677" y="1406593"/>
              <a:ext cx="132007" cy="1083723"/>
              <a:chOff x="818477" y="190500"/>
              <a:chExt cx="132007" cy="1083723"/>
            </a:xfrm>
            <a:grpFill/>
          </p:grpSpPr>
          <p:sp>
            <p:nvSpPr>
              <p:cNvPr id="24" name="Oval 23"/>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818477" y="1142216"/>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p:cNvGrpSpPr/>
            <p:nvPr userDrawn="1"/>
          </p:nvGrpSpPr>
          <p:grpSpPr>
            <a:xfrm>
              <a:off x="2253727" y="1644522"/>
              <a:ext cx="132007" cy="845794"/>
              <a:chOff x="818477" y="190500"/>
              <a:chExt cx="132007" cy="845794"/>
            </a:xfrm>
            <a:grpFill/>
          </p:grpSpPr>
          <p:sp>
            <p:nvSpPr>
              <p:cNvPr id="20" name="Oval 19"/>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a:off x="818477" y="904287"/>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 name="Group 11"/>
            <p:cNvGrpSpPr/>
            <p:nvPr userDrawn="1"/>
          </p:nvGrpSpPr>
          <p:grpSpPr>
            <a:xfrm>
              <a:off x="2540777" y="1882451"/>
              <a:ext cx="132007" cy="607865"/>
              <a:chOff x="818477" y="190500"/>
              <a:chExt cx="132007" cy="607865"/>
            </a:xfrm>
            <a:grpFill/>
          </p:grpSpPr>
          <p:sp>
            <p:nvSpPr>
              <p:cNvPr id="17" name="Oval 16"/>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a:off x="818477" y="666358"/>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 name="Group 12"/>
            <p:cNvGrpSpPr/>
            <p:nvPr userDrawn="1"/>
          </p:nvGrpSpPr>
          <p:grpSpPr>
            <a:xfrm>
              <a:off x="2827830" y="2120380"/>
              <a:ext cx="132007" cy="369936"/>
              <a:chOff x="818477" y="190500"/>
              <a:chExt cx="132007" cy="369936"/>
            </a:xfrm>
            <a:grpFill/>
          </p:grpSpPr>
          <p:sp>
            <p:nvSpPr>
              <p:cNvPr id="15" name="Oval 14"/>
              <p:cNvSpPr/>
              <p:nvPr userDrawn="1"/>
            </p:nvSpPr>
            <p:spPr>
              <a:xfrm>
                <a:off x="818477" y="190500"/>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userDrawn="1"/>
            </p:nvSpPr>
            <p:spPr>
              <a:xfrm>
                <a:off x="818477" y="428429"/>
                <a:ext cx="132007" cy="132007"/>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 name="Oval 13"/>
            <p:cNvSpPr/>
            <p:nvPr userDrawn="1"/>
          </p:nvSpPr>
          <p:spPr>
            <a:xfrm>
              <a:off x="3114884" y="2358308"/>
              <a:ext cx="132008" cy="132008"/>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 name="Rectangle 3"/>
          <p:cNvSpPr/>
          <p:nvPr userDrawn="1"/>
        </p:nvSpPr>
        <p:spPr>
          <a:xfrm>
            <a:off x="0" y="1575169"/>
            <a:ext cx="12192000" cy="3720731"/>
          </a:xfrm>
          <a:prstGeom prst="rect">
            <a:avLst/>
          </a:prstGeom>
          <a:gradFill flip="none" rotWithShape="1">
            <a:gsLst>
              <a:gs pos="0">
                <a:srgbClr val="3D51C6">
                  <a:lumMod val="63000"/>
                </a:srgbClr>
              </a:gs>
              <a:gs pos="100000">
                <a:srgbClr val="40B2F1">
                  <a:lumMod val="91000"/>
                </a:srgbClr>
              </a:gs>
            </a:gsLst>
            <a:path path="circle">
              <a:fillToRect l="100000" t="100000"/>
            </a:path>
            <a:tileRect r="-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1" name="Freeform 60"/>
          <p:cNvSpPr/>
          <p:nvPr userDrawn="1"/>
        </p:nvSpPr>
        <p:spPr>
          <a:xfrm rot="12556488" flipH="1">
            <a:off x="3682152" y="2488502"/>
            <a:ext cx="2731704" cy="2354915"/>
          </a:xfrm>
          <a:custGeom>
            <a:avLst/>
            <a:gdLst>
              <a:gd name="connsiteX0" fmla="*/ 2445756 w 4970787"/>
              <a:gd name="connsiteY0" fmla="*/ 891739 h 4285161"/>
              <a:gd name="connsiteX1" fmla="*/ 691708 w 4970787"/>
              <a:gd name="connsiteY1" fmla="*/ 3915959 h 4285161"/>
              <a:gd name="connsiteX2" fmla="*/ 4199803 w 4970787"/>
              <a:gd name="connsiteY2" fmla="*/ 3915959 h 4285161"/>
              <a:gd name="connsiteX3" fmla="*/ 2485394 w 4970787"/>
              <a:gd name="connsiteY3" fmla="*/ 0 h 4285161"/>
              <a:gd name="connsiteX4" fmla="*/ 4970787 w 4970787"/>
              <a:gd name="connsiteY4" fmla="*/ 4285161 h 4285161"/>
              <a:gd name="connsiteX5" fmla="*/ 0 w 4970787"/>
              <a:gd name="connsiteY5" fmla="*/ 4285161 h 4285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970787" h="4285161">
                <a:moveTo>
                  <a:pt x="2445756" y="891739"/>
                </a:moveTo>
                <a:lnTo>
                  <a:pt x="691708" y="3915959"/>
                </a:lnTo>
                <a:lnTo>
                  <a:pt x="4199803" y="3915959"/>
                </a:lnTo>
                <a:close/>
                <a:moveTo>
                  <a:pt x="2485394" y="0"/>
                </a:moveTo>
                <a:lnTo>
                  <a:pt x="4970787" y="4285161"/>
                </a:lnTo>
                <a:lnTo>
                  <a:pt x="0" y="4285161"/>
                </a:lnTo>
                <a:close/>
              </a:path>
            </a:pathLst>
          </a:custGeom>
          <a:gradFill flip="none" rotWithShape="1">
            <a:gsLst>
              <a:gs pos="0">
                <a:srgbClr val="F9690E"/>
              </a:gs>
              <a:gs pos="77000">
                <a:srgbClr val="FF863D">
                  <a:lumMod val="83000"/>
                  <a:lumOff val="17000"/>
                </a:srgbClr>
              </a:gs>
              <a:gs pos="100000">
                <a:srgbClr val="F9690E"/>
              </a:gs>
            </a:gsLst>
            <a:path path="circle">
              <a:fillToRect l="100000" t="100000"/>
            </a:path>
            <a:tileRect r="-100000" b="-100000"/>
          </a:gradFill>
          <a:ln>
            <a:noFill/>
          </a:ln>
          <a:effectLst>
            <a:outerShdw blurRad="50800" dist="266700" dir="72000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6" name="Freeform 65"/>
          <p:cNvSpPr/>
          <p:nvPr userDrawn="1"/>
        </p:nvSpPr>
        <p:spPr>
          <a:xfrm rot="2720525">
            <a:off x="8445688" y="-745684"/>
            <a:ext cx="1473665" cy="1491368"/>
          </a:xfrm>
          <a:custGeom>
            <a:avLst/>
            <a:gdLst>
              <a:gd name="connsiteX0" fmla="*/ 0 w 1473665"/>
              <a:gd name="connsiteY0" fmla="*/ 1491368 h 1491368"/>
              <a:gd name="connsiteX1" fmla="*/ 176366 w 1473665"/>
              <a:gd name="connsiteY1" fmla="*/ 1312883 h 1491368"/>
              <a:gd name="connsiteX2" fmla="*/ 1295180 w 1473665"/>
              <a:gd name="connsiteY2" fmla="*/ 1312883 h 1491368"/>
              <a:gd name="connsiteX3" fmla="*/ 1295180 w 1473665"/>
              <a:gd name="connsiteY3" fmla="*/ 180629 h 1491368"/>
              <a:gd name="connsiteX4" fmla="*/ 1473665 w 1473665"/>
              <a:gd name="connsiteY4" fmla="*/ 0 h 1491368"/>
              <a:gd name="connsiteX5" fmla="*/ 1473665 w 1473665"/>
              <a:gd name="connsiteY5" fmla="*/ 1491368 h 14913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473665" h="1491368">
                <a:moveTo>
                  <a:pt x="0" y="1491368"/>
                </a:moveTo>
                <a:lnTo>
                  <a:pt x="176366" y="1312883"/>
                </a:lnTo>
                <a:lnTo>
                  <a:pt x="1295180" y="1312883"/>
                </a:lnTo>
                <a:lnTo>
                  <a:pt x="1295180" y="180629"/>
                </a:lnTo>
                <a:lnTo>
                  <a:pt x="1473665" y="0"/>
                </a:lnTo>
                <a:lnTo>
                  <a:pt x="1473665" y="1491368"/>
                </a:lnTo>
                <a:close/>
              </a:path>
            </a:pathLst>
          </a:cu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67" name="Rectangle 66"/>
          <p:cNvSpPr/>
          <p:nvPr userDrawn="1"/>
        </p:nvSpPr>
        <p:spPr>
          <a:xfrm rot="5400000">
            <a:off x="8397392" y="223051"/>
            <a:ext cx="373586" cy="367060"/>
          </a:xfrm>
          <a:prstGeom prst="rect">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8" name="Group 67"/>
          <p:cNvGrpSpPr/>
          <p:nvPr userDrawn="1"/>
        </p:nvGrpSpPr>
        <p:grpSpPr>
          <a:xfrm rot="13503078" flipH="1">
            <a:off x="9213748" y="4385237"/>
            <a:ext cx="2402472" cy="2623496"/>
            <a:chOff x="612760" y="3050050"/>
            <a:chExt cx="3594200" cy="3924862"/>
          </a:xfrm>
          <a:effectLst>
            <a:outerShdw blurRad="63500" sx="102000" sy="102000" algn="ctr" rotWithShape="0">
              <a:prstClr val="black">
                <a:alpha val="40000"/>
              </a:prstClr>
            </a:outerShdw>
          </a:effectLst>
        </p:grpSpPr>
        <p:sp>
          <p:nvSpPr>
            <p:cNvPr id="69" name="Chevron 68"/>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0" name="Chevron 69"/>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1" name="Chevron 70"/>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2" name="Chevron 71"/>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3" name="Chevron 72"/>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4" name="Chevron 73"/>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5" name="Chevron 74"/>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6" name="Chevron 75"/>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7" name="Chevron 76"/>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8" name="Chevron 77"/>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79" name="Multiply 78"/>
          <p:cNvSpPr/>
          <p:nvPr userDrawn="1"/>
        </p:nvSpPr>
        <p:spPr>
          <a:xfrm rot="5400000">
            <a:off x="1871796" y="4668606"/>
            <a:ext cx="1319611" cy="1319611"/>
          </a:xfrm>
          <a:prstGeom prst="mathMultiply">
            <a:avLst>
              <a:gd name="adj1" fmla="val 17457"/>
            </a:avLst>
          </a:prstGeom>
          <a:gradFill flip="none" rotWithShape="1">
            <a:gsLst>
              <a:gs pos="100000">
                <a:srgbClr val="9E2B73"/>
              </a:gs>
              <a:gs pos="0">
                <a:srgbClr val="FE2FA5"/>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80" name="Oval 79"/>
          <p:cNvSpPr/>
          <p:nvPr userDrawn="1"/>
        </p:nvSpPr>
        <p:spPr>
          <a:xfrm rot="5400000">
            <a:off x="530955" y="1148004"/>
            <a:ext cx="907424" cy="907424"/>
          </a:xfrm>
          <a:prstGeom prst="ellipse">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704850" y="510540"/>
            <a:ext cx="10910666" cy="5836920"/>
          </a:xfrm>
          <a:prstGeom prst="frame">
            <a:avLst>
              <a:gd name="adj1" fmla="val 966"/>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8" name="Group 7"/>
          <p:cNvGrpSpPr/>
          <p:nvPr userDrawn="1"/>
        </p:nvGrpSpPr>
        <p:grpSpPr>
          <a:xfrm>
            <a:off x="11463116" y="1516173"/>
            <a:ext cx="887879" cy="3901597"/>
            <a:chOff x="11045145" y="912413"/>
            <a:chExt cx="1146855" cy="5039613"/>
          </a:xfrm>
        </p:grpSpPr>
        <p:grpSp>
          <p:nvGrpSpPr>
            <p:cNvPr id="9" name="Group 8"/>
            <p:cNvGrpSpPr/>
            <p:nvPr userDrawn="1"/>
          </p:nvGrpSpPr>
          <p:grpSpPr>
            <a:xfrm rot="2696922">
              <a:off x="11045145" y="2721491"/>
              <a:ext cx="1146855" cy="1252364"/>
              <a:chOff x="612760" y="3050050"/>
              <a:chExt cx="3594200" cy="3924862"/>
            </a:xfrm>
            <a:effectLst>
              <a:outerShdw blurRad="63500" sx="102000" sy="102000" algn="ctr" rotWithShape="0">
                <a:prstClr val="black">
                  <a:alpha val="40000"/>
                </a:prstClr>
              </a:outerShdw>
            </a:effectLst>
          </p:grpSpPr>
          <p:sp>
            <p:nvSpPr>
              <p:cNvPr id="15" name="Chevron 14"/>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 name="Chevron 15"/>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 name="Chevron 16"/>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 name="Chevron 17"/>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 name="Chevron 18"/>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 name="Chevron 19"/>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 name="Chevron 20"/>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2" name="Chevron 21"/>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3" name="Chevron 22"/>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4" name="Chevron 23"/>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0" name="Group 9"/>
            <p:cNvGrpSpPr/>
            <p:nvPr userDrawn="1"/>
          </p:nvGrpSpPr>
          <p:grpSpPr>
            <a:xfrm>
              <a:off x="11319633" y="912413"/>
              <a:ext cx="586177" cy="5039613"/>
              <a:chOff x="11319633" y="912413"/>
              <a:chExt cx="586177" cy="5039613"/>
            </a:xfrm>
          </p:grpSpPr>
          <p:sp>
            <p:nvSpPr>
              <p:cNvPr id="11" name="Isosceles Triangle 10"/>
              <p:cNvSpPr/>
              <p:nvPr userDrawn="1"/>
            </p:nvSpPr>
            <p:spPr>
              <a:xfrm rot="14312568">
                <a:off x="11283414" y="4756727"/>
                <a:ext cx="525176" cy="452738"/>
              </a:xfrm>
              <a:prstGeom prst="triangle">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12" name="Multiply 11"/>
              <p:cNvSpPr/>
              <p:nvPr userDrawn="1"/>
            </p:nvSpPr>
            <p:spPr>
              <a:xfrm>
                <a:off x="11327866" y="1591375"/>
                <a:ext cx="577944" cy="577944"/>
              </a:xfrm>
              <a:prstGeom prst="mathMultiply">
                <a:avLst>
                  <a:gd name="adj1" fmla="val 17457"/>
                </a:avLst>
              </a:prstGeom>
              <a:gradFill>
                <a:gsLst>
                  <a:gs pos="100000">
                    <a:srgbClr val="9E2B73"/>
                  </a:gs>
                  <a:gs pos="0">
                    <a:srgbClr val="FE2FA5"/>
                  </a:gs>
                </a:gsLst>
                <a:lin ang="27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3" name="Rectangle 12"/>
              <p:cNvSpPr/>
              <p:nvPr userDrawn="1"/>
            </p:nvSpPr>
            <p:spPr>
              <a:xfrm>
                <a:off x="11432945" y="5592727"/>
                <a:ext cx="365687" cy="359299"/>
              </a:xfrm>
              <a:prstGeom prst="rect">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userDrawn="1"/>
            </p:nvSpPr>
            <p:spPr>
              <a:xfrm>
                <a:off x="11449797" y="912413"/>
                <a:ext cx="393043" cy="393043"/>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grpSp>
        <p:nvGrpSpPr>
          <p:cNvPr id="25" name="Group 24"/>
          <p:cNvGrpSpPr/>
          <p:nvPr userDrawn="1"/>
        </p:nvGrpSpPr>
        <p:grpSpPr>
          <a:xfrm flipV="1">
            <a:off x="-69726" y="1401873"/>
            <a:ext cx="887879" cy="3901597"/>
            <a:chOff x="11045145" y="912413"/>
            <a:chExt cx="1146855" cy="5039613"/>
          </a:xfrm>
        </p:grpSpPr>
        <p:grpSp>
          <p:nvGrpSpPr>
            <p:cNvPr id="26" name="Group 25"/>
            <p:cNvGrpSpPr/>
            <p:nvPr userDrawn="1"/>
          </p:nvGrpSpPr>
          <p:grpSpPr>
            <a:xfrm rot="2696922">
              <a:off x="11045145" y="2721491"/>
              <a:ext cx="1146855" cy="1252364"/>
              <a:chOff x="612760" y="3050050"/>
              <a:chExt cx="3594200" cy="3924862"/>
            </a:xfrm>
            <a:effectLst>
              <a:outerShdw blurRad="63500" sx="102000" sy="102000" algn="ctr" rotWithShape="0">
                <a:prstClr val="black">
                  <a:alpha val="40000"/>
                </a:prstClr>
              </a:outerShdw>
            </a:effectLst>
          </p:grpSpPr>
          <p:sp>
            <p:nvSpPr>
              <p:cNvPr id="32" name="Chevron 31"/>
              <p:cNvSpPr/>
              <p:nvPr userDrawn="1"/>
            </p:nvSpPr>
            <p:spPr>
              <a:xfrm rot="-8160000">
                <a:off x="612760" y="305005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3" name="Chevron 32"/>
              <p:cNvSpPr/>
              <p:nvPr userDrawn="1"/>
            </p:nvSpPr>
            <p:spPr>
              <a:xfrm rot="-8160000">
                <a:off x="948199" y="338689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4" name="Chevron 33"/>
              <p:cNvSpPr/>
              <p:nvPr userDrawn="1"/>
            </p:nvSpPr>
            <p:spPr>
              <a:xfrm rot="-8160000">
                <a:off x="1282246" y="372374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 name="Chevron 34"/>
              <p:cNvSpPr/>
              <p:nvPr userDrawn="1"/>
            </p:nvSpPr>
            <p:spPr>
              <a:xfrm rot="-8160000">
                <a:off x="1627210" y="4070122"/>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6" name="Chevron 35"/>
              <p:cNvSpPr/>
              <p:nvPr userDrawn="1"/>
            </p:nvSpPr>
            <p:spPr>
              <a:xfrm rot="-8160000">
                <a:off x="1962417" y="4412389"/>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7" name="Chevron 36"/>
              <p:cNvSpPr/>
              <p:nvPr userDrawn="1"/>
            </p:nvSpPr>
            <p:spPr>
              <a:xfrm rot="-8160000">
                <a:off x="2297856" y="4749238"/>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8" name="Chevron 37"/>
              <p:cNvSpPr/>
              <p:nvPr userDrawn="1"/>
            </p:nvSpPr>
            <p:spPr>
              <a:xfrm rot="-8160000">
                <a:off x="2631903" y="5086087"/>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9" name="Chevron 38"/>
              <p:cNvSpPr/>
              <p:nvPr userDrawn="1"/>
            </p:nvSpPr>
            <p:spPr>
              <a:xfrm rot="-8160000">
                <a:off x="2976867" y="5432461"/>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0" name="Chevron 39"/>
              <p:cNvSpPr/>
              <p:nvPr userDrawn="1"/>
            </p:nvSpPr>
            <p:spPr>
              <a:xfrm rot="-8160000">
                <a:off x="3324496" y="5769296"/>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1" name="Chevron 40"/>
              <p:cNvSpPr/>
              <p:nvPr userDrawn="1"/>
            </p:nvSpPr>
            <p:spPr>
              <a:xfrm rot="-8160000">
                <a:off x="3669460" y="6115670"/>
                <a:ext cx="537500" cy="859242"/>
              </a:xfrm>
              <a:prstGeom prst="chevron">
                <a:avLst>
                  <a:gd name="adj" fmla="val 6996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7" name="Group 26"/>
            <p:cNvGrpSpPr/>
            <p:nvPr userDrawn="1"/>
          </p:nvGrpSpPr>
          <p:grpSpPr>
            <a:xfrm>
              <a:off x="11319633" y="912413"/>
              <a:ext cx="586177" cy="5039613"/>
              <a:chOff x="11319633" y="912413"/>
              <a:chExt cx="586177" cy="5039613"/>
            </a:xfrm>
          </p:grpSpPr>
          <p:sp>
            <p:nvSpPr>
              <p:cNvPr id="28" name="Isosceles Triangle 27"/>
              <p:cNvSpPr/>
              <p:nvPr userDrawn="1"/>
            </p:nvSpPr>
            <p:spPr>
              <a:xfrm rot="14312568">
                <a:off x="11283414" y="4756727"/>
                <a:ext cx="525176" cy="452738"/>
              </a:xfrm>
              <a:prstGeom prst="triangle">
                <a:avLst/>
              </a:prstGeom>
              <a:gradFill>
                <a:gsLst>
                  <a:gs pos="0">
                    <a:srgbClr val="F9690E">
                      <a:lumMod val="87000"/>
                    </a:srgbClr>
                  </a:gs>
                  <a:gs pos="100000">
                    <a:srgbClr val="F9690E">
                      <a:lumMod val="87000"/>
                    </a:srgbClr>
                  </a:gs>
                  <a:gs pos="9000">
                    <a:srgbClr val="FF0000">
                      <a:lumMod val="82000"/>
                      <a:lumOff val="18000"/>
                    </a:srgbClr>
                  </a:gs>
                </a:gsLst>
                <a:path path="circle">
                  <a:fillToRect l="100000" t="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solidFill>
                    <a:schemeClr val="tx1"/>
                  </a:solidFill>
                </a:endParaRPr>
              </a:p>
            </p:txBody>
          </p:sp>
          <p:sp>
            <p:nvSpPr>
              <p:cNvPr id="29" name="Multiply 28"/>
              <p:cNvSpPr/>
              <p:nvPr userDrawn="1"/>
            </p:nvSpPr>
            <p:spPr>
              <a:xfrm>
                <a:off x="11327866" y="1591375"/>
                <a:ext cx="577944" cy="577944"/>
              </a:xfrm>
              <a:prstGeom prst="mathMultiply">
                <a:avLst>
                  <a:gd name="adj1" fmla="val 17457"/>
                </a:avLst>
              </a:prstGeom>
              <a:gradFill>
                <a:gsLst>
                  <a:gs pos="100000">
                    <a:srgbClr val="9E2B73"/>
                  </a:gs>
                  <a:gs pos="0">
                    <a:srgbClr val="FE2FA5"/>
                  </a:gs>
                </a:gsLst>
                <a:lin ang="27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0" name="Rectangle 29"/>
              <p:cNvSpPr/>
              <p:nvPr userDrawn="1"/>
            </p:nvSpPr>
            <p:spPr>
              <a:xfrm>
                <a:off x="11432945" y="5592727"/>
                <a:ext cx="365687" cy="359299"/>
              </a:xfrm>
              <a:prstGeom prst="rect">
                <a:avLst/>
              </a:prstGeom>
              <a:solidFill>
                <a:srgbClr val="131F2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11449797" y="912413"/>
                <a:ext cx="393043" cy="393043"/>
              </a:xfrm>
              <a:prstGeom prst="ellipse">
                <a:avLst/>
              </a:prstGeom>
              <a:gradFill flip="none" rotWithShape="1">
                <a:gsLst>
                  <a:gs pos="0">
                    <a:srgbClr val="3D51C6">
                      <a:lumMod val="63000"/>
                    </a:srgbClr>
                  </a:gs>
                  <a:gs pos="100000">
                    <a:srgbClr val="2D4890"/>
                  </a:gs>
                  <a:gs pos="84000">
                    <a:srgbClr val="40B2F1">
                      <a:lumMod val="86000"/>
                      <a:lumOff val="14000"/>
                    </a:srgbClr>
                  </a:gs>
                </a:gsLst>
                <a:path path="circle">
                  <a:fillToRect l="100000" t="100000"/>
                </a:path>
                <a:tileRect r="-100000" b="-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8/30/2018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2.jpe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8.png"/><Relationship Id="rId1" Type="http://schemas.openxmlformats.org/officeDocument/2006/relationships/slideLayout" Target="../slideLayouts/slideLayout11.xml"/><Relationship Id="rId4" Type="http://schemas.openxmlformats.org/officeDocument/2006/relationships/image" Target="../media/image9.png"/></Relationships>
</file>

<file path=ppt/slides/_rels/slide17.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6105832" y="2678730"/>
            <a:ext cx="1591728" cy="406462"/>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pPr algn="r"/>
            <a:r>
              <a:rPr lang="en" sz="2400" spc="-150" dirty="0" smtClean="0">
                <a:solidFill>
                  <a:srgbClr val="FF863D"/>
                </a:solidFill>
                <a:latin typeface="Roboto Medium" panose="02000000000000000000" pitchFamily="2" charset="0"/>
                <a:ea typeface="Roboto Medium" panose="02000000000000000000" pitchFamily="2" charset="0"/>
              </a:rPr>
              <a:t>CREATIVE</a:t>
            </a:r>
            <a:endParaRPr lang="en" sz="2400" spc="-150" dirty="0">
              <a:solidFill>
                <a:srgbClr val="FF863D"/>
              </a:solidFill>
              <a:latin typeface="Roboto Medium" panose="02000000000000000000" pitchFamily="2" charset="0"/>
              <a:ea typeface="Roboto Medium" panose="02000000000000000000" pitchFamily="2" charset="0"/>
            </a:endParaRPr>
          </a:p>
        </p:txBody>
      </p:sp>
      <p:sp>
        <p:nvSpPr>
          <p:cNvPr id="13" name="Rectangle 12"/>
          <p:cNvSpPr/>
          <p:nvPr/>
        </p:nvSpPr>
        <p:spPr>
          <a:xfrm>
            <a:off x="4464371" y="3918833"/>
            <a:ext cx="3203121" cy="307777"/>
          </a:xfrm>
          <a:prstGeom prst="rect">
            <a:avLst/>
          </a:prstGeom>
        </p:spPr>
        <p:txBody>
          <a:bodyPr wrap="none">
            <a:spAutoFit/>
          </a:bodyPr>
          <a:lstStyle/>
          <a:p>
            <a:r>
              <a:rPr lang="en" sz="1400" dirty="0" smtClean="0">
                <a:latin typeface="Roboto" panose="02000000000000000000" pitchFamily="2" charset="0"/>
                <a:ea typeface="Roboto" panose="02000000000000000000" pitchFamily="2" charset="0"/>
              </a:rPr>
              <a:t>PowerPoint &amp; Google Slides Template</a:t>
            </a:r>
            <a:endParaRPr lang="en-US" sz="1400" dirty="0">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5" name="Title 2"/>
          <p:cNvSpPr txBox="1">
            <a:spLocks/>
          </p:cNvSpPr>
          <p:nvPr/>
        </p:nvSpPr>
        <p:spPr>
          <a:xfrm>
            <a:off x="4135077" y="2981956"/>
            <a:ext cx="3829052" cy="990415"/>
          </a:xfrm>
          <a:prstGeom prst="rect">
            <a:avLst/>
          </a:prstGeom>
          <a:effectLst/>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 sz="8000" spc="-150" dirty="0" smtClean="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MAGIC</a:t>
            </a:r>
            <a:endParaRPr lang="en" sz="8000" spc="-150" dirty="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Tree>
    <p:extLst>
      <p:ext uri="{BB962C8B-B14F-4D97-AF65-F5344CB8AC3E}">
        <p14:creationId xmlns:p14="http://schemas.microsoft.com/office/powerpoint/2010/main" val="1992768275"/>
      </p:ext>
    </p:extLst>
  </p:cSld>
  <p:clrMapOvr>
    <a:masterClrMapping/>
  </p:clrMapOvr>
  <p:transition spd="slow">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Placeholder 10"/>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21018" r="21018"/>
          <a:stretch>
            <a:fillRect/>
          </a:stretch>
        </p:blipFill>
        <p:spPr>
          <a:xfrm flipH="1">
            <a:off x="6229834" y="0"/>
            <a:ext cx="5972612" cy="6858000"/>
          </a:xfrm>
        </p:spPr>
      </p:pic>
      <p:sp>
        <p:nvSpPr>
          <p:cNvPr id="5" name="Title 2"/>
          <p:cNvSpPr>
            <a:spLocks noGrp="1"/>
          </p:cNvSpPr>
          <p:nvPr>
            <p:ph type="title"/>
          </p:nvPr>
        </p:nvSpPr>
        <p:spPr>
          <a:xfrm>
            <a:off x="252420" y="1703292"/>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chemeClr val="tx1">
                    <a:lumMod val="50000"/>
                    <a:lumOff val="50000"/>
                  </a:schemeClr>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252420" y="4277006"/>
            <a:ext cx="5029200" cy="307777"/>
          </a:xfrm>
          <a:prstGeom prst="rect">
            <a:avLst/>
          </a:prstGeom>
        </p:spPr>
        <p:txBody>
          <a:bodyPr wrap="square">
            <a:spAutoFit/>
          </a:bodyPr>
          <a:lstStyle/>
          <a:p>
            <a:pPr algn="just"/>
            <a:r>
              <a:rPr lang="en-US" sz="1400" dirty="0">
                <a:solidFill>
                  <a:srgbClr val="FB4039"/>
                </a:solidFill>
              </a:rPr>
              <a:t>FONT: </a:t>
            </a:r>
            <a:r>
              <a:rPr lang="en-US" sz="1400" dirty="0" err="1" smtClean="0">
                <a:solidFill>
                  <a:srgbClr val="FB4039"/>
                </a:solidFill>
              </a:rPr>
              <a:t>Roboto</a:t>
            </a:r>
            <a:r>
              <a:rPr lang="en-US" sz="1400" dirty="0" smtClean="0">
                <a:solidFill>
                  <a:srgbClr val="FB4039"/>
                </a:solidFill>
              </a:rPr>
              <a:t> Medium &amp; </a:t>
            </a:r>
            <a:r>
              <a:rPr lang="en-US" sz="1400" dirty="0" err="1" smtClean="0">
                <a:solidFill>
                  <a:srgbClr val="FB4039"/>
                </a:solidFill>
              </a:rPr>
              <a:t>Raleway</a:t>
            </a:r>
            <a:r>
              <a:rPr lang="en-US" sz="1400" dirty="0" smtClean="0">
                <a:solidFill>
                  <a:srgbClr val="FB4039"/>
                </a:solidFill>
              </a:rPr>
              <a:t> (Free </a:t>
            </a:r>
            <a:r>
              <a:rPr lang="en-US" sz="1400" dirty="0">
                <a:solidFill>
                  <a:srgbClr val="FB4039"/>
                </a:solidFill>
              </a:rPr>
              <a:t>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252420" y="2374916"/>
            <a:ext cx="2463423" cy="1954381"/>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100" dirty="0">
                <a:solidFill>
                  <a:srgbClr val="3F3F41"/>
                </a:solidFill>
              </a:rPr>
              <a:t>Click on the button under the presentation preview that says "Download as </a:t>
            </a:r>
            <a:r>
              <a:rPr lang="en-US" sz="1100" dirty="0" smtClean="0">
                <a:solidFill>
                  <a:srgbClr val="3F3F41"/>
                </a:solidFill>
              </a:rPr>
              <a:t>Power Point </a:t>
            </a:r>
            <a:r>
              <a:rPr lang="en-US" sz="1100" dirty="0">
                <a:solidFill>
                  <a:srgbClr val="3F3F41"/>
                </a:solidFill>
              </a:rPr>
              <a:t>template". You will get a .pptx file that you can edit in PowerPoint. Remember to download and install the fonts used in this presentation.</a:t>
            </a:r>
          </a:p>
          <a:p>
            <a:endParaRPr lang="en-US" sz="800" dirty="0">
              <a:solidFill>
                <a:srgbClr val="3F3F4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224221" y="2376210"/>
            <a:ext cx="2623574" cy="1661993"/>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1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252420" y="4592753"/>
            <a:ext cx="5614433" cy="461665"/>
          </a:xfrm>
          <a:prstGeom prst="rect">
            <a:avLst/>
          </a:prstGeom>
        </p:spPr>
        <p:txBody>
          <a:bodyPr wrap="square">
            <a:spAutoFit/>
          </a:bodyPr>
          <a:lstStyle/>
          <a:p>
            <a:r>
              <a:rPr lang="en-US" sz="1200" dirty="0">
                <a:solidFill>
                  <a:srgbClr val="3F3F4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423690943"/>
      </p:ext>
    </p:extLst>
  </p:cSld>
  <p:clrMapOvr>
    <a:masterClrMapping/>
  </p:clrMapOvr>
  <p:transition spd="slow">
    <p:push dir="u"/>
  </p:transition>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60183" y="2471325"/>
            <a:ext cx="3897859" cy="1398399"/>
          </a:xfrm>
          <a:prstGeom prst="rect">
            <a:avLst/>
          </a:prstGeom>
        </p:spPr>
        <p:txBody>
          <a:bodyPr lIns="91425" tIns="91425" rIns="91425" bIns="91425" anchor="b" anchorCtr="0">
            <a:noAutofit/>
          </a:bodyPr>
          <a:lstStyle/>
          <a:p>
            <a:pPr lvl="0" rtl="0">
              <a:spcBef>
                <a:spcPts val="0"/>
              </a:spcBef>
              <a:buNone/>
            </a:pPr>
            <a:r>
              <a:rPr lang="en" dirty="0" smtClean="0"/>
              <a:t>YOUR BREAK SLIDES</a:t>
            </a:r>
            <a:endParaRPr lang="en" dirty="0"/>
          </a:p>
        </p:txBody>
      </p:sp>
      <p:sp>
        <p:nvSpPr>
          <p:cNvPr id="5" name="Shape 99"/>
          <p:cNvSpPr txBox="1">
            <a:spLocks noGrp="1"/>
          </p:cNvSpPr>
          <p:nvPr>
            <p:ph type="subTitle" idx="1"/>
          </p:nvPr>
        </p:nvSpPr>
        <p:spPr>
          <a:xfrm>
            <a:off x="885835" y="3869724"/>
            <a:ext cx="3646554" cy="639951"/>
          </a:xfrm>
          <a:prstGeom prst="rect">
            <a:avLst/>
          </a:prstGeom>
        </p:spPr>
        <p:txBody>
          <a:bodyPr lIns="91425" tIns="91425" rIns="91425" bIns="91425" anchor="ctr" anchorCtr="0">
            <a:noAutofit/>
          </a:bodyPr>
          <a:lstStyle/>
          <a:p>
            <a:pPr lvl="0" rtl="0">
              <a:spcBef>
                <a:spcPts val="0"/>
              </a:spcBef>
              <a:buNone/>
            </a:pPr>
            <a:r>
              <a:rPr lang="en" sz="1800" dirty="0" smtClean="0"/>
              <a:t>You can use these as chapter titles or break slides as well</a:t>
            </a:r>
            <a:endParaRPr lang="en" sz="1800" dirty="0"/>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200036940"/>
      </p:ext>
    </p:extLst>
  </p:cSld>
  <p:clrMapOvr>
    <a:masterClrMapping/>
  </p:clrMapOvr>
  <p:transition spd="slow">
    <p:push dir="u"/>
  </p:transition>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Placeholder 8"/>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12091" r="12091"/>
          <a:stretch>
            <a:fillRect/>
          </a:stretch>
        </p:blipFill>
        <p:spPr>
          <a:xfrm>
            <a:off x="7039896" y="1104900"/>
            <a:ext cx="5162550" cy="4532313"/>
          </a:xfrm>
        </p:spPr>
      </p:pic>
      <p:sp>
        <p:nvSpPr>
          <p:cNvPr id="5" name="Text Placeholder 2"/>
          <p:cNvSpPr>
            <a:spLocks noGrp="1"/>
          </p:cNvSpPr>
          <p:nvPr>
            <p:ph type="body" idx="1"/>
          </p:nvPr>
        </p:nvSpPr>
        <p:spPr>
          <a:xfrm>
            <a:off x="323182" y="2392143"/>
            <a:ext cx="5200650"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6" name="Text Placeholder 4"/>
          <p:cNvSpPr txBox="1">
            <a:spLocks/>
          </p:cNvSpPr>
          <p:nvPr/>
        </p:nvSpPr>
        <p:spPr>
          <a:xfrm>
            <a:off x="24914" y="1283860"/>
            <a:ext cx="4603568" cy="1064741"/>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 sz="3200" dirty="0" smtClean="0">
                <a:solidFill>
                  <a:srgbClr val="3F3F41"/>
                </a:solidFill>
                <a:latin typeface="+mj-lt"/>
              </a:rPr>
              <a:t>YOUR WELCOME </a:t>
            </a:r>
            <a:r>
              <a:rPr lang="en" sz="3200" dirty="0" smtClean="0">
                <a:solidFill>
                  <a:srgbClr val="FB4039"/>
                </a:solidFill>
                <a:latin typeface="+mj-lt"/>
              </a:rPr>
              <a:t>MESSAGE</a:t>
            </a:r>
            <a:r>
              <a:rPr lang="en" sz="3200" dirty="0" smtClean="0">
                <a:solidFill>
                  <a:srgbClr val="3F3F41"/>
                </a:solidFill>
                <a:latin typeface="+mj-lt"/>
              </a:rPr>
              <a:t> OR QUOTE</a:t>
            </a:r>
            <a:endParaRPr lang="en" sz="3200" dirty="0">
              <a:solidFill>
                <a:srgbClr val="3F3F41"/>
              </a:solidFill>
              <a:latin typeface="+mj-lt"/>
            </a:endParaRPr>
          </a:p>
        </p:txBody>
      </p:sp>
      <p:pic>
        <p:nvPicPr>
          <p:cNvPr id="7" name="Picture 6">
            <a:extLst>
              <a:ext uri="{FF2B5EF4-FFF2-40B4-BE49-F238E27FC236}">
                <a16:creationId xmlns:a16="http://schemas.microsoft.com/office/drawing/2014/main" id="{909AD3BC-2041-4473-8D2B-744BA09798A6}"/>
              </a:ext>
            </a:extLst>
          </p:cNvPr>
          <p:cNvPicPr>
            <a:picLocks noChangeAspect="1"/>
          </p:cNvPicPr>
          <p:nvPr/>
        </p:nvPicPr>
        <p:blipFill rotWithShape="1">
          <a:blip r:embed="rId3">
            <a:duotone>
              <a:prstClr val="black"/>
              <a:schemeClr val="accent3">
                <a:tint val="45000"/>
                <a:satMod val="400000"/>
              </a:schemeClr>
            </a:duotone>
          </a:blip>
          <a:srcRect l="37102" t="22388" r="35344" b="54142"/>
          <a:stretch/>
        </p:blipFill>
        <p:spPr>
          <a:xfrm rot="10800000">
            <a:off x="5101071" y="2068311"/>
            <a:ext cx="895350" cy="971549"/>
          </a:xfrm>
          <a:prstGeom prst="rect">
            <a:avLst/>
          </a:prstGeom>
          <a:effectLst>
            <a:outerShdw blurRad="63500" sx="102000" sy="102000" algn="ctr" rotWithShape="0">
              <a:prstClr val="black">
                <a:alpha val="76000"/>
              </a:prstClr>
            </a:outerShdw>
          </a:effectLst>
        </p:spPr>
      </p:pic>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53259255"/>
      </p:ext>
    </p:extLst>
  </p:cSld>
  <p:clrMapOvr>
    <a:masterClrMapping/>
  </p:clrMapOvr>
  <p:transition spd="slow">
    <p:push dir="u"/>
  </p:transition>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226360" y="3265434"/>
            <a:ext cx="6679360" cy="1008560"/>
            <a:chOff x="1946788" y="3381548"/>
            <a:chExt cx="66793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latin typeface="Roboto Medium" panose="02000000000000000000" pitchFamily="2" charset="0"/>
                  <a:ea typeface="Roboto Medium" panose="02000000000000000000" pitchFamily="2" charset="0"/>
                </a:rPr>
                <a:t>BIG </a:t>
              </a:r>
              <a:r>
                <a:rPr lang="en" sz="7200" b="1" dirty="0" smtClean="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endParaRPr lang="en" sz="7200" b="1" dirty="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491628" y="1898030"/>
            <a:ext cx="768646" cy="1253041"/>
            <a:chOff x="6730350" y="2315900"/>
            <a:chExt cx="257700" cy="420100"/>
          </a:xfrm>
          <a:solidFill>
            <a:srgbClr val="00B050"/>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slow">
    <p:push dir="u"/>
  </p:transition>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Picture Placeholder 7"/>
          <p:cNvPicPr>
            <a:picLocks noGrp="1" noChangeAspect="1"/>
          </p:cNvPicPr>
          <p:nvPr>
            <p:ph type="pic" sz="quarter" idx="10"/>
          </p:nvPr>
        </p:nvPicPr>
        <p:blipFill rotWithShape="1">
          <a:blip r:embed="rId2">
            <a:extLst>
              <a:ext uri="{28A0092B-C50C-407E-A947-70E740481C1C}">
                <a14:useLocalDpi xmlns:a14="http://schemas.microsoft.com/office/drawing/2010/main" val="0"/>
              </a:ext>
            </a:extLst>
          </a:blip>
          <a:srcRect l="31647" r="19491"/>
          <a:stretch/>
        </p:blipFill>
        <p:spPr/>
      </p:pic>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593793" y="1882044"/>
            <a:ext cx="5496608"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chemeClr val="accent1"/>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637334" y="2847202"/>
            <a:ext cx="5291552"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814018176"/>
      </p:ext>
    </p:extLst>
  </p:cSld>
  <p:clrMapOvr>
    <a:masterClrMapping/>
  </p:clrMapOvr>
  <p:transition spd="slow">
    <p:push dir="u"/>
  </p:transition>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25075" y="1510981"/>
            <a:ext cx="6463320" cy="993324"/>
          </a:xfrm>
          <a:prstGeom prst="rect">
            <a:avLst/>
          </a:prstGeom>
        </p:spPr>
        <p:txBody>
          <a:bodyPr lIns="91425" tIns="91425" rIns="91425" bIns="91425" anchor="b" anchorCtr="0">
            <a:noAutofit/>
          </a:bodyPr>
          <a:lstStyle/>
          <a:p>
            <a:pPr lvl="0" algn="ctr">
              <a:spcBef>
                <a:spcPts val="0"/>
              </a:spcBef>
              <a:buNone/>
            </a:pPr>
            <a:r>
              <a:rPr lang="en" dirty="0">
                <a:solidFill>
                  <a:schemeClr val="tx1">
                    <a:lumMod val="65000"/>
                    <a:lumOff val="35000"/>
                  </a:schemeClr>
                </a:solidFill>
              </a:rPr>
              <a:t>YOU CAN ALSO </a:t>
            </a:r>
            <a:r>
              <a:rPr lang="en" b="1" dirty="0">
                <a:solidFill>
                  <a:srgbClr val="FD2BA4"/>
                </a:solidFill>
              </a:rPr>
              <a:t>SPLIT</a:t>
            </a:r>
            <a:r>
              <a:rPr lang="en" dirty="0">
                <a:solidFill>
                  <a:schemeClr val="tx1">
                    <a:lumMod val="65000"/>
                    <a:lumOff val="35000"/>
                  </a:schemeClr>
                </a:solidFill>
              </a:rPr>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590053" y="3253631"/>
            <a:ext cx="3166682" cy="2000548"/>
          </a:xfrm>
          <a:prstGeom prst="rect">
            <a:avLst/>
          </a:prstGeom>
        </p:spPr>
        <p:txBody>
          <a:bodyPr wrap="square">
            <a:spAutoFit/>
          </a:bodyPr>
          <a:lstStyle/>
          <a:p>
            <a:pPr algn="ctr"/>
            <a:r>
              <a:rPr lang="en-US" sz="1400" b="1" dirty="0">
                <a:solidFill>
                  <a:srgbClr val="F9690E"/>
                </a:solidFill>
              </a:rPr>
              <a:t>Chris </a:t>
            </a:r>
            <a:r>
              <a:rPr lang="en-US" sz="1400" b="1" dirty="0" smtClean="0">
                <a:solidFill>
                  <a:srgbClr val="F9690E"/>
                </a:solidFill>
              </a:rPr>
              <a:t>Hadfield</a:t>
            </a:r>
            <a:endParaRPr lang="en-US" sz="1400" dirty="0" smtClean="0">
              <a:solidFill>
                <a:srgbClr val="F9690E"/>
              </a:solidFill>
            </a:endParaRP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3821713" y="3253631"/>
            <a:ext cx="3166682" cy="2185214"/>
          </a:xfrm>
          <a:prstGeom prst="rect">
            <a:avLst/>
          </a:prstGeom>
        </p:spPr>
        <p:txBody>
          <a:bodyPr wrap="square">
            <a:spAutoFit/>
          </a:bodyPr>
          <a:lstStyle/>
          <a:p>
            <a:pPr algn="ctr"/>
            <a:r>
              <a:rPr lang="en-US" sz="1400" b="1" dirty="0">
                <a:solidFill>
                  <a:srgbClr val="F9690E"/>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spTree>
    <p:extLst>
      <p:ext uri="{BB962C8B-B14F-4D97-AF65-F5344CB8AC3E}">
        <p14:creationId xmlns:p14="http://schemas.microsoft.com/office/powerpoint/2010/main" val="436304619"/>
      </p:ext>
    </p:extLst>
  </p:cSld>
  <p:clrMapOvr>
    <a:masterClrMapping/>
  </p:clrMapOvr>
  <p:transition spd="slow">
    <p:push dir="u"/>
  </p:transition>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253243" y="803715"/>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3600" dirty="0" smtClean="0">
                <a:solidFill>
                  <a:schemeClr val="tx1">
                    <a:lumMod val="65000"/>
                    <a:lumOff val="35000"/>
                  </a:schemeClr>
                </a:solidFill>
                <a:latin typeface="Roboto Medium" panose="02000000000000000000" pitchFamily="2" charset="0"/>
                <a:ea typeface="Roboto Medium" panose="02000000000000000000" pitchFamily="2" charset="0"/>
              </a:rPr>
              <a:t>IN THREE OR </a:t>
            </a:r>
            <a:r>
              <a:rPr lang="en" sz="3600" b="1" dirty="0" smtClean="0">
                <a:solidFill>
                  <a:srgbClr val="F9690E"/>
                </a:solidFill>
                <a:latin typeface="Roboto Medium" panose="02000000000000000000" pitchFamily="2" charset="0"/>
                <a:ea typeface="Roboto Medium" panose="02000000000000000000" pitchFamily="2" charset="0"/>
              </a:rPr>
              <a:t>FOUR</a:t>
            </a:r>
            <a:r>
              <a:rPr lang="en" sz="3600" dirty="0" smtClean="0">
                <a:solidFill>
                  <a:schemeClr val="tx1">
                    <a:lumMod val="65000"/>
                    <a:lumOff val="35000"/>
                  </a:schemeClr>
                </a:solidFill>
                <a:latin typeface="Roboto Medium" panose="02000000000000000000" pitchFamily="2" charset="0"/>
                <a:ea typeface="Roboto Medium" panose="02000000000000000000" pitchFamily="2" charset="0"/>
              </a:rPr>
              <a:t> COLUMNS</a:t>
            </a:r>
            <a:endParaRPr lang="en" sz="3600" dirty="0">
              <a:solidFill>
                <a:schemeClr val="tx1">
                  <a:lumMod val="65000"/>
                  <a:lumOff val="35000"/>
                </a:schemeClr>
              </a:solidFill>
              <a:latin typeface="Roboto Medium" panose="02000000000000000000" pitchFamily="2" charset="0"/>
              <a:ea typeface="Roboto Medium" panose="02000000000000000000" pitchFamily="2" charset="0"/>
            </a:endParaRPr>
          </a:p>
        </p:txBody>
      </p:sp>
      <p:sp>
        <p:nvSpPr>
          <p:cNvPr id="8" name="Rectangle 7">
            <a:extLst>
              <a:ext uri="{FF2B5EF4-FFF2-40B4-BE49-F238E27FC236}">
                <a16:creationId xmlns:a16="http://schemas.microsoft.com/office/drawing/2014/main" id="{31FC0428-E6EC-4DBE-9530-F222B75A5F18}"/>
              </a:ext>
            </a:extLst>
          </p:cNvPr>
          <p:cNvSpPr/>
          <p:nvPr/>
        </p:nvSpPr>
        <p:spPr>
          <a:xfrm>
            <a:off x="2552534" y="2080683"/>
            <a:ext cx="3017467" cy="1446550"/>
          </a:xfrm>
          <a:prstGeom prst="rect">
            <a:avLst/>
          </a:prstGeom>
        </p:spPr>
        <p:txBody>
          <a:bodyPr wrap="square">
            <a:spAutoFit/>
          </a:bodyPr>
          <a:lstStyle/>
          <a:p>
            <a:pPr algn="ctr"/>
            <a:r>
              <a:rPr lang="en-US" sz="1400" b="1" dirty="0" smtClean="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552534" y="4120505"/>
            <a:ext cx="3017467" cy="1631216"/>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274044" y="2083968"/>
            <a:ext cx="3017467" cy="1446550"/>
          </a:xfrm>
          <a:prstGeom prst="rect">
            <a:avLst/>
          </a:prstGeom>
        </p:spPr>
        <p:txBody>
          <a:bodyPr wrap="square">
            <a:spAutoFit/>
          </a:bodyPr>
          <a:lstStyle/>
          <a:p>
            <a:pPr algn="ctr"/>
            <a:r>
              <a:rPr lang="en-US" sz="1400" b="1" dirty="0" smtClean="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274044" y="4123790"/>
            <a:ext cx="3017467" cy="1631216"/>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3844570" y="1647812"/>
            <a:ext cx="421263" cy="350686"/>
            <a:chOff x="1244325" y="314425"/>
            <a:chExt cx="444525" cy="370050"/>
          </a:xfrm>
          <a:solidFill>
            <a:schemeClr val="tx1">
              <a:lumMod val="65000"/>
              <a:lumOff val="35000"/>
            </a:schemeClr>
          </a:solidFill>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551307" y="3666855"/>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3918902" y="3681976"/>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7551307" y="1610305"/>
            <a:ext cx="462939" cy="391175"/>
            <a:chOff x="3918650" y="293075"/>
            <a:chExt cx="488500" cy="412775"/>
          </a:xfrm>
          <a:solidFill>
            <a:schemeClr val="tx1">
              <a:lumMod val="65000"/>
              <a:lumOff val="35000"/>
            </a:schemeClr>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50795897"/>
      </p:ext>
    </p:extLst>
  </p:cSld>
  <p:clrMapOvr>
    <a:masterClrMapping/>
  </p:clrMapOvr>
  <p:transition spd="slow">
    <p:push dir="u"/>
  </p:transition>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a:extLst>
              <a:ext uri="{28A0092B-C50C-407E-A947-70E740481C1C}">
                <a14:useLocalDpi xmlns:a14="http://schemas.microsoft.com/office/drawing/2010/main" val="0"/>
              </a:ext>
            </a:extLst>
          </a:blip>
          <a:srcRect t="313" r="13909" b="-1"/>
          <a:stretch/>
        </p:blipFill>
        <p:spPr>
          <a:xfrm rot="5400000">
            <a:off x="2666999" y="-2666998"/>
            <a:ext cx="6858000" cy="12192000"/>
          </a:xfrm>
          <a:prstGeom prst="rect">
            <a:avLst/>
          </a:prstGeom>
        </p:spPr>
      </p:pic>
      <p:sp>
        <p:nvSpPr>
          <p:cNvPr id="6" name="Round Same Side Corner Rectangle 5"/>
          <p:cNvSpPr/>
          <p:nvPr/>
        </p:nvSpPr>
        <p:spPr>
          <a:xfrm rot="16200000">
            <a:off x="726304" y="-379857"/>
            <a:ext cx="2035277" cy="3549445"/>
          </a:xfrm>
          <a:prstGeom prst="round2SameRect">
            <a:avLst>
              <a:gd name="adj1" fmla="val 0"/>
              <a:gd name="adj2" fmla="val 11700"/>
            </a:avLst>
          </a:prstGeom>
          <a:solidFill>
            <a:srgbClr val="FFC000">
              <a:alpha val="96000"/>
            </a:srgb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162845" y="710222"/>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slow">
    <p:push dir="u"/>
  </p:transition>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85000"/>
                    <a:lumOff val="15000"/>
                  </a:schemeClr>
                </a:solidFill>
                <a:latin typeface="Roboto Medium" panose="02000000000000000000" pitchFamily="2" charset="0"/>
                <a:ea typeface="Roboto Medium" panose="02000000000000000000" pitchFamily="2" charset="0"/>
              </a:rPr>
              <a:t>USE CHARTS TO EXPLAIN YOUR </a:t>
            </a:r>
            <a:r>
              <a:rPr lang="en" sz="3600" b="1" dirty="0">
                <a:solidFill>
                  <a:srgbClr val="FFC000"/>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96753958"/>
              </p:ext>
            </p:extLst>
          </p:nvPr>
        </p:nvGraphicFramePr>
        <p:xfrm>
          <a:off x="725253" y="1552240"/>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249315026"/>
              </p:ext>
            </p:extLst>
          </p:nvPr>
        </p:nvGraphicFramePr>
        <p:xfrm>
          <a:off x="5914542" y="1883489"/>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slow">
    <p:push dir="u"/>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85000"/>
                    <a:lumOff val="15000"/>
                  </a:schemeClr>
                </a:solidFill>
                <a:latin typeface="Roboto Medium" panose="02000000000000000000" pitchFamily="2" charset="0"/>
                <a:ea typeface="Roboto Medium" panose="02000000000000000000" pitchFamily="2" charset="0"/>
              </a:rPr>
              <a:t>USE </a:t>
            </a:r>
            <a:r>
              <a:rPr lang="en-US" sz="3600" dirty="0">
                <a:solidFill>
                  <a:schemeClr val="tx1">
                    <a:lumMod val="85000"/>
                    <a:lumOff val="15000"/>
                  </a:schemeClr>
                </a:solidFill>
                <a:latin typeface="Roboto Medium" panose="02000000000000000000" pitchFamily="2" charset="0"/>
                <a:ea typeface="Roboto Medium" panose="02000000000000000000" pitchFamily="2" charset="0"/>
              </a:rPr>
              <a:t>TABLES</a:t>
            </a:r>
            <a:r>
              <a:rPr lang="en" sz="3600" dirty="0">
                <a:solidFill>
                  <a:schemeClr val="tx1">
                    <a:lumMod val="85000"/>
                    <a:lumOff val="15000"/>
                  </a:schemeClr>
                </a:solidFill>
                <a:latin typeface="Roboto Medium" panose="02000000000000000000" pitchFamily="2" charset="0"/>
                <a:ea typeface="Roboto Medium" panose="02000000000000000000" pitchFamily="2" charset="0"/>
              </a:rPr>
              <a:t> TO EXPLAIN YOUR </a:t>
            </a:r>
            <a:r>
              <a:rPr lang="en-US" sz="3600" b="1" dirty="0">
                <a:solidFill>
                  <a:srgbClr val="40B2F1"/>
                </a:solidFill>
                <a:latin typeface="Roboto Medium" panose="02000000000000000000" pitchFamily="2" charset="0"/>
                <a:ea typeface="Roboto Medium" panose="02000000000000000000" pitchFamily="2" charset="0"/>
              </a:rPr>
              <a:t>DATA</a:t>
            </a:r>
            <a:endParaRPr lang="en" sz="3600" b="1" dirty="0">
              <a:solidFill>
                <a:srgbClr val="40B2F1"/>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41969634"/>
              </p:ext>
            </p:extLst>
          </p:nvPr>
        </p:nvGraphicFramePr>
        <p:xfrm>
          <a:off x="2641650" y="1924050"/>
          <a:ext cx="6908700" cy="3771899"/>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350292">
                <a:tc>
                  <a:txBody>
                    <a:bodyPr/>
                    <a:lstStyle/>
                    <a:p>
                      <a:pPr algn="ctr"/>
                      <a:r>
                        <a:rPr lang="en-US" sz="1400" dirty="0" smtClean="0"/>
                        <a:t>S.NO</a:t>
                      </a:r>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extLst>
                  <a:ext uri="{0D108BD9-81ED-4DB2-BD59-A6C34878D82A}">
                    <a16:rowId xmlns:a16="http://schemas.microsoft.com/office/drawing/2014/main" val="3132156098"/>
                  </a:ext>
                </a:extLst>
              </a:tr>
              <a:tr h="488801">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88801">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88801">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88801">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88801">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88801">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88801">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40B2F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slow">
    <p:push dir="u"/>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tx1">
                    <a:lumMod val="85000"/>
                    <a:lumOff val="15000"/>
                  </a:schemeClr>
                </a:solidFill>
              </a:rPr>
              <a:t>USE </a:t>
            </a:r>
            <a:r>
              <a:rPr lang="en" sz="3600" b="1" dirty="0">
                <a:solidFill>
                  <a:schemeClr val="tx1">
                    <a:lumMod val="85000"/>
                    <a:lumOff val="15000"/>
                  </a:schemeClr>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ysClr val="windowText" lastClr="000000"/>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slow">
    <p:push dir="u"/>
  </p:transition>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95000"/>
              </a:schemeClr>
            </a:gs>
            <a:gs pos="48000">
              <a:schemeClr val="bg1"/>
            </a:gs>
            <a:gs pos="100000">
              <a:schemeClr val="bg1">
                <a:lumMod val="76000"/>
              </a:schemeClr>
            </a:gs>
          </a:gsLst>
          <a:lin ang="5400000" scaled="0"/>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528243299"/>
              </p:ext>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189823"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ransition spd="slow">
    <p:push dir="u"/>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2" name="Group 1"/>
          <p:cNvGrpSpPr/>
          <p:nvPr/>
        </p:nvGrpSpPr>
        <p:grpSpPr>
          <a:xfrm>
            <a:off x="385074" y="238702"/>
            <a:ext cx="11363869" cy="6267080"/>
            <a:chOff x="385074" y="238702"/>
            <a:chExt cx="11363869" cy="6267080"/>
          </a:xfrm>
        </p:grpSpPr>
        <p:grpSp>
          <p:nvGrpSpPr>
            <p:cNvPr id="71" name="Group 70"/>
            <p:cNvGrpSpPr/>
            <p:nvPr/>
          </p:nvGrpSpPr>
          <p:grpSpPr>
            <a:xfrm flipV="1">
              <a:off x="9321744" y="3688815"/>
              <a:ext cx="1524000" cy="1526234"/>
              <a:chOff x="981007" y="1483246"/>
              <a:chExt cx="1524000" cy="1526234"/>
            </a:xfrm>
            <a:solidFill>
              <a:srgbClr val="00B0F0"/>
            </a:solidFill>
          </p:grpSpPr>
          <p:cxnSp>
            <p:nvCxnSpPr>
              <p:cNvPr id="72" name="Straight Connector 71"/>
              <p:cNvCxnSpPr/>
              <p:nvPr/>
            </p:nvCxnSpPr>
            <p:spPr>
              <a:xfrm>
                <a:off x="988263" y="1483246"/>
                <a:ext cx="0" cy="1526234"/>
              </a:xfrm>
              <a:prstGeom prst="line">
                <a:avLst/>
              </a:prstGeom>
              <a:grpFill/>
              <a:ln w="28575">
                <a:solidFill>
                  <a:srgbClr val="00B0F0"/>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grpFill/>
              <a:ln>
                <a:solidFill>
                  <a:srgbClr val="00B0F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p:nvGrpSpPr>
          <p:grpSpPr>
            <a:xfrm flipV="1">
              <a:off x="4100623" y="3688815"/>
              <a:ext cx="1524000" cy="1526234"/>
              <a:chOff x="981007" y="1483246"/>
              <a:chExt cx="1524000" cy="1526234"/>
            </a:xfrm>
            <a:solidFill>
              <a:srgbClr val="00B0F0"/>
            </a:solidFill>
          </p:grpSpPr>
          <p:cxnSp>
            <p:nvCxnSpPr>
              <p:cNvPr id="77" name="Straight Connector 76"/>
              <p:cNvCxnSpPr/>
              <p:nvPr/>
            </p:nvCxnSpPr>
            <p:spPr>
              <a:xfrm>
                <a:off x="988263" y="1483246"/>
                <a:ext cx="0" cy="1526234"/>
              </a:xfrm>
              <a:prstGeom prst="line">
                <a:avLst/>
              </a:prstGeom>
              <a:grpFill/>
              <a:ln w="28575">
                <a:solidFill>
                  <a:srgbClr val="00B050"/>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5400000">
                <a:off x="1584460" y="879793"/>
                <a:ext cx="317094" cy="1524000"/>
              </a:xfrm>
              <a:prstGeom prst="round2SameRect">
                <a:avLst>
                  <a:gd name="adj1" fmla="val 50000"/>
                  <a:gd name="adj2" fmla="val 0"/>
                </a:avLst>
              </a:prstGeom>
              <a:solidFill>
                <a:srgbClr val="00B050"/>
              </a:solidFill>
              <a:ln>
                <a:solidFill>
                  <a:srgbClr val="00B0F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9" name="Group 78"/>
            <p:cNvGrpSpPr/>
            <p:nvPr/>
          </p:nvGrpSpPr>
          <p:grpSpPr>
            <a:xfrm>
              <a:off x="6739749" y="2407308"/>
              <a:ext cx="1524000" cy="1526234"/>
              <a:chOff x="981007" y="1483246"/>
              <a:chExt cx="1524000" cy="1526234"/>
            </a:xfrm>
            <a:solidFill>
              <a:srgbClr val="FFC000"/>
            </a:solidFill>
          </p:grpSpPr>
          <p:cxnSp>
            <p:nvCxnSpPr>
              <p:cNvPr id="80" name="Straight Connector 79"/>
              <p:cNvCxnSpPr/>
              <p:nvPr/>
            </p:nvCxnSpPr>
            <p:spPr>
              <a:xfrm>
                <a:off x="988263" y="1483246"/>
                <a:ext cx="0" cy="1526234"/>
              </a:xfrm>
              <a:prstGeom prst="line">
                <a:avLst/>
              </a:prstGeom>
              <a:grpFill/>
              <a:ln w="28575">
                <a:solidFill>
                  <a:srgbClr val="FFC000"/>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FFC00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2" name="Group 81"/>
            <p:cNvGrpSpPr/>
            <p:nvPr/>
          </p:nvGrpSpPr>
          <p:grpSpPr>
            <a:xfrm>
              <a:off x="1090031" y="2407308"/>
              <a:ext cx="1524000" cy="1526234"/>
              <a:chOff x="981007" y="1483246"/>
              <a:chExt cx="1524000" cy="1526234"/>
            </a:xfrm>
          </p:grpSpPr>
          <p:cxnSp>
            <p:nvCxnSpPr>
              <p:cNvPr id="83" name="Straight Connector 82"/>
              <p:cNvCxnSpPr/>
              <p:nvPr/>
            </p:nvCxnSpPr>
            <p:spPr>
              <a:xfrm>
                <a:off x="988263" y="1483246"/>
                <a:ext cx="0" cy="1526234"/>
              </a:xfrm>
              <a:prstGeom prst="line">
                <a:avLst/>
              </a:prstGeom>
              <a:ln w="28575">
                <a:solidFill>
                  <a:srgbClr val="E34425"/>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584460" y="879793"/>
                <a:ext cx="317094" cy="1524000"/>
              </a:xfrm>
              <a:prstGeom prst="round2SameRect">
                <a:avLst>
                  <a:gd name="adj1" fmla="val 50000"/>
                  <a:gd name="adj2" fmla="val 0"/>
                </a:avLst>
              </a:prstGeom>
              <a:solidFill>
                <a:srgbClr val="E3442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p:nvGrpSpPr>
          <p:grpSpPr>
            <a:xfrm>
              <a:off x="385074" y="3415646"/>
              <a:ext cx="11034186" cy="839040"/>
              <a:chOff x="578907" y="3009480"/>
              <a:chExt cx="11034186" cy="839040"/>
            </a:xfrm>
          </p:grpSpPr>
          <p:grpSp>
            <p:nvGrpSpPr>
              <p:cNvPr id="86" name="Group 85"/>
              <p:cNvGrpSpPr/>
              <p:nvPr/>
            </p:nvGrpSpPr>
            <p:grpSpPr>
              <a:xfrm>
                <a:off x="578907" y="3009480"/>
                <a:ext cx="11034186" cy="839040"/>
                <a:chOff x="275772" y="3135087"/>
                <a:chExt cx="10116459" cy="769256"/>
              </a:xfrm>
              <a:effectLst>
                <a:outerShdw blurRad="50800" dist="38100" algn="l" rotWithShape="0">
                  <a:prstClr val="black">
                    <a:alpha val="40000"/>
                  </a:prstClr>
                </a:outerShdw>
              </a:effectLst>
            </p:grpSpPr>
            <p:sp>
              <p:nvSpPr>
                <p:cNvPr id="97" name="Rounded Rectangle 96"/>
                <p:cNvSpPr/>
                <p:nvPr/>
              </p:nvSpPr>
              <p:spPr>
                <a:xfrm>
                  <a:off x="7329717" y="3135087"/>
                  <a:ext cx="3062514" cy="769256"/>
                </a:xfrm>
                <a:prstGeom prst="roundRect">
                  <a:avLst>
                    <a:gd name="adj" fmla="val 50000"/>
                  </a:avLst>
                </a:prstGeom>
                <a:solidFill>
                  <a:srgbClr val="00B0F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p:nvSpPr>
              <p:spPr>
                <a:xfrm>
                  <a:off x="9681032"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4978402" y="3135087"/>
                  <a:ext cx="3062514" cy="769256"/>
                </a:xfrm>
                <a:prstGeom prst="roundRect">
                  <a:avLst>
                    <a:gd name="adj" fmla="val 50000"/>
                  </a:avLst>
                </a:prstGeom>
                <a:solidFill>
                  <a:srgbClr val="FFC00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7329717"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627087" y="3135087"/>
                  <a:ext cx="3062514" cy="769256"/>
                </a:xfrm>
                <a:prstGeom prst="roundRect">
                  <a:avLst>
                    <a:gd name="adj" fmla="val 50000"/>
                  </a:avLst>
                </a:prstGeom>
                <a:solidFill>
                  <a:srgbClr val="00B05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4978402"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275772" y="3135087"/>
                  <a:ext cx="3062514" cy="769256"/>
                </a:xfrm>
                <a:prstGeom prst="roundRect">
                  <a:avLst>
                    <a:gd name="adj" fmla="val 50000"/>
                  </a:avLst>
                </a:prstGeom>
                <a:solidFill>
                  <a:srgbClr val="E34425"/>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p:nvSpPr>
              <p:spPr>
                <a:xfrm>
                  <a:off x="2627087"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 name="Group 86"/>
              <p:cNvGrpSpPr/>
              <p:nvPr/>
            </p:nvGrpSpPr>
            <p:grpSpPr>
              <a:xfrm>
                <a:off x="973749" y="3223022"/>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grpSp>
          <p:nvGrpSpPr>
            <p:cNvPr id="105" name="Shape 453"/>
            <p:cNvGrpSpPr/>
            <p:nvPr/>
          </p:nvGrpSpPr>
          <p:grpSpPr>
            <a:xfrm>
              <a:off x="8233134" y="3624787"/>
              <a:ext cx="372351" cy="396738"/>
              <a:chOff x="5970800" y="1619250"/>
              <a:chExt cx="428650" cy="456725"/>
            </a:xfrm>
            <a:solidFill>
              <a:srgbClr val="FFC000"/>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108203" y="3639884"/>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34425"/>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726917" y="3659809"/>
              <a:ext cx="223853" cy="364923"/>
              <a:chOff x="6730350" y="2315900"/>
              <a:chExt cx="257700" cy="420100"/>
            </a:xfrm>
            <a:solidFill>
              <a:srgbClr val="00B050"/>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026372" y="1334749"/>
              <a:ext cx="2363076" cy="1231106"/>
            </a:xfrm>
            <a:prstGeom prst="rect">
              <a:avLst/>
            </a:prstGeom>
            <a:noFill/>
          </p:spPr>
          <p:txBody>
            <a:bodyPr wrap="square" rtlCol="0">
              <a:spAutoFit/>
            </a:bodyPr>
            <a:lstStyle/>
            <a:p>
              <a:r>
                <a:rPr lang="en-US" b="1" dirty="0" smtClean="0">
                  <a:solidFill>
                    <a:srgbClr val="E34425"/>
                  </a:solidFill>
                  <a:latin typeface="Roboto" pitchFamily="2" charset="0"/>
                  <a:ea typeface="Roboto" pitchFamily="2" charset="0"/>
                  <a:cs typeface="Lato" panose="020F0502020204030203" pitchFamily="34" charset="0"/>
                </a:rPr>
                <a:t>2015</a:t>
              </a:r>
              <a:endParaRPr lang="en-US" b="1" dirty="0">
                <a:solidFill>
                  <a:srgbClr val="E34425"/>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015545" y="5274676"/>
              <a:ext cx="2363076" cy="1231106"/>
            </a:xfrm>
            <a:prstGeom prst="rect">
              <a:avLst/>
            </a:prstGeom>
            <a:noFill/>
          </p:spPr>
          <p:txBody>
            <a:bodyPr wrap="square" rtlCol="0">
              <a:spAutoFit/>
            </a:bodyPr>
            <a:lstStyle/>
            <a:p>
              <a:r>
                <a:rPr lang="en-US" b="1" dirty="0" smtClean="0">
                  <a:solidFill>
                    <a:srgbClr val="00B050"/>
                  </a:solidFill>
                  <a:latin typeface="Roboto" pitchFamily="2" charset="0"/>
                  <a:ea typeface="Roboto" pitchFamily="2" charset="0"/>
                  <a:cs typeface="Lato" panose="020F0502020204030203" pitchFamily="34" charset="0"/>
                </a:rPr>
                <a:t>2016</a:t>
              </a:r>
              <a:endParaRPr lang="en-US" b="1" dirty="0">
                <a:solidFill>
                  <a:srgbClr val="00B05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665116" y="1334749"/>
              <a:ext cx="2363076" cy="1231106"/>
            </a:xfrm>
            <a:prstGeom prst="rect">
              <a:avLst/>
            </a:prstGeom>
            <a:noFill/>
          </p:spPr>
          <p:txBody>
            <a:bodyPr wrap="square" rtlCol="0">
              <a:spAutoFit/>
            </a:bodyPr>
            <a:lstStyle/>
            <a:p>
              <a:r>
                <a:rPr lang="en-US" b="1" dirty="0" smtClean="0">
                  <a:solidFill>
                    <a:srgbClr val="E0C43D"/>
                  </a:solidFill>
                  <a:latin typeface="Roboto" pitchFamily="2" charset="0"/>
                  <a:ea typeface="Roboto" pitchFamily="2" charset="0"/>
                  <a:cs typeface="Lato" panose="020F0502020204030203" pitchFamily="34" charset="0"/>
                </a:rPr>
                <a:t>2017</a:t>
              </a:r>
              <a:endParaRPr lang="en-US" b="1" dirty="0">
                <a:solidFill>
                  <a:srgbClr val="E0C43D"/>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311499" y="5274676"/>
              <a:ext cx="2363076" cy="1231106"/>
            </a:xfrm>
            <a:prstGeom prst="rect">
              <a:avLst/>
            </a:prstGeom>
            <a:noFill/>
          </p:spPr>
          <p:txBody>
            <a:bodyPr wrap="square" rtlCol="0">
              <a:spAutoFit/>
            </a:bodyPr>
            <a:lstStyle/>
            <a:p>
              <a:r>
                <a:rPr lang="en-US" b="1" dirty="0" smtClean="0">
                  <a:solidFill>
                    <a:srgbClr val="00B0F0"/>
                  </a:solidFill>
                  <a:latin typeface="Roboto" pitchFamily="2" charset="0"/>
                  <a:ea typeface="Roboto" pitchFamily="2" charset="0"/>
                  <a:cs typeface="Lato" panose="020F0502020204030203" pitchFamily="34" charset="0"/>
                </a:rPr>
                <a:t>2018</a:t>
              </a:r>
              <a:endParaRPr lang="en-US" b="1" dirty="0">
                <a:solidFill>
                  <a:srgbClr val="00B0F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747005" y="2433010"/>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162282" y="2422813"/>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130202" y="4938050"/>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325922" y="4925350"/>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8455979" y="238702"/>
              <a:ext cx="3292964" cy="1015663"/>
            </a:xfrm>
            <a:prstGeom prst="rect">
              <a:avLst/>
            </a:prstGeom>
            <a:noFill/>
          </p:spPr>
          <p:txBody>
            <a:bodyPr wrap="square" lIns="91440" tIns="45720" rIns="91440" bIns="45720">
              <a:spAutoFit/>
            </a:bodyPr>
            <a:lstStyle/>
            <a:p>
              <a:pPr algn="r">
                <a:lnSpc>
                  <a:spcPts val="3600"/>
                </a:lnSpc>
              </a:pPr>
              <a:r>
                <a:rPr lang="en-US" sz="3600" cap="none" spc="0" dirty="0" smtClean="0">
                  <a:ln w="0"/>
                  <a:solidFill>
                    <a:srgbClr val="131F2B"/>
                  </a:solidFill>
                  <a:latin typeface="Roboto" pitchFamily="2" charset="0"/>
                  <a:ea typeface="Roboto" pitchFamily="2" charset="0"/>
                  <a:cs typeface="Lato" panose="020F0502020204030203" pitchFamily="34" charset="0"/>
                </a:rPr>
                <a:t>TIMELINE </a:t>
              </a:r>
              <a:r>
                <a:rPr lang="en-US" sz="3600" cap="none" spc="0" dirty="0" smtClean="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endParaRPr lang="en-US" sz="3600"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endParaRPr>
            </a:p>
          </p:txBody>
        </p:sp>
        <p:sp>
          <p:nvSpPr>
            <p:cNvPr id="127" name="Rectangle 126">
              <a:extLst>
                <a:ext uri="{FF2B5EF4-FFF2-40B4-BE49-F238E27FC236}">
                  <a16:creationId xmlns:a16="http://schemas.microsoft.com/office/drawing/2014/main" id="{EFF49A3A-275B-4E2D-9586-12C6492F041A}"/>
                </a:ext>
              </a:extLst>
            </p:cNvPr>
            <p:cNvSpPr/>
            <p:nvPr/>
          </p:nvSpPr>
          <p:spPr>
            <a:xfrm>
              <a:off x="8766272" y="1045611"/>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grpSp>
    </p:spTree>
    <p:extLst>
      <p:ext uri="{BB962C8B-B14F-4D97-AF65-F5344CB8AC3E}">
        <p14:creationId xmlns:p14="http://schemas.microsoft.com/office/powerpoint/2010/main" val="1421734389"/>
      </p:ext>
    </p:extLst>
  </p:cSld>
  <p:clrMapOvr>
    <a:masterClrMapping/>
  </p:clrMapOvr>
  <p:transition spd="slow">
    <p:push dir="u"/>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972931" y="208145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FC000"/>
                </a:solidFill>
                <a:sym typeface="Muli"/>
              </a:rPr>
              <a:t>	</a:t>
            </a:r>
            <a:r>
              <a:rPr lang="en-US" b="1" dirty="0">
                <a:solidFill>
                  <a:srgbClr val="FFC000"/>
                </a:solidFill>
                <a:effectLst>
                  <a:outerShdw blurRad="38100" dist="38100" dir="2700000" algn="tl">
                    <a:srgbClr val="000000">
                      <a:alpha val="43137"/>
                    </a:srgbClr>
                  </a:outerShdw>
                </a:effectLst>
                <a:sym typeface="Muli"/>
              </a:rPr>
              <a:t>ANDROID</a:t>
            </a:r>
            <a:r>
              <a:rPr lang="en-US" dirty="0">
                <a:solidFill>
                  <a:srgbClr val="FFC000"/>
                </a:solidFill>
                <a:sym typeface="Muli"/>
              </a:rPr>
              <a:t> MOCKUP</a:t>
            </a:r>
          </a:p>
          <a:p>
            <a:endParaRPr lang="en-US" dirty="0">
              <a:solidFill>
                <a:srgbClr val="FFC000"/>
              </a:solidFill>
              <a:sym typeface="Muli"/>
            </a:endParaRPr>
          </a:p>
          <a:p>
            <a:endParaRPr lang="en-US"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656415" y="28620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656414" y="38216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161237" y="2735512"/>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161237" y="3695111"/>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328052" y="889853"/>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501755" y="1225923"/>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slow">
    <p:push dir="u"/>
  </p:transition>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2225116" y="1109495"/>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2123973" y="1007724"/>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7040065" y="269608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7040139" y="36603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7573289" y="197714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00B050"/>
                </a:solidFill>
                <a:latin typeface="Roboto Medium" panose="02000000000000000000" pitchFamily="2" charset="0"/>
                <a:ea typeface="Roboto Medium" panose="02000000000000000000" pitchFamily="2" charset="0"/>
                <a:cs typeface="Muli"/>
                <a:sym typeface="Muli"/>
              </a:rPr>
              <a:t>iPhone</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7573289" y="2558718"/>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7573289" y="3518317"/>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ransition spd="slow">
    <p:push dir="u"/>
  </p:transition>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62242" y="206996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FC000"/>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FC000"/>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FC000"/>
              </a:solidFill>
              <a:ea typeface="Muli"/>
              <a:cs typeface="Muli"/>
              <a:sym typeface="Muli"/>
            </a:endParaRPr>
          </a:p>
          <a:p>
            <a:pPr algn="just">
              <a:spcBef>
                <a:spcPts val="0"/>
              </a:spcBef>
              <a:buFont typeface="Arial" panose="020B0604020202020204" pitchFamily="34" charset="0"/>
              <a:buNone/>
            </a:pPr>
            <a:r>
              <a:rPr lang="en-US" sz="3000" dirty="0">
                <a:solidFill>
                  <a:srgbClr val="FFC000"/>
                </a:solidFill>
                <a:ea typeface="Muli"/>
                <a:cs typeface="Muli"/>
                <a:sym typeface="Muli"/>
              </a:rPr>
              <a:t>    </a:t>
            </a:r>
          </a:p>
          <a:p>
            <a:pPr>
              <a:spcBef>
                <a:spcPts val="0"/>
              </a:spcBef>
              <a:buFont typeface="Arial" panose="020B0604020202020204" pitchFamily="34" charset="0"/>
              <a:buNone/>
            </a:pPr>
            <a:endParaRPr lang="en-US" sz="30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499999" y="2849969"/>
            <a:ext cx="493682" cy="475442"/>
            <a:chOff x="2583325" y="2972875"/>
            <a:chExt cx="462850" cy="445750"/>
          </a:xfrm>
          <a:solidFill>
            <a:srgbClr val="FFC0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494820" y="3748253"/>
            <a:ext cx="493682" cy="475442"/>
            <a:chOff x="2583325" y="2972875"/>
            <a:chExt cx="462850" cy="445750"/>
          </a:xfrm>
          <a:solidFill>
            <a:srgbClr val="FFC0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28535" y="2657677"/>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28535" y="3617276"/>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065650" y="1602275"/>
            <a:ext cx="5143184" cy="3280517"/>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381005" y="1448563"/>
            <a:ext cx="6512474" cy="4020395"/>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slow">
    <p:push dir="u"/>
  </p:transition>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00B050"/>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591762" y="135086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20942" y="987407"/>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transition spd="slow">
    <p:push dir="u"/>
  </p:transition>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3D51C6"/>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Icons by: Slidescarnival.com</a:t>
            </a:r>
          </a:p>
          <a:p>
            <a:pPr marL="285750" indent="-285750">
              <a:buFont typeface="Arial" panose="020B0604020202020204" pitchFamily="34" charset="0"/>
              <a:buChar char="•"/>
            </a:pPr>
            <a:endParaRPr lang="en-US" sz="1500" dirty="0" smtClean="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slow">
    <p:push dir="u"/>
  </p:transition>
  <p:timing>
    <p:tnLst>
      <p:par>
        <p:cTn id="1" dur="indefinite" restart="never" nodeType="tmRoot"/>
      </p:par>
    </p:tnLst>
  </p:timing>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2506</TotalTime>
  <Words>1153</Words>
  <Application>Microsoft Office PowerPoint</Application>
  <PresentationFormat>Widescreen</PresentationFormat>
  <Paragraphs>137</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248</cp:revision>
  <dcterms:created xsi:type="dcterms:W3CDTF">2017-08-02T20:41:11Z</dcterms:created>
  <dcterms:modified xsi:type="dcterms:W3CDTF">2018-08-30T08:13:13Z</dcterms:modified>
</cp:coreProperties>
</file>