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9"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 id="271" r:id="rId20"/>
    <p:sldId id="272" r:id="rId21"/>
    <p:sldId id="273" r:id="rId22"/>
  </p:sldIdLst>
  <p:sldSz cy="5143500" cx="9144000"/>
  <p:notesSz cx="6858000" cy="9144000"/>
  <p:embeddedFontLst>
    <p:embeddedFont>
      <p:font typeface="Nunito"/>
      <p:regular r:id="rId23"/>
      <p:bold r:id="rId24"/>
      <p:italic r:id="rId25"/>
      <p:boldItalic r:id="rId26"/>
    </p:embeddedFont>
    <p:embeddedFont>
      <p:font typeface="Gloria Hallelujah"/>
      <p:regular r:id="rId27"/>
    </p:embeddedFont>
    <p:embeddedFont>
      <p:font typeface="Source Code Pro"/>
      <p:regular r:id="rId28"/>
      <p:bold r:id="rId29"/>
      <p:italic r:id="rId30"/>
      <p:boldItalic r:id="rId31"/>
    </p:embeddedFont>
    <p:embeddedFont>
      <p:font typeface="Russo One"/>
      <p:regular r:id="rId32"/>
    </p:embeddedFont>
    <p:embeddedFont>
      <p:font typeface="Exo"/>
      <p:regular r:id="rId33"/>
      <p:bold r:id="rId34"/>
      <p:italic r:id="rId35"/>
      <p:boldItalic r:id="rId3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_rels/presentation.xml.rels><?xml version="1.0" encoding="UTF-8" standalone="yes"?><Relationships xmlns="http://schemas.openxmlformats.org/package/2006/relationships"><Relationship Id="rId20" Type="http://schemas.openxmlformats.org/officeDocument/2006/relationships/slide" Target="slides/slide16.xml"/><Relationship Id="rId22" Type="http://schemas.openxmlformats.org/officeDocument/2006/relationships/slide" Target="slides/slide18.xml"/><Relationship Id="rId21" Type="http://schemas.openxmlformats.org/officeDocument/2006/relationships/slide" Target="slides/slide17.xml"/><Relationship Id="rId24" Type="http://schemas.openxmlformats.org/officeDocument/2006/relationships/font" Target="fonts/Nunito-bold.fntdata"/><Relationship Id="rId23" Type="http://schemas.openxmlformats.org/officeDocument/2006/relationships/font" Target="fonts/Nunito-regular.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Nunito-boldItalic.fntdata"/><Relationship Id="rId25" Type="http://schemas.openxmlformats.org/officeDocument/2006/relationships/font" Target="fonts/Nunito-italic.fntdata"/><Relationship Id="rId28" Type="http://schemas.openxmlformats.org/officeDocument/2006/relationships/font" Target="fonts/SourceCodePro-regular.fntdata"/><Relationship Id="rId27" Type="http://schemas.openxmlformats.org/officeDocument/2006/relationships/font" Target="fonts/GloriaHallelujah-regular.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SourceCodePro-bold.fntdata"/><Relationship Id="rId7" Type="http://schemas.openxmlformats.org/officeDocument/2006/relationships/slide" Target="slides/slide3.xml"/><Relationship Id="rId8" Type="http://schemas.openxmlformats.org/officeDocument/2006/relationships/slide" Target="slides/slide4.xml"/><Relationship Id="rId31" Type="http://schemas.openxmlformats.org/officeDocument/2006/relationships/font" Target="fonts/SourceCodePro-boldItalic.fntdata"/><Relationship Id="rId30" Type="http://schemas.openxmlformats.org/officeDocument/2006/relationships/font" Target="fonts/SourceCodePro-italic.fntdata"/><Relationship Id="rId11" Type="http://schemas.openxmlformats.org/officeDocument/2006/relationships/slide" Target="slides/slide7.xml"/><Relationship Id="rId33" Type="http://schemas.openxmlformats.org/officeDocument/2006/relationships/font" Target="fonts/Exo-regular.fntdata"/><Relationship Id="rId10" Type="http://schemas.openxmlformats.org/officeDocument/2006/relationships/slide" Target="slides/slide6.xml"/><Relationship Id="rId32" Type="http://schemas.openxmlformats.org/officeDocument/2006/relationships/font" Target="fonts/RussoOne-regular.fntdata"/><Relationship Id="rId13" Type="http://schemas.openxmlformats.org/officeDocument/2006/relationships/slide" Target="slides/slide9.xml"/><Relationship Id="rId35" Type="http://schemas.openxmlformats.org/officeDocument/2006/relationships/font" Target="fonts/Exo-italic.fntdata"/><Relationship Id="rId12" Type="http://schemas.openxmlformats.org/officeDocument/2006/relationships/slide" Target="slides/slide8.xml"/><Relationship Id="rId34" Type="http://schemas.openxmlformats.org/officeDocument/2006/relationships/font" Target="fonts/Exo-bold.fntdata"/><Relationship Id="rId15" Type="http://schemas.openxmlformats.org/officeDocument/2006/relationships/slide" Target="slides/slide11.xml"/><Relationship Id="rId14" Type="http://schemas.openxmlformats.org/officeDocument/2006/relationships/slide" Target="slides/slide10.xml"/><Relationship Id="rId36" Type="http://schemas.openxmlformats.org/officeDocument/2006/relationships/font" Target="fonts/Exo-boldItalic.fntdata"/><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 name="Shape 50"/>
        <p:cNvGrpSpPr/>
        <p:nvPr/>
      </p:nvGrpSpPr>
      <p:grpSpPr>
        <a:xfrm>
          <a:off x="0" y="0"/>
          <a:ext cx="0" cy="0"/>
          <a:chOff x="0" y="0"/>
          <a:chExt cx="0" cy="0"/>
        </a:xfrm>
      </p:grpSpPr>
      <p:sp>
        <p:nvSpPr>
          <p:cNvPr id="51" name="Google Shape;51;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52" name="Google Shape;52;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 name="Shape 57"/>
        <p:cNvGrpSpPr/>
        <p:nvPr/>
      </p:nvGrpSpPr>
      <p:grpSpPr>
        <a:xfrm>
          <a:off x="0" y="0"/>
          <a:ext cx="0" cy="0"/>
          <a:chOff x="0" y="0"/>
          <a:chExt cx="0" cy="0"/>
        </a:xfrm>
      </p:grpSpPr>
      <p:sp>
        <p:nvSpPr>
          <p:cNvPr id="58" name="Google Shape;58;g36caecd159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 name="Google Shape;59;g36caecd159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 name="Shape 66"/>
        <p:cNvGrpSpPr/>
        <p:nvPr/>
      </p:nvGrpSpPr>
      <p:grpSpPr>
        <a:xfrm>
          <a:off x="0" y="0"/>
          <a:ext cx="0" cy="0"/>
          <a:chOff x="0" y="0"/>
          <a:chExt cx="0" cy="0"/>
        </a:xfrm>
      </p:grpSpPr>
      <p:sp>
        <p:nvSpPr>
          <p:cNvPr id="67" name="Google Shape;67;g36caecd159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 name="Google Shape;68;g36caecd159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 name="Shape 80"/>
        <p:cNvGrpSpPr/>
        <p:nvPr/>
      </p:nvGrpSpPr>
      <p:grpSpPr>
        <a:xfrm>
          <a:off x="0" y="0"/>
          <a:ext cx="0" cy="0"/>
          <a:chOff x="0" y="0"/>
          <a:chExt cx="0" cy="0"/>
        </a:xfrm>
      </p:grpSpPr>
      <p:sp>
        <p:nvSpPr>
          <p:cNvPr id="81" name="Google Shape;81;g36caecd159_0_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 name="Google Shape;82;g36caecd159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 name="Shape 86"/>
        <p:cNvGrpSpPr/>
        <p:nvPr/>
      </p:nvGrpSpPr>
      <p:grpSpPr>
        <a:xfrm>
          <a:off x="0" y="0"/>
          <a:ext cx="0" cy="0"/>
          <a:chOff x="0" y="0"/>
          <a:chExt cx="0" cy="0"/>
        </a:xfrm>
      </p:grpSpPr>
      <p:sp>
        <p:nvSpPr>
          <p:cNvPr id="87" name="Google Shape;87;g36caecd159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 name="Google Shape;88;g36caecd159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 name="Shape 93"/>
        <p:cNvGrpSpPr/>
        <p:nvPr/>
      </p:nvGrpSpPr>
      <p:grpSpPr>
        <a:xfrm>
          <a:off x="0" y="0"/>
          <a:ext cx="0" cy="0"/>
          <a:chOff x="0" y="0"/>
          <a:chExt cx="0" cy="0"/>
        </a:xfrm>
      </p:grpSpPr>
      <p:sp>
        <p:nvSpPr>
          <p:cNvPr id="94" name="Google Shape;94;g36caecd159_0_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5" name="Google Shape;95;g36caecd159_0_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 name="Shape 105"/>
        <p:cNvGrpSpPr/>
        <p:nvPr/>
      </p:nvGrpSpPr>
      <p:grpSpPr>
        <a:xfrm>
          <a:off x="0" y="0"/>
          <a:ext cx="0" cy="0"/>
          <a:chOff x="0" y="0"/>
          <a:chExt cx="0" cy="0"/>
        </a:xfrm>
      </p:grpSpPr>
      <p:sp>
        <p:nvSpPr>
          <p:cNvPr id="106" name="Google Shape;106;g36caecd159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 name="Google Shape;107;g36caecd159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 name="Shape 112"/>
        <p:cNvGrpSpPr/>
        <p:nvPr/>
      </p:nvGrpSpPr>
      <p:grpSpPr>
        <a:xfrm>
          <a:off x="0" y="0"/>
          <a:ext cx="0" cy="0"/>
          <a:chOff x="0" y="0"/>
          <a:chExt cx="0" cy="0"/>
        </a:xfrm>
      </p:grpSpPr>
      <p:sp>
        <p:nvSpPr>
          <p:cNvPr id="113" name="Google Shape;113;g36caecd159_0_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4" name="Google Shape;114;g36caecd159_0_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9" name="Shape 119"/>
        <p:cNvGrpSpPr/>
        <p:nvPr/>
      </p:nvGrpSpPr>
      <p:grpSpPr>
        <a:xfrm>
          <a:off x="0" y="0"/>
          <a:ext cx="0" cy="0"/>
          <a:chOff x="0" y="0"/>
          <a:chExt cx="0" cy="0"/>
        </a:xfrm>
      </p:grpSpPr>
      <p:sp>
        <p:nvSpPr>
          <p:cNvPr id="120" name="Google Shape;120;g36caecd159_0_1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1" name="Google Shape;121;g36caecd159_0_1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 name="Shape 126"/>
        <p:cNvGrpSpPr/>
        <p:nvPr/>
      </p:nvGrpSpPr>
      <p:grpSpPr>
        <a:xfrm>
          <a:off x="0" y="0"/>
          <a:ext cx="0" cy="0"/>
          <a:chOff x="0" y="0"/>
          <a:chExt cx="0" cy="0"/>
        </a:xfrm>
      </p:grpSpPr>
      <p:sp>
        <p:nvSpPr>
          <p:cNvPr id="127" name="Google Shape;127;g36caecd159_0_1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 name="Google Shape;128;g36caecd159_0_1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 name="Shape 132"/>
        <p:cNvGrpSpPr/>
        <p:nvPr/>
      </p:nvGrpSpPr>
      <p:grpSpPr>
        <a:xfrm>
          <a:off x="0" y="0"/>
          <a:ext cx="0" cy="0"/>
          <a:chOff x="0" y="0"/>
          <a:chExt cx="0" cy="0"/>
        </a:xfrm>
      </p:grpSpPr>
      <p:sp>
        <p:nvSpPr>
          <p:cNvPr id="133" name="Google Shape;133;g36caecd159_0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 name="Google Shape;134;g36caecd159_0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 name="Shape 141"/>
        <p:cNvGrpSpPr/>
        <p:nvPr/>
      </p:nvGrpSpPr>
      <p:grpSpPr>
        <a:xfrm>
          <a:off x="0" y="0"/>
          <a:ext cx="0" cy="0"/>
          <a:chOff x="0" y="0"/>
          <a:chExt cx="0" cy="0"/>
        </a:xfrm>
      </p:grpSpPr>
      <p:sp>
        <p:nvSpPr>
          <p:cNvPr id="142" name="Google Shape;142;g36caecd159_0_1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 name="Google Shape;143;g36caecd159_0_1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 name="Shape 152"/>
        <p:cNvGrpSpPr/>
        <p:nvPr/>
      </p:nvGrpSpPr>
      <p:grpSpPr>
        <a:xfrm>
          <a:off x="0" y="0"/>
          <a:ext cx="0" cy="0"/>
          <a:chOff x="0" y="0"/>
          <a:chExt cx="0" cy="0"/>
        </a:xfrm>
      </p:grpSpPr>
      <p:sp>
        <p:nvSpPr>
          <p:cNvPr id="153" name="Google Shape;153;g36caecd159_0_1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4" name="Google Shape;154;g36caecd159_0_1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 name="Shape 161"/>
        <p:cNvGrpSpPr/>
        <p:nvPr/>
      </p:nvGrpSpPr>
      <p:grpSpPr>
        <a:xfrm>
          <a:off x="0" y="0"/>
          <a:ext cx="0" cy="0"/>
          <a:chOff x="0" y="0"/>
          <a:chExt cx="0" cy="0"/>
        </a:xfrm>
      </p:grpSpPr>
      <p:sp>
        <p:nvSpPr>
          <p:cNvPr id="162" name="Google Shape;162;g36caecd159_0_1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3" name="Google Shape;163;g36caecd159_0_1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0" name="Shape 170"/>
        <p:cNvGrpSpPr/>
        <p:nvPr/>
      </p:nvGrpSpPr>
      <p:grpSpPr>
        <a:xfrm>
          <a:off x="0" y="0"/>
          <a:ext cx="0" cy="0"/>
          <a:chOff x="0" y="0"/>
          <a:chExt cx="0" cy="0"/>
        </a:xfrm>
      </p:grpSpPr>
      <p:sp>
        <p:nvSpPr>
          <p:cNvPr id="171" name="Google Shape;171;g36caecd159_0_16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 name="Google Shape;172;g36caecd159_0_1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2" name="Shape 182"/>
        <p:cNvGrpSpPr/>
        <p:nvPr/>
      </p:nvGrpSpPr>
      <p:grpSpPr>
        <a:xfrm>
          <a:off x="0" y="0"/>
          <a:ext cx="0" cy="0"/>
          <a:chOff x="0" y="0"/>
          <a:chExt cx="0" cy="0"/>
        </a:xfrm>
      </p:grpSpPr>
      <p:sp>
        <p:nvSpPr>
          <p:cNvPr id="183" name="Google Shape;183;g36cc286ff8_1_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4" name="Google Shape;184;g36cc286ff8_1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 name="Shape 188"/>
        <p:cNvGrpSpPr/>
        <p:nvPr/>
      </p:nvGrpSpPr>
      <p:grpSpPr>
        <a:xfrm>
          <a:off x="0" y="0"/>
          <a:ext cx="0" cy="0"/>
          <a:chOff x="0" y="0"/>
          <a:chExt cx="0" cy="0"/>
        </a:xfrm>
      </p:grpSpPr>
      <p:sp>
        <p:nvSpPr>
          <p:cNvPr id="189" name="Google Shape;189;g36caecd159_0_8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 name="Google Shape;190;g36caecd159_0_8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5" name="Shape 195"/>
        <p:cNvGrpSpPr/>
        <p:nvPr/>
      </p:nvGrpSpPr>
      <p:grpSpPr>
        <a:xfrm>
          <a:off x="0" y="0"/>
          <a:ext cx="0" cy="0"/>
          <a:chOff x="0" y="0"/>
          <a:chExt cx="0" cy="0"/>
        </a:xfrm>
      </p:grpSpPr>
      <p:sp>
        <p:nvSpPr>
          <p:cNvPr id="196" name="Google Shape;196;g36caecd159_0_17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7" name="Google Shape;197;g36caecd159_0_17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9" name="Shape 9"/>
        <p:cNvGrpSpPr/>
        <p:nvPr/>
      </p:nvGrpSpPr>
      <p:grpSpPr>
        <a:xfrm>
          <a:off x="0" y="0"/>
          <a:ext cx="0" cy="0"/>
          <a:chOff x="0" y="0"/>
          <a:chExt cx="0" cy="0"/>
        </a:xfrm>
      </p:grpSpPr>
      <p:sp>
        <p:nvSpPr>
          <p:cNvPr id="10" name="Google Shape;10;p2"/>
          <p:cNvSpPr txBox="1"/>
          <p:nvPr>
            <p:ph type="ctrTitle"/>
          </p:nvPr>
        </p:nvSpPr>
        <p:spPr>
          <a:xfrm>
            <a:off x="311708" y="744575"/>
            <a:ext cx="8520600" cy="2052600"/>
          </a:xfrm>
          <a:prstGeom prst="rect">
            <a:avLst/>
          </a:prstGeom>
        </p:spPr>
        <p:txBody>
          <a:bodyPr anchorCtr="0" anchor="b" bIns="91425" lIns="91425" spcFirstLastPara="1" rIns="91425" wrap="square" tIns="91425">
            <a:noAutofit/>
          </a:bodyPr>
          <a:lstStyle>
            <a:lvl1pPr lvl="0" algn="ctr">
              <a:spcBef>
                <a:spcPts val="0"/>
              </a:spcBef>
              <a:spcAft>
                <a:spcPts val="0"/>
              </a:spcAft>
              <a:buSzPts val="5200"/>
              <a:buNone/>
              <a:defRPr sz="52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311700" y="2834125"/>
            <a:ext cx="8520600" cy="792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2800"/>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3" name="Shape 13"/>
        <p:cNvGrpSpPr/>
        <p:nvPr/>
      </p:nvGrpSpPr>
      <p:grpSpPr>
        <a:xfrm>
          <a:off x="0" y="0"/>
          <a:ext cx="0" cy="0"/>
          <a:chOff x="0" y="0"/>
          <a:chExt cx="0" cy="0"/>
        </a:xfrm>
      </p:grpSpPr>
      <p:sp>
        <p:nvSpPr>
          <p:cNvPr id="14" name="Google Shape;14;p3"/>
          <p:cNvSpPr txBox="1"/>
          <p:nvPr>
            <p:ph type="title"/>
          </p:nvPr>
        </p:nvSpPr>
        <p:spPr>
          <a:xfrm>
            <a:off x="311700" y="2150850"/>
            <a:ext cx="8520600" cy="841800"/>
          </a:xfrm>
          <a:prstGeom prst="rect">
            <a:avLst/>
          </a:prstGeom>
        </p:spPr>
        <p:txBody>
          <a:bodyPr anchorCtr="0" anchor="ctr" bIns="91425" lIns="91425" spcFirstLastPara="1" rIns="91425" wrap="square" tIns="91425">
            <a:noAutofit/>
          </a:bodyPr>
          <a:lstStyle>
            <a:lvl1pPr lvl="0" algn="ctr">
              <a:spcBef>
                <a:spcPts val="0"/>
              </a:spcBef>
              <a:spcAft>
                <a:spcPts val="0"/>
              </a:spcAft>
              <a:buSzPts val="3600"/>
              <a:buNone/>
              <a:defRPr sz="36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5" name="Google Shape;15;p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6" name="Shape 16"/>
        <p:cNvGrpSpPr/>
        <p:nvPr/>
      </p:nvGrpSpPr>
      <p:grpSpPr>
        <a:xfrm>
          <a:off x="0" y="0"/>
          <a:ext cx="0" cy="0"/>
          <a:chOff x="0" y="0"/>
          <a:chExt cx="0" cy="0"/>
        </a:xfrm>
      </p:grpSpPr>
      <p:sp>
        <p:nvSpPr>
          <p:cNvPr id="17" name="Google Shape;17;p4"/>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18" name="Google Shape;18;p4"/>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19" name="Google Shape;19;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0" name="Shape 20"/>
        <p:cNvGrpSpPr/>
        <p:nvPr/>
      </p:nvGrpSpPr>
      <p:grpSpPr>
        <a:xfrm>
          <a:off x="0" y="0"/>
          <a:ext cx="0" cy="0"/>
          <a:chOff x="0" y="0"/>
          <a:chExt cx="0" cy="0"/>
        </a:xfrm>
      </p:grpSpPr>
      <p:sp>
        <p:nvSpPr>
          <p:cNvPr id="21" name="Google Shape;21;p5"/>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2" name="Google Shape;22;p5"/>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3" name="Google Shape;23;p5"/>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4" name="Google Shape;24;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5" name="Shape 25"/>
        <p:cNvGrpSpPr/>
        <p:nvPr/>
      </p:nvGrpSpPr>
      <p:grpSpPr>
        <a:xfrm>
          <a:off x="0" y="0"/>
          <a:ext cx="0" cy="0"/>
          <a:chOff x="0" y="0"/>
          <a:chExt cx="0" cy="0"/>
        </a:xfrm>
      </p:grpSpPr>
      <p:sp>
        <p:nvSpPr>
          <p:cNvPr id="26" name="Google Shape;26;p6"/>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7" name="Google Shape;27;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28" name="Shape 28"/>
        <p:cNvGrpSpPr/>
        <p:nvPr/>
      </p:nvGrpSpPr>
      <p:grpSpPr>
        <a:xfrm>
          <a:off x="0" y="0"/>
          <a:ext cx="0" cy="0"/>
          <a:chOff x="0" y="0"/>
          <a:chExt cx="0" cy="0"/>
        </a:xfrm>
      </p:grpSpPr>
      <p:sp>
        <p:nvSpPr>
          <p:cNvPr id="29" name="Google Shape;29;p7"/>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sz="2400"/>
            </a:lvl1pPr>
            <a:lvl2pPr lvl="1">
              <a:spcBef>
                <a:spcPts val="0"/>
              </a:spcBef>
              <a:spcAft>
                <a:spcPts val="0"/>
              </a:spcAft>
              <a:buSzPts val="2400"/>
              <a:buNone/>
              <a:defRPr sz="2400"/>
            </a:lvl2pPr>
            <a:lvl3pPr lvl="2">
              <a:spcBef>
                <a:spcPts val="0"/>
              </a:spcBef>
              <a:spcAft>
                <a:spcPts val="0"/>
              </a:spcAft>
              <a:buSzPts val="2400"/>
              <a:buNone/>
              <a:defRPr sz="2400"/>
            </a:lvl3pPr>
            <a:lvl4pPr lvl="3">
              <a:spcBef>
                <a:spcPts val="0"/>
              </a:spcBef>
              <a:spcAft>
                <a:spcPts val="0"/>
              </a:spcAft>
              <a:buSzPts val="2400"/>
              <a:buNone/>
              <a:defRPr sz="2400"/>
            </a:lvl4pPr>
            <a:lvl5pPr lvl="4">
              <a:spcBef>
                <a:spcPts val="0"/>
              </a:spcBef>
              <a:spcAft>
                <a:spcPts val="0"/>
              </a:spcAft>
              <a:buSzPts val="2400"/>
              <a:buNone/>
              <a:defRPr sz="2400"/>
            </a:lvl5pPr>
            <a:lvl6pPr lvl="5">
              <a:spcBef>
                <a:spcPts val="0"/>
              </a:spcBef>
              <a:spcAft>
                <a:spcPts val="0"/>
              </a:spcAft>
              <a:buSzPts val="2400"/>
              <a:buNone/>
              <a:defRPr sz="2400"/>
            </a:lvl6pPr>
            <a:lvl7pPr lvl="6">
              <a:spcBef>
                <a:spcPts val="0"/>
              </a:spcBef>
              <a:spcAft>
                <a:spcPts val="0"/>
              </a:spcAft>
              <a:buSzPts val="2400"/>
              <a:buNone/>
              <a:defRPr sz="2400"/>
            </a:lvl7pPr>
            <a:lvl8pPr lvl="7">
              <a:spcBef>
                <a:spcPts val="0"/>
              </a:spcBef>
              <a:spcAft>
                <a:spcPts val="0"/>
              </a:spcAft>
              <a:buSzPts val="2400"/>
              <a:buNone/>
              <a:defRPr sz="2400"/>
            </a:lvl8pPr>
            <a:lvl9pPr lvl="8">
              <a:spcBef>
                <a:spcPts val="0"/>
              </a:spcBef>
              <a:spcAft>
                <a:spcPts val="0"/>
              </a:spcAft>
              <a:buSzPts val="2400"/>
              <a:buNone/>
              <a:defRPr sz="2400"/>
            </a:lvl9pPr>
          </a:lstStyle>
          <a:p/>
        </p:txBody>
      </p:sp>
      <p:sp>
        <p:nvSpPr>
          <p:cNvPr id="30" name="Google Shape;30;p7"/>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SzPts val="1200"/>
              <a:buChar char="●"/>
              <a:defRPr sz="12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31" name="Google Shape;31;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32" name="Shape 32"/>
        <p:cNvGrpSpPr/>
        <p:nvPr/>
      </p:nvGrpSpPr>
      <p:grpSpPr>
        <a:xfrm>
          <a:off x="0" y="0"/>
          <a:ext cx="0" cy="0"/>
          <a:chOff x="0" y="0"/>
          <a:chExt cx="0" cy="0"/>
        </a:xfrm>
      </p:grpSpPr>
      <p:sp>
        <p:nvSpPr>
          <p:cNvPr id="33" name="Google Shape;33;p8"/>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34" name="Google Shape;34;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35" name="Shape 35"/>
        <p:cNvGrpSpPr/>
        <p:nvPr/>
      </p:nvGrpSpPr>
      <p:grpSpPr>
        <a:xfrm>
          <a:off x="0" y="0"/>
          <a:ext cx="0" cy="0"/>
          <a:chOff x="0" y="0"/>
          <a:chExt cx="0" cy="0"/>
        </a:xfrm>
      </p:grpSpPr>
      <p:sp>
        <p:nvSpPr>
          <p:cNvPr id="36" name="Google Shape;36;p9"/>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9"/>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38" name="Google Shape;38;p9"/>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39" name="Google Shape;39;p9"/>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40" name="Google Shape;40;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41" name="Shape 41"/>
        <p:cNvGrpSpPr/>
        <p:nvPr/>
      </p:nvGrpSpPr>
      <p:grpSpPr>
        <a:xfrm>
          <a:off x="0" y="0"/>
          <a:ext cx="0" cy="0"/>
          <a:chOff x="0" y="0"/>
          <a:chExt cx="0" cy="0"/>
        </a:xfrm>
      </p:grpSpPr>
      <p:sp>
        <p:nvSpPr>
          <p:cNvPr id="42" name="Google Shape;42;p10"/>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43" name="Google Shape;43;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44" name="Shape 44"/>
        <p:cNvGrpSpPr/>
        <p:nvPr/>
      </p:nvGrpSpPr>
      <p:grpSpPr>
        <a:xfrm>
          <a:off x="0" y="0"/>
          <a:ext cx="0" cy="0"/>
          <a:chOff x="0" y="0"/>
          <a:chExt cx="0" cy="0"/>
        </a:xfrm>
      </p:grpSpPr>
      <p:sp>
        <p:nvSpPr>
          <p:cNvPr id="45" name="Google Shape;45;p11"/>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46" name="Google Shape;46;p11"/>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47" name="Google Shape;47;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48" name="Shape 48"/>
        <p:cNvGrpSpPr/>
        <p:nvPr/>
      </p:nvGrpSpPr>
      <p:grpSpPr>
        <a:xfrm>
          <a:off x="0" y="0"/>
          <a:ext cx="0" cy="0"/>
          <a:chOff x="0" y="0"/>
          <a:chExt cx="0" cy="0"/>
        </a:xfrm>
      </p:grpSpPr>
      <p:sp>
        <p:nvSpPr>
          <p:cNvPr id="49" name="Google Shape;49;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9.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2.png"/><Relationship Id="rId4" Type="http://schemas.openxmlformats.org/officeDocument/2006/relationships/hyperlink" Target="http://www.slidespower.com" TargetMode="External"/><Relationship Id="rId5" Type="http://schemas.openxmlformats.org/officeDocument/2006/relationships/image" Target="../media/image12.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21.jpg"/><Relationship Id="rId4" Type="http://schemas.openxmlformats.org/officeDocument/2006/relationships/hyperlink" Target="mailto:pablo@miemail.com" TargetMode="External"/><Relationship Id="rId10" Type="http://schemas.openxmlformats.org/officeDocument/2006/relationships/image" Target="../media/image11.png"/><Relationship Id="rId9" Type="http://schemas.openxmlformats.org/officeDocument/2006/relationships/image" Target="../media/image14.png"/><Relationship Id="rId5" Type="http://schemas.openxmlformats.org/officeDocument/2006/relationships/image" Target="../media/image8.jpg"/><Relationship Id="rId6" Type="http://schemas.openxmlformats.org/officeDocument/2006/relationships/image" Target="../media/image5.png"/><Relationship Id="rId7" Type="http://schemas.openxmlformats.org/officeDocument/2006/relationships/image" Target="../media/image15.png"/><Relationship Id="rId8" Type="http://schemas.openxmlformats.org/officeDocument/2006/relationships/image" Target="../media/image4.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image" Target="../media/image1.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6.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 Id="rId3" Type="http://schemas.openxmlformats.org/officeDocument/2006/relationships/image" Target="../media/image13.png"/><Relationship Id="rId4" Type="http://schemas.openxmlformats.org/officeDocument/2006/relationships/image" Target="../media/image7.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 Id="rId3" Type="http://schemas.openxmlformats.org/officeDocument/2006/relationships/image" Target="../media/image30.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image" Target="../media/image10.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image" Target="../media/image3.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 Id="rId3" Type="http://schemas.openxmlformats.org/officeDocument/2006/relationships/image" Target="../media/image16.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 Id="rId3" Type="http://schemas.openxmlformats.org/officeDocument/2006/relationships/image" Target="../media/image24.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 Id="rId3" Type="http://schemas.openxmlformats.org/officeDocument/2006/relationships/image" Target="../media/image23.jpg"/><Relationship Id="rId4" Type="http://schemas.openxmlformats.org/officeDocument/2006/relationships/image" Target="../media/image27.jpg"/><Relationship Id="rId5" Type="http://schemas.openxmlformats.org/officeDocument/2006/relationships/image" Target="../media/image25.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19.png"/><Relationship Id="rId4" Type="http://schemas.openxmlformats.org/officeDocument/2006/relationships/image" Target="../media/image17.png"/><Relationship Id="rId5" Type="http://schemas.openxmlformats.org/officeDocument/2006/relationships/image" Target="../media/image18.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26.png"/><Relationship Id="rId4" Type="http://schemas.openxmlformats.org/officeDocument/2006/relationships/image" Target="../media/image22.png"/><Relationship Id="rId5" Type="http://schemas.openxmlformats.org/officeDocument/2006/relationships/image" Target="../media/image20.jp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 Id="rId3" Type="http://schemas.openxmlformats.org/officeDocument/2006/relationships/image" Target="../media/image29.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7.xml"/><Relationship Id="rId3" Type="http://schemas.openxmlformats.org/officeDocument/2006/relationships/image" Target="../media/image28.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8.xml"/><Relationship Id="rId3" Type="http://schemas.openxmlformats.org/officeDocument/2006/relationships/hyperlink" Target="http://www.pixabay.com" TargetMode="External"/><Relationship Id="rId4" Type="http://schemas.openxmlformats.org/officeDocument/2006/relationships/hyperlink" Target="http://www.unsplash.com" TargetMode="External"/><Relationship Id="rId5" Type="http://schemas.openxmlformats.org/officeDocument/2006/relationships/hyperlink" Target="http://www.iconfinder.com" TargetMode="External"/><Relationship Id="rId6" Type="http://schemas.openxmlformats.org/officeDocument/2006/relationships/hyperlink" Target="http://www.slidespower.com"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 name="Shape 53"/>
        <p:cNvGrpSpPr/>
        <p:nvPr/>
      </p:nvGrpSpPr>
      <p:grpSpPr>
        <a:xfrm>
          <a:off x="0" y="0"/>
          <a:ext cx="0" cy="0"/>
          <a:chOff x="0" y="0"/>
          <a:chExt cx="0" cy="0"/>
        </a:xfrm>
      </p:grpSpPr>
      <p:pic>
        <p:nvPicPr>
          <p:cNvPr descr="Bola, No Hay Hombre, Deportes, Baloncesto, Competencia" id="54" name="Google Shape;54;p13"/>
          <p:cNvPicPr preferRelativeResize="0"/>
          <p:nvPr/>
        </p:nvPicPr>
        <p:blipFill rotWithShape="1">
          <a:blip r:embed="rId3">
            <a:alphaModFix/>
          </a:blip>
          <a:srcRect b="15211" l="0" r="0" t="0"/>
          <a:stretch/>
        </p:blipFill>
        <p:spPr>
          <a:xfrm>
            <a:off x="0" y="0"/>
            <a:ext cx="9144000" cy="5143500"/>
          </a:xfrm>
          <a:prstGeom prst="rect">
            <a:avLst/>
          </a:prstGeom>
          <a:noFill/>
          <a:ln>
            <a:noFill/>
          </a:ln>
        </p:spPr>
      </p:pic>
      <p:sp>
        <p:nvSpPr>
          <p:cNvPr id="55" name="Google Shape;55;p13"/>
          <p:cNvSpPr/>
          <p:nvPr/>
        </p:nvSpPr>
        <p:spPr>
          <a:xfrm>
            <a:off x="-2" y="3626725"/>
            <a:ext cx="7753200" cy="666900"/>
          </a:xfrm>
          <a:prstGeom prst="rect">
            <a:avLst/>
          </a:prstGeom>
          <a:solidFill>
            <a:srgbClr val="000000"/>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13"/>
          <p:cNvSpPr txBox="1"/>
          <p:nvPr/>
        </p:nvSpPr>
        <p:spPr>
          <a:xfrm>
            <a:off x="1409700" y="3626725"/>
            <a:ext cx="6324600" cy="666900"/>
          </a:xfrm>
          <a:prstGeom prst="rect">
            <a:avLst/>
          </a:prstGeom>
          <a:solidFill>
            <a:srgbClr val="D97607"/>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latin typeface="Exo"/>
                <a:ea typeface="Exo"/>
                <a:cs typeface="Exo"/>
                <a:sym typeface="Exo"/>
              </a:rPr>
              <a:t>PRESENTATION TITLE</a:t>
            </a:r>
            <a:endParaRPr sz="4800">
              <a:latin typeface="Exo"/>
              <a:ea typeface="Exo"/>
              <a:cs typeface="Exo"/>
              <a:sym typeface="Exo"/>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 name="Shape 60"/>
        <p:cNvGrpSpPr/>
        <p:nvPr/>
      </p:nvGrpSpPr>
      <p:grpSpPr>
        <a:xfrm>
          <a:off x="0" y="0"/>
          <a:ext cx="0" cy="0"/>
          <a:chOff x="0" y="0"/>
          <a:chExt cx="0" cy="0"/>
        </a:xfrm>
      </p:grpSpPr>
      <p:sp>
        <p:nvSpPr>
          <p:cNvPr id="61" name="Google Shape;61;p14"/>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2400">
                <a:latin typeface="Russo One"/>
                <a:ea typeface="Russo One"/>
                <a:cs typeface="Russo One"/>
                <a:sym typeface="Russo One"/>
              </a:rPr>
              <a:t>Instructions</a:t>
            </a:r>
            <a:r>
              <a:rPr b="1" lang="en" sz="2400">
                <a:latin typeface="Russo One"/>
                <a:ea typeface="Russo One"/>
                <a:cs typeface="Russo One"/>
                <a:sym typeface="Russo One"/>
              </a:rPr>
              <a:t> for use</a:t>
            </a:r>
            <a:endParaRPr>
              <a:latin typeface="Russo One"/>
              <a:ea typeface="Russo One"/>
              <a:cs typeface="Russo One"/>
              <a:sym typeface="Russo One"/>
            </a:endParaRPr>
          </a:p>
        </p:txBody>
      </p:sp>
      <p:sp>
        <p:nvSpPr>
          <p:cNvPr id="62" name="Google Shape;62;p14"/>
          <p:cNvSpPr txBox="1"/>
          <p:nvPr>
            <p:ph idx="1" type="body"/>
          </p:nvPr>
        </p:nvSpPr>
        <p:spPr>
          <a:xfrm>
            <a:off x="311700" y="1052550"/>
            <a:ext cx="6151500" cy="3038400"/>
          </a:xfrm>
          <a:prstGeom prst="rect">
            <a:avLst/>
          </a:prstGeom>
        </p:spPr>
        <p:txBody>
          <a:bodyPr anchorCtr="0" anchor="t" bIns="91425" lIns="91425" spcFirstLastPara="1" rIns="91425" wrap="square" tIns="91425">
            <a:noAutofit/>
          </a:bodyPr>
          <a:lstStyle/>
          <a:p>
            <a:pPr indent="0" lvl="0" marL="0" rtl="0" algn="l">
              <a:lnSpc>
                <a:spcPct val="90000"/>
              </a:lnSpc>
              <a:spcBef>
                <a:spcPts val="0"/>
              </a:spcBef>
              <a:spcAft>
                <a:spcPts val="0"/>
              </a:spcAft>
              <a:buClr>
                <a:schemeClr val="dk1"/>
              </a:buClr>
              <a:buSzPts val="1100"/>
              <a:buFont typeface="Arial"/>
              <a:buNone/>
            </a:pPr>
            <a:r>
              <a:rPr lang="en" sz="1400">
                <a:solidFill>
                  <a:srgbClr val="434343"/>
                </a:solidFill>
                <a:latin typeface="Exo"/>
                <a:ea typeface="Exo"/>
                <a:cs typeface="Exo"/>
                <a:sym typeface="Exo"/>
              </a:rPr>
              <a:t>Open this file on Google Slides, or click on the button below “</a:t>
            </a:r>
            <a:r>
              <a:rPr b="1" lang="en" sz="1400">
                <a:solidFill>
                  <a:srgbClr val="434343"/>
                </a:solidFill>
                <a:latin typeface="Exo"/>
                <a:ea typeface="Exo"/>
                <a:cs typeface="Exo"/>
                <a:sym typeface="Exo"/>
              </a:rPr>
              <a:t>use this template</a:t>
            </a:r>
            <a:r>
              <a:rPr lang="en" sz="1400">
                <a:solidFill>
                  <a:srgbClr val="434343"/>
                </a:solidFill>
                <a:latin typeface="Exo"/>
                <a:ea typeface="Exo"/>
                <a:cs typeface="Exo"/>
                <a:sym typeface="Exo"/>
              </a:rPr>
              <a:t>”. </a:t>
            </a:r>
            <a:endParaRPr sz="1400">
              <a:solidFill>
                <a:srgbClr val="434343"/>
              </a:solidFill>
              <a:latin typeface="Exo"/>
              <a:ea typeface="Exo"/>
              <a:cs typeface="Exo"/>
              <a:sym typeface="Exo"/>
            </a:endParaRPr>
          </a:p>
          <a:p>
            <a:pPr indent="0" lvl="0" marL="0" rtl="0" algn="l">
              <a:lnSpc>
                <a:spcPct val="90000"/>
              </a:lnSpc>
              <a:spcBef>
                <a:spcPts val="0"/>
              </a:spcBef>
              <a:spcAft>
                <a:spcPts val="0"/>
              </a:spcAft>
              <a:buClr>
                <a:schemeClr val="dk1"/>
              </a:buClr>
              <a:buSzPts val="1100"/>
              <a:buFont typeface="Arial"/>
              <a:buNone/>
            </a:pPr>
            <a:r>
              <a:rPr lang="en" sz="1400">
                <a:solidFill>
                  <a:srgbClr val="434343"/>
                </a:solidFill>
                <a:latin typeface="Exo"/>
                <a:ea typeface="Exo"/>
                <a:cs typeface="Exo"/>
                <a:sym typeface="Exo"/>
              </a:rPr>
              <a:t>To be able to do this you must be logged with your Google account.</a:t>
            </a:r>
            <a:endParaRPr sz="1400">
              <a:solidFill>
                <a:srgbClr val="434343"/>
              </a:solidFill>
              <a:latin typeface="Exo"/>
              <a:ea typeface="Exo"/>
              <a:cs typeface="Exo"/>
              <a:sym typeface="Exo"/>
            </a:endParaRPr>
          </a:p>
          <a:p>
            <a:pPr indent="0" lvl="0" marL="0" rtl="0" algn="l">
              <a:lnSpc>
                <a:spcPct val="90000"/>
              </a:lnSpc>
              <a:spcBef>
                <a:spcPts val="400"/>
              </a:spcBef>
              <a:spcAft>
                <a:spcPts val="0"/>
              </a:spcAft>
              <a:buClr>
                <a:schemeClr val="dk1"/>
              </a:buClr>
              <a:buSzPts val="1100"/>
              <a:buFont typeface="Arial"/>
              <a:buNone/>
            </a:pPr>
            <a:r>
              <a:t/>
            </a:r>
            <a:endParaRPr sz="1400">
              <a:latin typeface="Exo"/>
              <a:ea typeface="Exo"/>
              <a:cs typeface="Exo"/>
              <a:sym typeface="Exo"/>
            </a:endParaRPr>
          </a:p>
          <a:p>
            <a:pPr indent="0" lvl="0" marL="0" rtl="0" algn="l">
              <a:lnSpc>
                <a:spcPct val="90000"/>
              </a:lnSpc>
              <a:spcBef>
                <a:spcPts val="400"/>
              </a:spcBef>
              <a:spcAft>
                <a:spcPts val="0"/>
              </a:spcAft>
              <a:buClr>
                <a:schemeClr val="dk1"/>
              </a:buClr>
              <a:buSzPts val="1100"/>
              <a:buFont typeface="Arial"/>
              <a:buNone/>
            </a:pPr>
            <a:r>
              <a:rPr b="1" lang="en" sz="1400">
                <a:solidFill>
                  <a:srgbClr val="434343"/>
                </a:solidFill>
                <a:latin typeface="Exo"/>
                <a:ea typeface="Exo"/>
                <a:cs typeface="Exo"/>
                <a:sym typeface="Exo"/>
              </a:rPr>
              <a:t>EDIT IN GOOGLE SLIDES</a:t>
            </a:r>
            <a:endParaRPr b="1" sz="1400">
              <a:solidFill>
                <a:srgbClr val="434343"/>
              </a:solidFill>
              <a:latin typeface="Exo"/>
              <a:ea typeface="Exo"/>
              <a:cs typeface="Exo"/>
              <a:sym typeface="Exo"/>
            </a:endParaRPr>
          </a:p>
          <a:p>
            <a:pPr indent="0" lvl="0" marL="0" rtl="0" algn="l">
              <a:lnSpc>
                <a:spcPct val="90000"/>
              </a:lnSpc>
              <a:spcBef>
                <a:spcPts val="360"/>
              </a:spcBef>
              <a:spcAft>
                <a:spcPts val="0"/>
              </a:spcAft>
              <a:buClr>
                <a:schemeClr val="dk1"/>
              </a:buClr>
              <a:buSzPts val="1100"/>
              <a:buFont typeface="Arial"/>
              <a:buNone/>
            </a:pPr>
            <a:r>
              <a:rPr lang="en" sz="1400">
                <a:solidFill>
                  <a:srgbClr val="434343"/>
                </a:solidFill>
                <a:latin typeface="Exo"/>
                <a:ea typeface="Exo"/>
                <a:cs typeface="Exo"/>
                <a:sym typeface="Exo"/>
              </a:rPr>
              <a:t>Go to FIle menu and choose ‘make a copy’.</a:t>
            </a:r>
            <a:endParaRPr sz="1400">
              <a:solidFill>
                <a:srgbClr val="434343"/>
              </a:solidFill>
              <a:latin typeface="Exo"/>
              <a:ea typeface="Exo"/>
              <a:cs typeface="Exo"/>
              <a:sym typeface="Exo"/>
            </a:endParaRPr>
          </a:p>
          <a:p>
            <a:pPr indent="0" lvl="0" marL="0" rtl="0" algn="l">
              <a:lnSpc>
                <a:spcPct val="90000"/>
              </a:lnSpc>
              <a:spcBef>
                <a:spcPts val="360"/>
              </a:spcBef>
              <a:spcAft>
                <a:spcPts val="0"/>
              </a:spcAft>
              <a:buClr>
                <a:schemeClr val="dk1"/>
              </a:buClr>
              <a:buSzPts val="1100"/>
              <a:buFont typeface="Arial"/>
              <a:buNone/>
            </a:pPr>
            <a:r>
              <a:rPr lang="en" sz="1400">
                <a:solidFill>
                  <a:srgbClr val="434343"/>
                </a:solidFill>
                <a:latin typeface="Exo"/>
                <a:ea typeface="Exo"/>
                <a:cs typeface="Exo"/>
                <a:sym typeface="Exo"/>
              </a:rPr>
              <a:t>That will be open a copy of this template in your Google Drive where you can edit, add or delete slides.</a:t>
            </a:r>
            <a:endParaRPr sz="1400">
              <a:solidFill>
                <a:srgbClr val="434343"/>
              </a:solidFill>
              <a:latin typeface="Exo"/>
              <a:ea typeface="Exo"/>
              <a:cs typeface="Exo"/>
              <a:sym typeface="Exo"/>
            </a:endParaRPr>
          </a:p>
          <a:p>
            <a:pPr indent="0" lvl="0" marL="0" rtl="0" algn="l">
              <a:lnSpc>
                <a:spcPct val="90000"/>
              </a:lnSpc>
              <a:spcBef>
                <a:spcPts val="360"/>
              </a:spcBef>
              <a:spcAft>
                <a:spcPts val="0"/>
              </a:spcAft>
              <a:buClr>
                <a:schemeClr val="dk1"/>
              </a:buClr>
              <a:buSzPts val="1100"/>
              <a:buFont typeface="Arial"/>
              <a:buNone/>
            </a:pPr>
            <a:r>
              <a:t/>
            </a:r>
            <a:endParaRPr sz="1400">
              <a:solidFill>
                <a:srgbClr val="434343"/>
              </a:solidFill>
              <a:latin typeface="Exo"/>
              <a:ea typeface="Exo"/>
              <a:cs typeface="Exo"/>
              <a:sym typeface="Exo"/>
            </a:endParaRPr>
          </a:p>
          <a:p>
            <a:pPr indent="0" lvl="0" marL="0" rtl="0" algn="l">
              <a:lnSpc>
                <a:spcPct val="90000"/>
              </a:lnSpc>
              <a:spcBef>
                <a:spcPts val="400"/>
              </a:spcBef>
              <a:spcAft>
                <a:spcPts val="0"/>
              </a:spcAft>
              <a:buClr>
                <a:schemeClr val="dk1"/>
              </a:buClr>
              <a:buSzPts val="1100"/>
              <a:buFont typeface="Arial"/>
              <a:buNone/>
            </a:pPr>
            <a:r>
              <a:rPr b="1" lang="en" sz="1400">
                <a:solidFill>
                  <a:srgbClr val="434343"/>
                </a:solidFill>
                <a:latin typeface="Exo"/>
                <a:ea typeface="Exo"/>
                <a:cs typeface="Exo"/>
                <a:sym typeface="Exo"/>
              </a:rPr>
              <a:t>EDIT IN POWERPOINT</a:t>
            </a:r>
            <a:endParaRPr b="1" sz="1400">
              <a:solidFill>
                <a:srgbClr val="434343"/>
              </a:solidFill>
              <a:latin typeface="Exo"/>
              <a:ea typeface="Exo"/>
              <a:cs typeface="Exo"/>
              <a:sym typeface="Exo"/>
            </a:endParaRPr>
          </a:p>
          <a:p>
            <a:pPr indent="0" lvl="0" marL="0" rtl="0" algn="l">
              <a:lnSpc>
                <a:spcPct val="90000"/>
              </a:lnSpc>
              <a:spcBef>
                <a:spcPts val="400"/>
              </a:spcBef>
              <a:spcAft>
                <a:spcPts val="0"/>
              </a:spcAft>
              <a:buClr>
                <a:schemeClr val="dk1"/>
              </a:buClr>
              <a:buSzPts val="1100"/>
              <a:buFont typeface="Arial"/>
              <a:buNone/>
            </a:pPr>
            <a:r>
              <a:rPr lang="en" sz="1400">
                <a:solidFill>
                  <a:srgbClr val="434343"/>
                </a:solidFill>
                <a:latin typeface="Exo"/>
                <a:ea typeface="Exo"/>
                <a:cs typeface="Exo"/>
                <a:sym typeface="Exo"/>
              </a:rPr>
              <a:t> Go to File menu and choose Download as Microsoft Powerpoint. </a:t>
            </a:r>
            <a:endParaRPr sz="1400">
              <a:solidFill>
                <a:srgbClr val="434343"/>
              </a:solidFill>
              <a:latin typeface="Exo"/>
              <a:ea typeface="Exo"/>
              <a:cs typeface="Exo"/>
              <a:sym typeface="Exo"/>
            </a:endParaRPr>
          </a:p>
          <a:p>
            <a:pPr indent="0" lvl="0" marL="0" rtl="0" algn="l">
              <a:lnSpc>
                <a:spcPct val="90000"/>
              </a:lnSpc>
              <a:spcBef>
                <a:spcPts val="400"/>
              </a:spcBef>
              <a:spcAft>
                <a:spcPts val="0"/>
              </a:spcAft>
              <a:buClr>
                <a:schemeClr val="dk1"/>
              </a:buClr>
              <a:buSzPts val="1100"/>
              <a:buFont typeface="Arial"/>
              <a:buNone/>
            </a:pPr>
            <a:r>
              <a:rPr lang="en" sz="1400">
                <a:solidFill>
                  <a:srgbClr val="434343"/>
                </a:solidFill>
                <a:latin typeface="Exo"/>
                <a:ea typeface="Exo"/>
                <a:cs typeface="Exo"/>
                <a:sym typeface="Exo"/>
              </a:rPr>
              <a:t>That will download a pptx file that you can edit in Powerpoint software. </a:t>
            </a:r>
            <a:endParaRPr sz="1400">
              <a:solidFill>
                <a:srgbClr val="434343"/>
              </a:solidFill>
              <a:latin typeface="Exo"/>
              <a:ea typeface="Exo"/>
              <a:cs typeface="Exo"/>
              <a:sym typeface="Exo"/>
            </a:endParaRPr>
          </a:p>
        </p:txBody>
      </p:sp>
      <p:pic>
        <p:nvPicPr>
          <p:cNvPr id="63" name="Google Shape;63;p14"/>
          <p:cNvPicPr preferRelativeResize="0"/>
          <p:nvPr/>
        </p:nvPicPr>
        <p:blipFill>
          <a:blip r:embed="rId3">
            <a:alphaModFix/>
          </a:blip>
          <a:stretch>
            <a:fillRect/>
          </a:stretch>
        </p:blipFill>
        <p:spPr>
          <a:xfrm>
            <a:off x="2100000" y="4400373"/>
            <a:ext cx="320250" cy="320250"/>
          </a:xfrm>
          <a:prstGeom prst="rect">
            <a:avLst/>
          </a:prstGeom>
          <a:noFill/>
          <a:ln>
            <a:noFill/>
          </a:ln>
        </p:spPr>
      </p:pic>
      <p:sp>
        <p:nvSpPr>
          <p:cNvPr id="64" name="Google Shape;64;p14"/>
          <p:cNvSpPr txBox="1"/>
          <p:nvPr/>
        </p:nvSpPr>
        <p:spPr>
          <a:xfrm>
            <a:off x="2515800" y="4372250"/>
            <a:ext cx="5126100" cy="376500"/>
          </a:xfrm>
          <a:prstGeom prst="rect">
            <a:avLst/>
          </a:prstGeom>
          <a:noFill/>
          <a:ln>
            <a:noFill/>
          </a:ln>
        </p:spPr>
        <p:txBody>
          <a:bodyPr anchorCtr="0" anchor="ctr" bIns="91425" lIns="91425" spcFirstLastPara="1" rIns="91425" wrap="square" tIns="91425">
            <a:noAutofit/>
          </a:bodyPr>
          <a:lstStyle/>
          <a:p>
            <a:pPr indent="0" lvl="0" marL="0" rtl="0" algn="l">
              <a:lnSpc>
                <a:spcPct val="90000"/>
              </a:lnSpc>
              <a:spcBef>
                <a:spcPts val="360"/>
              </a:spcBef>
              <a:spcAft>
                <a:spcPts val="0"/>
              </a:spcAft>
              <a:buClr>
                <a:srgbClr val="000000"/>
              </a:buClr>
              <a:buSzPts val="1100"/>
              <a:buFont typeface="Arial"/>
              <a:buNone/>
            </a:pPr>
            <a:r>
              <a:rPr lang="en">
                <a:solidFill>
                  <a:srgbClr val="434343"/>
                </a:solidFill>
                <a:latin typeface="Nunito"/>
                <a:ea typeface="Nunito"/>
                <a:cs typeface="Nunito"/>
                <a:sym typeface="Nunito"/>
              </a:rPr>
              <a:t>For further information, go to</a:t>
            </a:r>
            <a:r>
              <a:rPr lang="en">
                <a:solidFill>
                  <a:srgbClr val="434343"/>
                </a:solidFill>
                <a:latin typeface="Nunito"/>
                <a:ea typeface="Nunito"/>
                <a:cs typeface="Nunito"/>
                <a:sym typeface="Nunito"/>
              </a:rPr>
              <a:t>  </a:t>
            </a:r>
            <a:r>
              <a:rPr lang="en" u="sng">
                <a:solidFill>
                  <a:srgbClr val="0097A7"/>
                </a:solidFill>
                <a:latin typeface="Nunito"/>
                <a:ea typeface="Nunito"/>
                <a:cs typeface="Nunito"/>
                <a:sym typeface="Nunito"/>
                <a:hlinkClick r:id="rId4">
                  <a:extLst>
                    <a:ext uri="{A12FA001-AC4F-418D-AE19-62706E023703}">
                      <ahyp:hlinkClr val="tx"/>
                    </a:ext>
                  </a:extLst>
                </a:hlinkClick>
              </a:rPr>
              <a:t>www.slidespower.com</a:t>
            </a:r>
            <a:endParaRPr>
              <a:latin typeface="Nunito"/>
              <a:ea typeface="Nunito"/>
              <a:cs typeface="Nunito"/>
              <a:sym typeface="Nunito"/>
            </a:endParaRPr>
          </a:p>
        </p:txBody>
      </p:sp>
      <p:pic>
        <p:nvPicPr>
          <p:cNvPr descr="Baloncesto, Juego, Cesta, Aro, Equipos" id="65" name="Google Shape;65;p14"/>
          <p:cNvPicPr preferRelativeResize="0"/>
          <p:nvPr/>
        </p:nvPicPr>
        <p:blipFill>
          <a:blip r:embed="rId5">
            <a:alphaModFix/>
          </a:blip>
          <a:stretch>
            <a:fillRect/>
          </a:stretch>
        </p:blipFill>
        <p:spPr>
          <a:xfrm>
            <a:off x="6463049" y="445025"/>
            <a:ext cx="2521650" cy="36409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 name="Shape 69"/>
        <p:cNvGrpSpPr/>
        <p:nvPr/>
      </p:nvGrpSpPr>
      <p:grpSpPr>
        <a:xfrm>
          <a:off x="0" y="0"/>
          <a:ext cx="0" cy="0"/>
          <a:chOff x="0" y="0"/>
          <a:chExt cx="0" cy="0"/>
        </a:xfrm>
      </p:grpSpPr>
      <p:pic>
        <p:nvPicPr>
          <p:cNvPr descr="Baloncesto, Deportes, Equipos, Jugadores, Corte" id="70" name="Google Shape;70;p15"/>
          <p:cNvPicPr preferRelativeResize="0"/>
          <p:nvPr/>
        </p:nvPicPr>
        <p:blipFill>
          <a:blip r:embed="rId3">
            <a:alphaModFix/>
          </a:blip>
          <a:stretch>
            <a:fillRect/>
          </a:stretch>
        </p:blipFill>
        <p:spPr>
          <a:xfrm>
            <a:off x="311700" y="1295400"/>
            <a:ext cx="4737325" cy="3142697"/>
          </a:xfrm>
          <a:prstGeom prst="rect">
            <a:avLst/>
          </a:prstGeom>
          <a:noFill/>
          <a:ln>
            <a:noFill/>
          </a:ln>
        </p:spPr>
      </p:pic>
      <p:sp>
        <p:nvSpPr>
          <p:cNvPr id="71" name="Google Shape;71;p15"/>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lnSpc>
                <a:spcPct val="115000"/>
              </a:lnSpc>
              <a:spcBef>
                <a:spcPts val="640"/>
              </a:spcBef>
              <a:spcAft>
                <a:spcPts val="0"/>
              </a:spcAft>
              <a:buClr>
                <a:schemeClr val="dk1"/>
              </a:buClr>
              <a:buSzPts val="1100"/>
              <a:buFont typeface="Arial"/>
              <a:buNone/>
            </a:pPr>
            <a:r>
              <a:rPr b="1" lang="en" sz="2400">
                <a:solidFill>
                  <a:srgbClr val="434343"/>
                </a:solidFill>
                <a:latin typeface="Russo One"/>
                <a:ea typeface="Russo One"/>
                <a:cs typeface="Russo One"/>
                <a:sym typeface="Russo One"/>
              </a:rPr>
              <a:t>CONTACT</a:t>
            </a:r>
            <a:endParaRPr>
              <a:latin typeface="Russo One"/>
              <a:ea typeface="Russo One"/>
              <a:cs typeface="Russo One"/>
              <a:sym typeface="Russo One"/>
            </a:endParaRPr>
          </a:p>
        </p:txBody>
      </p:sp>
      <p:sp>
        <p:nvSpPr>
          <p:cNvPr id="72" name="Google Shape;72;p15"/>
          <p:cNvSpPr txBox="1"/>
          <p:nvPr>
            <p:ph idx="1" type="body"/>
          </p:nvPr>
        </p:nvSpPr>
        <p:spPr>
          <a:xfrm>
            <a:off x="5501425" y="1327125"/>
            <a:ext cx="3336300" cy="1147500"/>
          </a:xfrm>
          <a:prstGeom prst="rect">
            <a:avLst/>
          </a:prstGeom>
        </p:spPr>
        <p:txBody>
          <a:bodyPr anchorCtr="0" anchor="t" bIns="91425" lIns="91425" spcFirstLastPara="1" rIns="91425" wrap="square" tIns="91425">
            <a:noAutofit/>
          </a:bodyPr>
          <a:lstStyle/>
          <a:p>
            <a:pPr indent="0" lvl="0" marL="0" rtl="0" algn="l">
              <a:spcBef>
                <a:spcPts val="640"/>
              </a:spcBef>
              <a:spcAft>
                <a:spcPts val="0"/>
              </a:spcAft>
              <a:buNone/>
            </a:pPr>
            <a:r>
              <a:rPr lang="en" sz="1500">
                <a:solidFill>
                  <a:srgbClr val="434343"/>
                </a:solidFill>
                <a:latin typeface="Exo"/>
                <a:ea typeface="Exo"/>
                <a:cs typeface="Exo"/>
                <a:sym typeface="Exo"/>
              </a:rPr>
              <a:t>My name: </a:t>
            </a:r>
            <a:r>
              <a:rPr b="1" lang="en" sz="1500">
                <a:solidFill>
                  <a:srgbClr val="434343"/>
                </a:solidFill>
                <a:latin typeface="Exo"/>
                <a:ea typeface="Exo"/>
                <a:cs typeface="Exo"/>
                <a:sym typeface="Exo"/>
              </a:rPr>
              <a:t>Name and Surname</a:t>
            </a:r>
            <a:endParaRPr b="1" sz="1500">
              <a:solidFill>
                <a:srgbClr val="434343"/>
              </a:solidFill>
              <a:latin typeface="Exo"/>
              <a:ea typeface="Exo"/>
              <a:cs typeface="Exo"/>
              <a:sym typeface="Exo"/>
            </a:endParaRPr>
          </a:p>
          <a:p>
            <a:pPr indent="0" lvl="0" marL="0" rtl="0" algn="l">
              <a:spcBef>
                <a:spcPts val="640"/>
              </a:spcBef>
              <a:spcAft>
                <a:spcPts val="0"/>
              </a:spcAft>
              <a:buNone/>
            </a:pPr>
            <a:r>
              <a:rPr lang="en" sz="1500">
                <a:solidFill>
                  <a:srgbClr val="434343"/>
                </a:solidFill>
                <a:latin typeface="Exo"/>
                <a:ea typeface="Exo"/>
                <a:cs typeface="Exo"/>
                <a:sym typeface="Exo"/>
              </a:rPr>
              <a:t>My email: </a:t>
            </a:r>
            <a:r>
              <a:rPr b="1" lang="en" sz="1500">
                <a:solidFill>
                  <a:srgbClr val="434343"/>
                </a:solidFill>
                <a:latin typeface="Exo"/>
                <a:ea typeface="Exo"/>
                <a:cs typeface="Exo"/>
                <a:sym typeface="Exo"/>
              </a:rPr>
              <a:t>slidespower@gmail</a:t>
            </a:r>
            <a:r>
              <a:rPr b="1" lang="en" sz="1500">
                <a:solidFill>
                  <a:srgbClr val="434343"/>
                </a:solidFill>
                <a:uFill>
                  <a:noFill/>
                </a:uFill>
                <a:latin typeface="Exo"/>
                <a:ea typeface="Exo"/>
                <a:cs typeface="Exo"/>
                <a:sym typeface="Exo"/>
                <a:hlinkClick r:id="rId4">
                  <a:extLst>
                    <a:ext uri="{A12FA001-AC4F-418D-AE19-62706E023703}">
                      <ahyp:hlinkClr val="tx"/>
                    </a:ext>
                  </a:extLst>
                </a:hlinkClick>
              </a:rPr>
              <a:t>.com</a:t>
            </a:r>
            <a:endParaRPr b="1" sz="1500">
              <a:solidFill>
                <a:srgbClr val="434343"/>
              </a:solidFill>
              <a:latin typeface="Exo"/>
              <a:ea typeface="Exo"/>
              <a:cs typeface="Exo"/>
              <a:sym typeface="Exo"/>
            </a:endParaRPr>
          </a:p>
          <a:p>
            <a:pPr indent="0" lvl="0" marL="0" rtl="0" algn="l">
              <a:spcBef>
                <a:spcPts val="640"/>
              </a:spcBef>
              <a:spcAft>
                <a:spcPts val="0"/>
              </a:spcAft>
              <a:buNone/>
            </a:pPr>
            <a:r>
              <a:rPr lang="en" sz="1500">
                <a:solidFill>
                  <a:srgbClr val="434343"/>
                </a:solidFill>
                <a:latin typeface="Exo"/>
                <a:ea typeface="Exo"/>
                <a:cs typeface="Exo"/>
                <a:sym typeface="Exo"/>
              </a:rPr>
              <a:t>My phone: </a:t>
            </a:r>
            <a:r>
              <a:rPr b="1" lang="en" sz="1500">
                <a:solidFill>
                  <a:srgbClr val="434343"/>
                </a:solidFill>
                <a:latin typeface="Exo"/>
                <a:ea typeface="Exo"/>
                <a:cs typeface="Exo"/>
                <a:sym typeface="Exo"/>
              </a:rPr>
              <a:t>+1 123 45 67 89</a:t>
            </a:r>
            <a:endParaRPr b="1" sz="1500">
              <a:solidFill>
                <a:srgbClr val="434343"/>
              </a:solidFill>
              <a:latin typeface="Exo"/>
              <a:ea typeface="Exo"/>
              <a:cs typeface="Exo"/>
              <a:sym typeface="Exo"/>
            </a:endParaRPr>
          </a:p>
          <a:p>
            <a:pPr indent="0" lvl="0" marL="0" rtl="0" algn="l">
              <a:spcBef>
                <a:spcPts val="640"/>
              </a:spcBef>
              <a:spcAft>
                <a:spcPts val="0"/>
              </a:spcAft>
              <a:buNone/>
            </a:pPr>
            <a:r>
              <a:t/>
            </a:r>
            <a:endParaRPr sz="1400">
              <a:solidFill>
                <a:srgbClr val="434343"/>
              </a:solidFill>
              <a:latin typeface="Source Code Pro"/>
              <a:ea typeface="Source Code Pro"/>
              <a:cs typeface="Source Code Pro"/>
              <a:sym typeface="Source Code Pro"/>
            </a:endParaRPr>
          </a:p>
          <a:p>
            <a:pPr indent="0" lvl="0" marL="0" rtl="0" algn="l">
              <a:spcBef>
                <a:spcPts val="0"/>
              </a:spcBef>
              <a:spcAft>
                <a:spcPts val="1600"/>
              </a:spcAft>
              <a:buNone/>
            </a:pPr>
            <a:r>
              <a:t/>
            </a:r>
            <a:endParaRPr/>
          </a:p>
        </p:txBody>
      </p:sp>
      <p:pic>
        <p:nvPicPr>
          <p:cNvPr id="73" name="Google Shape;73;p15"/>
          <p:cNvPicPr preferRelativeResize="0"/>
          <p:nvPr/>
        </p:nvPicPr>
        <p:blipFill>
          <a:blip r:embed="rId5">
            <a:alphaModFix/>
          </a:blip>
          <a:stretch>
            <a:fillRect/>
          </a:stretch>
        </p:blipFill>
        <p:spPr>
          <a:xfrm>
            <a:off x="6391772" y="3923346"/>
            <a:ext cx="496175" cy="496193"/>
          </a:xfrm>
          <a:prstGeom prst="rect">
            <a:avLst/>
          </a:prstGeom>
          <a:noFill/>
          <a:ln>
            <a:noFill/>
          </a:ln>
        </p:spPr>
      </p:pic>
      <p:pic>
        <p:nvPicPr>
          <p:cNvPr id="74" name="Google Shape;74;p15"/>
          <p:cNvPicPr preferRelativeResize="0"/>
          <p:nvPr/>
        </p:nvPicPr>
        <p:blipFill>
          <a:blip r:embed="rId6">
            <a:alphaModFix/>
          </a:blip>
          <a:stretch>
            <a:fillRect/>
          </a:stretch>
        </p:blipFill>
        <p:spPr>
          <a:xfrm>
            <a:off x="6917850" y="3904800"/>
            <a:ext cx="533275" cy="533300"/>
          </a:xfrm>
          <a:prstGeom prst="rect">
            <a:avLst/>
          </a:prstGeom>
          <a:noFill/>
          <a:ln>
            <a:noFill/>
          </a:ln>
        </p:spPr>
      </p:pic>
      <p:pic>
        <p:nvPicPr>
          <p:cNvPr id="75" name="Google Shape;75;p15"/>
          <p:cNvPicPr preferRelativeResize="0"/>
          <p:nvPr/>
        </p:nvPicPr>
        <p:blipFill>
          <a:blip r:embed="rId7">
            <a:alphaModFix/>
          </a:blip>
          <a:stretch>
            <a:fillRect/>
          </a:stretch>
        </p:blipFill>
        <p:spPr>
          <a:xfrm>
            <a:off x="6974500" y="3290611"/>
            <a:ext cx="390150" cy="390175"/>
          </a:xfrm>
          <a:prstGeom prst="rect">
            <a:avLst/>
          </a:prstGeom>
          <a:noFill/>
          <a:ln>
            <a:noFill/>
          </a:ln>
        </p:spPr>
      </p:pic>
      <p:pic>
        <p:nvPicPr>
          <p:cNvPr id="76" name="Google Shape;76;p15"/>
          <p:cNvPicPr preferRelativeResize="0"/>
          <p:nvPr/>
        </p:nvPicPr>
        <p:blipFill>
          <a:blip r:embed="rId8">
            <a:alphaModFix/>
          </a:blip>
          <a:stretch>
            <a:fillRect/>
          </a:stretch>
        </p:blipFill>
        <p:spPr>
          <a:xfrm>
            <a:off x="7542325" y="3290625"/>
            <a:ext cx="390150" cy="390150"/>
          </a:xfrm>
          <a:prstGeom prst="rect">
            <a:avLst/>
          </a:prstGeom>
          <a:noFill/>
          <a:ln>
            <a:noFill/>
          </a:ln>
        </p:spPr>
      </p:pic>
      <p:pic>
        <p:nvPicPr>
          <p:cNvPr id="77" name="Google Shape;77;p15"/>
          <p:cNvPicPr preferRelativeResize="0"/>
          <p:nvPr/>
        </p:nvPicPr>
        <p:blipFill>
          <a:blip r:embed="rId9">
            <a:alphaModFix/>
          </a:blip>
          <a:stretch>
            <a:fillRect/>
          </a:stretch>
        </p:blipFill>
        <p:spPr>
          <a:xfrm>
            <a:off x="7557235" y="3976375"/>
            <a:ext cx="390150" cy="390150"/>
          </a:xfrm>
          <a:prstGeom prst="rect">
            <a:avLst/>
          </a:prstGeom>
          <a:noFill/>
          <a:ln>
            <a:noFill/>
          </a:ln>
        </p:spPr>
      </p:pic>
      <p:pic>
        <p:nvPicPr>
          <p:cNvPr id="78" name="Google Shape;78;p15"/>
          <p:cNvPicPr preferRelativeResize="0"/>
          <p:nvPr/>
        </p:nvPicPr>
        <p:blipFill>
          <a:blip r:embed="rId10">
            <a:alphaModFix/>
          </a:blip>
          <a:stretch>
            <a:fillRect/>
          </a:stretch>
        </p:blipFill>
        <p:spPr>
          <a:xfrm>
            <a:off x="6406688" y="3343638"/>
            <a:ext cx="390150" cy="390150"/>
          </a:xfrm>
          <a:prstGeom prst="rect">
            <a:avLst/>
          </a:prstGeom>
          <a:noFill/>
          <a:ln>
            <a:noFill/>
          </a:ln>
        </p:spPr>
      </p:pic>
      <p:sp>
        <p:nvSpPr>
          <p:cNvPr id="79" name="Google Shape;79;p15"/>
          <p:cNvSpPr/>
          <p:nvPr/>
        </p:nvSpPr>
        <p:spPr>
          <a:xfrm>
            <a:off x="-6750" y="0"/>
            <a:ext cx="9157500" cy="458100"/>
          </a:xfrm>
          <a:prstGeom prst="rect">
            <a:avLst/>
          </a:prstGeom>
          <a:solidFill>
            <a:srgbClr val="D97607"/>
          </a:solidFill>
          <a:ln cap="flat" cmpd="sng" w="9525">
            <a:solidFill>
              <a:srgbClr val="666666"/>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 name="Shape 83"/>
        <p:cNvGrpSpPr/>
        <p:nvPr/>
      </p:nvGrpSpPr>
      <p:grpSpPr>
        <a:xfrm>
          <a:off x="0" y="0"/>
          <a:ext cx="0" cy="0"/>
          <a:chOff x="0" y="0"/>
          <a:chExt cx="0" cy="0"/>
        </a:xfrm>
      </p:grpSpPr>
      <p:pic>
        <p:nvPicPr>
          <p:cNvPr descr="Baloncesto, Aro De Baloncesto, Deportes Con Pelota" id="84" name="Google Shape;84;p16"/>
          <p:cNvPicPr preferRelativeResize="0"/>
          <p:nvPr/>
        </p:nvPicPr>
        <p:blipFill rotWithShape="1">
          <a:blip r:embed="rId3">
            <a:alphaModFix/>
          </a:blip>
          <a:srcRect b="11355" l="0" r="0" t="0"/>
          <a:stretch/>
        </p:blipFill>
        <p:spPr>
          <a:xfrm>
            <a:off x="0" y="0"/>
            <a:ext cx="9143999" cy="5143500"/>
          </a:xfrm>
          <a:prstGeom prst="rect">
            <a:avLst/>
          </a:prstGeom>
          <a:noFill/>
          <a:ln>
            <a:noFill/>
          </a:ln>
        </p:spPr>
      </p:pic>
      <p:sp>
        <p:nvSpPr>
          <p:cNvPr id="85" name="Google Shape;85;p16"/>
          <p:cNvSpPr txBox="1"/>
          <p:nvPr>
            <p:ph type="title"/>
          </p:nvPr>
        </p:nvSpPr>
        <p:spPr>
          <a:xfrm>
            <a:off x="311700" y="445025"/>
            <a:ext cx="8520600" cy="572700"/>
          </a:xfrm>
          <a:prstGeom prst="rect">
            <a:avLst/>
          </a:prstGeom>
          <a:solidFill>
            <a:srgbClr val="D97607"/>
          </a:solidFill>
        </p:spPr>
        <p:txBody>
          <a:bodyPr anchorCtr="0" anchor="t" bIns="91425" lIns="91425" spcFirstLastPara="1" rIns="91425" wrap="square" tIns="91425">
            <a:noAutofit/>
          </a:bodyPr>
          <a:lstStyle/>
          <a:p>
            <a:pPr indent="0" lvl="0" marL="0" rtl="0" algn="l">
              <a:spcBef>
                <a:spcPts val="0"/>
              </a:spcBef>
              <a:spcAft>
                <a:spcPts val="0"/>
              </a:spcAft>
              <a:buNone/>
            </a:pPr>
            <a:r>
              <a:rPr lang="en">
                <a:latin typeface="Russo One"/>
                <a:ea typeface="Russo One"/>
                <a:cs typeface="Russo One"/>
                <a:sym typeface="Russo One"/>
              </a:rPr>
              <a:t>THE BASKETBALL, AN INTERNATIONAL SPORT</a:t>
            </a:r>
            <a:endParaRPr>
              <a:latin typeface="Russo One"/>
              <a:ea typeface="Russo One"/>
              <a:cs typeface="Russo One"/>
              <a:sym typeface="Russo One"/>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 name="Shape 89"/>
        <p:cNvGrpSpPr/>
        <p:nvPr/>
      </p:nvGrpSpPr>
      <p:grpSpPr>
        <a:xfrm>
          <a:off x="0" y="0"/>
          <a:ext cx="0" cy="0"/>
          <a:chOff x="0" y="0"/>
          <a:chExt cx="0" cy="0"/>
        </a:xfrm>
      </p:grpSpPr>
      <p:sp>
        <p:nvSpPr>
          <p:cNvPr id="90" name="Google Shape;90;p17"/>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latin typeface="Russo One"/>
                <a:ea typeface="Russo One"/>
                <a:cs typeface="Russo One"/>
                <a:sym typeface="Russo One"/>
              </a:rPr>
              <a:t>¿WHAT IS BASKETBALL?</a:t>
            </a:r>
            <a:endParaRPr>
              <a:latin typeface="Russo One"/>
              <a:ea typeface="Russo One"/>
              <a:cs typeface="Russo One"/>
              <a:sym typeface="Russo One"/>
            </a:endParaRPr>
          </a:p>
        </p:txBody>
      </p:sp>
      <p:sp>
        <p:nvSpPr>
          <p:cNvPr id="91" name="Google Shape;91;p17"/>
          <p:cNvSpPr txBox="1"/>
          <p:nvPr>
            <p:ph idx="1" type="body"/>
          </p:nvPr>
        </p:nvSpPr>
        <p:spPr>
          <a:xfrm>
            <a:off x="311700" y="1483863"/>
            <a:ext cx="4260300" cy="2888700"/>
          </a:xfrm>
          <a:prstGeom prst="rect">
            <a:avLst/>
          </a:prstGeom>
        </p:spPr>
        <p:txBody>
          <a:bodyPr anchorCtr="0" anchor="t" bIns="91425" lIns="91425" spcFirstLastPara="1" rIns="91425" wrap="square" tIns="91425">
            <a:noAutofit/>
          </a:bodyPr>
          <a:lstStyle/>
          <a:p>
            <a:pPr indent="0" lvl="0" marL="0" rtl="0" algn="just">
              <a:spcBef>
                <a:spcPts val="0"/>
              </a:spcBef>
              <a:spcAft>
                <a:spcPts val="1600"/>
              </a:spcAft>
              <a:buNone/>
            </a:pPr>
            <a:r>
              <a:rPr lang="en">
                <a:latin typeface="Exo"/>
                <a:ea typeface="Exo"/>
                <a:cs typeface="Exo"/>
                <a:sym typeface="Exo"/>
              </a:rPr>
              <a:t>It is a sport known around the world. The players have to carry the ball to the end of the court and try to put it into the basket as much as possible. The shots has different points in differents distances between the basket and the player. It happen equaly with different situations. </a:t>
            </a:r>
            <a:endParaRPr>
              <a:latin typeface="Exo"/>
              <a:ea typeface="Exo"/>
              <a:cs typeface="Exo"/>
              <a:sym typeface="Exo"/>
            </a:endParaRPr>
          </a:p>
        </p:txBody>
      </p:sp>
      <p:pic>
        <p:nvPicPr>
          <p:cNvPr descr="Uss Nimitz, Baloncesto, Siluetas, Mar, Océano, El Agua" id="92" name="Google Shape;92;p17"/>
          <p:cNvPicPr preferRelativeResize="0"/>
          <p:nvPr/>
        </p:nvPicPr>
        <p:blipFill>
          <a:blip r:embed="rId3">
            <a:alphaModFix/>
          </a:blip>
          <a:stretch>
            <a:fillRect/>
          </a:stretch>
        </p:blipFill>
        <p:spPr>
          <a:xfrm>
            <a:off x="4875525" y="1556625"/>
            <a:ext cx="4135124" cy="2743200"/>
          </a:xfrm>
          <a:prstGeom prst="rect">
            <a:avLst/>
          </a:prstGeom>
          <a:noFill/>
          <a:ln>
            <a:noFill/>
          </a:ln>
        </p:spPr>
      </p:pic>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 name="Shape 96"/>
        <p:cNvGrpSpPr/>
        <p:nvPr/>
      </p:nvGrpSpPr>
      <p:grpSpPr>
        <a:xfrm>
          <a:off x="0" y="0"/>
          <a:ext cx="0" cy="0"/>
          <a:chOff x="0" y="0"/>
          <a:chExt cx="0" cy="0"/>
        </a:xfrm>
      </p:grpSpPr>
      <p:sp>
        <p:nvSpPr>
          <p:cNvPr id="97" name="Google Shape;97;p18"/>
          <p:cNvSpPr/>
          <p:nvPr/>
        </p:nvSpPr>
        <p:spPr>
          <a:xfrm>
            <a:off x="692700" y="1852175"/>
            <a:ext cx="3694200" cy="2020500"/>
          </a:xfrm>
          <a:prstGeom prst="rect">
            <a:avLst/>
          </a:prstGeom>
          <a:noFill/>
          <a:ln cap="flat" cmpd="sng" w="762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18"/>
          <p:cNvSpPr/>
          <p:nvPr/>
        </p:nvSpPr>
        <p:spPr>
          <a:xfrm>
            <a:off x="1654800" y="2969675"/>
            <a:ext cx="1770000" cy="903000"/>
          </a:xfrm>
          <a:prstGeom prst="rect">
            <a:avLst/>
          </a:prstGeom>
          <a:noFill/>
          <a:ln cap="flat" cmpd="sng" w="762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18"/>
          <p:cNvSpPr txBox="1"/>
          <p:nvPr>
            <p:ph idx="1" type="body"/>
          </p:nvPr>
        </p:nvSpPr>
        <p:spPr>
          <a:xfrm>
            <a:off x="311700" y="392500"/>
            <a:ext cx="8520600" cy="12561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None/>
            </a:pPr>
            <a:r>
              <a:rPr lang="en">
                <a:latin typeface="Exo"/>
                <a:ea typeface="Exo"/>
                <a:cs typeface="Exo"/>
                <a:sym typeface="Exo"/>
              </a:rPr>
              <a:t>Basketball is a very famous sport in United States of America. It is followed in other places as Southamerica and Europe. For years, there have been tournaments as National Leagues and many World Cup’ editions. Basketball is also an olympic sport.</a:t>
            </a:r>
            <a:endParaRPr>
              <a:latin typeface="Exo"/>
              <a:ea typeface="Exo"/>
              <a:cs typeface="Exo"/>
              <a:sym typeface="Exo"/>
            </a:endParaRPr>
          </a:p>
        </p:txBody>
      </p:sp>
      <p:pic>
        <p:nvPicPr>
          <p:cNvPr id="100" name="Google Shape;100;p18"/>
          <p:cNvPicPr preferRelativeResize="0"/>
          <p:nvPr/>
        </p:nvPicPr>
        <p:blipFill>
          <a:blip r:embed="rId3">
            <a:alphaModFix/>
          </a:blip>
          <a:stretch>
            <a:fillRect/>
          </a:stretch>
        </p:blipFill>
        <p:spPr>
          <a:xfrm>
            <a:off x="1884250" y="2866371"/>
            <a:ext cx="1311092" cy="1309255"/>
          </a:xfrm>
          <a:prstGeom prst="rect">
            <a:avLst/>
          </a:prstGeom>
          <a:noFill/>
          <a:ln>
            <a:noFill/>
          </a:ln>
        </p:spPr>
      </p:pic>
      <p:pic>
        <p:nvPicPr>
          <p:cNvPr id="101" name="Google Shape;101;p18"/>
          <p:cNvPicPr preferRelativeResize="0"/>
          <p:nvPr/>
        </p:nvPicPr>
        <p:blipFill>
          <a:blip r:embed="rId4">
            <a:alphaModFix/>
          </a:blip>
          <a:stretch>
            <a:fillRect/>
          </a:stretch>
        </p:blipFill>
        <p:spPr>
          <a:xfrm>
            <a:off x="1598575" y="3780675"/>
            <a:ext cx="1882450" cy="1362826"/>
          </a:xfrm>
          <a:prstGeom prst="rect">
            <a:avLst/>
          </a:prstGeom>
          <a:noFill/>
          <a:ln>
            <a:noFill/>
          </a:ln>
        </p:spPr>
      </p:pic>
      <p:pic>
        <p:nvPicPr>
          <p:cNvPr id="102" name="Google Shape;102;p18"/>
          <p:cNvPicPr preferRelativeResize="0"/>
          <p:nvPr/>
        </p:nvPicPr>
        <p:blipFill>
          <a:blip r:embed="rId3">
            <a:alphaModFix/>
          </a:blip>
          <a:stretch>
            <a:fillRect/>
          </a:stretch>
        </p:blipFill>
        <p:spPr>
          <a:xfrm>
            <a:off x="3477757" y="2155125"/>
            <a:ext cx="1311092" cy="1309255"/>
          </a:xfrm>
          <a:prstGeom prst="rect">
            <a:avLst/>
          </a:prstGeom>
          <a:noFill/>
          <a:ln>
            <a:noFill/>
          </a:ln>
        </p:spPr>
      </p:pic>
      <p:pic>
        <p:nvPicPr>
          <p:cNvPr id="103" name="Google Shape;103;p18"/>
          <p:cNvPicPr preferRelativeResize="0"/>
          <p:nvPr/>
        </p:nvPicPr>
        <p:blipFill>
          <a:blip r:embed="rId3">
            <a:alphaModFix/>
          </a:blip>
          <a:stretch>
            <a:fillRect/>
          </a:stretch>
        </p:blipFill>
        <p:spPr>
          <a:xfrm>
            <a:off x="5084425" y="2207805"/>
            <a:ext cx="1311092" cy="1309255"/>
          </a:xfrm>
          <a:prstGeom prst="rect">
            <a:avLst/>
          </a:prstGeom>
          <a:noFill/>
          <a:ln>
            <a:noFill/>
          </a:ln>
        </p:spPr>
      </p:pic>
      <p:pic>
        <p:nvPicPr>
          <p:cNvPr id="104" name="Google Shape;104;p18"/>
          <p:cNvPicPr preferRelativeResize="0"/>
          <p:nvPr/>
        </p:nvPicPr>
        <p:blipFill>
          <a:blip r:embed="rId3">
            <a:alphaModFix/>
          </a:blip>
          <a:stretch>
            <a:fillRect/>
          </a:stretch>
        </p:blipFill>
        <p:spPr>
          <a:xfrm>
            <a:off x="6691107" y="2866371"/>
            <a:ext cx="1311092" cy="1309255"/>
          </a:xfrm>
          <a:prstGeom prst="rect">
            <a:avLst/>
          </a:prstGeom>
          <a:noFill/>
          <a:ln>
            <a:noFill/>
          </a:ln>
        </p:spPr>
      </p:pic>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 name="Shape 108"/>
        <p:cNvGrpSpPr/>
        <p:nvPr/>
      </p:nvGrpSpPr>
      <p:grpSpPr>
        <a:xfrm>
          <a:off x="0" y="0"/>
          <a:ext cx="0" cy="0"/>
          <a:chOff x="0" y="0"/>
          <a:chExt cx="0" cy="0"/>
        </a:xfrm>
      </p:grpSpPr>
      <p:sp>
        <p:nvSpPr>
          <p:cNvPr id="109" name="Google Shape;109;p19"/>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latin typeface="Exo"/>
                <a:ea typeface="Exo"/>
                <a:cs typeface="Exo"/>
                <a:sym typeface="Exo"/>
              </a:rPr>
              <a:t>· The most famous league is the NBA. </a:t>
            </a:r>
            <a:endParaRPr>
              <a:latin typeface="Exo"/>
              <a:ea typeface="Exo"/>
              <a:cs typeface="Exo"/>
              <a:sym typeface="Exo"/>
            </a:endParaRPr>
          </a:p>
          <a:p>
            <a:pPr indent="0" lvl="0" marL="0" rtl="0" algn="l">
              <a:spcBef>
                <a:spcPts val="1600"/>
              </a:spcBef>
              <a:spcAft>
                <a:spcPts val="0"/>
              </a:spcAft>
              <a:buNone/>
            </a:pPr>
            <a:r>
              <a:rPr lang="en">
                <a:latin typeface="Exo"/>
                <a:ea typeface="Exo"/>
                <a:cs typeface="Exo"/>
                <a:sym typeface="Exo"/>
              </a:rPr>
              <a:t>· The NCAA (University League) is very important in USA.</a:t>
            </a:r>
            <a:endParaRPr>
              <a:latin typeface="Exo"/>
              <a:ea typeface="Exo"/>
              <a:cs typeface="Exo"/>
              <a:sym typeface="Exo"/>
            </a:endParaRPr>
          </a:p>
          <a:p>
            <a:pPr indent="0" lvl="0" marL="0" rtl="0" algn="l">
              <a:spcBef>
                <a:spcPts val="1600"/>
              </a:spcBef>
              <a:spcAft>
                <a:spcPts val="0"/>
              </a:spcAft>
              <a:buNone/>
            </a:pPr>
            <a:r>
              <a:rPr lang="en">
                <a:latin typeface="Exo"/>
                <a:ea typeface="Exo"/>
                <a:cs typeface="Exo"/>
                <a:sym typeface="Exo"/>
              </a:rPr>
              <a:t>· European teams play the Euroleague.</a:t>
            </a:r>
            <a:endParaRPr>
              <a:latin typeface="Exo"/>
              <a:ea typeface="Exo"/>
              <a:cs typeface="Exo"/>
              <a:sym typeface="Exo"/>
            </a:endParaRPr>
          </a:p>
          <a:p>
            <a:pPr indent="0" lvl="0" marL="0" rtl="0" algn="l">
              <a:spcBef>
                <a:spcPts val="1600"/>
              </a:spcBef>
              <a:spcAft>
                <a:spcPts val="0"/>
              </a:spcAft>
              <a:buNone/>
            </a:pPr>
            <a:r>
              <a:rPr lang="en">
                <a:latin typeface="Exo"/>
                <a:ea typeface="Exo"/>
                <a:cs typeface="Exo"/>
                <a:sym typeface="Exo"/>
              </a:rPr>
              <a:t>· And Liga Endesa (Spanish League) is the very followed.</a:t>
            </a:r>
            <a:endParaRPr>
              <a:latin typeface="Exo"/>
              <a:ea typeface="Exo"/>
              <a:cs typeface="Exo"/>
              <a:sym typeface="Exo"/>
            </a:endParaRPr>
          </a:p>
          <a:p>
            <a:pPr indent="0" lvl="0" marL="0" rtl="0" algn="l">
              <a:spcBef>
                <a:spcPts val="1600"/>
              </a:spcBef>
              <a:spcAft>
                <a:spcPts val="0"/>
              </a:spcAft>
              <a:buNone/>
            </a:pPr>
            <a:r>
              <a:rPr lang="en">
                <a:latin typeface="Exo"/>
                <a:ea typeface="Exo"/>
                <a:cs typeface="Exo"/>
                <a:sym typeface="Exo"/>
              </a:rPr>
              <a:t>·Basketball World Cup.</a:t>
            </a:r>
            <a:endParaRPr>
              <a:latin typeface="Exo"/>
              <a:ea typeface="Exo"/>
              <a:cs typeface="Exo"/>
              <a:sym typeface="Exo"/>
            </a:endParaRPr>
          </a:p>
          <a:p>
            <a:pPr indent="0" lvl="0" marL="0" rtl="0" algn="l">
              <a:spcBef>
                <a:spcPts val="1600"/>
              </a:spcBef>
              <a:spcAft>
                <a:spcPts val="1600"/>
              </a:spcAft>
              <a:buNone/>
            </a:pPr>
            <a:r>
              <a:rPr lang="en">
                <a:latin typeface="Exo"/>
                <a:ea typeface="Exo"/>
                <a:cs typeface="Exo"/>
                <a:sym typeface="Exo"/>
              </a:rPr>
              <a:t>·Olympic Games.</a:t>
            </a:r>
            <a:endParaRPr>
              <a:latin typeface="Exo"/>
              <a:ea typeface="Exo"/>
              <a:cs typeface="Exo"/>
              <a:sym typeface="Exo"/>
            </a:endParaRPr>
          </a:p>
        </p:txBody>
      </p:sp>
      <p:pic>
        <p:nvPicPr>
          <p:cNvPr descr="Image result for nba logo png" id="110" name="Google Shape;110;p19"/>
          <p:cNvPicPr preferRelativeResize="0"/>
          <p:nvPr/>
        </p:nvPicPr>
        <p:blipFill rotWithShape="1">
          <a:blip r:embed="rId3">
            <a:alphaModFix/>
          </a:blip>
          <a:srcRect b="4473" l="0" r="0" t="6590"/>
          <a:stretch/>
        </p:blipFill>
        <p:spPr>
          <a:xfrm>
            <a:off x="6512800" y="-30187"/>
            <a:ext cx="2631200" cy="5203875"/>
          </a:xfrm>
          <a:prstGeom prst="rect">
            <a:avLst/>
          </a:prstGeom>
          <a:noFill/>
          <a:ln>
            <a:noFill/>
          </a:ln>
        </p:spPr>
      </p:pic>
      <p:sp>
        <p:nvSpPr>
          <p:cNvPr id="111" name="Google Shape;111;p19"/>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latin typeface="Russo One"/>
                <a:ea typeface="Russo One"/>
                <a:cs typeface="Russo One"/>
                <a:sym typeface="Russo One"/>
              </a:rPr>
              <a:t>THE MOST IMPORTANT TOURNAMENTS</a:t>
            </a:r>
            <a:endParaRPr>
              <a:latin typeface="Russo One"/>
              <a:ea typeface="Russo One"/>
              <a:cs typeface="Russo One"/>
              <a:sym typeface="Russo One"/>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 name="Shape 115"/>
        <p:cNvGrpSpPr/>
        <p:nvPr/>
      </p:nvGrpSpPr>
      <p:grpSpPr>
        <a:xfrm>
          <a:off x="0" y="0"/>
          <a:ext cx="0" cy="0"/>
          <a:chOff x="0" y="0"/>
          <a:chExt cx="0" cy="0"/>
        </a:xfrm>
      </p:grpSpPr>
      <p:sp>
        <p:nvSpPr>
          <p:cNvPr id="116" name="Google Shape;116;p20"/>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latin typeface="Russo One"/>
                <a:ea typeface="Russo One"/>
                <a:cs typeface="Russo One"/>
                <a:sym typeface="Russo One"/>
              </a:rPr>
              <a:t>BASKETBALL ORIGINS</a:t>
            </a:r>
            <a:endParaRPr>
              <a:latin typeface="Russo One"/>
              <a:ea typeface="Russo One"/>
              <a:cs typeface="Russo One"/>
              <a:sym typeface="Russo One"/>
            </a:endParaRPr>
          </a:p>
        </p:txBody>
      </p:sp>
      <p:sp>
        <p:nvSpPr>
          <p:cNvPr id="117" name="Google Shape;117;p20"/>
          <p:cNvSpPr txBox="1"/>
          <p:nvPr>
            <p:ph idx="1" type="body"/>
          </p:nvPr>
        </p:nvSpPr>
        <p:spPr>
          <a:xfrm>
            <a:off x="311700" y="1152475"/>
            <a:ext cx="8520600" cy="1781100"/>
          </a:xfrm>
          <a:prstGeom prst="rect">
            <a:avLst/>
          </a:prstGeom>
        </p:spPr>
        <p:txBody>
          <a:bodyPr anchorCtr="0" anchor="t" bIns="91425" lIns="91425" spcFirstLastPara="1" rIns="91425" wrap="square" tIns="91425">
            <a:noAutofit/>
          </a:bodyPr>
          <a:lstStyle/>
          <a:p>
            <a:pPr indent="0" lvl="0" marL="0" rtl="0" algn="just">
              <a:spcBef>
                <a:spcPts val="0"/>
              </a:spcBef>
              <a:spcAft>
                <a:spcPts val="1600"/>
              </a:spcAft>
              <a:buNone/>
            </a:pPr>
            <a:r>
              <a:rPr lang="en">
                <a:latin typeface="Exo"/>
                <a:ea typeface="Exo"/>
                <a:cs typeface="Exo"/>
                <a:sym typeface="Exo"/>
              </a:rPr>
              <a:t>This sport was born at Springfield, Massachusetts (USA), in 1891. Its father was professor James Naismith. In 1932, the Internatinoal Basketball Federation was created. And, in 1946, the National Baskeball Association starts its first season.  </a:t>
            </a:r>
            <a:endParaRPr>
              <a:latin typeface="Exo"/>
              <a:ea typeface="Exo"/>
              <a:cs typeface="Exo"/>
              <a:sym typeface="Exo"/>
            </a:endParaRPr>
          </a:p>
        </p:txBody>
      </p:sp>
      <p:pic>
        <p:nvPicPr>
          <p:cNvPr descr="Bola, Baloncesto, El Deporte, Juego" id="118" name="Google Shape;118;p20" title="Bola, Baloncesto, El Deporte, Juego"/>
          <p:cNvPicPr preferRelativeResize="0"/>
          <p:nvPr/>
        </p:nvPicPr>
        <p:blipFill rotWithShape="1">
          <a:blip r:embed="rId3">
            <a:alphaModFix/>
          </a:blip>
          <a:srcRect b="63820" l="0" r="0" t="0"/>
          <a:stretch/>
        </p:blipFill>
        <p:spPr>
          <a:xfrm>
            <a:off x="0" y="2933700"/>
            <a:ext cx="9144000" cy="2209800"/>
          </a:xfrm>
          <a:prstGeom prst="rect">
            <a:avLst/>
          </a:prstGeom>
          <a:noFill/>
          <a:ln>
            <a:noFill/>
          </a:ln>
        </p:spPr>
      </p:pic>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2" name="Shape 122"/>
        <p:cNvGrpSpPr/>
        <p:nvPr/>
      </p:nvGrpSpPr>
      <p:grpSpPr>
        <a:xfrm>
          <a:off x="0" y="0"/>
          <a:ext cx="0" cy="0"/>
          <a:chOff x="0" y="0"/>
          <a:chExt cx="0" cy="0"/>
        </a:xfrm>
      </p:grpSpPr>
      <p:pic>
        <p:nvPicPr>
          <p:cNvPr descr="Baloncesto, Professional, Nba, Acción, La Competencia" id="123" name="Google Shape;123;p21"/>
          <p:cNvPicPr preferRelativeResize="0"/>
          <p:nvPr/>
        </p:nvPicPr>
        <p:blipFill rotWithShape="1">
          <a:blip r:embed="rId3">
            <a:alphaModFix/>
          </a:blip>
          <a:srcRect b="34300" l="0" r="0" t="13445"/>
          <a:stretch/>
        </p:blipFill>
        <p:spPr>
          <a:xfrm>
            <a:off x="311700" y="1017725"/>
            <a:ext cx="8520600" cy="3954326"/>
          </a:xfrm>
          <a:prstGeom prst="rect">
            <a:avLst/>
          </a:prstGeom>
          <a:noFill/>
          <a:ln>
            <a:noFill/>
          </a:ln>
        </p:spPr>
      </p:pic>
      <p:sp>
        <p:nvSpPr>
          <p:cNvPr id="124" name="Google Shape;124;p21"/>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latin typeface="Russo One"/>
                <a:ea typeface="Russo One"/>
                <a:cs typeface="Russo One"/>
                <a:sym typeface="Russo One"/>
              </a:rPr>
              <a:t>The</a:t>
            </a:r>
            <a:r>
              <a:rPr lang="en">
                <a:latin typeface="Russo One"/>
                <a:ea typeface="Russo One"/>
                <a:cs typeface="Russo One"/>
                <a:sym typeface="Russo One"/>
              </a:rPr>
              <a:t> NBA</a:t>
            </a:r>
            <a:endParaRPr>
              <a:latin typeface="Russo One"/>
              <a:ea typeface="Russo One"/>
              <a:cs typeface="Russo One"/>
              <a:sym typeface="Russo One"/>
            </a:endParaRPr>
          </a:p>
        </p:txBody>
      </p:sp>
      <p:sp>
        <p:nvSpPr>
          <p:cNvPr id="125" name="Google Shape;125;p21"/>
          <p:cNvSpPr txBox="1"/>
          <p:nvPr>
            <p:ph idx="1" type="body"/>
          </p:nvPr>
        </p:nvSpPr>
        <p:spPr>
          <a:xfrm>
            <a:off x="311700" y="3733800"/>
            <a:ext cx="8520600" cy="835200"/>
          </a:xfrm>
          <a:prstGeom prst="rect">
            <a:avLst/>
          </a:prstGeom>
          <a:solidFill>
            <a:srgbClr val="FF9900"/>
          </a:solidFill>
        </p:spPr>
        <p:txBody>
          <a:bodyPr anchorCtr="0" anchor="t" bIns="91425" lIns="91425" spcFirstLastPara="1" rIns="91425" wrap="square" tIns="91425">
            <a:noAutofit/>
          </a:bodyPr>
          <a:lstStyle/>
          <a:p>
            <a:pPr indent="0" lvl="0" marL="0" rtl="0" algn="l">
              <a:spcBef>
                <a:spcPts val="0"/>
              </a:spcBef>
              <a:spcAft>
                <a:spcPts val="1600"/>
              </a:spcAft>
              <a:buNone/>
            </a:pPr>
            <a:r>
              <a:rPr lang="en">
                <a:solidFill>
                  <a:srgbClr val="000000"/>
                </a:solidFill>
                <a:latin typeface="Exo"/>
                <a:ea typeface="Exo"/>
                <a:cs typeface="Exo"/>
                <a:sym typeface="Exo"/>
              </a:rPr>
              <a:t>30 teams - 2460 games every season - 22 million of spectators on the courts - </a:t>
            </a:r>
            <a:r>
              <a:rPr lang="en">
                <a:solidFill>
                  <a:srgbClr val="000000"/>
                </a:solidFill>
                <a:latin typeface="Exo"/>
                <a:ea typeface="Exo"/>
                <a:cs typeface="Exo"/>
                <a:sym typeface="Exo"/>
              </a:rPr>
              <a:t>1.4 million spectators on average per game through television</a:t>
            </a:r>
            <a:r>
              <a:rPr lang="en">
                <a:solidFill>
                  <a:srgbClr val="000000"/>
                </a:solidFill>
                <a:latin typeface="Exo"/>
                <a:ea typeface="Exo"/>
                <a:cs typeface="Exo"/>
                <a:sym typeface="Exo"/>
              </a:rPr>
              <a:t> </a:t>
            </a:r>
            <a:endParaRPr>
              <a:solidFill>
                <a:srgbClr val="000000"/>
              </a:solidFill>
              <a:latin typeface="Exo"/>
              <a:ea typeface="Exo"/>
              <a:cs typeface="Exo"/>
              <a:sym typeface="Exo"/>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 name="Shape 129"/>
        <p:cNvGrpSpPr/>
        <p:nvPr/>
      </p:nvGrpSpPr>
      <p:grpSpPr>
        <a:xfrm>
          <a:off x="0" y="0"/>
          <a:ext cx="0" cy="0"/>
          <a:chOff x="0" y="0"/>
          <a:chExt cx="0" cy="0"/>
        </a:xfrm>
      </p:grpSpPr>
      <p:pic>
        <p:nvPicPr>
          <p:cNvPr descr="Baloncesto, Spalding, Bola, El Deporte, Juego, Ronda" id="130" name="Google Shape;130;p22"/>
          <p:cNvPicPr preferRelativeResize="0"/>
          <p:nvPr/>
        </p:nvPicPr>
        <p:blipFill rotWithShape="1">
          <a:blip r:embed="rId3">
            <a:alphaModFix/>
          </a:blip>
          <a:srcRect b="15526" l="0" r="0" t="0"/>
          <a:stretch/>
        </p:blipFill>
        <p:spPr>
          <a:xfrm>
            <a:off x="0" y="0"/>
            <a:ext cx="9144001" cy="5143500"/>
          </a:xfrm>
          <a:prstGeom prst="rect">
            <a:avLst/>
          </a:prstGeom>
          <a:noFill/>
          <a:ln>
            <a:noFill/>
          </a:ln>
        </p:spPr>
      </p:pic>
      <p:sp>
        <p:nvSpPr>
          <p:cNvPr id="131" name="Google Shape;131;p22"/>
          <p:cNvSpPr txBox="1"/>
          <p:nvPr>
            <p:ph idx="1" type="body"/>
          </p:nvPr>
        </p:nvSpPr>
        <p:spPr>
          <a:xfrm>
            <a:off x="311700" y="323850"/>
            <a:ext cx="8520600" cy="4572000"/>
          </a:xfrm>
          <a:prstGeom prst="rect">
            <a:avLst/>
          </a:prstGeom>
          <a:effectLst>
            <a:outerShdw blurRad="1271588" rotWithShape="0" algn="bl" dir="1200000" dist="19050">
              <a:srgbClr val="FF0000"/>
            </a:outerShdw>
          </a:effectLst>
        </p:spPr>
        <p:txBody>
          <a:bodyPr anchorCtr="0" anchor="t" bIns="91425" lIns="91425" spcFirstLastPara="1" rIns="91425" wrap="square" tIns="91425">
            <a:noAutofit/>
          </a:bodyPr>
          <a:lstStyle/>
          <a:p>
            <a:pPr indent="0" lvl="0" marL="0" rtl="0" algn="just">
              <a:spcBef>
                <a:spcPts val="0"/>
              </a:spcBef>
              <a:spcAft>
                <a:spcPts val="0"/>
              </a:spcAft>
              <a:buNone/>
            </a:pPr>
            <a:r>
              <a:rPr b="1" lang="en">
                <a:solidFill>
                  <a:schemeClr val="lt1"/>
                </a:solidFill>
                <a:latin typeface="Exo"/>
                <a:ea typeface="Exo"/>
                <a:cs typeface="Exo"/>
                <a:sym typeface="Exo"/>
              </a:rPr>
              <a:t>NBA is the most important basketball tournament in the world. It is played by 30 teams divided in two conferences (East and West) and six divisions (Southwest, Northwest, Southeast, Pacific, Atlantic and Central). For six months, all the teams play against each other to be as higher as possible in the conferences standing. The first eight are classified for the playoff round.</a:t>
            </a:r>
            <a:endParaRPr b="1">
              <a:solidFill>
                <a:schemeClr val="lt1"/>
              </a:solidFill>
              <a:latin typeface="Exo"/>
              <a:ea typeface="Exo"/>
              <a:cs typeface="Exo"/>
              <a:sym typeface="Exo"/>
            </a:endParaRPr>
          </a:p>
          <a:p>
            <a:pPr indent="0" lvl="0" marL="0" rtl="0" algn="just">
              <a:spcBef>
                <a:spcPts val="1600"/>
              </a:spcBef>
              <a:spcAft>
                <a:spcPts val="0"/>
              </a:spcAft>
              <a:buNone/>
            </a:pPr>
            <a:r>
              <a:t/>
            </a:r>
            <a:endParaRPr b="1">
              <a:solidFill>
                <a:schemeClr val="lt1"/>
              </a:solidFill>
              <a:latin typeface="Exo"/>
              <a:ea typeface="Exo"/>
              <a:cs typeface="Exo"/>
              <a:sym typeface="Exo"/>
            </a:endParaRPr>
          </a:p>
          <a:p>
            <a:pPr indent="0" lvl="0" marL="0" rtl="0" algn="just">
              <a:spcBef>
                <a:spcPts val="1600"/>
              </a:spcBef>
              <a:spcAft>
                <a:spcPts val="0"/>
              </a:spcAft>
              <a:buNone/>
            </a:pPr>
            <a:r>
              <a:t/>
            </a:r>
            <a:endParaRPr b="1">
              <a:solidFill>
                <a:schemeClr val="lt1"/>
              </a:solidFill>
              <a:latin typeface="Exo"/>
              <a:ea typeface="Exo"/>
              <a:cs typeface="Exo"/>
              <a:sym typeface="Exo"/>
            </a:endParaRPr>
          </a:p>
          <a:p>
            <a:pPr indent="0" lvl="0" marL="0" rtl="0" algn="just">
              <a:spcBef>
                <a:spcPts val="1600"/>
              </a:spcBef>
              <a:spcAft>
                <a:spcPts val="1600"/>
              </a:spcAft>
              <a:buNone/>
            </a:pPr>
            <a:r>
              <a:rPr b="1" lang="en">
                <a:solidFill>
                  <a:schemeClr val="lt1"/>
                </a:solidFill>
                <a:latin typeface="Exo"/>
                <a:ea typeface="Exo"/>
                <a:cs typeface="Exo"/>
                <a:sym typeface="Exo"/>
              </a:rPr>
              <a:t>After this, in playoffs are eliminatory series that the best teams must overcome. The Finals of the NBA are played between the best team in the East Conference and the best team in the West Conference. The result of this round determines the NBA Champions of the season. The prizes are a cup for the team and a special ring for each member of the squad.</a:t>
            </a:r>
            <a:endParaRPr b="1">
              <a:solidFill>
                <a:schemeClr val="lt1"/>
              </a:solidFill>
              <a:latin typeface="Exo"/>
              <a:ea typeface="Exo"/>
              <a:cs typeface="Exo"/>
              <a:sym typeface="Exo"/>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 name="Shape 135"/>
        <p:cNvGrpSpPr/>
        <p:nvPr/>
      </p:nvGrpSpPr>
      <p:grpSpPr>
        <a:xfrm>
          <a:off x="0" y="0"/>
          <a:ext cx="0" cy="0"/>
          <a:chOff x="0" y="0"/>
          <a:chExt cx="0" cy="0"/>
        </a:xfrm>
      </p:grpSpPr>
      <p:pic>
        <p:nvPicPr>
          <p:cNvPr id="136" name="Google Shape;136;p23"/>
          <p:cNvPicPr preferRelativeResize="0"/>
          <p:nvPr/>
        </p:nvPicPr>
        <p:blipFill>
          <a:blip r:embed="rId3">
            <a:alphaModFix/>
          </a:blip>
          <a:stretch>
            <a:fillRect/>
          </a:stretch>
        </p:blipFill>
        <p:spPr>
          <a:xfrm>
            <a:off x="1226452" y="445024"/>
            <a:ext cx="6691094" cy="4460750"/>
          </a:xfrm>
          <a:prstGeom prst="rect">
            <a:avLst/>
          </a:prstGeom>
          <a:noFill/>
          <a:ln>
            <a:noFill/>
          </a:ln>
        </p:spPr>
      </p:pic>
      <p:sp>
        <p:nvSpPr>
          <p:cNvPr id="137" name="Google Shape;137;p23"/>
          <p:cNvSpPr txBox="1"/>
          <p:nvPr>
            <p:ph type="title"/>
          </p:nvPr>
        </p:nvSpPr>
        <p:spPr>
          <a:xfrm>
            <a:off x="311700" y="445025"/>
            <a:ext cx="8520600" cy="572700"/>
          </a:xfrm>
          <a:prstGeom prst="rect">
            <a:avLst/>
          </a:prstGeom>
          <a:solidFill>
            <a:srgbClr val="D97607"/>
          </a:solidFill>
        </p:spPr>
        <p:txBody>
          <a:bodyPr anchorCtr="0" anchor="t" bIns="91425" lIns="91425" spcFirstLastPara="1" rIns="91425" wrap="square" tIns="91425">
            <a:noAutofit/>
          </a:bodyPr>
          <a:lstStyle/>
          <a:p>
            <a:pPr indent="0" lvl="0" marL="0" rtl="0" algn="ctr">
              <a:spcBef>
                <a:spcPts val="0"/>
              </a:spcBef>
              <a:spcAft>
                <a:spcPts val="0"/>
              </a:spcAft>
              <a:buNone/>
            </a:pPr>
            <a:r>
              <a:rPr lang="en">
                <a:latin typeface="Russo One"/>
                <a:ea typeface="Russo One"/>
                <a:cs typeface="Russo One"/>
                <a:sym typeface="Russo One"/>
              </a:rPr>
              <a:t>NBA RECORDS</a:t>
            </a:r>
            <a:endParaRPr>
              <a:latin typeface="Russo One"/>
              <a:ea typeface="Russo One"/>
              <a:cs typeface="Russo One"/>
              <a:sym typeface="Russo One"/>
            </a:endParaRPr>
          </a:p>
        </p:txBody>
      </p:sp>
      <p:sp>
        <p:nvSpPr>
          <p:cNvPr id="138" name="Google Shape;138;p23"/>
          <p:cNvSpPr/>
          <p:nvPr/>
        </p:nvSpPr>
        <p:spPr>
          <a:xfrm>
            <a:off x="3535650" y="1175625"/>
            <a:ext cx="2072700" cy="1755900"/>
          </a:xfrm>
          <a:prstGeom prst="flowChartConnector">
            <a:avLst/>
          </a:prstGeom>
          <a:solidFill>
            <a:srgbClr val="6D9EEB"/>
          </a:solidFill>
          <a:ln cap="flat" cmpd="sng" w="9525">
            <a:solidFill>
              <a:srgbClr val="1F497D"/>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a:solidFill>
                  <a:srgbClr val="595959"/>
                </a:solidFill>
                <a:latin typeface="Nunito"/>
                <a:ea typeface="Nunito"/>
                <a:cs typeface="Nunito"/>
                <a:sym typeface="Nunito"/>
              </a:rPr>
              <a:t>LOREM IPSUM</a:t>
            </a:r>
            <a:endParaRPr b="1">
              <a:solidFill>
                <a:srgbClr val="595959"/>
              </a:solidFill>
              <a:latin typeface="Nunito"/>
              <a:ea typeface="Nunito"/>
              <a:cs typeface="Nunito"/>
              <a:sym typeface="Nunito"/>
            </a:endParaRPr>
          </a:p>
          <a:p>
            <a:pPr indent="0" lvl="0" marL="0" rtl="0" algn="ctr">
              <a:lnSpc>
                <a:spcPct val="115000"/>
              </a:lnSpc>
              <a:spcBef>
                <a:spcPts val="0"/>
              </a:spcBef>
              <a:spcAft>
                <a:spcPts val="0"/>
              </a:spcAft>
              <a:buNone/>
            </a:pPr>
            <a:r>
              <a:rPr lang="en">
                <a:solidFill>
                  <a:srgbClr val="595959"/>
                </a:solidFill>
                <a:latin typeface="Nunito"/>
                <a:ea typeface="Nunito"/>
                <a:cs typeface="Nunito"/>
                <a:sym typeface="Nunito"/>
              </a:rPr>
              <a:t>Eodem modo typi, qui nunc nobis videntur parum clari.</a:t>
            </a:r>
            <a:endParaRPr>
              <a:latin typeface="Nunito"/>
              <a:ea typeface="Nunito"/>
              <a:cs typeface="Nunito"/>
              <a:sym typeface="Nunito"/>
            </a:endParaRPr>
          </a:p>
        </p:txBody>
      </p:sp>
      <p:sp>
        <p:nvSpPr>
          <p:cNvPr id="139" name="Google Shape;139;p23"/>
          <p:cNvSpPr/>
          <p:nvPr/>
        </p:nvSpPr>
        <p:spPr>
          <a:xfrm>
            <a:off x="311700" y="3103825"/>
            <a:ext cx="1941600" cy="1668600"/>
          </a:xfrm>
          <a:prstGeom prst="flowChartConnector">
            <a:avLst/>
          </a:prstGeom>
          <a:solidFill>
            <a:srgbClr val="FFFF00"/>
          </a:solidFill>
          <a:ln cap="flat" cmpd="sng" w="9525">
            <a:solidFill>
              <a:srgbClr val="1F497D"/>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a:solidFill>
                  <a:srgbClr val="595959"/>
                </a:solidFill>
                <a:latin typeface="Nunito"/>
                <a:ea typeface="Nunito"/>
                <a:cs typeface="Nunito"/>
                <a:sym typeface="Nunito"/>
              </a:rPr>
              <a:t>LOREM IPSUM</a:t>
            </a:r>
            <a:endParaRPr b="1">
              <a:solidFill>
                <a:srgbClr val="595959"/>
              </a:solidFill>
              <a:latin typeface="Nunito"/>
              <a:ea typeface="Nunito"/>
              <a:cs typeface="Nunito"/>
              <a:sym typeface="Nunito"/>
            </a:endParaRPr>
          </a:p>
          <a:p>
            <a:pPr indent="0" lvl="0" marL="0" rtl="0" algn="ctr">
              <a:lnSpc>
                <a:spcPct val="115000"/>
              </a:lnSpc>
              <a:spcBef>
                <a:spcPts val="0"/>
              </a:spcBef>
              <a:spcAft>
                <a:spcPts val="0"/>
              </a:spcAft>
              <a:buNone/>
            </a:pPr>
            <a:r>
              <a:rPr lang="en">
                <a:solidFill>
                  <a:srgbClr val="595959"/>
                </a:solidFill>
                <a:latin typeface="Nunito"/>
                <a:ea typeface="Nunito"/>
                <a:cs typeface="Nunito"/>
                <a:sym typeface="Nunito"/>
              </a:rPr>
              <a:t>Eodem modo typi, qui nunc nobis videntur parum clari.</a:t>
            </a:r>
            <a:endParaRPr>
              <a:latin typeface="Nunito"/>
              <a:ea typeface="Nunito"/>
              <a:cs typeface="Nunito"/>
              <a:sym typeface="Nunito"/>
            </a:endParaRPr>
          </a:p>
        </p:txBody>
      </p:sp>
      <p:sp>
        <p:nvSpPr>
          <p:cNvPr id="140" name="Google Shape;140;p23"/>
          <p:cNvSpPr/>
          <p:nvPr/>
        </p:nvSpPr>
        <p:spPr>
          <a:xfrm>
            <a:off x="6890700" y="3237175"/>
            <a:ext cx="1941600" cy="1668600"/>
          </a:xfrm>
          <a:prstGeom prst="flowChartConnector">
            <a:avLst/>
          </a:prstGeom>
          <a:solidFill>
            <a:srgbClr val="990000"/>
          </a:solidFill>
          <a:ln cap="flat" cmpd="sng" w="9525">
            <a:solidFill>
              <a:srgbClr val="1F497D"/>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a:solidFill>
                  <a:srgbClr val="FFFFFF"/>
                </a:solidFill>
                <a:latin typeface="Nunito"/>
                <a:ea typeface="Nunito"/>
                <a:cs typeface="Nunito"/>
                <a:sym typeface="Nunito"/>
              </a:rPr>
              <a:t>LOREM IPSUM</a:t>
            </a:r>
            <a:endParaRPr b="1">
              <a:solidFill>
                <a:srgbClr val="FFFFFF"/>
              </a:solidFill>
              <a:latin typeface="Nunito"/>
              <a:ea typeface="Nunito"/>
              <a:cs typeface="Nunito"/>
              <a:sym typeface="Nunito"/>
            </a:endParaRPr>
          </a:p>
          <a:p>
            <a:pPr indent="0" lvl="0" marL="0" rtl="0" algn="ctr">
              <a:lnSpc>
                <a:spcPct val="115000"/>
              </a:lnSpc>
              <a:spcBef>
                <a:spcPts val="0"/>
              </a:spcBef>
              <a:spcAft>
                <a:spcPts val="0"/>
              </a:spcAft>
              <a:buNone/>
            </a:pPr>
            <a:r>
              <a:rPr lang="en">
                <a:solidFill>
                  <a:srgbClr val="FFFFFF"/>
                </a:solidFill>
                <a:latin typeface="Nunito"/>
                <a:ea typeface="Nunito"/>
                <a:cs typeface="Nunito"/>
                <a:sym typeface="Nunito"/>
              </a:rPr>
              <a:t>Eodem modo typi, qui nunc nobis videntur parum clari.</a:t>
            </a:r>
            <a:endParaRPr>
              <a:solidFill>
                <a:srgbClr val="FFFFFF"/>
              </a:solidFill>
              <a:latin typeface="Nunito"/>
              <a:ea typeface="Nunito"/>
              <a:cs typeface="Nunito"/>
              <a:sym typeface="Nunito"/>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 name="Shape 144"/>
        <p:cNvGrpSpPr/>
        <p:nvPr/>
      </p:nvGrpSpPr>
      <p:grpSpPr>
        <a:xfrm>
          <a:off x="0" y="0"/>
          <a:ext cx="0" cy="0"/>
          <a:chOff x="0" y="0"/>
          <a:chExt cx="0" cy="0"/>
        </a:xfrm>
      </p:grpSpPr>
      <p:sp>
        <p:nvSpPr>
          <p:cNvPr id="145" name="Google Shape;145;p24"/>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latin typeface="Russo One"/>
                <a:ea typeface="Russo One"/>
                <a:cs typeface="Russo One"/>
                <a:sym typeface="Russo One"/>
              </a:rPr>
              <a:t>THE MOST RELEVANT TEAMS</a:t>
            </a:r>
            <a:endParaRPr>
              <a:latin typeface="Russo One"/>
              <a:ea typeface="Russo One"/>
              <a:cs typeface="Russo One"/>
              <a:sym typeface="Russo One"/>
            </a:endParaRPr>
          </a:p>
        </p:txBody>
      </p:sp>
      <p:sp>
        <p:nvSpPr>
          <p:cNvPr id="146" name="Google Shape;146;p24"/>
          <p:cNvSpPr txBox="1"/>
          <p:nvPr/>
        </p:nvSpPr>
        <p:spPr>
          <a:xfrm>
            <a:off x="836150" y="1017713"/>
            <a:ext cx="2231700" cy="244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a:latin typeface="Exo"/>
                <a:ea typeface="Exo"/>
                <a:cs typeface="Exo"/>
                <a:sym typeface="Exo"/>
              </a:rPr>
              <a:t>Golden State Warriors</a:t>
            </a:r>
            <a:endParaRPr b="1">
              <a:latin typeface="Exo"/>
              <a:ea typeface="Exo"/>
              <a:cs typeface="Exo"/>
              <a:sym typeface="Exo"/>
            </a:endParaRPr>
          </a:p>
          <a:p>
            <a:pPr indent="0" lvl="0" marL="0" rtl="0" algn="just">
              <a:spcBef>
                <a:spcPts val="0"/>
              </a:spcBef>
              <a:spcAft>
                <a:spcPts val="0"/>
              </a:spcAft>
              <a:buNone/>
            </a:pPr>
            <a:r>
              <a:t/>
            </a:r>
            <a:endParaRPr b="1">
              <a:latin typeface="Exo"/>
              <a:ea typeface="Exo"/>
              <a:cs typeface="Exo"/>
              <a:sym typeface="Exo"/>
            </a:endParaRPr>
          </a:p>
          <a:p>
            <a:pPr indent="0" lvl="0" marL="0" rtl="0" algn="just">
              <a:spcBef>
                <a:spcPts val="0"/>
              </a:spcBef>
              <a:spcAft>
                <a:spcPts val="0"/>
              </a:spcAft>
              <a:buNone/>
            </a:pPr>
            <a:r>
              <a:rPr lang="en">
                <a:solidFill>
                  <a:srgbClr val="434343"/>
                </a:solidFill>
                <a:latin typeface="Exo"/>
                <a:ea typeface="Exo"/>
                <a:cs typeface="Exo"/>
                <a:sym typeface="Exo"/>
              </a:rPr>
              <a:t>The Oakland team is considered one of the best squads in the NBA History. They have won recently the title with players like Stephen Curry, Kevin Durant, Draymond Green and Klay Thompson. </a:t>
            </a:r>
            <a:endParaRPr b="1">
              <a:solidFill>
                <a:srgbClr val="434343"/>
              </a:solidFill>
              <a:latin typeface="Exo"/>
              <a:ea typeface="Exo"/>
              <a:cs typeface="Exo"/>
              <a:sym typeface="Exo"/>
            </a:endParaRPr>
          </a:p>
        </p:txBody>
      </p:sp>
      <p:sp>
        <p:nvSpPr>
          <p:cNvPr id="147" name="Google Shape;147;p24"/>
          <p:cNvSpPr txBox="1"/>
          <p:nvPr/>
        </p:nvSpPr>
        <p:spPr>
          <a:xfrm>
            <a:off x="3291850" y="1017738"/>
            <a:ext cx="2469900" cy="24480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b="1" lang="en">
                <a:latin typeface="Exo"/>
                <a:ea typeface="Exo"/>
                <a:cs typeface="Exo"/>
                <a:sym typeface="Exo"/>
              </a:rPr>
              <a:t>Cleveland Cavaliers</a:t>
            </a:r>
            <a:endParaRPr>
              <a:latin typeface="Exo"/>
              <a:ea typeface="Exo"/>
              <a:cs typeface="Exo"/>
              <a:sym typeface="Exo"/>
            </a:endParaRPr>
          </a:p>
          <a:p>
            <a:pPr indent="0" lvl="0" marL="0" rtl="0" algn="just">
              <a:spcBef>
                <a:spcPts val="0"/>
              </a:spcBef>
              <a:spcAft>
                <a:spcPts val="0"/>
              </a:spcAft>
              <a:buNone/>
            </a:pPr>
            <a:r>
              <a:t/>
            </a:r>
            <a:endParaRPr>
              <a:solidFill>
                <a:srgbClr val="434343"/>
              </a:solidFill>
              <a:latin typeface="Exo"/>
              <a:ea typeface="Exo"/>
              <a:cs typeface="Exo"/>
              <a:sym typeface="Exo"/>
            </a:endParaRPr>
          </a:p>
          <a:p>
            <a:pPr indent="0" lvl="0" marL="0" rtl="0" algn="l">
              <a:spcBef>
                <a:spcPts val="0"/>
              </a:spcBef>
              <a:spcAft>
                <a:spcPts val="0"/>
              </a:spcAft>
              <a:buNone/>
            </a:pPr>
            <a:r>
              <a:rPr lang="en">
                <a:solidFill>
                  <a:srgbClr val="434343"/>
                </a:solidFill>
                <a:latin typeface="Exo"/>
                <a:ea typeface="Exo"/>
                <a:cs typeface="Exo"/>
                <a:sym typeface="Exo"/>
              </a:rPr>
              <a:t>This is the team which LeBron James became a basketball legend. Nowadays, he is considered between the best players in the NBA History. Cleveland has won the NBA Championship too.</a:t>
            </a:r>
            <a:endParaRPr b="1">
              <a:solidFill>
                <a:srgbClr val="434343"/>
              </a:solidFill>
              <a:latin typeface="Exo"/>
              <a:ea typeface="Exo"/>
              <a:cs typeface="Exo"/>
              <a:sym typeface="Exo"/>
            </a:endParaRPr>
          </a:p>
        </p:txBody>
      </p:sp>
      <p:sp>
        <p:nvSpPr>
          <p:cNvPr id="148" name="Google Shape;148;p24"/>
          <p:cNvSpPr txBox="1"/>
          <p:nvPr/>
        </p:nvSpPr>
        <p:spPr>
          <a:xfrm>
            <a:off x="5837950" y="1017725"/>
            <a:ext cx="2469900" cy="24480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b="1" lang="en">
                <a:latin typeface="Exo"/>
                <a:ea typeface="Exo"/>
                <a:cs typeface="Exo"/>
                <a:sym typeface="Exo"/>
              </a:rPr>
              <a:t>Boston Celtics</a:t>
            </a:r>
            <a:endParaRPr>
              <a:latin typeface="Exo"/>
              <a:ea typeface="Exo"/>
              <a:cs typeface="Exo"/>
              <a:sym typeface="Exo"/>
            </a:endParaRPr>
          </a:p>
          <a:p>
            <a:pPr indent="0" lvl="0" marL="0" rtl="0" algn="just">
              <a:spcBef>
                <a:spcPts val="0"/>
              </a:spcBef>
              <a:spcAft>
                <a:spcPts val="0"/>
              </a:spcAft>
              <a:buNone/>
            </a:pPr>
            <a:r>
              <a:t/>
            </a:r>
            <a:endParaRPr>
              <a:solidFill>
                <a:srgbClr val="434343"/>
              </a:solidFill>
              <a:latin typeface="Exo"/>
              <a:ea typeface="Exo"/>
              <a:cs typeface="Exo"/>
              <a:sym typeface="Exo"/>
            </a:endParaRPr>
          </a:p>
          <a:p>
            <a:pPr indent="0" lvl="0" marL="0" rtl="0" algn="just">
              <a:spcBef>
                <a:spcPts val="0"/>
              </a:spcBef>
              <a:spcAft>
                <a:spcPts val="0"/>
              </a:spcAft>
              <a:buNone/>
            </a:pPr>
            <a:r>
              <a:rPr lang="en">
                <a:solidFill>
                  <a:srgbClr val="434343"/>
                </a:solidFill>
                <a:latin typeface="Exo"/>
                <a:ea typeface="Exo"/>
                <a:cs typeface="Exo"/>
                <a:sym typeface="Exo"/>
              </a:rPr>
              <a:t>Although Boston has suffered a littel bit in the last years, this is the team which has won more times the NBA trophy (17). Besides, Boston is located in the same USA state as Springfield, the city where basketball was born.</a:t>
            </a:r>
            <a:endParaRPr>
              <a:solidFill>
                <a:srgbClr val="434343"/>
              </a:solidFill>
              <a:latin typeface="Exo"/>
              <a:ea typeface="Exo"/>
              <a:cs typeface="Exo"/>
              <a:sym typeface="Exo"/>
            </a:endParaRPr>
          </a:p>
        </p:txBody>
      </p:sp>
      <p:pic>
        <p:nvPicPr>
          <p:cNvPr descr="Baloncesto, Estadio" id="149" name="Google Shape;149;p24" title="Baloncesto, Estadio"/>
          <p:cNvPicPr preferRelativeResize="0"/>
          <p:nvPr/>
        </p:nvPicPr>
        <p:blipFill>
          <a:blip r:embed="rId3">
            <a:alphaModFix/>
          </a:blip>
          <a:stretch>
            <a:fillRect/>
          </a:stretch>
        </p:blipFill>
        <p:spPr>
          <a:xfrm>
            <a:off x="836150" y="3571900"/>
            <a:ext cx="2231700" cy="1487800"/>
          </a:xfrm>
          <a:prstGeom prst="rect">
            <a:avLst/>
          </a:prstGeom>
          <a:noFill/>
          <a:ln>
            <a:noFill/>
          </a:ln>
        </p:spPr>
      </p:pic>
      <p:pic>
        <p:nvPicPr>
          <p:cNvPr id="150" name="Google Shape;150;p24"/>
          <p:cNvPicPr preferRelativeResize="0"/>
          <p:nvPr/>
        </p:nvPicPr>
        <p:blipFill>
          <a:blip r:embed="rId4">
            <a:alphaModFix/>
          </a:blip>
          <a:stretch>
            <a:fillRect/>
          </a:stretch>
        </p:blipFill>
        <p:spPr>
          <a:xfrm>
            <a:off x="6050037" y="3465724"/>
            <a:ext cx="2045730" cy="1636575"/>
          </a:xfrm>
          <a:prstGeom prst="rect">
            <a:avLst/>
          </a:prstGeom>
          <a:noFill/>
          <a:ln>
            <a:noFill/>
          </a:ln>
        </p:spPr>
      </p:pic>
      <p:pic>
        <p:nvPicPr>
          <p:cNvPr id="151" name="Google Shape;151;p24"/>
          <p:cNvPicPr preferRelativeResize="0"/>
          <p:nvPr/>
        </p:nvPicPr>
        <p:blipFill>
          <a:blip r:embed="rId5">
            <a:alphaModFix/>
          </a:blip>
          <a:stretch>
            <a:fillRect/>
          </a:stretch>
        </p:blipFill>
        <p:spPr>
          <a:xfrm>
            <a:off x="3299066" y="3497513"/>
            <a:ext cx="2455465" cy="1636574"/>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5" name="Shape 155"/>
        <p:cNvGrpSpPr/>
        <p:nvPr/>
      </p:nvGrpSpPr>
      <p:grpSpPr>
        <a:xfrm>
          <a:off x="0" y="0"/>
          <a:ext cx="0" cy="0"/>
          <a:chOff x="0" y="0"/>
          <a:chExt cx="0" cy="0"/>
        </a:xfrm>
      </p:grpSpPr>
      <p:sp>
        <p:nvSpPr>
          <p:cNvPr id="156" name="Google Shape;156;p25"/>
          <p:cNvSpPr txBox="1"/>
          <p:nvPr/>
        </p:nvSpPr>
        <p:spPr>
          <a:xfrm>
            <a:off x="558100" y="2468925"/>
            <a:ext cx="4370700" cy="1735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800">
                <a:latin typeface="Exo"/>
                <a:ea typeface="Exo"/>
                <a:cs typeface="Exo"/>
                <a:sym typeface="Exo"/>
              </a:rPr>
              <a:t>There are some apps created ad hoc about NBA that you can use to follow the games and the seasons.</a:t>
            </a:r>
            <a:endParaRPr sz="1800">
              <a:latin typeface="Exo"/>
              <a:ea typeface="Exo"/>
              <a:cs typeface="Exo"/>
              <a:sym typeface="Exo"/>
            </a:endParaRPr>
          </a:p>
          <a:p>
            <a:pPr indent="0" lvl="0" marL="0" rtl="0" algn="l">
              <a:spcBef>
                <a:spcPts val="0"/>
              </a:spcBef>
              <a:spcAft>
                <a:spcPts val="0"/>
              </a:spcAft>
              <a:buNone/>
            </a:pPr>
            <a:r>
              <a:rPr lang="en" sz="1800">
                <a:latin typeface="Exo"/>
                <a:ea typeface="Exo"/>
                <a:cs typeface="Exo"/>
                <a:sym typeface="Exo"/>
              </a:rPr>
              <a:t>If your team has his own space in the NBA, download de app. It could be useful.</a:t>
            </a:r>
            <a:endParaRPr sz="1800">
              <a:latin typeface="Exo"/>
              <a:ea typeface="Exo"/>
              <a:cs typeface="Exo"/>
              <a:sym typeface="Exo"/>
            </a:endParaRPr>
          </a:p>
        </p:txBody>
      </p:sp>
      <p:pic>
        <p:nvPicPr>
          <p:cNvPr id="157" name="Google Shape;157;p25"/>
          <p:cNvPicPr preferRelativeResize="0"/>
          <p:nvPr/>
        </p:nvPicPr>
        <p:blipFill>
          <a:blip r:embed="rId3">
            <a:alphaModFix/>
          </a:blip>
          <a:stretch>
            <a:fillRect/>
          </a:stretch>
        </p:blipFill>
        <p:spPr>
          <a:xfrm>
            <a:off x="826025" y="1068450"/>
            <a:ext cx="3501175" cy="1400475"/>
          </a:xfrm>
          <a:prstGeom prst="rect">
            <a:avLst/>
          </a:prstGeom>
          <a:noFill/>
          <a:ln>
            <a:noFill/>
          </a:ln>
        </p:spPr>
      </p:pic>
      <p:grpSp>
        <p:nvGrpSpPr>
          <p:cNvPr id="158" name="Google Shape;158;p25"/>
          <p:cNvGrpSpPr/>
          <p:nvPr/>
        </p:nvGrpSpPr>
        <p:grpSpPr>
          <a:xfrm>
            <a:off x="5458478" y="663159"/>
            <a:ext cx="1895094" cy="3652114"/>
            <a:chOff x="5458478" y="663159"/>
            <a:chExt cx="1895094" cy="3652114"/>
          </a:xfrm>
        </p:grpSpPr>
        <p:pic>
          <p:nvPicPr>
            <p:cNvPr descr="iphone.png" id="159" name="Google Shape;159;p25"/>
            <p:cNvPicPr preferRelativeResize="0"/>
            <p:nvPr/>
          </p:nvPicPr>
          <p:blipFill rotWithShape="1">
            <a:blip r:embed="rId4">
              <a:alphaModFix/>
            </a:blip>
            <a:srcRect b="0" l="23820" r="52787" t="0"/>
            <a:stretch/>
          </p:blipFill>
          <p:spPr>
            <a:xfrm>
              <a:off x="5458478" y="663159"/>
              <a:ext cx="1895094" cy="3652114"/>
            </a:xfrm>
            <a:prstGeom prst="rect">
              <a:avLst/>
            </a:prstGeom>
            <a:noFill/>
            <a:ln>
              <a:noFill/>
            </a:ln>
          </p:spPr>
        </p:pic>
        <p:pic>
          <p:nvPicPr>
            <p:cNvPr descr="fondos-para-presentaciones-tecnológicas.jpg" id="160" name="Google Shape;160;p25"/>
            <p:cNvPicPr preferRelativeResize="0"/>
            <p:nvPr/>
          </p:nvPicPr>
          <p:blipFill rotWithShape="1">
            <a:blip r:embed="rId5">
              <a:alphaModFix/>
            </a:blip>
            <a:srcRect b="0" l="18346" r="18346" t="0"/>
            <a:stretch/>
          </p:blipFill>
          <p:spPr>
            <a:xfrm>
              <a:off x="5635093" y="1239334"/>
              <a:ext cx="1578909" cy="2494055"/>
            </a:xfrm>
            <a:prstGeom prst="rect">
              <a:avLst/>
            </a:prstGeom>
            <a:noFill/>
            <a:ln>
              <a:noFill/>
            </a:ln>
          </p:spPr>
        </p:pic>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4" name="Shape 164"/>
        <p:cNvGrpSpPr/>
        <p:nvPr/>
      </p:nvGrpSpPr>
      <p:grpSpPr>
        <a:xfrm>
          <a:off x="0" y="0"/>
          <a:ext cx="0" cy="0"/>
          <a:chOff x="0" y="0"/>
          <a:chExt cx="0" cy="0"/>
        </a:xfrm>
      </p:grpSpPr>
      <p:pic>
        <p:nvPicPr>
          <p:cNvPr id="165" name="Google Shape;165;p26"/>
          <p:cNvPicPr preferRelativeResize="0"/>
          <p:nvPr/>
        </p:nvPicPr>
        <p:blipFill>
          <a:blip r:embed="rId3">
            <a:alphaModFix amt="80000"/>
          </a:blip>
          <a:stretch>
            <a:fillRect/>
          </a:stretch>
        </p:blipFill>
        <p:spPr>
          <a:xfrm>
            <a:off x="1014826" y="503025"/>
            <a:ext cx="1851525" cy="1724700"/>
          </a:xfrm>
          <a:prstGeom prst="rect">
            <a:avLst/>
          </a:prstGeom>
          <a:noFill/>
          <a:ln>
            <a:noFill/>
          </a:ln>
        </p:spPr>
      </p:pic>
      <p:grpSp>
        <p:nvGrpSpPr>
          <p:cNvPr id="166" name="Google Shape;166;p26"/>
          <p:cNvGrpSpPr/>
          <p:nvPr/>
        </p:nvGrpSpPr>
        <p:grpSpPr>
          <a:xfrm>
            <a:off x="5633353" y="503013"/>
            <a:ext cx="1851520" cy="3902202"/>
            <a:chOff x="5609703" y="406638"/>
            <a:chExt cx="1851520" cy="3902202"/>
          </a:xfrm>
        </p:grpSpPr>
        <p:pic>
          <p:nvPicPr>
            <p:cNvPr descr="iphone.png" id="167" name="Google Shape;167;p26"/>
            <p:cNvPicPr preferRelativeResize="0"/>
            <p:nvPr/>
          </p:nvPicPr>
          <p:blipFill rotWithShape="1">
            <a:blip r:embed="rId4">
              <a:alphaModFix/>
            </a:blip>
            <a:srcRect b="0" l="76275" r="0" t="0"/>
            <a:stretch/>
          </p:blipFill>
          <p:spPr>
            <a:xfrm>
              <a:off x="5609703" y="406638"/>
              <a:ext cx="1851520" cy="3902202"/>
            </a:xfrm>
            <a:prstGeom prst="rect">
              <a:avLst/>
            </a:prstGeom>
            <a:noFill/>
            <a:ln>
              <a:noFill/>
            </a:ln>
          </p:spPr>
        </p:pic>
        <p:pic>
          <p:nvPicPr>
            <p:cNvPr descr="fondos-para-presentaciones-tecnológicas.jpg" id="168" name="Google Shape;168;p26"/>
            <p:cNvPicPr preferRelativeResize="0"/>
            <p:nvPr/>
          </p:nvPicPr>
          <p:blipFill rotWithShape="1">
            <a:blip r:embed="rId5">
              <a:alphaModFix/>
            </a:blip>
            <a:srcRect b="0" l="18950" r="18956" t="0"/>
            <a:stretch/>
          </p:blipFill>
          <p:spPr>
            <a:xfrm>
              <a:off x="5682266" y="892194"/>
              <a:ext cx="1729681" cy="2785590"/>
            </a:xfrm>
            <a:prstGeom prst="rect">
              <a:avLst/>
            </a:prstGeom>
            <a:noFill/>
            <a:ln>
              <a:noFill/>
            </a:ln>
          </p:spPr>
        </p:pic>
      </p:grpSp>
      <p:sp>
        <p:nvSpPr>
          <p:cNvPr id="169" name="Google Shape;169;p26"/>
          <p:cNvSpPr txBox="1"/>
          <p:nvPr/>
        </p:nvSpPr>
        <p:spPr>
          <a:xfrm>
            <a:off x="585875" y="2503300"/>
            <a:ext cx="4370700" cy="1724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800">
                <a:solidFill>
                  <a:schemeClr val="dk1"/>
                </a:solidFill>
                <a:latin typeface="Exo"/>
                <a:ea typeface="Exo"/>
                <a:cs typeface="Exo"/>
                <a:sym typeface="Exo"/>
              </a:rPr>
              <a:t>There are some apps created ad hoc about NBA that you can use to follow the games and the seasons.</a:t>
            </a:r>
            <a:endParaRPr sz="1800">
              <a:solidFill>
                <a:schemeClr val="dk1"/>
              </a:solidFill>
              <a:latin typeface="Exo"/>
              <a:ea typeface="Exo"/>
              <a:cs typeface="Exo"/>
              <a:sym typeface="Exo"/>
            </a:endParaRPr>
          </a:p>
          <a:p>
            <a:pPr indent="0" lvl="0" marL="0" rtl="0" algn="l">
              <a:spcBef>
                <a:spcPts val="0"/>
              </a:spcBef>
              <a:spcAft>
                <a:spcPts val="0"/>
              </a:spcAft>
              <a:buClr>
                <a:schemeClr val="dk1"/>
              </a:buClr>
              <a:buSzPts val="1100"/>
              <a:buFont typeface="Arial"/>
              <a:buNone/>
            </a:pPr>
            <a:r>
              <a:rPr lang="en" sz="1800">
                <a:solidFill>
                  <a:schemeClr val="dk1"/>
                </a:solidFill>
                <a:latin typeface="Exo"/>
                <a:ea typeface="Exo"/>
                <a:cs typeface="Exo"/>
                <a:sym typeface="Exo"/>
              </a:rPr>
              <a:t>If your team has his own space in the NBA, download the app. It could be useful.</a:t>
            </a:r>
            <a:endParaRPr sz="1800">
              <a:latin typeface="Gloria Hallelujah"/>
              <a:ea typeface="Gloria Hallelujah"/>
              <a:cs typeface="Gloria Hallelujah"/>
              <a:sym typeface="Gloria Hallelujah"/>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 name="Shape 173"/>
        <p:cNvGrpSpPr/>
        <p:nvPr/>
      </p:nvGrpSpPr>
      <p:grpSpPr>
        <a:xfrm>
          <a:off x="0" y="0"/>
          <a:ext cx="0" cy="0"/>
          <a:chOff x="0" y="0"/>
          <a:chExt cx="0" cy="0"/>
        </a:xfrm>
      </p:grpSpPr>
      <p:sp>
        <p:nvSpPr>
          <p:cNvPr id="174" name="Google Shape;174;p27"/>
          <p:cNvSpPr/>
          <p:nvPr/>
        </p:nvSpPr>
        <p:spPr>
          <a:xfrm>
            <a:off x="4592400" y="10200"/>
            <a:ext cx="4561800" cy="5143500"/>
          </a:xfrm>
          <a:prstGeom prst="flowChartProcess">
            <a:avLst/>
          </a:prstGeom>
          <a:solidFill>
            <a:srgbClr val="E06666"/>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27"/>
          <p:cNvSpPr/>
          <p:nvPr/>
        </p:nvSpPr>
        <p:spPr>
          <a:xfrm>
            <a:off x="20400" y="20400"/>
            <a:ext cx="4561800" cy="5143500"/>
          </a:xfrm>
          <a:prstGeom prst="flowChartProcess">
            <a:avLst/>
          </a:prstGeom>
          <a:solidFill>
            <a:srgbClr val="FFD966"/>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27"/>
          <p:cNvSpPr txBox="1"/>
          <p:nvPr/>
        </p:nvSpPr>
        <p:spPr>
          <a:xfrm>
            <a:off x="222950" y="76625"/>
            <a:ext cx="4045200" cy="17862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b="1" lang="en" sz="3600">
                <a:solidFill>
                  <a:srgbClr val="212121"/>
                </a:solidFill>
                <a:latin typeface="Russo One"/>
                <a:ea typeface="Russo One"/>
                <a:cs typeface="Russo One"/>
                <a:sym typeface="Russo One"/>
              </a:rPr>
              <a:t>FINAL </a:t>
            </a:r>
            <a:r>
              <a:rPr b="1" lang="en" sz="3600">
                <a:solidFill>
                  <a:srgbClr val="212121"/>
                </a:solidFill>
                <a:latin typeface="Russo One"/>
                <a:ea typeface="Russo One"/>
                <a:cs typeface="Russo One"/>
                <a:sym typeface="Russo One"/>
              </a:rPr>
              <a:t>CONCLUSIONS</a:t>
            </a:r>
            <a:endParaRPr b="1" sz="3600">
              <a:solidFill>
                <a:srgbClr val="212121"/>
              </a:solidFill>
              <a:latin typeface="Russo One"/>
              <a:ea typeface="Russo One"/>
              <a:cs typeface="Russo One"/>
              <a:sym typeface="Russo One"/>
            </a:endParaRPr>
          </a:p>
        </p:txBody>
      </p:sp>
      <p:sp>
        <p:nvSpPr>
          <p:cNvPr id="177" name="Google Shape;177;p27"/>
          <p:cNvSpPr txBox="1"/>
          <p:nvPr/>
        </p:nvSpPr>
        <p:spPr>
          <a:xfrm>
            <a:off x="265500" y="2845223"/>
            <a:ext cx="4045200" cy="1345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800">
                <a:latin typeface="Exo"/>
                <a:ea typeface="Exo"/>
                <a:cs typeface="Exo"/>
                <a:sym typeface="Exo"/>
              </a:rPr>
              <a:t>Let’s sum up the matter with some final conclusions about the presentation.</a:t>
            </a:r>
            <a:endParaRPr sz="1800">
              <a:solidFill>
                <a:srgbClr val="666666"/>
              </a:solidFill>
              <a:latin typeface="Exo"/>
              <a:ea typeface="Exo"/>
              <a:cs typeface="Exo"/>
              <a:sym typeface="Exo"/>
            </a:endParaRPr>
          </a:p>
        </p:txBody>
      </p:sp>
      <p:sp>
        <p:nvSpPr>
          <p:cNvPr id="178" name="Google Shape;178;p27"/>
          <p:cNvSpPr txBox="1"/>
          <p:nvPr/>
        </p:nvSpPr>
        <p:spPr>
          <a:xfrm>
            <a:off x="4773725" y="462725"/>
            <a:ext cx="1857000" cy="1786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b="1" lang="en">
                <a:latin typeface="Exo"/>
                <a:ea typeface="Exo"/>
                <a:cs typeface="Exo"/>
                <a:sym typeface="Exo"/>
              </a:rPr>
              <a:t>History</a:t>
            </a:r>
            <a:endParaRPr b="1">
              <a:latin typeface="Exo"/>
              <a:ea typeface="Exo"/>
              <a:cs typeface="Exo"/>
              <a:sym typeface="Exo"/>
            </a:endParaRPr>
          </a:p>
          <a:p>
            <a:pPr indent="0" lvl="0" marL="0" rtl="0" algn="l">
              <a:spcBef>
                <a:spcPts val="0"/>
              </a:spcBef>
              <a:spcAft>
                <a:spcPts val="0"/>
              </a:spcAft>
              <a:buClr>
                <a:srgbClr val="FFFFFF"/>
              </a:buClr>
              <a:buFont typeface="Arial"/>
              <a:buNone/>
            </a:pPr>
            <a:r>
              <a:t/>
            </a:r>
            <a:endParaRPr b="1" sz="900">
              <a:latin typeface="Exo"/>
              <a:ea typeface="Exo"/>
              <a:cs typeface="Exo"/>
              <a:sym typeface="Exo"/>
            </a:endParaRPr>
          </a:p>
          <a:p>
            <a:pPr indent="0" lvl="0" marL="0" rtl="0" algn="l">
              <a:spcBef>
                <a:spcPts val="0"/>
              </a:spcBef>
              <a:spcAft>
                <a:spcPts val="0"/>
              </a:spcAft>
              <a:buClr>
                <a:srgbClr val="000000"/>
              </a:buClr>
              <a:buFont typeface="Arial"/>
              <a:buNone/>
            </a:pPr>
            <a:r>
              <a:rPr lang="en">
                <a:latin typeface="Exo"/>
                <a:ea typeface="Exo"/>
                <a:cs typeface="Exo"/>
                <a:sym typeface="Exo"/>
              </a:rPr>
              <a:t>Basketball is a important and traditional sport in United States and Europe. </a:t>
            </a:r>
            <a:endParaRPr b="1">
              <a:latin typeface="Gloria Hallelujah"/>
              <a:ea typeface="Gloria Hallelujah"/>
              <a:cs typeface="Gloria Hallelujah"/>
              <a:sym typeface="Gloria Hallelujah"/>
            </a:endParaRPr>
          </a:p>
        </p:txBody>
      </p:sp>
      <p:sp>
        <p:nvSpPr>
          <p:cNvPr id="179" name="Google Shape;179;p27"/>
          <p:cNvSpPr txBox="1"/>
          <p:nvPr/>
        </p:nvSpPr>
        <p:spPr>
          <a:xfrm>
            <a:off x="7108425" y="462725"/>
            <a:ext cx="1806600" cy="1786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Font typeface="Arial"/>
              <a:buNone/>
            </a:pPr>
            <a:r>
              <a:rPr b="1" lang="en">
                <a:latin typeface="Exo"/>
                <a:ea typeface="Exo"/>
                <a:cs typeface="Exo"/>
                <a:sym typeface="Exo"/>
              </a:rPr>
              <a:t>Championships</a:t>
            </a:r>
            <a:endParaRPr b="1">
              <a:latin typeface="Exo"/>
              <a:ea typeface="Exo"/>
              <a:cs typeface="Exo"/>
              <a:sym typeface="Exo"/>
            </a:endParaRPr>
          </a:p>
          <a:p>
            <a:pPr indent="0" lvl="0" marL="0" rtl="0" algn="l">
              <a:spcBef>
                <a:spcPts val="0"/>
              </a:spcBef>
              <a:spcAft>
                <a:spcPts val="0"/>
              </a:spcAft>
              <a:buClr>
                <a:srgbClr val="000000"/>
              </a:buClr>
              <a:buFont typeface="Arial"/>
              <a:buNone/>
            </a:pPr>
            <a:r>
              <a:t/>
            </a:r>
            <a:endParaRPr b="1">
              <a:latin typeface="Exo"/>
              <a:ea typeface="Exo"/>
              <a:cs typeface="Exo"/>
              <a:sym typeface="Exo"/>
            </a:endParaRPr>
          </a:p>
          <a:p>
            <a:pPr indent="0" lvl="0" marL="0" rtl="0" algn="l">
              <a:spcBef>
                <a:spcPts val="0"/>
              </a:spcBef>
              <a:spcAft>
                <a:spcPts val="0"/>
              </a:spcAft>
              <a:buClr>
                <a:srgbClr val="000000"/>
              </a:buClr>
              <a:buFont typeface="Arial"/>
              <a:buNone/>
            </a:pPr>
            <a:r>
              <a:rPr lang="en">
                <a:latin typeface="Exo"/>
                <a:ea typeface="Exo"/>
                <a:cs typeface="Exo"/>
                <a:sym typeface="Exo"/>
              </a:rPr>
              <a:t>The most famous tournaments are the NBA, the NCAA, the Euroleague and the World Cup.</a:t>
            </a:r>
            <a:endParaRPr b="1">
              <a:latin typeface="Gloria Hallelujah"/>
              <a:ea typeface="Gloria Hallelujah"/>
              <a:cs typeface="Gloria Hallelujah"/>
              <a:sym typeface="Gloria Hallelujah"/>
            </a:endParaRPr>
          </a:p>
        </p:txBody>
      </p:sp>
      <p:sp>
        <p:nvSpPr>
          <p:cNvPr id="180" name="Google Shape;180;p27"/>
          <p:cNvSpPr txBox="1"/>
          <p:nvPr/>
        </p:nvSpPr>
        <p:spPr>
          <a:xfrm>
            <a:off x="4773725" y="2855850"/>
            <a:ext cx="1857000" cy="1607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Font typeface="Arial"/>
              <a:buNone/>
            </a:pPr>
            <a:r>
              <a:rPr b="1" lang="en">
                <a:latin typeface="Exo"/>
                <a:ea typeface="Exo"/>
                <a:cs typeface="Exo"/>
                <a:sym typeface="Exo"/>
              </a:rPr>
              <a:t>Origins</a:t>
            </a:r>
            <a:endParaRPr b="1">
              <a:latin typeface="Exo"/>
              <a:ea typeface="Exo"/>
              <a:cs typeface="Exo"/>
              <a:sym typeface="Exo"/>
            </a:endParaRPr>
          </a:p>
          <a:p>
            <a:pPr indent="0" lvl="0" marL="0" rtl="0" algn="l">
              <a:spcBef>
                <a:spcPts val="0"/>
              </a:spcBef>
              <a:spcAft>
                <a:spcPts val="0"/>
              </a:spcAft>
              <a:buClr>
                <a:srgbClr val="000000"/>
              </a:buClr>
              <a:buFont typeface="Arial"/>
              <a:buNone/>
            </a:pPr>
            <a:r>
              <a:t/>
            </a:r>
            <a:endParaRPr b="1">
              <a:latin typeface="Exo"/>
              <a:ea typeface="Exo"/>
              <a:cs typeface="Exo"/>
              <a:sym typeface="Exo"/>
            </a:endParaRPr>
          </a:p>
          <a:p>
            <a:pPr indent="0" lvl="0" marL="0" rtl="0" algn="l">
              <a:spcBef>
                <a:spcPts val="0"/>
              </a:spcBef>
              <a:spcAft>
                <a:spcPts val="0"/>
              </a:spcAft>
              <a:buClr>
                <a:srgbClr val="000000"/>
              </a:buClr>
              <a:buFont typeface="Arial"/>
              <a:buNone/>
            </a:pPr>
            <a:r>
              <a:rPr lang="en">
                <a:latin typeface="Exo"/>
                <a:ea typeface="Exo"/>
                <a:cs typeface="Exo"/>
                <a:sym typeface="Exo"/>
              </a:rPr>
              <a:t>It was born in Springfield, Massachusetts, in 1891. The NBA starts in 1946.</a:t>
            </a:r>
            <a:endParaRPr>
              <a:latin typeface="Exo"/>
              <a:ea typeface="Exo"/>
              <a:cs typeface="Exo"/>
              <a:sym typeface="Exo"/>
            </a:endParaRPr>
          </a:p>
        </p:txBody>
      </p:sp>
      <p:sp>
        <p:nvSpPr>
          <p:cNvPr id="181" name="Google Shape;181;p27"/>
          <p:cNvSpPr txBox="1"/>
          <p:nvPr/>
        </p:nvSpPr>
        <p:spPr>
          <a:xfrm>
            <a:off x="7108425" y="2855850"/>
            <a:ext cx="1806600" cy="1796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b="1" lang="en">
                <a:latin typeface="Exo"/>
                <a:ea typeface="Exo"/>
                <a:cs typeface="Exo"/>
                <a:sym typeface="Exo"/>
              </a:rPr>
              <a:t>The</a:t>
            </a:r>
            <a:r>
              <a:rPr b="1" lang="en">
                <a:latin typeface="Exo"/>
                <a:ea typeface="Exo"/>
                <a:cs typeface="Exo"/>
                <a:sym typeface="Exo"/>
              </a:rPr>
              <a:t> NBA</a:t>
            </a:r>
            <a:endParaRPr b="1">
              <a:latin typeface="Exo"/>
              <a:ea typeface="Exo"/>
              <a:cs typeface="Exo"/>
              <a:sym typeface="Exo"/>
            </a:endParaRPr>
          </a:p>
          <a:p>
            <a:pPr indent="0" lvl="0" marL="0" rtl="0" algn="l">
              <a:spcBef>
                <a:spcPts val="0"/>
              </a:spcBef>
              <a:spcAft>
                <a:spcPts val="0"/>
              </a:spcAft>
              <a:buClr>
                <a:srgbClr val="FFFFFF"/>
              </a:buClr>
              <a:buFont typeface="Arial"/>
              <a:buNone/>
            </a:pPr>
            <a:r>
              <a:t/>
            </a:r>
            <a:endParaRPr b="1" sz="900">
              <a:latin typeface="Exo"/>
              <a:ea typeface="Exo"/>
              <a:cs typeface="Exo"/>
              <a:sym typeface="Exo"/>
            </a:endParaRPr>
          </a:p>
          <a:p>
            <a:pPr indent="0" lvl="0" marL="0" rtl="0" algn="l">
              <a:spcBef>
                <a:spcPts val="0"/>
              </a:spcBef>
              <a:spcAft>
                <a:spcPts val="0"/>
              </a:spcAft>
              <a:buClr>
                <a:srgbClr val="000000"/>
              </a:buClr>
              <a:buFont typeface="Arial"/>
              <a:buNone/>
            </a:pPr>
            <a:r>
              <a:rPr lang="en">
                <a:latin typeface="Exo"/>
                <a:ea typeface="Exo"/>
                <a:cs typeface="Exo"/>
                <a:sym typeface="Exo"/>
              </a:rPr>
              <a:t>It is the most important league in the world. It is played by some big teams like Boston or Golden State.</a:t>
            </a:r>
            <a:endParaRPr b="1">
              <a:latin typeface="Gloria Hallelujah"/>
              <a:ea typeface="Gloria Hallelujah"/>
              <a:cs typeface="Gloria Hallelujah"/>
              <a:sym typeface="Gloria Hallelujah"/>
            </a:endParaRPr>
          </a:p>
          <a:p>
            <a:pPr indent="0" lvl="0" marL="0" rtl="0" algn="l">
              <a:spcBef>
                <a:spcPts val="0"/>
              </a:spcBef>
              <a:spcAft>
                <a:spcPts val="0"/>
              </a:spcAft>
              <a:buClr>
                <a:srgbClr val="000000"/>
              </a:buClr>
              <a:buSzPts val="1100"/>
              <a:buFont typeface="Arial"/>
              <a:buNone/>
            </a:pPr>
            <a:r>
              <a:t/>
            </a:r>
            <a:endParaRPr>
              <a:latin typeface="Gloria Hallelujah"/>
              <a:ea typeface="Gloria Hallelujah"/>
              <a:cs typeface="Gloria Hallelujah"/>
              <a:sym typeface="Gloria Hallelujah"/>
            </a:endParaRPr>
          </a:p>
          <a:p>
            <a:pPr indent="0" lvl="0" marL="0" rtl="0" algn="l">
              <a:spcBef>
                <a:spcPts val="0"/>
              </a:spcBef>
              <a:spcAft>
                <a:spcPts val="0"/>
              </a:spcAft>
              <a:buNone/>
            </a:pPr>
            <a:r>
              <a:t/>
            </a:r>
            <a:endParaRPr>
              <a:latin typeface="Gloria Hallelujah"/>
              <a:ea typeface="Gloria Hallelujah"/>
              <a:cs typeface="Gloria Hallelujah"/>
              <a:sym typeface="Gloria Hallelujah"/>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5" name="Shape 185"/>
        <p:cNvGrpSpPr/>
        <p:nvPr/>
      </p:nvGrpSpPr>
      <p:grpSpPr>
        <a:xfrm>
          <a:off x="0" y="0"/>
          <a:ext cx="0" cy="0"/>
          <a:chOff x="0" y="0"/>
          <a:chExt cx="0" cy="0"/>
        </a:xfrm>
      </p:grpSpPr>
      <p:pic>
        <p:nvPicPr>
          <p:cNvPr id="186" name="Google Shape;186;p28"/>
          <p:cNvPicPr preferRelativeResize="0"/>
          <p:nvPr/>
        </p:nvPicPr>
        <p:blipFill rotWithShape="1">
          <a:blip r:embed="rId3">
            <a:alphaModFix/>
          </a:blip>
          <a:srcRect b="0" l="7971" r="10767" t="0"/>
          <a:stretch/>
        </p:blipFill>
        <p:spPr>
          <a:xfrm rot="5400000">
            <a:off x="2086050" y="-2103600"/>
            <a:ext cx="4971900" cy="9179100"/>
          </a:xfrm>
          <a:prstGeom prst="rect">
            <a:avLst/>
          </a:prstGeom>
          <a:noFill/>
          <a:ln>
            <a:noFill/>
          </a:ln>
        </p:spPr>
      </p:pic>
      <p:sp>
        <p:nvSpPr>
          <p:cNvPr id="187" name="Google Shape;187;p28"/>
          <p:cNvSpPr txBox="1"/>
          <p:nvPr/>
        </p:nvSpPr>
        <p:spPr>
          <a:xfrm>
            <a:off x="937800" y="0"/>
            <a:ext cx="7268400" cy="1473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6000">
                <a:latin typeface="Russo One"/>
                <a:ea typeface="Russo One"/>
                <a:cs typeface="Russo One"/>
                <a:sym typeface="Russo One"/>
              </a:rPr>
              <a:t>Thank you!</a:t>
            </a:r>
            <a:endParaRPr sz="6000">
              <a:latin typeface="Russo One"/>
              <a:ea typeface="Russo One"/>
              <a:cs typeface="Russo One"/>
              <a:sym typeface="Russo One"/>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 name="Shape 191"/>
        <p:cNvGrpSpPr/>
        <p:nvPr/>
      </p:nvGrpSpPr>
      <p:grpSpPr>
        <a:xfrm>
          <a:off x="0" y="0"/>
          <a:ext cx="0" cy="0"/>
          <a:chOff x="0" y="0"/>
          <a:chExt cx="0" cy="0"/>
        </a:xfrm>
      </p:grpSpPr>
      <p:sp>
        <p:nvSpPr>
          <p:cNvPr id="192" name="Google Shape;192;p29"/>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3600">
                <a:solidFill>
                  <a:schemeClr val="accent2"/>
                </a:solidFill>
                <a:latin typeface="Russo One"/>
                <a:ea typeface="Russo One"/>
                <a:cs typeface="Russo One"/>
                <a:sym typeface="Russo One"/>
              </a:rPr>
              <a:t>BIBLIOGRAPHY</a:t>
            </a:r>
            <a:endParaRPr>
              <a:latin typeface="Russo One"/>
              <a:ea typeface="Russo One"/>
              <a:cs typeface="Russo One"/>
              <a:sym typeface="Russo One"/>
            </a:endParaRPr>
          </a:p>
        </p:txBody>
      </p:sp>
      <p:sp>
        <p:nvSpPr>
          <p:cNvPr id="193" name="Google Shape;193;p29"/>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p>
            <a:pPr indent="-292100" lvl="0" marL="342900" rtl="0" algn="l">
              <a:lnSpc>
                <a:spcPct val="100000"/>
              </a:lnSpc>
              <a:spcBef>
                <a:spcPts val="640"/>
              </a:spcBef>
              <a:spcAft>
                <a:spcPts val="0"/>
              </a:spcAft>
              <a:buClr>
                <a:srgbClr val="434343"/>
              </a:buClr>
              <a:buSzPts val="2400"/>
              <a:buFont typeface="Exo"/>
              <a:buChar char="•"/>
            </a:pPr>
            <a:r>
              <a:rPr lang="en" sz="2400">
                <a:solidFill>
                  <a:srgbClr val="434343"/>
                </a:solidFill>
                <a:latin typeface="Exo"/>
                <a:ea typeface="Exo"/>
                <a:cs typeface="Exo"/>
                <a:sym typeface="Exo"/>
              </a:rPr>
              <a:t>Google Images.</a:t>
            </a:r>
            <a:endParaRPr sz="2400">
              <a:solidFill>
                <a:srgbClr val="434343"/>
              </a:solidFill>
              <a:latin typeface="Exo"/>
              <a:ea typeface="Exo"/>
              <a:cs typeface="Exo"/>
              <a:sym typeface="Exo"/>
            </a:endParaRPr>
          </a:p>
          <a:p>
            <a:pPr indent="-292100" lvl="0" marL="342900" rtl="0" algn="l">
              <a:lnSpc>
                <a:spcPct val="100000"/>
              </a:lnSpc>
              <a:spcBef>
                <a:spcPts val="640"/>
              </a:spcBef>
              <a:spcAft>
                <a:spcPts val="0"/>
              </a:spcAft>
              <a:buClr>
                <a:srgbClr val="434343"/>
              </a:buClr>
              <a:buSzPts val="2400"/>
              <a:buFont typeface="Exo"/>
              <a:buChar char="•"/>
            </a:pPr>
            <a:r>
              <a:rPr lang="en" sz="2400">
                <a:solidFill>
                  <a:srgbClr val="434343"/>
                </a:solidFill>
                <a:latin typeface="Exo"/>
                <a:ea typeface="Exo"/>
                <a:cs typeface="Exo"/>
                <a:sym typeface="Exo"/>
              </a:rPr>
              <a:t>Prof. Reynel A. Llanes Belett.</a:t>
            </a:r>
            <a:endParaRPr sz="2400">
              <a:solidFill>
                <a:srgbClr val="434343"/>
              </a:solidFill>
              <a:latin typeface="Exo"/>
              <a:ea typeface="Exo"/>
              <a:cs typeface="Exo"/>
              <a:sym typeface="Exo"/>
            </a:endParaRPr>
          </a:p>
          <a:p>
            <a:pPr indent="-292100" lvl="0" marL="342900" rtl="0" algn="l">
              <a:lnSpc>
                <a:spcPct val="100000"/>
              </a:lnSpc>
              <a:spcBef>
                <a:spcPts val="640"/>
              </a:spcBef>
              <a:spcAft>
                <a:spcPts val="0"/>
              </a:spcAft>
              <a:buClr>
                <a:srgbClr val="434343"/>
              </a:buClr>
              <a:buSzPts val="2400"/>
              <a:buFont typeface="Exo"/>
              <a:buChar char="•"/>
            </a:pPr>
            <a:r>
              <a:rPr lang="en" sz="2400">
                <a:solidFill>
                  <a:srgbClr val="434343"/>
                </a:solidFill>
                <a:latin typeface="Exo"/>
                <a:ea typeface="Exo"/>
                <a:cs typeface="Exo"/>
                <a:sym typeface="Exo"/>
              </a:rPr>
              <a:t>Google Images.</a:t>
            </a:r>
            <a:endParaRPr sz="2400">
              <a:solidFill>
                <a:srgbClr val="434343"/>
              </a:solidFill>
              <a:latin typeface="Exo"/>
              <a:ea typeface="Exo"/>
              <a:cs typeface="Exo"/>
              <a:sym typeface="Exo"/>
            </a:endParaRPr>
          </a:p>
          <a:p>
            <a:pPr indent="-292100" lvl="0" marL="342900" rtl="0" algn="l">
              <a:lnSpc>
                <a:spcPct val="100000"/>
              </a:lnSpc>
              <a:spcBef>
                <a:spcPts val="640"/>
              </a:spcBef>
              <a:spcAft>
                <a:spcPts val="0"/>
              </a:spcAft>
              <a:buClr>
                <a:srgbClr val="434343"/>
              </a:buClr>
              <a:buSzPts val="2400"/>
              <a:buFont typeface="Exo"/>
              <a:buChar char="•"/>
            </a:pPr>
            <a:r>
              <a:rPr lang="en" sz="2400">
                <a:solidFill>
                  <a:srgbClr val="434343"/>
                </a:solidFill>
                <a:latin typeface="Exo"/>
                <a:ea typeface="Exo"/>
                <a:cs typeface="Exo"/>
                <a:sym typeface="Exo"/>
              </a:rPr>
              <a:t>Prof. Reynel A. Llanes Belett.</a:t>
            </a:r>
            <a:endParaRPr>
              <a:latin typeface="Exo"/>
              <a:ea typeface="Exo"/>
              <a:cs typeface="Exo"/>
              <a:sym typeface="Exo"/>
            </a:endParaRPr>
          </a:p>
        </p:txBody>
      </p:sp>
      <p:pic>
        <p:nvPicPr>
          <p:cNvPr id="194" name="Google Shape;194;p29"/>
          <p:cNvPicPr preferRelativeResize="0"/>
          <p:nvPr/>
        </p:nvPicPr>
        <p:blipFill rotWithShape="1">
          <a:blip r:embed="rId3">
            <a:alphaModFix/>
          </a:blip>
          <a:srcRect b="0" l="31612" r="26720" t="0"/>
          <a:stretch/>
        </p:blipFill>
        <p:spPr>
          <a:xfrm>
            <a:off x="5929300" y="0"/>
            <a:ext cx="3214700" cy="5143500"/>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8" name="Shape 198"/>
        <p:cNvGrpSpPr/>
        <p:nvPr/>
      </p:nvGrpSpPr>
      <p:grpSpPr>
        <a:xfrm>
          <a:off x="0" y="0"/>
          <a:ext cx="0" cy="0"/>
          <a:chOff x="0" y="0"/>
          <a:chExt cx="0" cy="0"/>
        </a:xfrm>
      </p:grpSpPr>
      <p:sp>
        <p:nvSpPr>
          <p:cNvPr id="199" name="Google Shape;199;p30"/>
          <p:cNvSpPr txBox="1"/>
          <p:nvPr/>
        </p:nvSpPr>
        <p:spPr>
          <a:xfrm>
            <a:off x="1140850" y="2438625"/>
            <a:ext cx="3567900" cy="2119800"/>
          </a:xfrm>
          <a:prstGeom prst="rect">
            <a:avLst/>
          </a:prstGeom>
          <a:noFill/>
          <a:ln>
            <a:noFill/>
          </a:ln>
        </p:spPr>
        <p:txBody>
          <a:bodyPr anchorCtr="0" anchor="t" bIns="91425" lIns="91425" spcFirstLastPara="1" rIns="91425" wrap="square" tIns="91425">
            <a:noAutofit/>
          </a:bodyPr>
          <a:lstStyle/>
          <a:p>
            <a:pPr indent="-317500" lvl="0" marL="457200" rtl="0" algn="l">
              <a:spcBef>
                <a:spcPts val="0"/>
              </a:spcBef>
              <a:spcAft>
                <a:spcPts val="0"/>
              </a:spcAft>
              <a:buClr>
                <a:srgbClr val="666666"/>
              </a:buClr>
              <a:buSzPts val="1400"/>
              <a:buFont typeface="Nunito"/>
              <a:buChar char="●"/>
            </a:pPr>
            <a:r>
              <a:rPr lang="en">
                <a:solidFill>
                  <a:srgbClr val="434343"/>
                </a:solidFill>
                <a:latin typeface="Nunito"/>
                <a:ea typeface="Nunito"/>
                <a:cs typeface="Nunito"/>
                <a:sym typeface="Nunito"/>
              </a:rPr>
              <a:t>F</a:t>
            </a:r>
            <a:r>
              <a:rPr lang="en">
                <a:solidFill>
                  <a:srgbClr val="434343"/>
                </a:solidFill>
                <a:latin typeface="Exo"/>
                <a:ea typeface="Exo"/>
                <a:cs typeface="Exo"/>
                <a:sym typeface="Exo"/>
              </a:rPr>
              <a:t>ONT:					</a:t>
            </a:r>
            <a:endParaRPr>
              <a:solidFill>
                <a:srgbClr val="434343"/>
              </a:solidFill>
              <a:latin typeface="Exo"/>
              <a:ea typeface="Exo"/>
              <a:cs typeface="Exo"/>
              <a:sym typeface="Exo"/>
            </a:endParaRPr>
          </a:p>
          <a:p>
            <a:pPr indent="0" lvl="0" marL="0" rtl="0" algn="l">
              <a:spcBef>
                <a:spcPts val="0"/>
              </a:spcBef>
              <a:spcAft>
                <a:spcPts val="0"/>
              </a:spcAft>
              <a:buNone/>
            </a:pPr>
            <a:r>
              <a:rPr lang="en">
                <a:solidFill>
                  <a:srgbClr val="434343"/>
                </a:solidFill>
                <a:latin typeface="Exo"/>
                <a:ea typeface="Exo"/>
                <a:cs typeface="Exo"/>
                <a:sym typeface="Exo"/>
              </a:rPr>
              <a:t> 	</a:t>
            </a:r>
            <a:r>
              <a:rPr lang="en">
                <a:solidFill>
                  <a:srgbClr val="6FA8DC"/>
                </a:solidFill>
                <a:latin typeface="Exo"/>
                <a:ea typeface="Exo"/>
                <a:cs typeface="Exo"/>
                <a:sym typeface="Exo"/>
              </a:rPr>
              <a:t>Exo</a:t>
            </a:r>
            <a:endParaRPr>
              <a:solidFill>
                <a:srgbClr val="6FA8DC"/>
              </a:solidFill>
              <a:latin typeface="Exo"/>
              <a:ea typeface="Exo"/>
              <a:cs typeface="Exo"/>
              <a:sym typeface="Exo"/>
            </a:endParaRPr>
          </a:p>
          <a:p>
            <a:pPr indent="0" lvl="0" marL="0" rtl="0" algn="l">
              <a:spcBef>
                <a:spcPts val="0"/>
              </a:spcBef>
              <a:spcAft>
                <a:spcPts val="0"/>
              </a:spcAft>
              <a:buNone/>
            </a:pPr>
            <a:r>
              <a:rPr lang="en">
                <a:solidFill>
                  <a:srgbClr val="6FA8DC"/>
                </a:solidFill>
                <a:latin typeface="Exo"/>
                <a:ea typeface="Exo"/>
                <a:cs typeface="Exo"/>
                <a:sym typeface="Exo"/>
              </a:rPr>
              <a:t>	Russo One</a:t>
            </a:r>
            <a:endParaRPr>
              <a:solidFill>
                <a:srgbClr val="6FA8DC"/>
              </a:solidFill>
              <a:latin typeface="Exo"/>
              <a:ea typeface="Exo"/>
              <a:cs typeface="Exo"/>
              <a:sym typeface="Exo"/>
            </a:endParaRPr>
          </a:p>
          <a:p>
            <a:pPr indent="0" lvl="0" marL="0" rtl="0" algn="l">
              <a:spcBef>
                <a:spcPts val="0"/>
              </a:spcBef>
              <a:spcAft>
                <a:spcPts val="0"/>
              </a:spcAft>
              <a:buNone/>
            </a:pPr>
            <a:r>
              <a:t/>
            </a:r>
            <a:endParaRPr>
              <a:solidFill>
                <a:srgbClr val="6FA8DC"/>
              </a:solidFill>
              <a:latin typeface="Exo"/>
              <a:ea typeface="Exo"/>
              <a:cs typeface="Exo"/>
              <a:sym typeface="Exo"/>
            </a:endParaRPr>
          </a:p>
          <a:p>
            <a:pPr indent="0" lvl="0" marL="0" rtl="0" algn="l">
              <a:spcBef>
                <a:spcPts val="0"/>
              </a:spcBef>
              <a:spcAft>
                <a:spcPts val="0"/>
              </a:spcAft>
              <a:buNone/>
            </a:pPr>
            <a:r>
              <a:t/>
            </a:r>
            <a:endParaRPr>
              <a:solidFill>
                <a:srgbClr val="6FA8DC"/>
              </a:solidFill>
              <a:latin typeface="Exo"/>
              <a:ea typeface="Exo"/>
              <a:cs typeface="Exo"/>
              <a:sym typeface="Exo"/>
            </a:endParaRPr>
          </a:p>
          <a:p>
            <a:pPr indent="-317500" lvl="0" marL="457200" rtl="0" algn="l">
              <a:spcBef>
                <a:spcPts val="640"/>
              </a:spcBef>
              <a:spcAft>
                <a:spcPts val="0"/>
              </a:spcAft>
              <a:buClr>
                <a:srgbClr val="434343"/>
              </a:buClr>
              <a:buSzPts val="1400"/>
              <a:buFont typeface="Exo"/>
              <a:buChar char="●"/>
            </a:pPr>
            <a:r>
              <a:rPr lang="en">
                <a:solidFill>
                  <a:srgbClr val="434343"/>
                </a:solidFill>
                <a:latin typeface="Exo"/>
                <a:ea typeface="Exo"/>
                <a:cs typeface="Exo"/>
                <a:sym typeface="Exo"/>
              </a:rPr>
              <a:t>IMAGES:</a:t>
            </a:r>
            <a:endParaRPr>
              <a:solidFill>
                <a:srgbClr val="434343"/>
              </a:solidFill>
              <a:latin typeface="Exo"/>
              <a:ea typeface="Exo"/>
              <a:cs typeface="Exo"/>
              <a:sym typeface="Exo"/>
            </a:endParaRPr>
          </a:p>
          <a:p>
            <a:pPr indent="457200" lvl="0" marL="0" rtl="0" algn="l">
              <a:spcBef>
                <a:spcPts val="640"/>
              </a:spcBef>
              <a:spcAft>
                <a:spcPts val="0"/>
              </a:spcAft>
              <a:buNone/>
            </a:pPr>
            <a:r>
              <a:rPr lang="en" u="sng">
                <a:solidFill>
                  <a:srgbClr val="6FA8DC"/>
                </a:solidFill>
                <a:latin typeface="Exo"/>
                <a:ea typeface="Exo"/>
                <a:cs typeface="Exo"/>
                <a:sym typeface="Exo"/>
                <a:hlinkClick r:id="rId3">
                  <a:extLst>
                    <a:ext uri="{A12FA001-AC4F-418D-AE19-62706E023703}">
                      <ahyp:hlinkClr val="tx"/>
                    </a:ext>
                  </a:extLst>
                </a:hlinkClick>
              </a:rPr>
              <a:t>www.pixabay.com</a:t>
            </a:r>
            <a:endParaRPr>
              <a:solidFill>
                <a:srgbClr val="6FA8DC"/>
              </a:solidFill>
              <a:latin typeface="Exo"/>
              <a:ea typeface="Exo"/>
              <a:cs typeface="Exo"/>
              <a:sym typeface="Exo"/>
            </a:endParaRPr>
          </a:p>
          <a:p>
            <a:pPr indent="457200" lvl="0" marL="0" rtl="0" algn="l">
              <a:spcBef>
                <a:spcPts val="640"/>
              </a:spcBef>
              <a:spcAft>
                <a:spcPts val="0"/>
              </a:spcAft>
              <a:buNone/>
            </a:pPr>
            <a:r>
              <a:rPr lang="en" u="sng">
                <a:solidFill>
                  <a:srgbClr val="6FA8DC"/>
                </a:solidFill>
                <a:latin typeface="Exo"/>
                <a:ea typeface="Exo"/>
                <a:cs typeface="Exo"/>
                <a:sym typeface="Exo"/>
                <a:hlinkClick r:id="rId4">
                  <a:extLst>
                    <a:ext uri="{A12FA001-AC4F-418D-AE19-62706E023703}">
                      <ahyp:hlinkClr val="tx"/>
                    </a:ext>
                  </a:extLst>
                </a:hlinkClick>
              </a:rPr>
              <a:t>www.unsplash.com</a:t>
            </a:r>
            <a:endParaRPr>
              <a:solidFill>
                <a:srgbClr val="6FA8DC"/>
              </a:solidFill>
              <a:latin typeface="Exo"/>
              <a:ea typeface="Exo"/>
              <a:cs typeface="Exo"/>
              <a:sym typeface="Exo"/>
            </a:endParaRPr>
          </a:p>
          <a:p>
            <a:pPr indent="457200" lvl="0" marL="0" rtl="0" algn="l">
              <a:spcBef>
                <a:spcPts val="640"/>
              </a:spcBef>
              <a:spcAft>
                <a:spcPts val="0"/>
              </a:spcAft>
              <a:buNone/>
            </a:pPr>
            <a:r>
              <a:t/>
            </a:r>
            <a:endParaRPr>
              <a:solidFill>
                <a:srgbClr val="434343"/>
              </a:solidFill>
              <a:latin typeface="Cambria"/>
              <a:ea typeface="Cambria"/>
              <a:cs typeface="Cambria"/>
              <a:sym typeface="Cambria"/>
            </a:endParaRPr>
          </a:p>
          <a:p>
            <a:pPr indent="457200" lvl="0" marL="0" rtl="0" algn="l">
              <a:spcBef>
                <a:spcPts val="640"/>
              </a:spcBef>
              <a:spcAft>
                <a:spcPts val="0"/>
              </a:spcAft>
              <a:buNone/>
            </a:pPr>
            <a:r>
              <a:t/>
            </a:r>
            <a:endParaRPr>
              <a:solidFill>
                <a:srgbClr val="6FA8DC"/>
              </a:solidFill>
              <a:latin typeface="Cambria"/>
              <a:ea typeface="Cambria"/>
              <a:cs typeface="Cambria"/>
              <a:sym typeface="Cambria"/>
            </a:endParaRPr>
          </a:p>
          <a:p>
            <a:pPr indent="0" lvl="0" marL="0" rtl="0" algn="l">
              <a:lnSpc>
                <a:spcPct val="115000"/>
              </a:lnSpc>
              <a:spcBef>
                <a:spcPts val="0"/>
              </a:spcBef>
              <a:spcAft>
                <a:spcPts val="1600"/>
              </a:spcAft>
              <a:buNone/>
            </a:pPr>
            <a:r>
              <a:t/>
            </a:r>
            <a:endParaRPr sz="1200">
              <a:solidFill>
                <a:srgbClr val="666666"/>
              </a:solidFill>
              <a:latin typeface="Source Code Pro"/>
              <a:ea typeface="Source Code Pro"/>
              <a:cs typeface="Source Code Pro"/>
              <a:sym typeface="Source Code Pro"/>
            </a:endParaRPr>
          </a:p>
        </p:txBody>
      </p:sp>
      <p:sp>
        <p:nvSpPr>
          <p:cNvPr id="200" name="Google Shape;200;p30"/>
          <p:cNvSpPr txBox="1"/>
          <p:nvPr/>
        </p:nvSpPr>
        <p:spPr>
          <a:xfrm>
            <a:off x="4342275" y="2438625"/>
            <a:ext cx="3567900" cy="2119800"/>
          </a:xfrm>
          <a:prstGeom prst="rect">
            <a:avLst/>
          </a:prstGeom>
          <a:noFill/>
          <a:ln>
            <a:noFill/>
          </a:ln>
        </p:spPr>
        <p:txBody>
          <a:bodyPr anchorCtr="0" anchor="t" bIns="91425" lIns="91425" spcFirstLastPara="1" rIns="91425" wrap="square" tIns="91425">
            <a:noAutofit/>
          </a:bodyPr>
          <a:lstStyle/>
          <a:p>
            <a:pPr indent="-317500" lvl="0" marL="457200" rtl="0" algn="l">
              <a:spcBef>
                <a:spcPts val="640"/>
              </a:spcBef>
              <a:spcAft>
                <a:spcPts val="0"/>
              </a:spcAft>
              <a:buClr>
                <a:srgbClr val="434343"/>
              </a:buClr>
              <a:buSzPts val="1400"/>
              <a:buFont typeface="Exo"/>
              <a:buChar char="●"/>
            </a:pPr>
            <a:r>
              <a:rPr lang="en">
                <a:solidFill>
                  <a:srgbClr val="434343"/>
                </a:solidFill>
                <a:latin typeface="Exo"/>
                <a:ea typeface="Exo"/>
                <a:cs typeface="Exo"/>
                <a:sym typeface="Exo"/>
              </a:rPr>
              <a:t>ICONS:</a:t>
            </a:r>
            <a:endParaRPr>
              <a:solidFill>
                <a:srgbClr val="434343"/>
              </a:solidFill>
              <a:latin typeface="Exo"/>
              <a:ea typeface="Exo"/>
              <a:cs typeface="Exo"/>
              <a:sym typeface="Exo"/>
            </a:endParaRPr>
          </a:p>
          <a:p>
            <a:pPr indent="457200" lvl="0" marL="0" rtl="0" algn="l">
              <a:spcBef>
                <a:spcPts val="640"/>
              </a:spcBef>
              <a:spcAft>
                <a:spcPts val="0"/>
              </a:spcAft>
              <a:buNone/>
            </a:pPr>
            <a:r>
              <a:rPr lang="en" u="sng">
                <a:solidFill>
                  <a:srgbClr val="6FA8DC"/>
                </a:solidFill>
                <a:latin typeface="Exo"/>
                <a:ea typeface="Exo"/>
                <a:cs typeface="Exo"/>
                <a:sym typeface="Exo"/>
                <a:hlinkClick r:id="rId5">
                  <a:extLst>
                    <a:ext uri="{A12FA001-AC4F-418D-AE19-62706E023703}">
                      <ahyp:hlinkClr val="tx"/>
                    </a:ext>
                  </a:extLst>
                </a:hlinkClick>
              </a:rPr>
              <a:t>www.iconfinder.com</a:t>
            </a:r>
            <a:endParaRPr>
              <a:solidFill>
                <a:srgbClr val="434343"/>
              </a:solidFill>
              <a:latin typeface="Exo"/>
              <a:ea typeface="Exo"/>
              <a:cs typeface="Exo"/>
              <a:sym typeface="Exo"/>
            </a:endParaRPr>
          </a:p>
          <a:p>
            <a:pPr indent="457200" lvl="0" marL="0" rtl="0" algn="l">
              <a:spcBef>
                <a:spcPts val="640"/>
              </a:spcBef>
              <a:spcAft>
                <a:spcPts val="0"/>
              </a:spcAft>
              <a:buNone/>
            </a:pPr>
            <a:r>
              <a:t/>
            </a:r>
            <a:endParaRPr>
              <a:solidFill>
                <a:srgbClr val="434343"/>
              </a:solidFill>
              <a:latin typeface="Exo"/>
              <a:ea typeface="Exo"/>
              <a:cs typeface="Exo"/>
              <a:sym typeface="Exo"/>
            </a:endParaRPr>
          </a:p>
          <a:p>
            <a:pPr indent="-317500" lvl="0" marL="457200" rtl="0" algn="l">
              <a:spcBef>
                <a:spcPts val="640"/>
              </a:spcBef>
              <a:spcAft>
                <a:spcPts val="0"/>
              </a:spcAft>
              <a:buClr>
                <a:srgbClr val="434343"/>
              </a:buClr>
              <a:buSzPts val="1400"/>
              <a:buFont typeface="Exo"/>
              <a:buChar char="●"/>
            </a:pPr>
            <a:r>
              <a:rPr lang="en">
                <a:solidFill>
                  <a:srgbClr val="434343"/>
                </a:solidFill>
                <a:latin typeface="Exo"/>
                <a:ea typeface="Exo"/>
                <a:cs typeface="Exo"/>
                <a:sym typeface="Exo"/>
              </a:rPr>
              <a:t>DESIGN BY</a:t>
            </a:r>
            <a:endParaRPr>
              <a:solidFill>
                <a:srgbClr val="434343"/>
              </a:solidFill>
              <a:latin typeface="Exo"/>
              <a:ea typeface="Exo"/>
              <a:cs typeface="Exo"/>
              <a:sym typeface="Exo"/>
            </a:endParaRPr>
          </a:p>
          <a:p>
            <a:pPr indent="457200" lvl="0" marL="0" rtl="0" algn="l">
              <a:spcBef>
                <a:spcPts val="640"/>
              </a:spcBef>
              <a:spcAft>
                <a:spcPts val="0"/>
              </a:spcAft>
              <a:buNone/>
            </a:pPr>
            <a:r>
              <a:rPr lang="en" u="sng">
                <a:solidFill>
                  <a:srgbClr val="0097A7"/>
                </a:solidFill>
                <a:latin typeface="Exo"/>
                <a:ea typeface="Exo"/>
                <a:cs typeface="Exo"/>
                <a:sym typeface="Exo"/>
                <a:hlinkClick r:id="rId6">
                  <a:extLst>
                    <a:ext uri="{A12FA001-AC4F-418D-AE19-62706E023703}">
                      <ahyp:hlinkClr val="tx"/>
                    </a:ext>
                  </a:extLst>
                </a:hlinkClick>
              </a:rPr>
              <a:t>www.slidespower.com</a:t>
            </a:r>
            <a:endParaRPr>
              <a:solidFill>
                <a:srgbClr val="434343"/>
              </a:solidFill>
              <a:latin typeface="Exo"/>
              <a:ea typeface="Exo"/>
              <a:cs typeface="Exo"/>
              <a:sym typeface="Exo"/>
            </a:endParaRPr>
          </a:p>
          <a:p>
            <a:pPr indent="457200" lvl="0" marL="0" rtl="0" algn="l">
              <a:spcBef>
                <a:spcPts val="640"/>
              </a:spcBef>
              <a:spcAft>
                <a:spcPts val="0"/>
              </a:spcAft>
              <a:buNone/>
            </a:pPr>
            <a:r>
              <a:t/>
            </a:r>
            <a:endParaRPr>
              <a:solidFill>
                <a:srgbClr val="6FA8DC"/>
              </a:solidFill>
              <a:latin typeface="Cambria"/>
              <a:ea typeface="Cambria"/>
              <a:cs typeface="Cambria"/>
              <a:sym typeface="Cambria"/>
            </a:endParaRPr>
          </a:p>
          <a:p>
            <a:pPr indent="0" lvl="0" marL="0" rtl="0" algn="l">
              <a:lnSpc>
                <a:spcPct val="115000"/>
              </a:lnSpc>
              <a:spcBef>
                <a:spcPts val="0"/>
              </a:spcBef>
              <a:spcAft>
                <a:spcPts val="1600"/>
              </a:spcAft>
              <a:buNone/>
            </a:pPr>
            <a:r>
              <a:t/>
            </a:r>
            <a:endParaRPr sz="1200">
              <a:solidFill>
                <a:srgbClr val="666666"/>
              </a:solidFill>
              <a:latin typeface="Source Code Pro"/>
              <a:ea typeface="Source Code Pro"/>
              <a:cs typeface="Source Code Pro"/>
              <a:sym typeface="Source Code Pro"/>
            </a:endParaRPr>
          </a:p>
        </p:txBody>
      </p:sp>
      <p:sp>
        <p:nvSpPr>
          <p:cNvPr id="201" name="Google Shape;201;p30"/>
          <p:cNvSpPr txBox="1"/>
          <p:nvPr/>
        </p:nvSpPr>
        <p:spPr>
          <a:xfrm>
            <a:off x="311700" y="292850"/>
            <a:ext cx="8520600" cy="8010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lang="en" sz="3600">
                <a:solidFill>
                  <a:srgbClr val="434343"/>
                </a:solidFill>
                <a:highlight>
                  <a:srgbClr val="C27BA0"/>
                </a:highlight>
                <a:latin typeface="Russo One"/>
                <a:ea typeface="Russo One"/>
                <a:cs typeface="Russo One"/>
                <a:sym typeface="Russo One"/>
              </a:rPr>
              <a:t>Presentation design</a:t>
            </a:r>
            <a:endParaRPr b="1" sz="3600">
              <a:solidFill>
                <a:srgbClr val="434343"/>
              </a:solidFill>
              <a:highlight>
                <a:srgbClr val="C27BA0"/>
              </a:highlight>
              <a:latin typeface="Russo One"/>
              <a:ea typeface="Russo One"/>
              <a:cs typeface="Russo One"/>
              <a:sym typeface="Russo One"/>
            </a:endParaRPr>
          </a:p>
        </p:txBody>
      </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