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wdp" ContentType="image/vnd.ms-photo"/>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59" r:id="rId6"/>
    <p:sldId id="260" r:id="rId7"/>
    <p:sldId id="261" r:id="rId8"/>
    <p:sldId id="275" r:id="rId9"/>
    <p:sldId id="276" r:id="rId10"/>
    <p:sldId id="278" r:id="rId11"/>
    <p:sldId id="277" r:id="rId12"/>
    <p:sldId id="279" r:id="rId13"/>
    <p:sldId id="280" r:id="rId14"/>
    <p:sldId id="281" r:id="rId15"/>
    <p:sldId id="282" r:id="rId16"/>
    <p:sldId id="283"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7931E"/>
    <a:srgbClr val="29ABE2"/>
    <a:srgbClr val="CCCCCC"/>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PK"/>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0"/>
          <c:y val="5.2436377746461496E-2"/>
          <c:w val="1"/>
          <c:h val="0.86734273838305709"/>
        </c:manualLayout>
      </c:layout>
      <c:pie3DChart>
        <c:varyColors val="1"/>
        <c:ser>
          <c:idx val="0"/>
          <c:order val="0"/>
          <c:tx>
            <c:strRef>
              <c:f>Sheet1!$B$1</c:f>
              <c:strCache>
                <c:ptCount val="1"/>
                <c:pt idx="0">
                  <c:v>Sales</c:v>
                </c:pt>
              </c:strCache>
            </c:strRef>
          </c:tx>
          <c:dPt>
            <c:idx val="0"/>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4-1AF2-48E8-BA5F-28452BC44FA0}"/>
              </c:ext>
            </c:extLst>
          </c:dPt>
          <c:dPt>
            <c:idx val="1"/>
            <c:bubble3D val="0"/>
            <c:spPr>
              <a:solidFill>
                <a:schemeClr val="accent2"/>
              </a:solidFill>
              <a:ln w="25400">
                <a:solidFill>
                  <a:schemeClr val="lt1"/>
                </a:solidFill>
              </a:ln>
              <a:effectLst/>
              <a:sp3d contourW="25400">
                <a:contourClr>
                  <a:schemeClr val="lt1"/>
                </a:contourClr>
              </a:sp3d>
            </c:spPr>
            <c:extLst>
              <c:ext xmlns:c16="http://schemas.microsoft.com/office/drawing/2014/chart" uri="{C3380CC4-5D6E-409C-BE32-E72D297353CC}">
                <c16:uniqueId val="{00000001-1AF2-48E8-BA5F-28452BC44FA0}"/>
              </c:ext>
            </c:extLst>
          </c:dPt>
          <c:dPt>
            <c:idx val="2"/>
            <c:bubble3D val="0"/>
            <c:spPr>
              <a:solidFill>
                <a:schemeClr val="accent3"/>
              </a:solidFill>
              <a:ln w="25400">
                <a:solidFill>
                  <a:schemeClr val="lt1"/>
                </a:solidFill>
              </a:ln>
              <a:effectLst/>
              <a:sp3d contourW="25400">
                <a:contourClr>
                  <a:schemeClr val="lt1"/>
                </a:contourClr>
              </a:sp3d>
            </c:spPr>
            <c:extLst>
              <c:ext xmlns:c16="http://schemas.microsoft.com/office/drawing/2014/chart" uri="{C3380CC4-5D6E-409C-BE32-E72D297353CC}">
                <c16:uniqueId val="{00000002-1AF2-48E8-BA5F-28452BC44FA0}"/>
              </c:ext>
            </c:extLst>
          </c:dPt>
          <c:dPt>
            <c:idx val="3"/>
            <c:bubble3D val="0"/>
            <c:spPr>
              <a:solidFill>
                <a:schemeClr val="accent4"/>
              </a:solidFill>
              <a:ln w="25400">
                <a:solidFill>
                  <a:schemeClr val="lt1"/>
                </a:solidFill>
              </a:ln>
              <a:effectLst/>
              <a:sp3d contourW="25400">
                <a:contourClr>
                  <a:schemeClr val="lt1"/>
                </a:contourClr>
              </a:sp3d>
            </c:spPr>
            <c:extLst>
              <c:ext xmlns:c16="http://schemas.microsoft.com/office/drawing/2014/chart" uri="{C3380CC4-5D6E-409C-BE32-E72D297353CC}">
                <c16:uniqueId val="{00000003-1AF2-48E8-BA5F-28452BC44FA0}"/>
              </c:ext>
            </c:extLst>
          </c:dPt>
          <c:dLbls>
            <c:dLbl>
              <c:idx val="0"/>
              <c:tx>
                <c:rich>
                  <a:bodyPr/>
                  <a:lstStyle/>
                  <a:p>
                    <a:fld id="{C3F811D7-ADFA-4F71-8401-825C07D68F20}" type="VALUE">
                      <a:rPr lang="en-US" smtClean="0"/>
                      <a:pPr/>
                      <a:t>[VALUE]</a:t>
                    </a:fld>
                    <a:r>
                      <a:rPr lang="en-US"/>
                      <a:t>%</a:t>
                    </a:r>
                  </a:p>
                </c:rich>
              </c:tx>
              <c:dLblPos val="bestFit"/>
              <c:showLegendKey val="0"/>
              <c:showVal val="1"/>
              <c:showCatName val="0"/>
              <c:showSerName val="0"/>
              <c:showPercent val="0"/>
              <c:showBubbleSize val="0"/>
              <c:extLst>
                <c:ext xmlns:c15="http://schemas.microsoft.com/office/drawing/2012/chart" uri="{CE6537A1-D6FC-4f65-9D91-7224C49458BB}">
                  <c15:dlblFieldTable/>
                  <c15:showDataLabelsRange val="0"/>
                </c:ext>
                <c:ext xmlns:c16="http://schemas.microsoft.com/office/drawing/2014/chart" uri="{C3380CC4-5D6E-409C-BE32-E72D297353CC}">
                  <c16:uniqueId val="{00000004-1AF2-48E8-BA5F-28452BC44FA0}"/>
                </c:ext>
              </c:extLst>
            </c:dLbl>
            <c:dLbl>
              <c:idx val="1"/>
              <c:tx>
                <c:rich>
                  <a:bodyPr/>
                  <a:lstStyle/>
                  <a:p>
                    <a:fld id="{67FAF8A9-3F4C-4CCE-9F3B-752DAD56E024}" type="VALUE">
                      <a:rPr lang="en-US" smtClean="0"/>
                      <a:pPr/>
                      <a:t>[VALUE]</a:t>
                    </a:fld>
                    <a:r>
                      <a:rPr lang="en-US"/>
                      <a:t>%</a:t>
                    </a:r>
                  </a:p>
                </c:rich>
              </c:tx>
              <c:dLblPos val="bestFit"/>
              <c:showLegendKey val="0"/>
              <c:showVal val="1"/>
              <c:showCatName val="0"/>
              <c:showSerName val="0"/>
              <c:showPercent val="0"/>
              <c:showBubbleSize val="0"/>
              <c:extLst>
                <c:ext xmlns:c15="http://schemas.microsoft.com/office/drawing/2012/chart" uri="{CE6537A1-D6FC-4f65-9D91-7224C49458BB}">
                  <c15:dlblFieldTable/>
                  <c15:showDataLabelsRange val="0"/>
                </c:ext>
                <c:ext xmlns:c16="http://schemas.microsoft.com/office/drawing/2014/chart" uri="{C3380CC4-5D6E-409C-BE32-E72D297353CC}">
                  <c16:uniqueId val="{00000001-1AF2-48E8-BA5F-28452BC44FA0}"/>
                </c:ext>
              </c:extLst>
            </c:dLbl>
            <c:dLbl>
              <c:idx val="2"/>
              <c:tx>
                <c:rich>
                  <a:bodyPr/>
                  <a:lstStyle/>
                  <a:p>
                    <a:fld id="{CDF36202-A417-4265-A193-0ACDE3275E8C}" type="VALUE">
                      <a:rPr lang="en-US" smtClean="0"/>
                      <a:pPr/>
                      <a:t>[VALUE]</a:t>
                    </a:fld>
                    <a:r>
                      <a:rPr lang="en-US"/>
                      <a:t>%</a:t>
                    </a:r>
                  </a:p>
                </c:rich>
              </c:tx>
              <c:dLblPos val="bestFit"/>
              <c:showLegendKey val="0"/>
              <c:showVal val="1"/>
              <c:showCatName val="0"/>
              <c:showSerName val="0"/>
              <c:showPercent val="0"/>
              <c:showBubbleSize val="0"/>
              <c:extLst>
                <c:ext xmlns:c15="http://schemas.microsoft.com/office/drawing/2012/chart" uri="{CE6537A1-D6FC-4f65-9D91-7224C49458BB}">
                  <c15:dlblFieldTable/>
                  <c15:showDataLabelsRange val="0"/>
                </c:ext>
                <c:ext xmlns:c16="http://schemas.microsoft.com/office/drawing/2014/chart" uri="{C3380CC4-5D6E-409C-BE32-E72D297353CC}">
                  <c16:uniqueId val="{00000002-1AF2-48E8-BA5F-28452BC44FA0}"/>
                </c:ext>
              </c:extLst>
            </c:dLbl>
            <c:dLbl>
              <c:idx val="3"/>
              <c:tx>
                <c:rich>
                  <a:bodyPr/>
                  <a:lstStyle/>
                  <a:p>
                    <a:fld id="{3990CA94-D2EC-492E-90E5-9B56F6B86063}" type="VALUE">
                      <a:rPr lang="en-US" smtClean="0"/>
                      <a:pPr/>
                      <a:t>[VALUE]</a:t>
                    </a:fld>
                    <a:r>
                      <a:rPr lang="en-US"/>
                      <a:t>%</a:t>
                    </a:r>
                  </a:p>
                </c:rich>
              </c:tx>
              <c:dLblPos val="bestFit"/>
              <c:showLegendKey val="0"/>
              <c:showVal val="1"/>
              <c:showCatName val="0"/>
              <c:showSerName val="0"/>
              <c:showPercent val="0"/>
              <c:showBubbleSize val="0"/>
              <c:extLst>
                <c:ext xmlns:c15="http://schemas.microsoft.com/office/drawing/2012/chart" uri="{CE6537A1-D6FC-4f65-9D91-7224C49458BB}">
                  <c15:dlblFieldTable/>
                  <c15:showDataLabelsRange val="0"/>
                </c:ext>
                <c:ext xmlns:c16="http://schemas.microsoft.com/office/drawing/2014/chart" uri="{C3380CC4-5D6E-409C-BE32-E72D297353CC}">
                  <c16:uniqueId val="{00000003-1AF2-48E8-BA5F-28452BC44FA0}"/>
                </c:ext>
              </c:extLst>
            </c:dLbl>
            <c:spPr>
              <a:noFill/>
              <a:ln>
                <a:noFill/>
              </a:ln>
              <a:effectLst/>
            </c:spPr>
            <c:txPr>
              <a:bodyPr rot="0" spcFirstLastPara="1" vertOverflow="ellipsis" vert="horz" wrap="square" lIns="38100" tIns="19050" rIns="38100" bIns="19050" anchor="ctr" anchorCtr="1">
                <a:spAutoFit/>
              </a:bodyPr>
              <a:lstStyle/>
              <a:p>
                <a:pPr>
                  <a:defRPr sz="2800" b="0" i="0" u="none" strike="noStrike" kern="1200" baseline="0">
                    <a:solidFill>
                      <a:schemeClr val="bg1"/>
                    </a:solidFill>
                    <a:latin typeface="+mn-lt"/>
                    <a:ea typeface="+mn-ea"/>
                    <a:cs typeface="+mn-cs"/>
                  </a:defRPr>
                </a:pPr>
                <a:endParaRPr lang="en-PK"/>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1AF2-48E8-BA5F-28452BC44FA0}"/>
            </c:ext>
          </c:extLst>
        </c:ser>
        <c:dLbls>
          <c:dLblPos val="bestFit"/>
          <c:showLegendKey val="0"/>
          <c:showVal val="1"/>
          <c:showCatName val="0"/>
          <c:showSerName val="0"/>
          <c:showPercent val="0"/>
          <c:showBubbleSize val="0"/>
          <c:showLeaderLines val="1"/>
        </c:dLbls>
      </c:pie3DChart>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PK"/>
        </a:p>
      </c:txPr>
    </c:legend>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rgbClr val="00B050"/>
        </a:solidFill>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rgbClr val="FFC000"/>
        </a:solidFill>
        <a:ln>
          <a:noFill/>
        </a:ln>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rgbClr val="00B050"/>
        </a:solidFill>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rgbClr val="FFC000"/>
        </a:solidFill>
        <a:ln>
          <a:noFill/>
        </a:ln>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rgbClr val="00B05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rgbClr val="FFC00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rgbClr val="00B05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rgbClr val="FFC00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5817904" y="1608632"/>
            <a:ext cx="5983600" cy="1546399"/>
          </a:xfrm>
          <a:prstGeom prst="rect">
            <a:avLst/>
          </a:prstGeom>
        </p:spPr>
        <p:txBody>
          <a:bodyPr lIns="91425" tIns="91425" rIns="91425" bIns="91425" anchor="ctr" anchorCtr="0">
            <a:normAutofit/>
          </a:bodyPr>
          <a:lstStyle>
            <a:lvl1pPr lvl="0" algn="ctr">
              <a:spcBef>
                <a:spcPts val="0"/>
              </a:spcBef>
              <a:buSzPct val="100000"/>
              <a:defRPr sz="4400" b="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8" name="Group 17">
            <a:extLst>
              <a:ext uri="{FF2B5EF4-FFF2-40B4-BE49-F238E27FC236}">
                <a16:creationId xmlns:a16="http://schemas.microsoft.com/office/drawing/2014/main" id="{02FA185A-71F9-4D11-8052-A4C6E8D4E9DE}"/>
              </a:ext>
            </a:extLst>
          </p:cNvPr>
          <p:cNvGrpSpPr/>
          <p:nvPr userDrawn="1"/>
        </p:nvGrpSpPr>
        <p:grpSpPr>
          <a:xfrm>
            <a:off x="-6271" y="-6350"/>
            <a:ext cx="12206129" cy="6864351"/>
            <a:chOff x="-6271" y="-6350"/>
            <a:chExt cx="12206129" cy="6864351"/>
          </a:xfrm>
        </p:grpSpPr>
        <p:sp>
          <p:nvSpPr>
            <p:cNvPr id="4" name="AutoShape 3">
              <a:extLst>
                <a:ext uri="{FF2B5EF4-FFF2-40B4-BE49-F238E27FC236}">
                  <a16:creationId xmlns:a16="http://schemas.microsoft.com/office/drawing/2014/main" id="{CE4B1FA4-E876-41E4-B748-D9D6CFF5A252}"/>
                </a:ext>
              </a:extLst>
            </p:cNvPr>
            <p:cNvSpPr>
              <a:spLocks noChangeAspect="1" noChangeArrowheads="1" noTextEdit="1"/>
            </p:cNvSpPr>
            <p:nvPr userDrawn="1"/>
          </p:nvSpPr>
          <p:spPr bwMode="auto">
            <a:xfrm>
              <a:off x="1588" y="3175"/>
              <a:ext cx="12190412" cy="685482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5">
              <a:extLst>
                <a:ext uri="{FF2B5EF4-FFF2-40B4-BE49-F238E27FC236}">
                  <a16:creationId xmlns:a16="http://schemas.microsoft.com/office/drawing/2014/main" id="{0CFF76E7-1BCF-4187-A18F-5BC3CF89EFB3}"/>
                </a:ext>
              </a:extLst>
            </p:cNvPr>
            <p:cNvSpPr>
              <a:spLocks noChangeArrowheads="1"/>
            </p:cNvSpPr>
            <p:nvPr userDrawn="1"/>
          </p:nvSpPr>
          <p:spPr bwMode="auto">
            <a:xfrm>
              <a:off x="11018" y="3175"/>
              <a:ext cx="1572" cy="1588"/>
            </a:xfrm>
            <a:prstGeom prst="rect">
              <a:avLst/>
            </a:prstGeom>
            <a:solidFill>
              <a:srgbClr val="FFFFF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6">
              <a:extLst>
                <a:ext uri="{FF2B5EF4-FFF2-40B4-BE49-F238E27FC236}">
                  <a16:creationId xmlns:a16="http://schemas.microsoft.com/office/drawing/2014/main" id="{949E854E-5F14-4B87-A239-54DCAC68FAFA}"/>
                </a:ext>
              </a:extLst>
            </p:cNvPr>
            <p:cNvSpPr>
              <a:spLocks/>
            </p:cNvSpPr>
            <p:nvPr userDrawn="1"/>
          </p:nvSpPr>
          <p:spPr bwMode="auto">
            <a:xfrm>
              <a:off x="1588" y="-6350"/>
              <a:ext cx="17289" cy="17463"/>
            </a:xfrm>
            <a:custGeom>
              <a:avLst/>
              <a:gdLst>
                <a:gd name="T0" fmla="*/ 11 w 11"/>
                <a:gd name="T1" fmla="*/ 11 h 11"/>
                <a:gd name="T2" fmla="*/ 0 w 11"/>
                <a:gd name="T3" fmla="*/ 0 h 11"/>
                <a:gd name="T4" fmla="*/ 0 w 11"/>
                <a:gd name="T5" fmla="*/ 0 h 11"/>
                <a:gd name="T6" fmla="*/ 11 w 11"/>
                <a:gd name="T7" fmla="*/ 11 h 11"/>
              </a:gdLst>
              <a:ahLst/>
              <a:cxnLst>
                <a:cxn ang="0">
                  <a:pos x="T0" y="T1"/>
                </a:cxn>
                <a:cxn ang="0">
                  <a:pos x="T2" y="T3"/>
                </a:cxn>
                <a:cxn ang="0">
                  <a:pos x="T4" y="T5"/>
                </a:cxn>
                <a:cxn ang="0">
                  <a:pos x="T6" y="T7"/>
                </a:cxn>
              </a:cxnLst>
              <a:rect l="0" t="0" r="r" b="b"/>
              <a:pathLst>
                <a:path w="11" h="11">
                  <a:moveTo>
                    <a:pt x="11" y="11"/>
                  </a:moveTo>
                  <a:lnTo>
                    <a:pt x="0" y="0"/>
                  </a:lnTo>
                  <a:lnTo>
                    <a:pt x="0" y="0"/>
                  </a:lnTo>
                  <a:lnTo>
                    <a:pt x="11" y="11"/>
                  </a:lnTo>
                  <a:close/>
                </a:path>
              </a:pathLst>
            </a:custGeom>
            <a:solidFill>
              <a:srgbClr val="00000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Freeform 7">
              <a:extLst>
                <a:ext uri="{FF2B5EF4-FFF2-40B4-BE49-F238E27FC236}">
                  <a16:creationId xmlns:a16="http://schemas.microsoft.com/office/drawing/2014/main" id="{9D4A9931-BF7A-4E43-A0F9-8637435F2C1E}"/>
                </a:ext>
              </a:extLst>
            </p:cNvPr>
            <p:cNvSpPr>
              <a:spLocks/>
            </p:cNvSpPr>
            <p:nvPr userDrawn="1"/>
          </p:nvSpPr>
          <p:spPr bwMode="auto">
            <a:xfrm>
              <a:off x="-6271" y="114300"/>
              <a:ext cx="2802412" cy="2079625"/>
            </a:xfrm>
            <a:custGeom>
              <a:avLst/>
              <a:gdLst>
                <a:gd name="T0" fmla="*/ 0 w 1772"/>
                <a:gd name="T1" fmla="*/ 0 h 1310"/>
                <a:gd name="T2" fmla="*/ 0 w 1772"/>
                <a:gd name="T3" fmla="*/ 1310 h 1310"/>
                <a:gd name="T4" fmla="*/ 1772 w 1772"/>
                <a:gd name="T5" fmla="*/ 978 h 1310"/>
                <a:gd name="T6" fmla="*/ 0 w 1772"/>
                <a:gd name="T7" fmla="*/ 0 h 1310"/>
              </a:gdLst>
              <a:ahLst/>
              <a:cxnLst>
                <a:cxn ang="0">
                  <a:pos x="T0" y="T1"/>
                </a:cxn>
                <a:cxn ang="0">
                  <a:pos x="T2" y="T3"/>
                </a:cxn>
                <a:cxn ang="0">
                  <a:pos x="T4" y="T5"/>
                </a:cxn>
                <a:cxn ang="0">
                  <a:pos x="T6" y="T7"/>
                </a:cxn>
              </a:cxnLst>
              <a:rect l="0" t="0" r="r" b="b"/>
              <a:pathLst>
                <a:path w="1772" h="1310">
                  <a:moveTo>
                    <a:pt x="0" y="0"/>
                  </a:moveTo>
                  <a:lnTo>
                    <a:pt x="0" y="1310"/>
                  </a:lnTo>
                  <a:lnTo>
                    <a:pt x="1772" y="978"/>
                  </a:lnTo>
                  <a:lnTo>
                    <a:pt x="0" y="0"/>
                  </a:lnTo>
                  <a:close/>
                </a:path>
              </a:pathLst>
            </a:custGeom>
            <a:solidFill>
              <a:srgbClr val="CCCC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8">
              <a:extLst>
                <a:ext uri="{FF2B5EF4-FFF2-40B4-BE49-F238E27FC236}">
                  <a16:creationId xmlns:a16="http://schemas.microsoft.com/office/drawing/2014/main" id="{69612414-2B82-4B6F-A0BD-E1244A56B6F5}"/>
                </a:ext>
              </a:extLst>
            </p:cNvPr>
            <p:cNvSpPr>
              <a:spLocks/>
            </p:cNvSpPr>
            <p:nvPr userDrawn="1"/>
          </p:nvSpPr>
          <p:spPr bwMode="auto">
            <a:xfrm>
              <a:off x="9474462" y="4667250"/>
              <a:ext cx="2725396" cy="2027238"/>
            </a:xfrm>
            <a:custGeom>
              <a:avLst/>
              <a:gdLst>
                <a:gd name="T0" fmla="*/ 0 w 1734"/>
                <a:gd name="T1" fmla="*/ 321 h 1277"/>
                <a:gd name="T2" fmla="*/ 1734 w 1734"/>
                <a:gd name="T3" fmla="*/ 1277 h 1277"/>
                <a:gd name="T4" fmla="*/ 1734 w 1734"/>
                <a:gd name="T5" fmla="*/ 0 h 1277"/>
                <a:gd name="T6" fmla="*/ 0 w 1734"/>
                <a:gd name="T7" fmla="*/ 321 h 1277"/>
              </a:gdLst>
              <a:ahLst/>
              <a:cxnLst>
                <a:cxn ang="0">
                  <a:pos x="T0" y="T1"/>
                </a:cxn>
                <a:cxn ang="0">
                  <a:pos x="T2" y="T3"/>
                </a:cxn>
                <a:cxn ang="0">
                  <a:pos x="T4" y="T5"/>
                </a:cxn>
                <a:cxn ang="0">
                  <a:pos x="T6" y="T7"/>
                </a:cxn>
              </a:cxnLst>
              <a:rect l="0" t="0" r="r" b="b"/>
              <a:pathLst>
                <a:path w="1734" h="1277">
                  <a:moveTo>
                    <a:pt x="0" y="321"/>
                  </a:moveTo>
                  <a:lnTo>
                    <a:pt x="1734" y="1277"/>
                  </a:lnTo>
                  <a:lnTo>
                    <a:pt x="1734" y="0"/>
                  </a:lnTo>
                  <a:lnTo>
                    <a:pt x="0" y="321"/>
                  </a:lnTo>
                  <a:close/>
                </a:path>
              </a:pathLst>
            </a:custGeom>
            <a:solidFill>
              <a:srgbClr val="CCCC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Freeform: Shape 16">
              <a:extLst>
                <a:ext uri="{FF2B5EF4-FFF2-40B4-BE49-F238E27FC236}">
                  <a16:creationId xmlns:a16="http://schemas.microsoft.com/office/drawing/2014/main" id="{7FB73B12-0329-46AC-8B0C-39028DDC85D3}"/>
                </a:ext>
              </a:extLst>
            </p:cNvPr>
            <p:cNvSpPr>
              <a:spLocks/>
            </p:cNvSpPr>
            <p:nvPr userDrawn="1"/>
          </p:nvSpPr>
          <p:spPr bwMode="auto">
            <a:xfrm>
              <a:off x="-6270" y="1814514"/>
              <a:ext cx="8936911" cy="4930783"/>
            </a:xfrm>
            <a:custGeom>
              <a:avLst/>
              <a:gdLst>
                <a:gd name="connsiteX0" fmla="*/ 2988244 w 8936911"/>
                <a:gd name="connsiteY0" fmla="*/ 0 h 4930783"/>
                <a:gd name="connsiteX1" fmla="*/ 8936911 w 8936911"/>
                <a:gd name="connsiteY1" fmla="*/ 3276600 h 4930783"/>
                <a:gd name="connsiteX2" fmla="*/ 0 w 8936911"/>
                <a:gd name="connsiteY2" fmla="*/ 4930783 h 4930783"/>
                <a:gd name="connsiteX3" fmla="*/ 0 w 8936911"/>
                <a:gd name="connsiteY3" fmla="*/ 554085 h 4930783"/>
              </a:gdLst>
              <a:ahLst/>
              <a:cxnLst>
                <a:cxn ang="0">
                  <a:pos x="connsiteX0" y="connsiteY0"/>
                </a:cxn>
                <a:cxn ang="0">
                  <a:pos x="connsiteX1" y="connsiteY1"/>
                </a:cxn>
                <a:cxn ang="0">
                  <a:pos x="connsiteX2" y="connsiteY2"/>
                </a:cxn>
                <a:cxn ang="0">
                  <a:pos x="connsiteX3" y="connsiteY3"/>
                </a:cxn>
              </a:cxnLst>
              <a:rect l="l" t="t" r="r" b="b"/>
              <a:pathLst>
                <a:path w="8936911" h="4930783">
                  <a:moveTo>
                    <a:pt x="2988244" y="0"/>
                  </a:moveTo>
                  <a:lnTo>
                    <a:pt x="8936911" y="3276600"/>
                  </a:lnTo>
                  <a:lnTo>
                    <a:pt x="0" y="4930783"/>
                  </a:lnTo>
                  <a:lnTo>
                    <a:pt x="0" y="554085"/>
                  </a:lnTo>
                  <a:close/>
                </a:path>
              </a:pathLst>
            </a:custGeom>
            <a:solidFill>
              <a:srgbClr val="F7A74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5" name="Freeform: Shape 14">
              <a:extLst>
                <a:ext uri="{FF2B5EF4-FFF2-40B4-BE49-F238E27FC236}">
                  <a16:creationId xmlns:a16="http://schemas.microsoft.com/office/drawing/2014/main" id="{27CFDEE1-7176-489B-BEB8-98D19FC713C5}"/>
                </a:ext>
              </a:extLst>
            </p:cNvPr>
            <p:cNvSpPr>
              <a:spLocks/>
            </p:cNvSpPr>
            <p:nvPr userDrawn="1"/>
          </p:nvSpPr>
          <p:spPr bwMode="auto">
            <a:xfrm>
              <a:off x="-6271" y="2419788"/>
              <a:ext cx="8936912" cy="4316961"/>
            </a:xfrm>
            <a:custGeom>
              <a:avLst/>
              <a:gdLst>
                <a:gd name="connsiteX0" fmla="*/ 0 w 8936912"/>
                <a:gd name="connsiteY0" fmla="*/ 0 h 4316961"/>
                <a:gd name="connsiteX1" fmla="*/ 8936912 w 8936912"/>
                <a:gd name="connsiteY1" fmla="*/ 2671325 h 4316961"/>
                <a:gd name="connsiteX2" fmla="*/ 0 w 8936912"/>
                <a:gd name="connsiteY2" fmla="*/ 4316961 h 4316961"/>
              </a:gdLst>
              <a:ahLst/>
              <a:cxnLst>
                <a:cxn ang="0">
                  <a:pos x="connsiteX0" y="connsiteY0"/>
                </a:cxn>
                <a:cxn ang="0">
                  <a:pos x="connsiteX1" y="connsiteY1"/>
                </a:cxn>
                <a:cxn ang="0">
                  <a:pos x="connsiteX2" y="connsiteY2"/>
                </a:cxn>
              </a:cxnLst>
              <a:rect l="l" t="t" r="r" b="b"/>
              <a:pathLst>
                <a:path w="8936912" h="4316961">
                  <a:moveTo>
                    <a:pt x="0" y="0"/>
                  </a:moveTo>
                  <a:lnTo>
                    <a:pt x="8936912" y="2671325"/>
                  </a:lnTo>
                  <a:lnTo>
                    <a:pt x="0" y="4316961"/>
                  </a:lnTo>
                  <a:close/>
                </a:path>
              </a:pathLst>
            </a:custGeom>
            <a:solidFill>
              <a:srgbClr val="F7931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2" name="Freeform 11">
              <a:extLst>
                <a:ext uri="{FF2B5EF4-FFF2-40B4-BE49-F238E27FC236}">
                  <a16:creationId xmlns:a16="http://schemas.microsoft.com/office/drawing/2014/main" id="{2118757F-578A-45B3-A5CC-F97EE7784430}"/>
                </a:ext>
              </a:extLst>
            </p:cNvPr>
            <p:cNvSpPr>
              <a:spLocks/>
            </p:cNvSpPr>
            <p:nvPr userDrawn="1"/>
          </p:nvSpPr>
          <p:spPr bwMode="auto">
            <a:xfrm>
              <a:off x="130470" y="3175"/>
              <a:ext cx="11475270" cy="1612900"/>
            </a:xfrm>
            <a:custGeom>
              <a:avLst/>
              <a:gdLst>
                <a:gd name="T0" fmla="*/ 1839 w 7301"/>
                <a:gd name="T1" fmla="*/ 1016 h 1016"/>
                <a:gd name="T2" fmla="*/ 7301 w 7301"/>
                <a:gd name="T3" fmla="*/ 0 h 1016"/>
                <a:gd name="T4" fmla="*/ 0 w 7301"/>
                <a:gd name="T5" fmla="*/ 0 h 1016"/>
                <a:gd name="T6" fmla="*/ 1839 w 7301"/>
                <a:gd name="T7" fmla="*/ 1016 h 1016"/>
              </a:gdLst>
              <a:ahLst/>
              <a:cxnLst>
                <a:cxn ang="0">
                  <a:pos x="T0" y="T1"/>
                </a:cxn>
                <a:cxn ang="0">
                  <a:pos x="T2" y="T3"/>
                </a:cxn>
                <a:cxn ang="0">
                  <a:pos x="T4" y="T5"/>
                </a:cxn>
                <a:cxn ang="0">
                  <a:pos x="T6" y="T7"/>
                </a:cxn>
              </a:cxnLst>
              <a:rect l="0" t="0" r="r" b="b"/>
              <a:pathLst>
                <a:path w="7301" h="1016">
                  <a:moveTo>
                    <a:pt x="1839" y="1016"/>
                  </a:moveTo>
                  <a:lnTo>
                    <a:pt x="7301" y="0"/>
                  </a:lnTo>
                  <a:lnTo>
                    <a:pt x="0" y="0"/>
                  </a:lnTo>
                  <a:lnTo>
                    <a:pt x="1839" y="1016"/>
                  </a:lnTo>
                  <a:close/>
                </a:path>
              </a:pathLst>
            </a:custGeom>
            <a:solidFill>
              <a:srgbClr val="29ABE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3" name="Freeform 12">
              <a:extLst>
                <a:ext uri="{FF2B5EF4-FFF2-40B4-BE49-F238E27FC236}">
                  <a16:creationId xmlns:a16="http://schemas.microsoft.com/office/drawing/2014/main" id="{4F5522E4-70F7-4606-9F93-5F4154BCE0D4}"/>
                </a:ext>
              </a:extLst>
            </p:cNvPr>
            <p:cNvSpPr>
              <a:spLocks/>
            </p:cNvSpPr>
            <p:nvPr userDrawn="1"/>
          </p:nvSpPr>
          <p:spPr bwMode="auto">
            <a:xfrm>
              <a:off x="518690" y="5227638"/>
              <a:ext cx="11579005" cy="1630363"/>
            </a:xfrm>
            <a:custGeom>
              <a:avLst/>
              <a:gdLst>
                <a:gd name="T0" fmla="*/ 7367 w 7367"/>
                <a:gd name="T1" fmla="*/ 1027 h 1027"/>
                <a:gd name="T2" fmla="*/ 5517 w 7367"/>
                <a:gd name="T3" fmla="*/ 0 h 1027"/>
                <a:gd name="T4" fmla="*/ 0 w 7367"/>
                <a:gd name="T5" fmla="*/ 1027 h 1027"/>
                <a:gd name="T6" fmla="*/ 7367 w 7367"/>
                <a:gd name="T7" fmla="*/ 1027 h 1027"/>
              </a:gdLst>
              <a:ahLst/>
              <a:cxnLst>
                <a:cxn ang="0">
                  <a:pos x="T0" y="T1"/>
                </a:cxn>
                <a:cxn ang="0">
                  <a:pos x="T2" y="T3"/>
                </a:cxn>
                <a:cxn ang="0">
                  <a:pos x="T4" y="T5"/>
                </a:cxn>
                <a:cxn ang="0">
                  <a:pos x="T6" y="T7"/>
                </a:cxn>
              </a:cxnLst>
              <a:rect l="0" t="0" r="r" b="b"/>
              <a:pathLst>
                <a:path w="7367" h="1027">
                  <a:moveTo>
                    <a:pt x="7367" y="1027"/>
                  </a:moveTo>
                  <a:lnTo>
                    <a:pt x="5517" y="0"/>
                  </a:lnTo>
                  <a:lnTo>
                    <a:pt x="0" y="1027"/>
                  </a:lnTo>
                  <a:lnTo>
                    <a:pt x="7367" y="1027"/>
                  </a:lnTo>
                  <a:close/>
                </a:path>
              </a:pathLst>
            </a:custGeom>
            <a:solidFill>
              <a:srgbClr val="29ABE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800803" y="1084589"/>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800903" y="2556989"/>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8" name="Shape 28"/>
          <p:cNvSpPr/>
          <p:nvPr/>
        </p:nvSpPr>
        <p:spPr>
          <a:xfrm rot="-5400000">
            <a:off x="-256797" y="2600789"/>
            <a:ext cx="1314399" cy="800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31" name="Shape 31"/>
          <p:cNvSpPr/>
          <p:nvPr/>
        </p:nvSpPr>
        <p:spPr>
          <a:xfrm rot="-5400000" flipH="1">
            <a:off x="9754537" y="3736365"/>
            <a:ext cx="1370399" cy="834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6" name="Rectangle 6">
            <a:extLst>
              <a:ext uri="{FF2B5EF4-FFF2-40B4-BE49-F238E27FC236}">
                <a16:creationId xmlns:a16="http://schemas.microsoft.com/office/drawing/2014/main" id="{7A230774-970C-447C-A684-51BEBC3294E2}"/>
              </a:ext>
            </a:extLst>
          </p:cNvPr>
          <p:cNvSpPr>
            <a:spLocks noChangeArrowheads="1"/>
          </p:cNvSpPr>
          <p:nvPr userDrawn="1"/>
        </p:nvSpPr>
        <p:spPr bwMode="auto">
          <a:xfrm>
            <a:off x="-15875" y="6872288"/>
            <a:ext cx="1588" cy="1588"/>
          </a:xfrm>
          <a:prstGeom prst="rect">
            <a:avLst/>
          </a:prstGeom>
          <a:solidFill>
            <a:srgbClr val="CCCCCC"/>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Freeform 12">
            <a:extLst>
              <a:ext uri="{FF2B5EF4-FFF2-40B4-BE49-F238E27FC236}">
                <a16:creationId xmlns:a16="http://schemas.microsoft.com/office/drawing/2014/main" id="{A16A7991-BB5F-48B3-80FA-18024C6D28D6}"/>
              </a:ext>
            </a:extLst>
          </p:cNvPr>
          <p:cNvSpPr>
            <a:spLocks/>
          </p:cNvSpPr>
          <p:nvPr userDrawn="1"/>
        </p:nvSpPr>
        <p:spPr bwMode="auto">
          <a:xfrm>
            <a:off x="-15875" y="3945337"/>
            <a:ext cx="3676106" cy="2799909"/>
          </a:xfrm>
          <a:custGeom>
            <a:avLst/>
            <a:gdLst>
              <a:gd name="T0" fmla="*/ 2300 w 2300"/>
              <a:gd name="T1" fmla="*/ 527 h 890"/>
              <a:gd name="T2" fmla="*/ 0 w 2300"/>
              <a:gd name="T3" fmla="*/ 0 h 890"/>
              <a:gd name="T4" fmla="*/ 0 w 2300"/>
              <a:gd name="T5" fmla="*/ 890 h 890"/>
              <a:gd name="T6" fmla="*/ 2300 w 2300"/>
              <a:gd name="T7" fmla="*/ 527 h 890"/>
            </a:gdLst>
            <a:ahLst/>
            <a:cxnLst>
              <a:cxn ang="0">
                <a:pos x="T0" y="T1"/>
              </a:cxn>
              <a:cxn ang="0">
                <a:pos x="T2" y="T3"/>
              </a:cxn>
              <a:cxn ang="0">
                <a:pos x="T4" y="T5"/>
              </a:cxn>
              <a:cxn ang="0">
                <a:pos x="T6" y="T7"/>
              </a:cxn>
            </a:cxnLst>
            <a:rect l="0" t="0" r="r" b="b"/>
            <a:pathLst>
              <a:path w="2300" h="890">
                <a:moveTo>
                  <a:pt x="2300" y="527"/>
                </a:moveTo>
                <a:lnTo>
                  <a:pt x="0" y="0"/>
                </a:lnTo>
                <a:lnTo>
                  <a:pt x="0" y="890"/>
                </a:lnTo>
                <a:lnTo>
                  <a:pt x="2300" y="527"/>
                </a:lnTo>
                <a:close/>
              </a:path>
            </a:pathLst>
          </a:custGeom>
          <a:solidFill>
            <a:srgbClr val="CCCC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Rectangle 13">
            <a:extLst>
              <a:ext uri="{FF2B5EF4-FFF2-40B4-BE49-F238E27FC236}">
                <a16:creationId xmlns:a16="http://schemas.microsoft.com/office/drawing/2014/main" id="{96CFFCEE-A054-49AC-BD79-0A192FE6BA43}"/>
              </a:ext>
            </a:extLst>
          </p:cNvPr>
          <p:cNvSpPr>
            <a:spLocks noChangeArrowheads="1"/>
          </p:cNvSpPr>
          <p:nvPr userDrawn="1"/>
        </p:nvSpPr>
        <p:spPr bwMode="auto">
          <a:xfrm>
            <a:off x="-107631" y="6836094"/>
            <a:ext cx="45719" cy="45719"/>
          </a:xfrm>
          <a:prstGeom prst="rect">
            <a:avLst/>
          </a:prstGeom>
          <a:solidFill>
            <a:srgbClr val="CCCCCC"/>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Freeform 14">
            <a:extLst>
              <a:ext uri="{FF2B5EF4-FFF2-40B4-BE49-F238E27FC236}">
                <a16:creationId xmlns:a16="http://schemas.microsoft.com/office/drawing/2014/main" id="{B798B8B1-547C-4C2B-9931-599A907ADB52}"/>
              </a:ext>
            </a:extLst>
          </p:cNvPr>
          <p:cNvSpPr>
            <a:spLocks/>
          </p:cNvSpPr>
          <p:nvPr userDrawn="1"/>
        </p:nvSpPr>
        <p:spPr bwMode="auto">
          <a:xfrm>
            <a:off x="4542503" y="0"/>
            <a:ext cx="7649497" cy="6880227"/>
          </a:xfrm>
          <a:custGeom>
            <a:avLst/>
            <a:gdLst>
              <a:gd name="T0" fmla="*/ 0 w 4786"/>
              <a:gd name="T1" fmla="*/ 1786 h 2187"/>
              <a:gd name="T2" fmla="*/ 1754 w 4786"/>
              <a:gd name="T3" fmla="*/ 2187 h 2187"/>
              <a:gd name="T4" fmla="*/ 4786 w 4786"/>
              <a:gd name="T5" fmla="*/ 2187 h 2187"/>
              <a:gd name="T6" fmla="*/ 4786 w 4786"/>
              <a:gd name="T7" fmla="*/ 0 h 2187"/>
              <a:gd name="T8" fmla="*/ 0 w 4786"/>
              <a:gd name="T9" fmla="*/ 1786 h 2187"/>
            </a:gdLst>
            <a:ahLst/>
            <a:cxnLst>
              <a:cxn ang="0">
                <a:pos x="T0" y="T1"/>
              </a:cxn>
              <a:cxn ang="0">
                <a:pos x="T2" y="T3"/>
              </a:cxn>
              <a:cxn ang="0">
                <a:pos x="T4" y="T5"/>
              </a:cxn>
              <a:cxn ang="0">
                <a:pos x="T6" y="T7"/>
              </a:cxn>
              <a:cxn ang="0">
                <a:pos x="T8" y="T9"/>
              </a:cxn>
            </a:cxnLst>
            <a:rect l="0" t="0" r="r" b="b"/>
            <a:pathLst>
              <a:path w="4786" h="2187">
                <a:moveTo>
                  <a:pt x="0" y="1786"/>
                </a:moveTo>
                <a:lnTo>
                  <a:pt x="1754" y="2187"/>
                </a:lnTo>
                <a:lnTo>
                  <a:pt x="4786" y="2187"/>
                </a:lnTo>
                <a:lnTo>
                  <a:pt x="4786" y="0"/>
                </a:lnTo>
                <a:lnTo>
                  <a:pt x="0" y="1786"/>
                </a:lnTo>
                <a:close/>
              </a:path>
            </a:pathLst>
          </a:custGeom>
          <a:solidFill>
            <a:srgbClr val="F7931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Freeform 15">
            <a:extLst>
              <a:ext uri="{FF2B5EF4-FFF2-40B4-BE49-F238E27FC236}">
                <a16:creationId xmlns:a16="http://schemas.microsoft.com/office/drawing/2014/main" id="{DBBE268E-AEF8-43B5-B05F-99EE1B6116E8}"/>
              </a:ext>
            </a:extLst>
          </p:cNvPr>
          <p:cNvSpPr>
            <a:spLocks/>
          </p:cNvSpPr>
          <p:nvPr userDrawn="1"/>
        </p:nvSpPr>
        <p:spPr bwMode="auto">
          <a:xfrm>
            <a:off x="511828" y="5772846"/>
            <a:ext cx="6008036" cy="1107380"/>
          </a:xfrm>
          <a:custGeom>
            <a:avLst/>
            <a:gdLst>
              <a:gd name="T0" fmla="*/ 2224 w 3759"/>
              <a:gd name="T1" fmla="*/ 0 h 352"/>
              <a:gd name="T2" fmla="*/ 0 w 3759"/>
              <a:gd name="T3" fmla="*/ 352 h 352"/>
              <a:gd name="T4" fmla="*/ 3759 w 3759"/>
              <a:gd name="T5" fmla="*/ 352 h 352"/>
              <a:gd name="T6" fmla="*/ 2224 w 3759"/>
              <a:gd name="T7" fmla="*/ 0 h 352"/>
            </a:gdLst>
            <a:ahLst/>
            <a:cxnLst>
              <a:cxn ang="0">
                <a:pos x="T0" y="T1"/>
              </a:cxn>
              <a:cxn ang="0">
                <a:pos x="T2" y="T3"/>
              </a:cxn>
              <a:cxn ang="0">
                <a:pos x="T4" y="T5"/>
              </a:cxn>
              <a:cxn ang="0">
                <a:pos x="T6" y="T7"/>
              </a:cxn>
            </a:cxnLst>
            <a:rect l="0" t="0" r="r" b="b"/>
            <a:pathLst>
              <a:path w="3759" h="352">
                <a:moveTo>
                  <a:pt x="2224" y="0"/>
                </a:moveTo>
                <a:lnTo>
                  <a:pt x="0" y="352"/>
                </a:lnTo>
                <a:lnTo>
                  <a:pt x="3759" y="352"/>
                </a:lnTo>
                <a:lnTo>
                  <a:pt x="2224" y="0"/>
                </a:lnTo>
                <a:close/>
              </a:path>
            </a:pathLst>
          </a:custGeom>
          <a:solidFill>
            <a:srgbClr val="29ABE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 name="Isosceles Triangle 1">
            <a:extLst>
              <a:ext uri="{FF2B5EF4-FFF2-40B4-BE49-F238E27FC236}">
                <a16:creationId xmlns:a16="http://schemas.microsoft.com/office/drawing/2014/main" id="{3008C30E-4921-40F3-B157-B534EF880D58}"/>
              </a:ext>
            </a:extLst>
          </p:cNvPr>
          <p:cNvSpPr/>
          <p:nvPr userDrawn="1"/>
        </p:nvSpPr>
        <p:spPr>
          <a:xfrm rot="5400000">
            <a:off x="864349" y="-864351"/>
            <a:ext cx="1238870" cy="2967569"/>
          </a:xfrm>
          <a:prstGeom prst="triangle">
            <a:avLst>
              <a:gd name="adj" fmla="val 58762"/>
            </a:avLst>
          </a:prstGeom>
          <a:solidFill>
            <a:srgbClr val="CCCC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EE9C4941-3087-4F42-B45C-4A95550CA993}"/>
              </a:ext>
            </a:extLst>
          </p:cNvPr>
          <p:cNvSpPr/>
          <p:nvPr userDrawn="1"/>
        </p:nvSpPr>
        <p:spPr>
          <a:xfrm flipV="1">
            <a:off x="388373" y="-17116"/>
            <a:ext cx="5466737" cy="663678"/>
          </a:xfrm>
          <a:prstGeom prs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56DD5B84-68CE-4235-BEF7-4BB999A2537D}"/>
              </a:ext>
            </a:extLst>
          </p:cNvPr>
          <p:cNvSpPr/>
          <p:nvPr userDrawn="1"/>
        </p:nvSpPr>
        <p:spPr>
          <a:xfrm rot="16200000">
            <a:off x="10096125" y="4747378"/>
            <a:ext cx="1238867" cy="2982380"/>
          </a:xfrm>
          <a:prstGeom prst="triangle">
            <a:avLst>
              <a:gd name="adj" fmla="val 58762"/>
            </a:avLst>
          </a:prstGeom>
          <a:solidFill>
            <a:srgbClr val="CCCC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a:extLst>
              <a:ext uri="{FF2B5EF4-FFF2-40B4-BE49-F238E27FC236}">
                <a16:creationId xmlns:a16="http://schemas.microsoft.com/office/drawing/2014/main" id="{7A31A5C3-773A-4AFE-B8AC-6677160E8AF5}"/>
              </a:ext>
            </a:extLst>
          </p:cNvPr>
          <p:cNvSpPr/>
          <p:nvPr userDrawn="1"/>
        </p:nvSpPr>
        <p:spPr>
          <a:xfrm rot="10800000" flipV="1">
            <a:off x="6322139" y="6194322"/>
            <a:ext cx="5466737" cy="663678"/>
          </a:xfrm>
          <a:prstGeom prs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ight Triangle 6">
            <a:extLst>
              <a:ext uri="{FF2B5EF4-FFF2-40B4-BE49-F238E27FC236}">
                <a16:creationId xmlns:a16="http://schemas.microsoft.com/office/drawing/2014/main" id="{D875E8CB-51E0-4A43-9636-BA4F8B8DE973}"/>
              </a:ext>
            </a:extLst>
          </p:cNvPr>
          <p:cNvSpPr/>
          <p:nvPr userDrawn="1"/>
        </p:nvSpPr>
        <p:spPr>
          <a:xfrm>
            <a:off x="-1" y="5029200"/>
            <a:ext cx="6095968" cy="1828800"/>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ight Triangle 11">
            <a:extLst>
              <a:ext uri="{FF2B5EF4-FFF2-40B4-BE49-F238E27FC236}">
                <a16:creationId xmlns:a16="http://schemas.microsoft.com/office/drawing/2014/main" id="{B1BA373C-DEA1-4BA5-8B8C-10F5F5BB28DD}"/>
              </a:ext>
            </a:extLst>
          </p:cNvPr>
          <p:cNvSpPr/>
          <p:nvPr userDrawn="1"/>
        </p:nvSpPr>
        <p:spPr>
          <a:xfrm flipH="1" flipV="1">
            <a:off x="5855110" y="-17116"/>
            <a:ext cx="6336890" cy="1828800"/>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19009" y="863172"/>
            <a:ext cx="7161662" cy="84799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19009" y="1865994"/>
            <a:ext cx="7161662"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Freeform 5">
            <a:extLst>
              <a:ext uri="{FF2B5EF4-FFF2-40B4-BE49-F238E27FC236}">
                <a16:creationId xmlns:a16="http://schemas.microsoft.com/office/drawing/2014/main" id="{FA8CD2D8-30F2-4E30-90EB-CC7D38546CF0}"/>
              </a:ext>
            </a:extLst>
          </p:cNvPr>
          <p:cNvSpPr>
            <a:spLocks/>
          </p:cNvSpPr>
          <p:nvPr userDrawn="1"/>
        </p:nvSpPr>
        <p:spPr bwMode="auto">
          <a:xfrm>
            <a:off x="6886629" y="6445045"/>
            <a:ext cx="4395887" cy="433593"/>
          </a:xfrm>
          <a:custGeom>
            <a:avLst/>
            <a:gdLst>
              <a:gd name="T0" fmla="*/ 472 w 2673"/>
              <a:gd name="T1" fmla="*/ 0 h 172"/>
              <a:gd name="T2" fmla="*/ 2673 w 2673"/>
              <a:gd name="T3" fmla="*/ 172 h 172"/>
              <a:gd name="T4" fmla="*/ 0 w 2673"/>
              <a:gd name="T5" fmla="*/ 172 h 172"/>
              <a:gd name="T6" fmla="*/ 472 w 2673"/>
              <a:gd name="T7" fmla="*/ 0 h 172"/>
              <a:gd name="connsiteX0" fmla="*/ 2135 w 10000"/>
              <a:gd name="connsiteY0" fmla="*/ 0 h 10000"/>
              <a:gd name="connsiteX1" fmla="*/ 10000 w 10000"/>
              <a:gd name="connsiteY1" fmla="*/ 10000 h 10000"/>
              <a:gd name="connsiteX2" fmla="*/ 0 w 10000"/>
              <a:gd name="connsiteY2" fmla="*/ 10000 h 10000"/>
              <a:gd name="connsiteX3" fmla="*/ 2135 w 10000"/>
              <a:gd name="connsiteY3" fmla="*/ 0 h 10000"/>
            </a:gdLst>
            <a:ahLst/>
            <a:cxnLst>
              <a:cxn ang="0">
                <a:pos x="connsiteX0" y="connsiteY0"/>
              </a:cxn>
              <a:cxn ang="0">
                <a:pos x="connsiteX1" y="connsiteY1"/>
              </a:cxn>
              <a:cxn ang="0">
                <a:pos x="connsiteX2" y="connsiteY2"/>
              </a:cxn>
              <a:cxn ang="0">
                <a:pos x="connsiteX3" y="connsiteY3"/>
              </a:cxn>
            </a:cxnLst>
            <a:rect l="l" t="t" r="r" b="b"/>
            <a:pathLst>
              <a:path w="10000" h="10000">
                <a:moveTo>
                  <a:pt x="2135" y="0"/>
                </a:moveTo>
                <a:lnTo>
                  <a:pt x="10000" y="10000"/>
                </a:lnTo>
                <a:lnTo>
                  <a:pt x="0" y="10000"/>
                </a:lnTo>
                <a:lnTo>
                  <a:pt x="2135" y="0"/>
                </a:lnTo>
                <a:close/>
              </a:path>
            </a:pathLst>
          </a:custGeom>
          <a:solidFill>
            <a:srgbClr val="CCCCC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6">
            <a:extLst>
              <a:ext uri="{FF2B5EF4-FFF2-40B4-BE49-F238E27FC236}">
                <a16:creationId xmlns:a16="http://schemas.microsoft.com/office/drawing/2014/main" id="{A26AA8D0-36E8-4ED2-A42D-6670962ED755}"/>
              </a:ext>
            </a:extLst>
          </p:cNvPr>
          <p:cNvSpPr>
            <a:spLocks/>
          </p:cNvSpPr>
          <p:nvPr userDrawn="1"/>
        </p:nvSpPr>
        <p:spPr bwMode="auto">
          <a:xfrm>
            <a:off x="7924397" y="0"/>
            <a:ext cx="4275540" cy="6812757"/>
          </a:xfrm>
          <a:custGeom>
            <a:avLst/>
            <a:gdLst>
              <a:gd name="T0" fmla="*/ 2347 w 2347"/>
              <a:gd name="T1" fmla="*/ 1009 h 1009"/>
              <a:gd name="T2" fmla="*/ 0 w 2347"/>
              <a:gd name="T3" fmla="*/ 825 h 1009"/>
              <a:gd name="T4" fmla="*/ 2347 w 2347"/>
              <a:gd name="T5" fmla="*/ 0 h 1009"/>
              <a:gd name="T6" fmla="*/ 2347 w 2347"/>
              <a:gd name="T7" fmla="*/ 1009 h 1009"/>
              <a:gd name="connsiteX0" fmla="*/ 10035 w 10035"/>
              <a:gd name="connsiteY0" fmla="*/ 10000 h 10000"/>
              <a:gd name="connsiteX1" fmla="*/ 0 w 10035"/>
              <a:gd name="connsiteY1" fmla="*/ 9453 h 10000"/>
              <a:gd name="connsiteX2" fmla="*/ 10035 w 10035"/>
              <a:gd name="connsiteY2" fmla="*/ 0 h 10000"/>
              <a:gd name="connsiteX3" fmla="*/ 10035 w 10035"/>
              <a:gd name="connsiteY3" fmla="*/ 10000 h 10000"/>
              <a:gd name="connsiteX0" fmla="*/ 10211 w 10211"/>
              <a:gd name="connsiteY0" fmla="*/ 10000 h 10000"/>
              <a:gd name="connsiteX1" fmla="*/ 0 w 10211"/>
              <a:gd name="connsiteY1" fmla="*/ 9323 h 10000"/>
              <a:gd name="connsiteX2" fmla="*/ 10211 w 10211"/>
              <a:gd name="connsiteY2" fmla="*/ 0 h 10000"/>
              <a:gd name="connsiteX3" fmla="*/ 10211 w 10211"/>
              <a:gd name="connsiteY3" fmla="*/ 10000 h 10000"/>
            </a:gdLst>
            <a:ahLst/>
            <a:cxnLst>
              <a:cxn ang="0">
                <a:pos x="connsiteX0" y="connsiteY0"/>
              </a:cxn>
              <a:cxn ang="0">
                <a:pos x="connsiteX1" y="connsiteY1"/>
              </a:cxn>
              <a:cxn ang="0">
                <a:pos x="connsiteX2" y="connsiteY2"/>
              </a:cxn>
              <a:cxn ang="0">
                <a:pos x="connsiteX3" y="connsiteY3"/>
              </a:cxn>
            </a:cxnLst>
            <a:rect l="l" t="t" r="r" b="b"/>
            <a:pathLst>
              <a:path w="10211" h="10000">
                <a:moveTo>
                  <a:pt x="10211" y="10000"/>
                </a:moveTo>
                <a:lnTo>
                  <a:pt x="0" y="9323"/>
                </a:lnTo>
                <a:lnTo>
                  <a:pt x="10211" y="0"/>
                </a:lnTo>
                <a:lnTo>
                  <a:pt x="10211" y="10000"/>
                </a:lnTo>
                <a:close/>
              </a:path>
            </a:pathLst>
          </a:custGeom>
          <a:solidFill>
            <a:srgbClr val="F7931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Freeform 7">
            <a:extLst>
              <a:ext uri="{FF2B5EF4-FFF2-40B4-BE49-F238E27FC236}">
                <a16:creationId xmlns:a16="http://schemas.microsoft.com/office/drawing/2014/main" id="{34BEE478-E321-4EDD-8BC7-6680E2E00551}"/>
              </a:ext>
            </a:extLst>
          </p:cNvPr>
          <p:cNvSpPr>
            <a:spLocks/>
          </p:cNvSpPr>
          <p:nvPr userDrawn="1"/>
        </p:nvSpPr>
        <p:spPr bwMode="auto">
          <a:xfrm>
            <a:off x="0" y="5706817"/>
            <a:ext cx="7489825" cy="1171821"/>
          </a:xfrm>
          <a:custGeom>
            <a:avLst/>
            <a:gdLst>
              <a:gd name="T0" fmla="*/ 4712 w 4712"/>
              <a:gd name="T1" fmla="*/ 356 h 552"/>
              <a:gd name="T2" fmla="*/ 4169 w 4712"/>
              <a:gd name="T3" fmla="*/ 552 h 552"/>
              <a:gd name="T4" fmla="*/ 0 w 4712"/>
              <a:gd name="T5" fmla="*/ 552 h 552"/>
              <a:gd name="T6" fmla="*/ 0 w 4712"/>
              <a:gd name="T7" fmla="*/ 0 h 552"/>
              <a:gd name="T8" fmla="*/ 4712 w 4712"/>
              <a:gd name="T9" fmla="*/ 356 h 552"/>
            </a:gdLst>
            <a:ahLst/>
            <a:cxnLst>
              <a:cxn ang="0">
                <a:pos x="T0" y="T1"/>
              </a:cxn>
              <a:cxn ang="0">
                <a:pos x="T2" y="T3"/>
              </a:cxn>
              <a:cxn ang="0">
                <a:pos x="T4" y="T5"/>
              </a:cxn>
              <a:cxn ang="0">
                <a:pos x="T6" y="T7"/>
              </a:cxn>
              <a:cxn ang="0">
                <a:pos x="T8" y="T9"/>
              </a:cxn>
            </a:cxnLst>
            <a:rect l="0" t="0" r="r" b="b"/>
            <a:pathLst>
              <a:path w="4712" h="552">
                <a:moveTo>
                  <a:pt x="4712" y="356"/>
                </a:moveTo>
                <a:lnTo>
                  <a:pt x="4169" y="552"/>
                </a:lnTo>
                <a:lnTo>
                  <a:pt x="0" y="552"/>
                </a:lnTo>
                <a:lnTo>
                  <a:pt x="0" y="0"/>
                </a:lnTo>
                <a:lnTo>
                  <a:pt x="4712" y="356"/>
                </a:lnTo>
                <a:close/>
              </a:path>
            </a:pathLst>
          </a:custGeom>
          <a:solidFill>
            <a:srgbClr val="29ABE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4" name="Shape 78">
            <a:extLst>
              <a:ext uri="{FF2B5EF4-FFF2-40B4-BE49-F238E27FC236}">
                <a16:creationId xmlns:a16="http://schemas.microsoft.com/office/drawing/2014/main" id="{83BBC1DA-3DF5-4021-A625-15B894EDEE82}"/>
              </a:ext>
            </a:extLst>
          </p:cNvPr>
          <p:cNvSpPr txBox="1">
            <a:spLocks noGrp="1"/>
          </p:cNvSpPr>
          <p:nvPr>
            <p:ph type="title"/>
          </p:nvPr>
        </p:nvSpPr>
        <p:spPr>
          <a:xfrm>
            <a:off x="2020529" y="258489"/>
            <a:ext cx="8214852" cy="700155"/>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15" name="Shape 79">
            <a:extLst>
              <a:ext uri="{FF2B5EF4-FFF2-40B4-BE49-F238E27FC236}">
                <a16:creationId xmlns:a16="http://schemas.microsoft.com/office/drawing/2014/main" id="{BD9E120A-5080-4613-89DB-07DEA1E4DA33}"/>
              </a:ext>
            </a:extLst>
          </p:cNvPr>
          <p:cNvSpPr txBox="1">
            <a:spLocks noGrp="1"/>
          </p:cNvSpPr>
          <p:nvPr>
            <p:ph type="body" idx="1"/>
          </p:nvPr>
        </p:nvSpPr>
        <p:spPr>
          <a:xfrm>
            <a:off x="1649587" y="2437506"/>
            <a:ext cx="3834581" cy="329223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7" name="Isosceles Triangle 16">
            <a:extLst>
              <a:ext uri="{FF2B5EF4-FFF2-40B4-BE49-F238E27FC236}">
                <a16:creationId xmlns:a16="http://schemas.microsoft.com/office/drawing/2014/main" id="{4D28145C-7274-4E39-8A72-B221A64DEDD8}"/>
              </a:ext>
            </a:extLst>
          </p:cNvPr>
          <p:cNvSpPr/>
          <p:nvPr userDrawn="1"/>
        </p:nvSpPr>
        <p:spPr>
          <a:xfrm rot="16200000">
            <a:off x="10096125" y="4747378"/>
            <a:ext cx="1238867" cy="2982380"/>
          </a:xfrm>
          <a:prstGeom prst="triangle">
            <a:avLst>
              <a:gd name="adj" fmla="val 58762"/>
            </a:avLst>
          </a:prstGeom>
          <a:solidFill>
            <a:srgbClr val="CCCC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a:extLst>
              <a:ext uri="{FF2B5EF4-FFF2-40B4-BE49-F238E27FC236}">
                <a16:creationId xmlns:a16="http://schemas.microsoft.com/office/drawing/2014/main" id="{CE90F8A9-49E6-4515-A7E8-B97C4D5495E7}"/>
              </a:ext>
            </a:extLst>
          </p:cNvPr>
          <p:cNvSpPr/>
          <p:nvPr userDrawn="1"/>
        </p:nvSpPr>
        <p:spPr>
          <a:xfrm rot="10800000" flipV="1">
            <a:off x="6322139" y="6194322"/>
            <a:ext cx="5466737" cy="663678"/>
          </a:xfrm>
          <a:prstGeom prs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ight Triangle 18">
            <a:extLst>
              <a:ext uri="{FF2B5EF4-FFF2-40B4-BE49-F238E27FC236}">
                <a16:creationId xmlns:a16="http://schemas.microsoft.com/office/drawing/2014/main" id="{F85475B9-5276-4F49-968A-D81A16F17595}"/>
              </a:ext>
            </a:extLst>
          </p:cNvPr>
          <p:cNvSpPr/>
          <p:nvPr userDrawn="1"/>
        </p:nvSpPr>
        <p:spPr>
          <a:xfrm>
            <a:off x="-1" y="5029200"/>
            <a:ext cx="6095968" cy="1828800"/>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Shape 79">
            <a:extLst>
              <a:ext uri="{FF2B5EF4-FFF2-40B4-BE49-F238E27FC236}">
                <a16:creationId xmlns:a16="http://schemas.microsoft.com/office/drawing/2014/main" id="{400F73D6-1371-486D-B633-36DDFEB250D6}"/>
              </a:ext>
            </a:extLst>
          </p:cNvPr>
          <p:cNvSpPr txBox="1">
            <a:spLocks noGrp="1"/>
          </p:cNvSpPr>
          <p:nvPr>
            <p:ph type="body" idx="10"/>
          </p:nvPr>
        </p:nvSpPr>
        <p:spPr>
          <a:xfrm>
            <a:off x="7030518" y="2437506"/>
            <a:ext cx="3834581" cy="329223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21" name="Oval 20">
            <a:extLst>
              <a:ext uri="{FF2B5EF4-FFF2-40B4-BE49-F238E27FC236}">
                <a16:creationId xmlns:a16="http://schemas.microsoft.com/office/drawing/2014/main" id="{6C32290E-2441-43EC-A038-B490026533D1}"/>
              </a:ext>
            </a:extLst>
          </p:cNvPr>
          <p:cNvSpPr/>
          <p:nvPr userDrawn="1"/>
        </p:nvSpPr>
        <p:spPr>
          <a:xfrm>
            <a:off x="2862333" y="1257633"/>
            <a:ext cx="1236570" cy="1135626"/>
          </a:xfrm>
          <a:prstGeom prst="ellips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a:extLst>
              <a:ext uri="{FF2B5EF4-FFF2-40B4-BE49-F238E27FC236}">
                <a16:creationId xmlns:a16="http://schemas.microsoft.com/office/drawing/2014/main" id="{3E987768-568E-4546-A45C-6577EA43BB01}"/>
              </a:ext>
            </a:extLst>
          </p:cNvPr>
          <p:cNvSpPr/>
          <p:nvPr userDrawn="1"/>
        </p:nvSpPr>
        <p:spPr>
          <a:xfrm>
            <a:off x="8164432" y="1251934"/>
            <a:ext cx="1236570" cy="1135626"/>
          </a:xfrm>
          <a:prstGeom prst="ellips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23" name="Straight Connector 22">
            <a:extLst>
              <a:ext uri="{FF2B5EF4-FFF2-40B4-BE49-F238E27FC236}">
                <a16:creationId xmlns:a16="http://schemas.microsoft.com/office/drawing/2014/main" id="{6510CEFA-CE37-4812-9D31-373E9E382C94}"/>
              </a:ext>
            </a:extLst>
          </p:cNvPr>
          <p:cNvCxnSpPr>
            <a:cxnSpLocks/>
          </p:cNvCxnSpPr>
          <p:nvPr userDrawn="1"/>
        </p:nvCxnSpPr>
        <p:spPr>
          <a:xfrm>
            <a:off x="6131667" y="1725562"/>
            <a:ext cx="0" cy="4955457"/>
          </a:xfrm>
          <a:prstGeom prst="line">
            <a:avLst/>
          </a:prstGeom>
          <a:ln w="28575">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15" name="Isosceles Triangle 14">
            <a:extLst>
              <a:ext uri="{FF2B5EF4-FFF2-40B4-BE49-F238E27FC236}">
                <a16:creationId xmlns:a16="http://schemas.microsoft.com/office/drawing/2014/main" id="{A62329C8-F821-46BB-9CEF-3A8974F61DBC}"/>
              </a:ext>
            </a:extLst>
          </p:cNvPr>
          <p:cNvSpPr/>
          <p:nvPr userDrawn="1"/>
        </p:nvSpPr>
        <p:spPr>
          <a:xfrm rot="16200000">
            <a:off x="10096125" y="4747378"/>
            <a:ext cx="1238867" cy="2982380"/>
          </a:xfrm>
          <a:prstGeom prst="triangle">
            <a:avLst>
              <a:gd name="adj" fmla="val 58762"/>
            </a:avLst>
          </a:prstGeom>
          <a:solidFill>
            <a:srgbClr val="CCCC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a:extLst>
              <a:ext uri="{FF2B5EF4-FFF2-40B4-BE49-F238E27FC236}">
                <a16:creationId xmlns:a16="http://schemas.microsoft.com/office/drawing/2014/main" id="{E9B538BF-E06B-4B81-ADFF-B01E8DEBCBA3}"/>
              </a:ext>
            </a:extLst>
          </p:cNvPr>
          <p:cNvSpPr/>
          <p:nvPr userDrawn="1"/>
        </p:nvSpPr>
        <p:spPr>
          <a:xfrm rot="10800000" flipV="1">
            <a:off x="6322139" y="6194322"/>
            <a:ext cx="5466737" cy="663678"/>
          </a:xfrm>
          <a:prstGeom prs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ight Triangle 16">
            <a:extLst>
              <a:ext uri="{FF2B5EF4-FFF2-40B4-BE49-F238E27FC236}">
                <a16:creationId xmlns:a16="http://schemas.microsoft.com/office/drawing/2014/main" id="{9D4944DA-DC12-4ECF-9901-E7908CC94F4D}"/>
              </a:ext>
            </a:extLst>
          </p:cNvPr>
          <p:cNvSpPr/>
          <p:nvPr userDrawn="1"/>
        </p:nvSpPr>
        <p:spPr>
          <a:xfrm>
            <a:off x="-1" y="5029200"/>
            <a:ext cx="6095968" cy="1828800"/>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Shape 62">
            <a:extLst>
              <a:ext uri="{FF2B5EF4-FFF2-40B4-BE49-F238E27FC236}">
                <a16:creationId xmlns:a16="http://schemas.microsoft.com/office/drawing/2014/main" id="{AEDF8E50-DE20-455B-8B92-C2FF3DB83638}"/>
              </a:ext>
            </a:extLst>
          </p:cNvPr>
          <p:cNvSpPr txBox="1">
            <a:spLocks noGrp="1"/>
          </p:cNvSpPr>
          <p:nvPr>
            <p:ph type="title"/>
          </p:nvPr>
        </p:nvSpPr>
        <p:spPr>
          <a:xfrm>
            <a:off x="2448232" y="324465"/>
            <a:ext cx="7329949" cy="649287"/>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19" name="Shape 63">
            <a:extLst>
              <a:ext uri="{FF2B5EF4-FFF2-40B4-BE49-F238E27FC236}">
                <a16:creationId xmlns:a16="http://schemas.microsoft.com/office/drawing/2014/main" id="{1CAC648A-1CA9-461B-A86A-4DBFAB6DD6A9}"/>
              </a:ext>
            </a:extLst>
          </p:cNvPr>
          <p:cNvSpPr txBox="1">
            <a:spLocks noGrp="1"/>
          </p:cNvSpPr>
          <p:nvPr>
            <p:ph type="body" idx="1"/>
          </p:nvPr>
        </p:nvSpPr>
        <p:spPr>
          <a:xfrm>
            <a:off x="1268361" y="2566400"/>
            <a:ext cx="2920182" cy="3391948"/>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0" name="Oval 19">
            <a:extLst>
              <a:ext uri="{FF2B5EF4-FFF2-40B4-BE49-F238E27FC236}">
                <a16:creationId xmlns:a16="http://schemas.microsoft.com/office/drawing/2014/main" id="{BD291B50-D3FA-4C72-AD23-8F0B4E79C665}"/>
              </a:ext>
            </a:extLst>
          </p:cNvPr>
          <p:cNvSpPr/>
          <p:nvPr userDrawn="1"/>
        </p:nvSpPr>
        <p:spPr>
          <a:xfrm>
            <a:off x="2115723" y="1238865"/>
            <a:ext cx="1236570" cy="1135626"/>
          </a:xfrm>
          <a:prstGeom prst="ellips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a:extLst>
              <a:ext uri="{FF2B5EF4-FFF2-40B4-BE49-F238E27FC236}">
                <a16:creationId xmlns:a16="http://schemas.microsoft.com/office/drawing/2014/main" id="{66404419-DA54-464C-AB3C-842512643AC2}"/>
              </a:ext>
            </a:extLst>
          </p:cNvPr>
          <p:cNvSpPr/>
          <p:nvPr userDrawn="1"/>
        </p:nvSpPr>
        <p:spPr>
          <a:xfrm>
            <a:off x="5477715" y="1238865"/>
            <a:ext cx="1236570" cy="1135626"/>
          </a:xfrm>
          <a:prstGeom prst="ellips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a:extLst>
              <a:ext uri="{FF2B5EF4-FFF2-40B4-BE49-F238E27FC236}">
                <a16:creationId xmlns:a16="http://schemas.microsoft.com/office/drawing/2014/main" id="{A9CC425C-A95A-4C11-9368-E33E63168D5B}"/>
              </a:ext>
            </a:extLst>
          </p:cNvPr>
          <p:cNvSpPr/>
          <p:nvPr userDrawn="1"/>
        </p:nvSpPr>
        <p:spPr>
          <a:xfrm>
            <a:off x="8839707" y="1238865"/>
            <a:ext cx="1236570" cy="1135626"/>
          </a:xfrm>
          <a:prstGeom prst="ellipse">
            <a:avLst/>
          </a:prstGeom>
          <a:solidFill>
            <a:srgbClr val="CCCC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Shape 63">
            <a:extLst>
              <a:ext uri="{FF2B5EF4-FFF2-40B4-BE49-F238E27FC236}">
                <a16:creationId xmlns:a16="http://schemas.microsoft.com/office/drawing/2014/main" id="{4BB17D39-AA4F-4382-8B6D-C659312FD109}"/>
              </a:ext>
            </a:extLst>
          </p:cNvPr>
          <p:cNvSpPr txBox="1">
            <a:spLocks noGrp="1"/>
          </p:cNvSpPr>
          <p:nvPr>
            <p:ph type="body" idx="10"/>
          </p:nvPr>
        </p:nvSpPr>
        <p:spPr>
          <a:xfrm>
            <a:off x="4635909" y="2566400"/>
            <a:ext cx="2920182" cy="3391948"/>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4" name="Shape 63">
            <a:extLst>
              <a:ext uri="{FF2B5EF4-FFF2-40B4-BE49-F238E27FC236}">
                <a16:creationId xmlns:a16="http://schemas.microsoft.com/office/drawing/2014/main" id="{0CECB702-4888-4CFC-B8E3-0B0A3C5D238E}"/>
              </a:ext>
            </a:extLst>
          </p:cNvPr>
          <p:cNvSpPr txBox="1">
            <a:spLocks noGrp="1"/>
          </p:cNvSpPr>
          <p:nvPr>
            <p:ph type="body" idx="11"/>
          </p:nvPr>
        </p:nvSpPr>
        <p:spPr>
          <a:xfrm>
            <a:off x="8003457" y="2566400"/>
            <a:ext cx="2920182" cy="3391948"/>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cxnSp>
        <p:nvCxnSpPr>
          <p:cNvPr id="3" name="Straight Connector 2">
            <a:extLst>
              <a:ext uri="{FF2B5EF4-FFF2-40B4-BE49-F238E27FC236}">
                <a16:creationId xmlns:a16="http://schemas.microsoft.com/office/drawing/2014/main" id="{06DB246F-2AB2-40D3-8B96-4224262AF054}"/>
              </a:ext>
            </a:extLst>
          </p:cNvPr>
          <p:cNvCxnSpPr>
            <a:cxnSpLocks/>
          </p:cNvCxnSpPr>
          <p:nvPr userDrawn="1"/>
        </p:nvCxnSpPr>
        <p:spPr>
          <a:xfrm>
            <a:off x="4408129" y="1238865"/>
            <a:ext cx="0" cy="4955457"/>
          </a:xfrm>
          <a:prstGeom prst="line">
            <a:avLst/>
          </a:prstGeom>
          <a:ln w="28575">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cxnSp>
        <p:nvCxnSpPr>
          <p:cNvPr id="28" name="Straight Connector 27">
            <a:extLst>
              <a:ext uri="{FF2B5EF4-FFF2-40B4-BE49-F238E27FC236}">
                <a16:creationId xmlns:a16="http://schemas.microsoft.com/office/drawing/2014/main" id="{4849E48B-2C83-4E91-B188-346280E3EEA4}"/>
              </a:ext>
            </a:extLst>
          </p:cNvPr>
          <p:cNvCxnSpPr>
            <a:cxnSpLocks/>
          </p:cNvCxnSpPr>
          <p:nvPr userDrawn="1"/>
        </p:nvCxnSpPr>
        <p:spPr>
          <a:xfrm>
            <a:off x="7786329" y="1238865"/>
            <a:ext cx="0" cy="4955457"/>
          </a:xfrm>
          <a:prstGeom prst="line">
            <a:avLst/>
          </a:prstGeom>
          <a:ln w="28575">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418735" y="501445"/>
            <a:ext cx="7344697" cy="678785"/>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a:extLst>
              <a:ext uri="{FF2B5EF4-FFF2-40B4-BE49-F238E27FC236}">
                <a16:creationId xmlns:a16="http://schemas.microsoft.com/office/drawing/2014/main" id="{60DA3D6C-F54A-4A6C-A932-D9352274C71A}"/>
              </a:ext>
            </a:extLst>
          </p:cNvPr>
          <p:cNvGrpSpPr/>
          <p:nvPr userDrawn="1"/>
        </p:nvGrpSpPr>
        <p:grpSpPr>
          <a:xfrm>
            <a:off x="-9832" y="0"/>
            <a:ext cx="12201832" cy="6872514"/>
            <a:chOff x="-9832" y="0"/>
            <a:chExt cx="12201832" cy="6872514"/>
          </a:xfrm>
        </p:grpSpPr>
        <p:sp>
          <p:nvSpPr>
            <p:cNvPr id="7" name="Right Triangle 6">
              <a:extLst>
                <a:ext uri="{FF2B5EF4-FFF2-40B4-BE49-F238E27FC236}">
                  <a16:creationId xmlns:a16="http://schemas.microsoft.com/office/drawing/2014/main" id="{9ECC89ED-67A2-40EA-B60C-3403BF02A5DB}"/>
                </a:ext>
              </a:extLst>
            </p:cNvPr>
            <p:cNvSpPr/>
            <p:nvPr userDrawn="1"/>
          </p:nvSpPr>
          <p:spPr>
            <a:xfrm rot="5400000">
              <a:off x="3531654" y="-3541485"/>
              <a:ext cx="2554514" cy="9637485"/>
            </a:xfrm>
            <a:prstGeom prst="rtTriangle">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ight Triangle 1">
              <a:extLst>
                <a:ext uri="{FF2B5EF4-FFF2-40B4-BE49-F238E27FC236}">
                  <a16:creationId xmlns:a16="http://schemas.microsoft.com/office/drawing/2014/main" id="{2F1A0625-3E41-472C-94B0-7009B1C6C3DF}"/>
                </a:ext>
              </a:extLst>
            </p:cNvPr>
            <p:cNvSpPr/>
            <p:nvPr userDrawn="1"/>
          </p:nvSpPr>
          <p:spPr>
            <a:xfrm>
              <a:off x="1" y="4804230"/>
              <a:ext cx="2554514" cy="2068284"/>
            </a:xfrm>
            <a:prstGeom prst="r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ight Triangle 4">
              <a:extLst>
                <a:ext uri="{FF2B5EF4-FFF2-40B4-BE49-F238E27FC236}">
                  <a16:creationId xmlns:a16="http://schemas.microsoft.com/office/drawing/2014/main" id="{0247A582-880B-4CB7-832C-DC7351FA857C}"/>
                </a:ext>
              </a:extLst>
            </p:cNvPr>
            <p:cNvSpPr/>
            <p:nvPr userDrawn="1"/>
          </p:nvSpPr>
          <p:spPr>
            <a:xfrm rot="10800000">
              <a:off x="9637486" y="0"/>
              <a:ext cx="2554514" cy="2068284"/>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ight Triangle 5">
              <a:extLst>
                <a:ext uri="{FF2B5EF4-FFF2-40B4-BE49-F238E27FC236}">
                  <a16:creationId xmlns:a16="http://schemas.microsoft.com/office/drawing/2014/main" id="{737EEE93-BBD0-4DBA-A9DA-98C7143351B8}"/>
                </a:ext>
              </a:extLst>
            </p:cNvPr>
            <p:cNvSpPr/>
            <p:nvPr userDrawn="1"/>
          </p:nvSpPr>
          <p:spPr>
            <a:xfrm rot="16200000">
              <a:off x="6096001" y="776514"/>
              <a:ext cx="2554514" cy="9637485"/>
            </a:xfrm>
            <a:prstGeom prst="rtTriangle">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grpSp>
        <p:nvGrpSpPr>
          <p:cNvPr id="2" name="Group 1">
            <a:extLst>
              <a:ext uri="{FF2B5EF4-FFF2-40B4-BE49-F238E27FC236}">
                <a16:creationId xmlns:a16="http://schemas.microsoft.com/office/drawing/2014/main" id="{3FD85188-715B-4B60-9522-CA83CF57A789}"/>
              </a:ext>
            </a:extLst>
          </p:cNvPr>
          <p:cNvGrpSpPr/>
          <p:nvPr userDrawn="1"/>
        </p:nvGrpSpPr>
        <p:grpSpPr>
          <a:xfrm>
            <a:off x="-9832" y="0"/>
            <a:ext cx="12201832" cy="6872514"/>
            <a:chOff x="-9832" y="0"/>
            <a:chExt cx="12201832" cy="6872514"/>
          </a:xfrm>
        </p:grpSpPr>
        <p:sp>
          <p:nvSpPr>
            <p:cNvPr id="3" name="Right Triangle 2">
              <a:extLst>
                <a:ext uri="{FF2B5EF4-FFF2-40B4-BE49-F238E27FC236}">
                  <a16:creationId xmlns:a16="http://schemas.microsoft.com/office/drawing/2014/main" id="{2AA653C5-2A8B-49AB-A861-F9B2DF8F8725}"/>
                </a:ext>
              </a:extLst>
            </p:cNvPr>
            <p:cNvSpPr/>
            <p:nvPr userDrawn="1"/>
          </p:nvSpPr>
          <p:spPr>
            <a:xfrm rot="5400000">
              <a:off x="3531654" y="-3541485"/>
              <a:ext cx="2554514" cy="9637485"/>
            </a:xfrm>
            <a:prstGeom prst="rtTriangle">
              <a:avLst/>
            </a:prstGeom>
            <a:solidFill>
              <a:srgbClr val="F7931E">
                <a:alpha val="2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ight Triangle 3">
              <a:extLst>
                <a:ext uri="{FF2B5EF4-FFF2-40B4-BE49-F238E27FC236}">
                  <a16:creationId xmlns:a16="http://schemas.microsoft.com/office/drawing/2014/main" id="{9DFE8DDE-872F-4529-A8CE-E2C9A359B83C}"/>
                </a:ext>
              </a:extLst>
            </p:cNvPr>
            <p:cNvSpPr/>
            <p:nvPr userDrawn="1"/>
          </p:nvSpPr>
          <p:spPr>
            <a:xfrm>
              <a:off x="1" y="4804230"/>
              <a:ext cx="2554514" cy="2068284"/>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ight Triangle 4">
              <a:extLst>
                <a:ext uri="{FF2B5EF4-FFF2-40B4-BE49-F238E27FC236}">
                  <a16:creationId xmlns:a16="http://schemas.microsoft.com/office/drawing/2014/main" id="{8405DF43-5EDA-4C9F-8B55-D50A44B9F0DD}"/>
                </a:ext>
              </a:extLst>
            </p:cNvPr>
            <p:cNvSpPr/>
            <p:nvPr userDrawn="1"/>
          </p:nvSpPr>
          <p:spPr>
            <a:xfrm rot="10800000">
              <a:off x="9637486" y="0"/>
              <a:ext cx="2554514" cy="2068284"/>
            </a:xfrm>
            <a:prstGeom prst="r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ight Triangle 5">
              <a:extLst>
                <a:ext uri="{FF2B5EF4-FFF2-40B4-BE49-F238E27FC236}">
                  <a16:creationId xmlns:a16="http://schemas.microsoft.com/office/drawing/2014/main" id="{9162F3E0-FB0F-4446-A644-ED8A5A9ED660}"/>
                </a:ext>
              </a:extLst>
            </p:cNvPr>
            <p:cNvSpPr/>
            <p:nvPr userDrawn="1"/>
          </p:nvSpPr>
          <p:spPr>
            <a:xfrm rot="16200000">
              <a:off x="6096001" y="776514"/>
              <a:ext cx="2554514" cy="9637485"/>
            </a:xfrm>
            <a:prstGeom prst="rtTriangle">
              <a:avLst/>
            </a:prstGeom>
            <a:solidFill>
              <a:srgbClr val="29ABE2">
                <a:alpha val="2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9" name="Shape 109"/>
          <p:cNvSpPr txBox="1">
            <a:spLocks noGrp="1"/>
          </p:cNvSpPr>
          <p:nvPr>
            <p:ph type="body" idx="1"/>
          </p:nvPr>
        </p:nvSpPr>
        <p:spPr>
          <a:xfrm>
            <a:off x="2459827" y="58898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8/25/2019</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9" r:id="rId9"/>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9.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jpeg"/><Relationship Id="rId1" Type="http://schemas.openxmlformats.org/officeDocument/2006/relationships/slideLayout" Target="../slideLayouts/slideLayout4.xml"/></Relationships>
</file>

<file path=ppt/slides/_rels/slide14.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Layout" Target="../slideLayouts/slideLayout4.xml"/></Relationships>
</file>

<file path=ppt/slides/_rels/slide15.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8.png"/><Relationship Id="rId1" Type="http://schemas.openxmlformats.org/officeDocument/2006/relationships/slideLayout" Target="../slideLayouts/slideLayout4.xml"/><Relationship Id="rId4" Type="http://schemas.openxmlformats.org/officeDocument/2006/relationships/image" Target="../media/image9.png"/></Relationships>
</file>

<file path=ppt/slides/_rels/slide16.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jpeg"/><Relationship Id="rId1" Type="http://schemas.openxmlformats.org/officeDocument/2006/relationships/slideLayout" Target="../slideLayouts/slideLayout4.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5767466" y="1691509"/>
            <a:ext cx="6237515" cy="1392719"/>
          </a:xfrm>
          <a:prstGeom prst="rect">
            <a:avLst/>
          </a:prstGeom>
        </p:spPr>
        <p:txBody>
          <a:bodyPr lIns="91425" tIns="91425" rIns="91425" bIns="91425" anchor="b" anchorCtr="0">
            <a:noAutofit/>
          </a:bodyPr>
          <a:lstStyle/>
          <a:p>
            <a:pPr lvl="0">
              <a:spcBef>
                <a:spcPts val="0"/>
              </a:spcBef>
              <a:buNone/>
            </a:pPr>
            <a:r>
              <a:rPr lang="en" sz="4400" dirty="0"/>
              <a:t>THIS IS YOUR PRESENTATION TITLE</a:t>
            </a:r>
          </a:p>
        </p:txBody>
      </p:sp>
      <p:sp>
        <p:nvSpPr>
          <p:cNvPr id="3" name="Shape 99">
            <a:extLst>
              <a:ext uri="{FF2B5EF4-FFF2-40B4-BE49-F238E27FC236}">
                <a16:creationId xmlns:a16="http://schemas.microsoft.com/office/drawing/2014/main" id="{DF9831E0-BB46-4B6C-A35F-CBC3FDCE8943}"/>
              </a:ext>
            </a:extLst>
          </p:cNvPr>
          <p:cNvSpPr txBox="1">
            <a:spLocks/>
          </p:cNvSpPr>
          <p:nvPr/>
        </p:nvSpPr>
        <p:spPr>
          <a:xfrm>
            <a:off x="131697" y="4190821"/>
            <a:ext cx="3859732" cy="823450"/>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0" indent="0">
              <a:spcBef>
                <a:spcPts val="0"/>
              </a:spcBef>
              <a:buFont typeface="Arial" panose="020B0604020202020204" pitchFamily="34" charset="0"/>
              <a:buNone/>
            </a:pPr>
            <a:r>
              <a:rPr lang="en-US" sz="1800" dirty="0">
                <a:solidFill>
                  <a:schemeClr val="bg1"/>
                </a:solidFill>
              </a:rPr>
              <a:t>This is your subtitle and you are going to make a huge impression</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p:cNvSpPr txBox="1">
            <a:spLocks/>
          </p:cNvSpPr>
          <p:nvPr/>
        </p:nvSpPr>
        <p:spPr>
          <a:xfrm>
            <a:off x="269401" y="821356"/>
            <a:ext cx="6515140"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t>INSTRUCTIONS FOR USE</a:t>
            </a:r>
          </a:p>
        </p:txBody>
      </p:sp>
      <p:sp>
        <p:nvSpPr>
          <p:cNvPr id="3" name="Shape 83"/>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9" name="Right Triangle 8">
            <a:extLst>
              <a:ext uri="{FF2B5EF4-FFF2-40B4-BE49-F238E27FC236}">
                <a16:creationId xmlns:a16="http://schemas.microsoft.com/office/drawing/2014/main" id="{A83723D8-B5B3-43CD-8841-16F1CFAD229C}"/>
              </a:ext>
            </a:extLst>
          </p:cNvPr>
          <p:cNvSpPr/>
          <p:nvPr/>
        </p:nvSpPr>
        <p:spPr>
          <a:xfrm flipH="1">
            <a:off x="2623279" y="239842"/>
            <a:ext cx="9343869" cy="6618157"/>
          </a:xfrm>
          <a:prstGeom prst="rtTriangle">
            <a:avLst/>
          </a:prstGeom>
          <a:solidFill>
            <a:srgbClr val="CCCC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ight Triangle 9">
            <a:extLst>
              <a:ext uri="{FF2B5EF4-FFF2-40B4-BE49-F238E27FC236}">
                <a16:creationId xmlns:a16="http://schemas.microsoft.com/office/drawing/2014/main" id="{13E589A8-8A98-4C89-9BAA-B6E285FA06E1}"/>
              </a:ext>
            </a:extLst>
          </p:cNvPr>
          <p:cNvSpPr/>
          <p:nvPr/>
        </p:nvSpPr>
        <p:spPr>
          <a:xfrm flipH="1">
            <a:off x="3028013" y="239841"/>
            <a:ext cx="9051561" cy="6618157"/>
          </a:xfrm>
          <a:prstGeom prst="rtTriangle">
            <a:avLst/>
          </a:prstGeom>
          <a:solidFill>
            <a:srgbClr val="F7931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ight Triangle 3">
            <a:extLst>
              <a:ext uri="{FF2B5EF4-FFF2-40B4-BE49-F238E27FC236}">
                <a16:creationId xmlns:a16="http://schemas.microsoft.com/office/drawing/2014/main" id="{C50EAB15-184E-44F0-B7AC-DB5ED6475CF4}"/>
              </a:ext>
            </a:extLst>
          </p:cNvPr>
          <p:cNvSpPr/>
          <p:nvPr/>
        </p:nvSpPr>
        <p:spPr>
          <a:xfrm flipH="1">
            <a:off x="3526971" y="0"/>
            <a:ext cx="8665028" cy="6858000"/>
          </a:xfrm>
          <a:prstGeom prst="rtTriangle">
            <a:avLst/>
          </a:prstGeom>
          <a:solidFill>
            <a:srgbClr val="29AB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A2B2391F-7604-4447-98C0-262218BC81D3}"/>
              </a:ext>
            </a:extLst>
          </p:cNvPr>
          <p:cNvSpPr/>
          <p:nvPr/>
        </p:nvSpPr>
        <p:spPr>
          <a:xfrm>
            <a:off x="297820" y="1470123"/>
            <a:ext cx="3799466" cy="1846659"/>
          </a:xfrm>
          <a:prstGeom prst="rect">
            <a:avLst/>
          </a:prstGeom>
        </p:spPr>
        <p:txBody>
          <a:bodyPr wrap="square">
            <a:spAutoFit/>
          </a:bodyPr>
          <a:lstStyle/>
          <a:p>
            <a:pPr algn="just"/>
            <a:r>
              <a:rPr lang="en-US" sz="1400" dirty="0">
                <a:solidFill>
                  <a:srgbClr val="F7931E"/>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11" name="Rectangle 10">
            <a:extLst>
              <a:ext uri="{FF2B5EF4-FFF2-40B4-BE49-F238E27FC236}">
                <a16:creationId xmlns:a16="http://schemas.microsoft.com/office/drawing/2014/main" id="{EBF021E4-FD2F-43F7-A57B-8C7F7328F953}"/>
              </a:ext>
            </a:extLst>
          </p:cNvPr>
          <p:cNvSpPr/>
          <p:nvPr/>
        </p:nvSpPr>
        <p:spPr>
          <a:xfrm>
            <a:off x="4125705" y="1412389"/>
            <a:ext cx="3693439" cy="1723549"/>
          </a:xfrm>
          <a:prstGeom prst="rect">
            <a:avLst/>
          </a:prstGeom>
        </p:spPr>
        <p:txBody>
          <a:bodyPr wrap="square">
            <a:spAutoFit/>
          </a:bodyPr>
          <a:lstStyle/>
          <a:p>
            <a:pPr algn="just"/>
            <a:r>
              <a:rPr lang="en-US" sz="1400" dirty="0">
                <a:solidFill>
                  <a:srgbClr val="F7931E"/>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12" name="Rectangle 11">
            <a:extLst>
              <a:ext uri="{FF2B5EF4-FFF2-40B4-BE49-F238E27FC236}">
                <a16:creationId xmlns:a16="http://schemas.microsoft.com/office/drawing/2014/main" id="{C7CE86C8-5B41-4986-BAD0-F749B6D9F67E}"/>
              </a:ext>
            </a:extLst>
          </p:cNvPr>
          <p:cNvSpPr/>
          <p:nvPr/>
        </p:nvSpPr>
        <p:spPr>
          <a:xfrm>
            <a:off x="5876565" y="6334778"/>
            <a:ext cx="6315435" cy="523220"/>
          </a:xfrm>
          <a:prstGeom prst="rect">
            <a:avLst/>
          </a:prstGeom>
        </p:spPr>
        <p:txBody>
          <a:bodyPr wrap="square">
            <a:spAutoFit/>
          </a:bodyPr>
          <a:lstStyle/>
          <a:p>
            <a:pPr algn="just"/>
            <a:r>
              <a:rPr lang="en-US" sz="1400" dirty="0">
                <a:solidFill>
                  <a:schemeClr val="bg1"/>
                </a:solidFill>
              </a:rPr>
              <a:t>This template is free to use under Creative Commons Attribution license. Please mention Slidehood.com and other resources used in a slide footer.</a:t>
            </a:r>
          </a:p>
        </p:txBody>
      </p:sp>
      <p:sp>
        <p:nvSpPr>
          <p:cNvPr id="13" name="Rectangle 12">
            <a:extLst>
              <a:ext uri="{FF2B5EF4-FFF2-40B4-BE49-F238E27FC236}">
                <a16:creationId xmlns:a16="http://schemas.microsoft.com/office/drawing/2014/main" id="{32C95090-BF22-4BA7-970C-74A36E4C0DB9}"/>
              </a:ext>
            </a:extLst>
          </p:cNvPr>
          <p:cNvSpPr/>
          <p:nvPr/>
        </p:nvSpPr>
        <p:spPr>
          <a:xfrm>
            <a:off x="331566" y="3316782"/>
            <a:ext cx="2542684" cy="369332"/>
          </a:xfrm>
          <a:prstGeom prst="rect">
            <a:avLst/>
          </a:prstGeom>
        </p:spPr>
        <p:txBody>
          <a:bodyPr wrap="none">
            <a:spAutoFit/>
          </a:bodyPr>
          <a:lstStyle/>
          <a:p>
            <a:pPr algn="just"/>
            <a:r>
              <a:rPr lang="en-US" sz="1400" dirty="0">
                <a:solidFill>
                  <a:srgbClr val="F7931E"/>
                </a:solidFill>
              </a:rPr>
              <a:t>FONT</a:t>
            </a:r>
            <a:r>
              <a:rPr lang="en-US" dirty="0">
                <a:solidFill>
                  <a:srgbClr val="F7931E"/>
                </a:solidFill>
              </a:rPr>
              <a:t>: </a:t>
            </a:r>
            <a:r>
              <a:rPr lang="en-US" sz="1400" dirty="0">
                <a:solidFill>
                  <a:srgbClr val="F7931E"/>
                </a:solidFill>
              </a:rPr>
              <a:t>RALEWAY &amp; CALIBRI</a:t>
            </a:r>
            <a:endParaRPr lang="en-US" dirty="0">
              <a:solidFill>
                <a:srgbClr val="F7931E"/>
              </a:solidFill>
            </a:endParaRPr>
          </a:p>
        </p:txBody>
      </p:sp>
    </p:spTree>
    <p:extLst>
      <p:ext uri="{BB962C8B-B14F-4D97-AF65-F5344CB8AC3E}">
        <p14:creationId xmlns:p14="http://schemas.microsoft.com/office/powerpoint/2010/main" val="3683141812"/>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004456" y="1169232"/>
            <a:ext cx="3897859" cy="1699837"/>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809585" y="286906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pPr marL="0" indent="0">
              <a:buNone/>
            </a:pPr>
            <a:r>
              <a:rPr lang="en-US" b="0" dirty="0"/>
              <a:t>A fine quotation is a diamond in the hand of a man of wit and a pebble in the hand of a fool. </a:t>
            </a:r>
          </a:p>
          <a:p>
            <a:pPr marL="0" indent="0">
              <a:buNone/>
            </a:pPr>
            <a:endParaRPr lang="en-US" b="0" dirty="0"/>
          </a:p>
        </p:txBody>
      </p:sp>
      <p:pic>
        <p:nvPicPr>
          <p:cNvPr id="6" name="Picture 5">
            <a:extLst>
              <a:ext uri="{FF2B5EF4-FFF2-40B4-BE49-F238E27FC236}">
                <a16:creationId xmlns:a16="http://schemas.microsoft.com/office/drawing/2014/main" id="{76B230F4-DDBB-4772-9B53-C3034E56CEB1}"/>
              </a:ext>
            </a:extLst>
          </p:cNvPr>
          <p:cNvPicPr>
            <a:picLocks noChangeAspect="1"/>
          </p:cNvPicPr>
          <p:nvPr/>
        </p:nvPicPr>
        <p:blipFill rotWithShape="1">
          <a:blip r:embed="rId2"/>
          <a:srcRect l="33842" t="61331" r="34586" b="22230"/>
          <a:stretch/>
        </p:blipFill>
        <p:spPr>
          <a:xfrm>
            <a:off x="10553075" y="194872"/>
            <a:ext cx="1484027" cy="1049312"/>
          </a:xfrm>
          <a:prstGeom prst="rect">
            <a:avLst/>
          </a:prstGeom>
        </p:spPr>
      </p:pic>
      <p:pic>
        <p:nvPicPr>
          <p:cNvPr id="8" name="Picture 7">
            <a:extLst>
              <a:ext uri="{FF2B5EF4-FFF2-40B4-BE49-F238E27FC236}">
                <a16:creationId xmlns:a16="http://schemas.microsoft.com/office/drawing/2014/main" id="{A26D605E-910F-432C-8BE1-EF4FFB72EE0D}"/>
              </a:ext>
            </a:extLst>
          </p:cNvPr>
          <p:cNvPicPr>
            <a:picLocks noChangeAspect="1"/>
          </p:cNvPicPr>
          <p:nvPr/>
        </p:nvPicPr>
        <p:blipFill rotWithShape="1">
          <a:blip r:embed="rId3"/>
          <a:srcRect l="35436" t="21878" r="35543" b="60509"/>
          <a:stretch/>
        </p:blipFill>
        <p:spPr>
          <a:xfrm>
            <a:off x="0" y="5733738"/>
            <a:ext cx="1364105" cy="1124262"/>
          </a:xfrm>
          <a:prstGeom prst="rect">
            <a:avLst/>
          </a:prstGeom>
        </p:spPr>
      </p:pic>
    </p:spTree>
    <p:extLst>
      <p:ext uri="{BB962C8B-B14F-4D97-AF65-F5344CB8AC3E}">
        <p14:creationId xmlns:p14="http://schemas.microsoft.com/office/powerpoint/2010/main" val="2328578901"/>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844426" y="2083633"/>
            <a:ext cx="2948086"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000" dirty="0"/>
              <a:t>BIG IDEA</a:t>
            </a:r>
          </a:p>
        </p:txBody>
      </p:sp>
      <p:sp>
        <p:nvSpPr>
          <p:cNvPr id="3" name="Rectangle 2">
            <a:extLst>
              <a:ext uri="{FF2B5EF4-FFF2-40B4-BE49-F238E27FC236}">
                <a16:creationId xmlns:a16="http://schemas.microsoft.com/office/drawing/2014/main" id="{05A0FB69-9CDD-49B7-B751-687383FFE475}"/>
              </a:ext>
            </a:extLst>
          </p:cNvPr>
          <p:cNvSpPr/>
          <p:nvPr/>
        </p:nvSpPr>
        <p:spPr>
          <a:xfrm>
            <a:off x="844426" y="2907375"/>
            <a:ext cx="4057338" cy="923330"/>
          </a:xfrm>
          <a:prstGeom prst="rect">
            <a:avLst/>
          </a:prstGeom>
        </p:spPr>
        <p:txBody>
          <a:bodyPr wrap="square">
            <a:spAutoFit/>
          </a:bodyPr>
          <a:lstStyle/>
          <a:p>
            <a:r>
              <a:rPr lang="en-US" dirty="0"/>
              <a:t>Grab the attention of your audience </a:t>
            </a:r>
          </a:p>
          <a:p>
            <a:r>
              <a:rPr lang="en-US" dirty="0"/>
              <a:t>by using icons and impressive</a:t>
            </a:r>
          </a:p>
          <a:p>
            <a:r>
              <a:rPr lang="en-US" dirty="0"/>
              <a:t>images</a:t>
            </a:r>
          </a:p>
        </p:txBody>
      </p:sp>
      <p:grpSp>
        <p:nvGrpSpPr>
          <p:cNvPr id="6" name="Shape 433">
            <a:extLst>
              <a:ext uri="{FF2B5EF4-FFF2-40B4-BE49-F238E27FC236}">
                <a16:creationId xmlns:a16="http://schemas.microsoft.com/office/drawing/2014/main" id="{E5943FCA-A498-4376-AF66-22F83BA2E5A8}"/>
              </a:ext>
            </a:extLst>
          </p:cNvPr>
          <p:cNvGrpSpPr/>
          <p:nvPr/>
        </p:nvGrpSpPr>
        <p:grpSpPr>
          <a:xfrm>
            <a:off x="3792512" y="1156982"/>
            <a:ext cx="1601208" cy="1601208"/>
            <a:chOff x="1922075" y="1629000"/>
            <a:chExt cx="437200" cy="437200"/>
          </a:xfrm>
        </p:grpSpPr>
        <p:sp>
          <p:nvSpPr>
            <p:cNvPr id="7" name="Shape 434">
              <a:extLst>
                <a:ext uri="{FF2B5EF4-FFF2-40B4-BE49-F238E27FC236}">
                  <a16:creationId xmlns:a16="http://schemas.microsoft.com/office/drawing/2014/main" id="{34934260-3E94-4BDF-93A2-EB7FE824CCFB}"/>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35">
              <a:extLst>
                <a:ext uri="{FF2B5EF4-FFF2-40B4-BE49-F238E27FC236}">
                  <a16:creationId xmlns:a16="http://schemas.microsoft.com/office/drawing/2014/main" id="{C9CDA5AE-89B8-46F4-932C-7550415E4BA3}"/>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dirty="0">
                <a:solidFill>
                  <a:srgbClr val="434343"/>
                </a:solidFill>
              </a:endParaRPr>
            </a:p>
          </p:txBody>
        </p:sp>
      </p:grpSp>
    </p:spTree>
    <p:extLst>
      <p:ext uri="{BB962C8B-B14F-4D97-AF65-F5344CB8AC3E}">
        <p14:creationId xmlns:p14="http://schemas.microsoft.com/office/powerpoint/2010/main" val="595087520"/>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4294967295"/>
          </p:nvPr>
        </p:nvSpPr>
        <p:spPr>
          <a:xfrm>
            <a:off x="2159277" y="2706716"/>
            <a:ext cx="3596946" cy="3764489"/>
          </a:xfrm>
          <a:prstGeom prst="rect">
            <a:avLst/>
          </a:prstGeom>
        </p:spPr>
        <p:txBody>
          <a:bodyPr lIns="91425" tIns="91425" rIns="91425" bIns="91425" anchor="t" anchorCtr="0">
            <a:noAutofit/>
          </a:bodyPr>
          <a:lstStyle/>
          <a:p>
            <a:pPr algn="just">
              <a:buNone/>
            </a:pPr>
            <a:r>
              <a:rPr lang="en-US" sz="1600" b="1" dirty="0"/>
              <a:t>	</a:t>
            </a:r>
            <a:r>
              <a:rPr lang="en-US" sz="1600" b="1" dirty="0">
                <a:solidFill>
                  <a:srgbClr val="29ABE2"/>
                </a:solidFill>
              </a:rPr>
              <a:t>Chris Hadfield</a:t>
            </a:r>
            <a:r>
              <a:rPr lang="en-US" sz="1600" dirty="0"/>
              <a:t>	</a:t>
            </a:r>
          </a:p>
          <a:p>
            <a:pPr lvl="0" algn="just">
              <a:buNone/>
            </a:pPr>
            <a:r>
              <a:rPr lang="en-US" sz="16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p>
        </p:txBody>
      </p:sp>
      <p:sp>
        <p:nvSpPr>
          <p:cNvPr id="6" name="Shape 165"/>
          <p:cNvSpPr txBox="1">
            <a:spLocks noGrp="1"/>
          </p:cNvSpPr>
          <p:nvPr>
            <p:ph type="title"/>
          </p:nvPr>
        </p:nvSpPr>
        <p:spPr>
          <a:xfrm>
            <a:off x="2773700" y="554637"/>
            <a:ext cx="6732030" cy="1184222"/>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7" name="Shape 166"/>
          <p:cNvSpPr txBox="1">
            <a:spLocks noGrp="1"/>
          </p:cNvSpPr>
          <p:nvPr>
            <p:ph type="body" idx="4294967295"/>
          </p:nvPr>
        </p:nvSpPr>
        <p:spPr>
          <a:xfrm>
            <a:off x="6715939" y="2706715"/>
            <a:ext cx="3522343" cy="3764489"/>
          </a:xfrm>
          <a:prstGeom prst="rect">
            <a:avLst/>
          </a:prstGeom>
        </p:spPr>
        <p:txBody>
          <a:bodyPr lIns="91425" tIns="91425" rIns="91425" bIns="91425" anchor="t" anchorCtr="0">
            <a:noAutofit/>
          </a:bodyPr>
          <a:lstStyle/>
          <a:p>
            <a:pPr lvl="0" algn="just">
              <a:buNone/>
            </a:pPr>
            <a:r>
              <a:rPr lang="en-US" sz="1600" dirty="0">
                <a:solidFill>
                  <a:srgbClr val="F7931E"/>
                </a:solidFill>
              </a:rPr>
              <a:t>	</a:t>
            </a:r>
            <a:r>
              <a:rPr lang="en-US" sz="1600" b="1" dirty="0">
                <a:solidFill>
                  <a:srgbClr val="F7931E"/>
                </a:solidFill>
              </a:rPr>
              <a:t>Erin Cummings</a:t>
            </a:r>
          </a:p>
          <a:p>
            <a:pPr lvl="0" algn="just">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i="1" dirty="0"/>
            </a:br>
            <a:endParaRPr lang="en" sz="1600" i="1" dirty="0"/>
          </a:p>
        </p:txBody>
      </p:sp>
    </p:spTree>
    <p:extLst>
      <p:ext uri="{BB962C8B-B14F-4D97-AF65-F5344CB8AC3E}">
        <p14:creationId xmlns:p14="http://schemas.microsoft.com/office/powerpoint/2010/main" val="4151191511"/>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811674" y="314794"/>
            <a:ext cx="6392287" cy="771892"/>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9" name="Shape 181"/>
          <p:cNvSpPr txBox="1">
            <a:spLocks noGrp="1"/>
          </p:cNvSpPr>
          <p:nvPr>
            <p:ph type="body" idx="4294967295"/>
          </p:nvPr>
        </p:nvSpPr>
        <p:spPr>
          <a:xfrm>
            <a:off x="1498331" y="2527593"/>
            <a:ext cx="2626686" cy="3206986"/>
          </a:xfrm>
          <a:prstGeom prst="rect">
            <a:avLst/>
          </a:prstGeom>
        </p:spPr>
        <p:txBody>
          <a:bodyPr lIns="91425" tIns="91425" rIns="91425" bIns="91425" anchor="t" anchorCtr="0">
            <a:noAutofit/>
          </a:bodyPr>
          <a:lstStyle/>
          <a:p>
            <a:pPr lvl="0" algn="just">
              <a:buNone/>
            </a:pPr>
            <a:r>
              <a:rPr lang="en-US" sz="1600" b="1" dirty="0">
                <a:solidFill>
                  <a:srgbClr val="29ABE2"/>
                </a:solidFill>
              </a:rPr>
              <a:t>	Helen Keller </a:t>
            </a:r>
            <a:r>
              <a:rPr lang="en-US" sz="1600" dirty="0"/>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4294967295"/>
          </p:nvPr>
        </p:nvSpPr>
        <p:spPr>
          <a:xfrm>
            <a:off x="4694274" y="2509579"/>
            <a:ext cx="2627085" cy="3225000"/>
          </a:xfrm>
          <a:prstGeom prst="rect">
            <a:avLst/>
          </a:prstGeom>
        </p:spPr>
        <p:txBody>
          <a:bodyPr lIns="91425" tIns="91425" rIns="91425" bIns="91425" anchor="t" anchorCtr="0">
            <a:noAutofit/>
          </a:bodyPr>
          <a:lstStyle/>
          <a:p>
            <a:pPr algn="just">
              <a:buNone/>
            </a:pPr>
            <a:r>
              <a:rPr lang="en-US" sz="1600" dirty="0">
                <a:solidFill>
                  <a:srgbClr val="CCCCCC"/>
                </a:solidFill>
              </a:rPr>
              <a:t>	</a:t>
            </a:r>
            <a:r>
              <a:rPr lang="en-US" sz="1600" b="1" dirty="0">
                <a:solidFill>
                  <a:srgbClr val="CCCCCC"/>
                </a:solidFill>
              </a:rPr>
              <a:t>Mario Andretti</a:t>
            </a:r>
            <a:r>
              <a:rPr lang="en-US" sz="1600" dirty="0">
                <a:solidFill>
                  <a:srgbClr val="CCCCCC"/>
                </a:solidFill>
              </a:rPr>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4294967295"/>
          </p:nvPr>
        </p:nvSpPr>
        <p:spPr>
          <a:xfrm>
            <a:off x="8110016" y="2488454"/>
            <a:ext cx="2627085" cy="3225000"/>
          </a:xfrm>
          <a:prstGeom prst="rect">
            <a:avLst/>
          </a:prstGeom>
        </p:spPr>
        <p:txBody>
          <a:bodyPr lIns="91425" tIns="91425" rIns="91425" bIns="91425" anchor="t" anchorCtr="0">
            <a:noAutofit/>
          </a:bodyPr>
          <a:lstStyle/>
          <a:p>
            <a:pPr algn="just">
              <a:buNone/>
            </a:pPr>
            <a:r>
              <a:rPr lang="en-US" sz="1600" dirty="0">
                <a:solidFill>
                  <a:srgbClr val="F7931E"/>
                </a:solidFill>
              </a:rPr>
              <a:t>	</a:t>
            </a:r>
            <a:r>
              <a:rPr lang="en-US" sz="1600" b="1" dirty="0">
                <a:solidFill>
                  <a:srgbClr val="F7931E"/>
                </a:solidFill>
              </a:rPr>
              <a:t>Dwight D. Eisenhower</a:t>
            </a:r>
            <a:endParaRPr lang="en-US" sz="1600" dirty="0">
              <a:solidFill>
                <a:srgbClr val="F7931E"/>
              </a:solidFill>
            </a:endParaRPr>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Tree>
    <p:extLst>
      <p:ext uri="{BB962C8B-B14F-4D97-AF65-F5344CB8AC3E}">
        <p14:creationId xmlns:p14="http://schemas.microsoft.com/office/powerpoint/2010/main" val="3160943707"/>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2B916BF1-D306-4E31-A385-F69CF4BC1ACB}"/>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5" name="Rectangle 4">
            <a:extLst>
              <a:ext uri="{FF2B5EF4-FFF2-40B4-BE49-F238E27FC236}">
                <a16:creationId xmlns:a16="http://schemas.microsoft.com/office/drawing/2014/main" id="{1D7B2B85-42A8-4239-8F47-8A79C300BD35}"/>
              </a:ext>
            </a:extLst>
          </p:cNvPr>
          <p:cNvSpPr/>
          <p:nvPr/>
        </p:nvSpPr>
        <p:spPr>
          <a:xfrm>
            <a:off x="0" y="4857750"/>
            <a:ext cx="5391150" cy="1619250"/>
          </a:xfrm>
          <a:prstGeom prst="rect">
            <a:avLst/>
          </a:prstGeom>
          <a:solidFill>
            <a:srgbClr val="29ABE2">
              <a:alpha val="9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1">
            <a:extLst>
              <a:ext uri="{FF2B5EF4-FFF2-40B4-BE49-F238E27FC236}">
                <a16:creationId xmlns:a16="http://schemas.microsoft.com/office/drawing/2014/main" id="{7F5DFC10-CDA9-4D2E-B0F3-F2C6EE24E195}"/>
              </a:ext>
            </a:extLst>
          </p:cNvPr>
          <p:cNvSpPr txBox="1">
            <a:spLocks/>
          </p:cNvSpPr>
          <p:nvPr/>
        </p:nvSpPr>
        <p:spPr>
          <a:xfrm>
            <a:off x="152400" y="4990408"/>
            <a:ext cx="5021560" cy="1353933"/>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a:t>
            </a:r>
            <a:r>
              <a:rPr lang="en-US" sz="4000" b="1" dirty="0">
                <a:solidFill>
                  <a:srgbClr val="F7931E"/>
                </a:solidFill>
              </a:rPr>
              <a:t>PICTURE</a:t>
            </a:r>
            <a:r>
              <a:rPr lang="en-US" sz="4000" dirty="0">
                <a:solidFill>
                  <a:schemeClr val="bg1"/>
                </a:solidFill>
              </a:rPr>
              <a:t> CREATES BIG </a:t>
            </a:r>
            <a:r>
              <a:rPr lang="en-US" sz="4000" b="1" dirty="0">
                <a:solidFill>
                  <a:srgbClr val="F7931E"/>
                </a:solidFill>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505744182"/>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61E2F202-1E9D-49F3-A645-5CFBBC64868E}"/>
              </a:ext>
            </a:extLst>
          </p:cNvPr>
          <p:cNvSpPr txBox="1">
            <a:spLocks/>
          </p:cNvSpPr>
          <p:nvPr/>
        </p:nvSpPr>
        <p:spPr>
          <a:xfrm>
            <a:off x="715224" y="284813"/>
            <a:ext cx="8503728"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C72CE65C-AA8C-48C7-89E5-87C5B77340C7}"/>
              </a:ext>
            </a:extLst>
          </p:cNvPr>
          <p:cNvGraphicFramePr/>
          <p:nvPr>
            <p:extLst>
              <p:ext uri="{D42A27DB-BD31-4B8C-83A1-F6EECF244321}">
                <p14:modId xmlns:p14="http://schemas.microsoft.com/office/powerpoint/2010/main" val="3473597801"/>
              </p:ext>
            </p:extLst>
          </p:nvPr>
        </p:nvGraphicFramePr>
        <p:xfrm>
          <a:off x="2640279" y="1264410"/>
          <a:ext cx="6902138" cy="5023826"/>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595591542"/>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FED8D4AB-E3A0-4E8F-B825-3E9A490D3B89}"/>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986224DF-5EB9-49A9-BE54-9BB05B54A9FB}"/>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E30B484F-3E7F-4C58-B381-EF530A52E0E1}"/>
              </a:ext>
            </a:extLst>
          </p:cNvPr>
          <p:cNvSpPr/>
          <p:nvPr/>
        </p:nvSpPr>
        <p:spPr>
          <a:xfrm>
            <a:off x="2444486" y="2325255"/>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80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CFA81EC9-468D-4E4D-9F77-FE411A6CAC72}"/>
              </a:ext>
            </a:extLst>
          </p:cNvPr>
          <p:cNvSpPr/>
          <p:nvPr/>
        </p:nvSpPr>
        <p:spPr>
          <a:xfrm rot="8100000">
            <a:off x="2259245" y="2772715"/>
            <a:ext cx="153458" cy="153458"/>
          </a:xfrm>
          <a:prstGeom prst="teardrop">
            <a:avLst>
              <a:gd name="adj" fmla="val 100000"/>
            </a:avLst>
          </a:prstGeom>
          <a:solidFill>
            <a:schemeClr val="accent2"/>
          </a:solidFill>
          <a:ln>
            <a:noFill/>
          </a:ln>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41809B1B-CA79-44CB-9F50-9C8167F748D5}"/>
              </a:ext>
            </a:extLst>
          </p:cNvPr>
          <p:cNvSpPr/>
          <p:nvPr/>
        </p:nvSpPr>
        <p:spPr>
          <a:xfrm rot="8100000">
            <a:off x="3264850" y="4207701"/>
            <a:ext cx="153458" cy="153458"/>
          </a:xfrm>
          <a:prstGeom prst="teardrop">
            <a:avLst>
              <a:gd name="adj" fmla="val 100000"/>
            </a:avLst>
          </a:prstGeom>
          <a:solidFill>
            <a:schemeClr val="accent2"/>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85DA23BC-554C-41F0-8144-20B031CFDD1F}"/>
              </a:ext>
            </a:extLst>
          </p:cNvPr>
          <p:cNvSpPr/>
          <p:nvPr/>
        </p:nvSpPr>
        <p:spPr>
          <a:xfrm rot="8100000">
            <a:off x="6287673" y="3657751"/>
            <a:ext cx="153458" cy="153458"/>
          </a:xfrm>
          <a:prstGeom prst="teardrop">
            <a:avLst>
              <a:gd name="adj" fmla="val 100000"/>
            </a:avLst>
          </a:prstGeom>
          <a:solidFill>
            <a:schemeClr val="accent2"/>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3886397767"/>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D60E2BD9-27F8-4655-AA35-ED22C39977A6}"/>
              </a:ext>
            </a:extLst>
          </p:cNvPr>
          <p:cNvSpPr txBox="1">
            <a:spLocks/>
          </p:cNvSpPr>
          <p:nvPr/>
        </p:nvSpPr>
        <p:spPr>
          <a:xfrm>
            <a:off x="715224" y="284813"/>
            <a:ext cx="8503728"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a:t>
            </a:r>
            <a:r>
              <a:rPr lang="en-US" sz="3600" dirty="0"/>
              <a:t>COMPARE</a:t>
            </a:r>
            <a:r>
              <a:rPr lang="en" sz="3600" dirty="0"/>
              <a:t> YOUR </a:t>
            </a:r>
            <a:r>
              <a:rPr lang="en-US" sz="3600" dirty="0"/>
              <a:t>DATA</a:t>
            </a:r>
            <a:endParaRPr lang="en" sz="3600" dirty="0"/>
          </a:p>
        </p:txBody>
      </p:sp>
      <p:graphicFrame>
        <p:nvGraphicFramePr>
          <p:cNvPr id="6" name="Table 5">
            <a:extLst>
              <a:ext uri="{FF2B5EF4-FFF2-40B4-BE49-F238E27FC236}">
                <a16:creationId xmlns:a16="http://schemas.microsoft.com/office/drawing/2014/main" id="{EA494935-E4C9-4195-8739-C344D93E3FBE}"/>
              </a:ext>
            </a:extLst>
          </p:cNvPr>
          <p:cNvGraphicFramePr>
            <a:graphicFrameLocks noGrp="1"/>
          </p:cNvGraphicFramePr>
          <p:nvPr>
            <p:extLst>
              <p:ext uri="{D42A27DB-BD31-4B8C-83A1-F6EECF244321}">
                <p14:modId xmlns:p14="http://schemas.microsoft.com/office/powerpoint/2010/main" val="681967150"/>
              </p:ext>
            </p:extLst>
          </p:nvPr>
        </p:nvGraphicFramePr>
        <p:xfrm>
          <a:off x="2032000" y="1259310"/>
          <a:ext cx="8128000" cy="5227563"/>
        </p:xfrm>
        <a:graphic>
          <a:graphicData uri="http://schemas.openxmlformats.org/drawingml/2006/table">
            <a:tbl>
              <a:tblPr firstRow="1" bandRow="1">
                <a:tableStyleId>{00A15C55-8517-42AA-B614-E9B94910E393}</a:tableStyleId>
              </a:tblPr>
              <a:tblGrid>
                <a:gridCol w="2032000">
                  <a:extLst>
                    <a:ext uri="{9D8B030D-6E8A-4147-A177-3AD203B41FA5}">
                      <a16:colId xmlns:a16="http://schemas.microsoft.com/office/drawing/2014/main" val="2810134812"/>
                    </a:ext>
                  </a:extLst>
                </a:gridCol>
                <a:gridCol w="2032000">
                  <a:extLst>
                    <a:ext uri="{9D8B030D-6E8A-4147-A177-3AD203B41FA5}">
                      <a16:colId xmlns:a16="http://schemas.microsoft.com/office/drawing/2014/main" val="2850955538"/>
                    </a:ext>
                  </a:extLst>
                </a:gridCol>
                <a:gridCol w="2032000">
                  <a:extLst>
                    <a:ext uri="{9D8B030D-6E8A-4147-A177-3AD203B41FA5}">
                      <a16:colId xmlns:a16="http://schemas.microsoft.com/office/drawing/2014/main" val="3545262884"/>
                    </a:ext>
                  </a:extLst>
                </a:gridCol>
                <a:gridCol w="2032000">
                  <a:extLst>
                    <a:ext uri="{9D8B030D-6E8A-4147-A177-3AD203B41FA5}">
                      <a16:colId xmlns:a16="http://schemas.microsoft.com/office/drawing/2014/main" val="4143232560"/>
                    </a:ext>
                  </a:extLst>
                </a:gridCol>
              </a:tblGrid>
              <a:tr h="374617">
                <a:tc>
                  <a:txBody>
                    <a:bodyPr/>
                    <a:lstStyle/>
                    <a:p>
                      <a:pPr algn="ctr"/>
                      <a:r>
                        <a:rPr lang="en-US" dirty="0">
                          <a:solidFill>
                            <a:srgbClr val="29ABE2"/>
                          </a:solidFill>
                        </a:rPr>
                        <a:t>DATA</a:t>
                      </a:r>
                    </a:p>
                  </a:txBody>
                  <a:tcPr/>
                </a:tc>
                <a:tc>
                  <a:txBody>
                    <a:bodyPr/>
                    <a:lstStyle/>
                    <a:p>
                      <a:pPr algn="ctr"/>
                      <a:r>
                        <a:rPr lang="en-US" dirty="0">
                          <a:solidFill>
                            <a:srgbClr val="29ABE2"/>
                          </a:solidFill>
                        </a:rPr>
                        <a:t>DATA </a:t>
                      </a:r>
                    </a:p>
                  </a:txBody>
                  <a:tcPr/>
                </a:tc>
                <a:tc>
                  <a:txBody>
                    <a:bodyPr/>
                    <a:lstStyle/>
                    <a:p>
                      <a:pPr algn="ctr"/>
                      <a:r>
                        <a:rPr lang="en-US" dirty="0">
                          <a:solidFill>
                            <a:srgbClr val="29ABE2"/>
                          </a:solidFill>
                        </a:rPr>
                        <a:t>DATA </a:t>
                      </a:r>
                    </a:p>
                  </a:txBody>
                  <a:tcPr/>
                </a:tc>
                <a:tc>
                  <a:txBody>
                    <a:bodyPr/>
                    <a:lstStyle/>
                    <a:p>
                      <a:pPr algn="ctr"/>
                      <a:r>
                        <a:rPr lang="en-US" dirty="0">
                          <a:solidFill>
                            <a:srgbClr val="29ABE2"/>
                          </a:solidFill>
                        </a:rPr>
                        <a:t>LOTS OF DATA</a:t>
                      </a:r>
                    </a:p>
                  </a:txBody>
                  <a:tcPr/>
                </a:tc>
                <a:extLst>
                  <a:ext uri="{0D108BD9-81ED-4DB2-BD59-A6C34878D82A}">
                    <a16:rowId xmlns:a16="http://schemas.microsoft.com/office/drawing/2014/main" val="2563336730"/>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031237020"/>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669427925"/>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918741434"/>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501982289"/>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733661185"/>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452633902"/>
                  </a:ext>
                </a:extLst>
              </a:tr>
              <a:tr h="69327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496425031"/>
                  </a:ext>
                </a:extLst>
              </a:tr>
            </a:tbl>
          </a:graphicData>
        </a:graphic>
      </p:graphicFrame>
    </p:spTree>
    <p:extLst>
      <p:ext uri="{BB962C8B-B14F-4D97-AF65-F5344CB8AC3E}">
        <p14:creationId xmlns:p14="http://schemas.microsoft.com/office/powerpoint/2010/main" val="3778608077"/>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69" name="Diagram 68">
            <a:extLst>
              <a:ext uri="{FF2B5EF4-FFF2-40B4-BE49-F238E27FC236}">
                <a16:creationId xmlns:a16="http://schemas.microsoft.com/office/drawing/2014/main" id="{2BD69838-0A64-4B77-A66E-5ACD9957EDFF}"/>
              </a:ext>
            </a:extLst>
          </p:cNvPr>
          <p:cNvGraphicFramePr/>
          <p:nvPr>
            <p:extLst>
              <p:ext uri="{D42A27DB-BD31-4B8C-83A1-F6EECF244321}">
                <p14:modId xmlns:p14="http://schemas.microsoft.com/office/powerpoint/2010/main" val="527972780"/>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70" name="TextBox 69">
            <a:extLst>
              <a:ext uri="{FF2B5EF4-FFF2-40B4-BE49-F238E27FC236}">
                <a16:creationId xmlns:a16="http://schemas.microsoft.com/office/drawing/2014/main" id="{935F464C-4F8E-4C31-B2F2-D00125692679}"/>
              </a:ext>
            </a:extLst>
          </p:cNvPr>
          <p:cNvSpPr txBox="1"/>
          <p:nvPr/>
        </p:nvSpPr>
        <p:spPr>
          <a:xfrm>
            <a:off x="3606707" y="5102384"/>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1" name="TextBox 70">
            <a:extLst>
              <a:ext uri="{FF2B5EF4-FFF2-40B4-BE49-F238E27FC236}">
                <a16:creationId xmlns:a16="http://schemas.microsoft.com/office/drawing/2014/main" id="{7C4FC552-602E-44AC-B4C1-1C22979F7E76}"/>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2" name="TextBox 71">
            <a:extLst>
              <a:ext uri="{FF2B5EF4-FFF2-40B4-BE49-F238E27FC236}">
                <a16:creationId xmlns:a16="http://schemas.microsoft.com/office/drawing/2014/main" id="{075DD1C6-BBA8-4E7F-9504-255F9F4B4F8C}"/>
              </a:ext>
            </a:extLst>
          </p:cNvPr>
          <p:cNvSpPr txBox="1"/>
          <p:nvPr/>
        </p:nvSpPr>
        <p:spPr>
          <a:xfrm>
            <a:off x="9069679" y="1405583"/>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3" name="TextBox 72">
            <a:extLst>
              <a:ext uri="{FF2B5EF4-FFF2-40B4-BE49-F238E27FC236}">
                <a16:creationId xmlns:a16="http://schemas.microsoft.com/office/drawing/2014/main" id="{500FD986-F8D2-48B4-AE12-2E525C4FBCBE}"/>
              </a:ext>
            </a:extLst>
          </p:cNvPr>
          <p:cNvSpPr txBox="1"/>
          <p:nvPr/>
        </p:nvSpPr>
        <p:spPr>
          <a:xfrm>
            <a:off x="662341" y="1471547"/>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4" name="Rectangle 73">
            <a:extLst>
              <a:ext uri="{FF2B5EF4-FFF2-40B4-BE49-F238E27FC236}">
                <a16:creationId xmlns:a16="http://schemas.microsoft.com/office/drawing/2014/main" id="{25C2FABB-3343-491E-AA24-A058C9D6EF8F}"/>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75" name="Shape 440">
            <a:extLst>
              <a:ext uri="{FF2B5EF4-FFF2-40B4-BE49-F238E27FC236}">
                <a16:creationId xmlns:a16="http://schemas.microsoft.com/office/drawing/2014/main" id="{0C45920B-AF13-486D-B960-712E47D0E949}"/>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503">
            <a:extLst>
              <a:ext uri="{FF2B5EF4-FFF2-40B4-BE49-F238E27FC236}">
                <a16:creationId xmlns:a16="http://schemas.microsoft.com/office/drawing/2014/main" id="{6A553E99-EEE1-45ED-902B-3CAC73053CEF}"/>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77" name="Shape 541">
            <a:extLst>
              <a:ext uri="{FF2B5EF4-FFF2-40B4-BE49-F238E27FC236}">
                <a16:creationId xmlns:a16="http://schemas.microsoft.com/office/drawing/2014/main" id="{A08DC997-86BD-4690-8D17-E3CED52F4859}"/>
              </a:ext>
            </a:extLst>
          </p:cNvPr>
          <p:cNvGrpSpPr/>
          <p:nvPr/>
        </p:nvGrpSpPr>
        <p:grpSpPr>
          <a:xfrm>
            <a:off x="6995561" y="3301494"/>
            <a:ext cx="471571" cy="446974"/>
            <a:chOff x="5300400" y="3670175"/>
            <a:chExt cx="421300" cy="399325"/>
          </a:xfrm>
          <a:solidFill>
            <a:srgbClr val="FFC000"/>
          </a:solidFill>
          <a:effectLst>
            <a:outerShdw blurRad="50800" dist="38100" algn="l" rotWithShape="0">
              <a:prstClr val="black">
                <a:alpha val="23000"/>
              </a:prstClr>
            </a:outerShdw>
          </a:effectLst>
        </p:grpSpPr>
        <p:sp>
          <p:nvSpPr>
            <p:cNvPr id="78" name="Shape 542">
              <a:extLst>
                <a:ext uri="{FF2B5EF4-FFF2-40B4-BE49-F238E27FC236}">
                  <a16:creationId xmlns:a16="http://schemas.microsoft.com/office/drawing/2014/main" id="{6D184C61-9089-41DE-AB9A-25F14F333E7A}"/>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543">
              <a:extLst>
                <a:ext uri="{FF2B5EF4-FFF2-40B4-BE49-F238E27FC236}">
                  <a16:creationId xmlns:a16="http://schemas.microsoft.com/office/drawing/2014/main" id="{E94AE253-3401-48D8-B35F-694116299935}"/>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0" name="Shape 544">
              <a:extLst>
                <a:ext uri="{FF2B5EF4-FFF2-40B4-BE49-F238E27FC236}">
                  <a16:creationId xmlns:a16="http://schemas.microsoft.com/office/drawing/2014/main" id="{5731C55D-0E38-4E94-9DD5-7F957DFE4498}"/>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545">
              <a:extLst>
                <a:ext uri="{FF2B5EF4-FFF2-40B4-BE49-F238E27FC236}">
                  <a16:creationId xmlns:a16="http://schemas.microsoft.com/office/drawing/2014/main" id="{9BE0E2BD-6316-4DAA-8B54-0371DE95837A}"/>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546">
              <a:extLst>
                <a:ext uri="{FF2B5EF4-FFF2-40B4-BE49-F238E27FC236}">
                  <a16:creationId xmlns:a16="http://schemas.microsoft.com/office/drawing/2014/main" id="{1C3E061B-93B7-426A-9610-0D2C6DD439D6}"/>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3" name="Shape 551">
            <a:extLst>
              <a:ext uri="{FF2B5EF4-FFF2-40B4-BE49-F238E27FC236}">
                <a16:creationId xmlns:a16="http://schemas.microsoft.com/office/drawing/2014/main" id="{225E56AB-AD5A-41B4-9D06-F7F7E32E4D4F}"/>
              </a:ext>
            </a:extLst>
          </p:cNvPr>
          <p:cNvGrpSpPr/>
          <p:nvPr/>
        </p:nvGrpSpPr>
        <p:grpSpPr>
          <a:xfrm>
            <a:off x="9110545" y="3290203"/>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84" name="Shape 552">
              <a:extLst>
                <a:ext uri="{FF2B5EF4-FFF2-40B4-BE49-F238E27FC236}">
                  <a16:creationId xmlns:a16="http://schemas.microsoft.com/office/drawing/2014/main" id="{AF05C061-231E-4806-A1CC-DFEEB1ACF074}"/>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553">
              <a:extLst>
                <a:ext uri="{FF2B5EF4-FFF2-40B4-BE49-F238E27FC236}">
                  <a16:creationId xmlns:a16="http://schemas.microsoft.com/office/drawing/2014/main" id="{8B82688B-5854-4129-930B-BAA497251B1B}"/>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554">
              <a:extLst>
                <a:ext uri="{FF2B5EF4-FFF2-40B4-BE49-F238E27FC236}">
                  <a16:creationId xmlns:a16="http://schemas.microsoft.com/office/drawing/2014/main" id="{CAB49079-653E-4C8F-B3B4-42B8AE681BAB}"/>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555">
              <a:extLst>
                <a:ext uri="{FF2B5EF4-FFF2-40B4-BE49-F238E27FC236}">
                  <a16:creationId xmlns:a16="http://schemas.microsoft.com/office/drawing/2014/main" id="{58F2F0F2-7498-4CC3-92DC-EF51DBA72018}"/>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8" name="Rectangle 87">
            <a:extLst>
              <a:ext uri="{FF2B5EF4-FFF2-40B4-BE49-F238E27FC236}">
                <a16:creationId xmlns:a16="http://schemas.microsoft.com/office/drawing/2014/main" id="{92E71231-C929-4687-9258-2E4179EE6642}"/>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826816232"/>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395">
            <a:extLst>
              <a:ext uri="{FF2B5EF4-FFF2-40B4-BE49-F238E27FC236}">
                <a16:creationId xmlns:a16="http://schemas.microsoft.com/office/drawing/2014/main" id="{9BD50124-8CD7-4B62-923E-1765D555D5E8}"/>
              </a:ext>
            </a:extLst>
          </p:cNvPr>
          <p:cNvSpPr txBox="1">
            <a:spLocks/>
          </p:cNvSpPr>
          <p:nvPr/>
        </p:nvSpPr>
        <p:spPr>
          <a:xfrm>
            <a:off x="966900" y="2178513"/>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a:t>
            </a:r>
            <a:r>
              <a:rPr lang="en-US" sz="2400" dirty="0">
                <a:solidFill>
                  <a:srgbClr val="29ABE2"/>
                </a:solidFill>
                <a:latin typeface="+mj-lt"/>
                <a:ea typeface="Muli"/>
                <a:cs typeface="Muli"/>
                <a:sym typeface="Muli"/>
              </a:rPr>
              <a:t>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r>
              <a:rPr lang="en-US" sz="2000" dirty="0">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pic>
        <p:nvPicPr>
          <p:cNvPr id="7" name="Picture 6">
            <a:extLst>
              <a:ext uri="{FF2B5EF4-FFF2-40B4-BE49-F238E27FC236}">
                <a16:creationId xmlns:a16="http://schemas.microsoft.com/office/drawing/2014/main" id="{F67FA406-B920-44A2-826B-70313507EAE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147386" y="1861826"/>
            <a:ext cx="4876430" cy="3110371"/>
          </a:xfrm>
          <a:prstGeom prst="rect">
            <a:avLst/>
          </a:prstGeom>
        </p:spPr>
      </p:pic>
      <p:pic>
        <p:nvPicPr>
          <p:cNvPr id="8" name="Picture 7">
            <a:extLst>
              <a:ext uri="{FF2B5EF4-FFF2-40B4-BE49-F238E27FC236}">
                <a16:creationId xmlns:a16="http://schemas.microsoft.com/office/drawing/2014/main" id="{C6C2AABF-4654-4E0C-9219-475D3146EA97}"/>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498250" y="1716086"/>
            <a:ext cx="6174701" cy="3811875"/>
          </a:xfrm>
          <a:prstGeom prst="rect">
            <a:avLst/>
          </a:prstGeom>
          <a:effectLst>
            <a:outerShdw blurRad="63500" sx="102000" sy="102000" algn="ctr" rotWithShape="0">
              <a:prstClr val="black">
                <a:alpha val="40000"/>
              </a:prstClr>
            </a:outerShdw>
            <a:reflection blurRad="6350" stA="17000" endPos="19000" dir="5400000" sy="-100000" algn="bl" rotWithShape="0"/>
          </a:effectLst>
        </p:spPr>
      </p:pic>
    </p:spTree>
    <p:extLst>
      <p:ext uri="{BB962C8B-B14F-4D97-AF65-F5344CB8AC3E}">
        <p14:creationId xmlns:p14="http://schemas.microsoft.com/office/powerpoint/2010/main" val="2519607993"/>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395">
            <a:extLst>
              <a:ext uri="{FF2B5EF4-FFF2-40B4-BE49-F238E27FC236}">
                <a16:creationId xmlns:a16="http://schemas.microsoft.com/office/drawing/2014/main" id="{41FC10F5-A9A2-476C-AF32-A12E881F988B}"/>
              </a:ext>
            </a:extLst>
          </p:cNvPr>
          <p:cNvSpPr txBox="1">
            <a:spLocks/>
          </p:cNvSpPr>
          <p:nvPr/>
        </p:nvSpPr>
        <p:spPr>
          <a:xfrm>
            <a:off x="1205935" y="2159301"/>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7931E"/>
                </a:solidFill>
                <a:latin typeface="+mj-lt"/>
                <a:ea typeface="Muli"/>
                <a:cs typeface="Muli"/>
                <a:sym typeface="Muli"/>
              </a:rPr>
              <a:t>	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pic>
        <p:nvPicPr>
          <p:cNvPr id="5" name="Picture 4">
            <a:extLst>
              <a:ext uri="{FF2B5EF4-FFF2-40B4-BE49-F238E27FC236}">
                <a16:creationId xmlns:a16="http://schemas.microsoft.com/office/drawing/2014/main" id="{6CCAC583-548B-4BD1-9D82-90107F3B3DF1}"/>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167577" y="992574"/>
            <a:ext cx="2446996" cy="5117389"/>
          </a:xfrm>
          <a:prstGeom prst="rect">
            <a:avLst/>
          </a:prstGeom>
          <a:effectLst>
            <a:outerShdw blurRad="203200" sx="102000" sy="102000" algn="ctr" rotWithShape="0">
              <a:prstClr val="black">
                <a:alpha val="50000"/>
              </a:prstClr>
            </a:outerShdw>
            <a:reflection blurRad="63500" stA="52000" endA="300" endPos="12000" dir="5400000" sy="-100000" algn="bl" rotWithShape="0"/>
          </a:effectLst>
        </p:spPr>
      </p:pic>
      <p:pic>
        <p:nvPicPr>
          <p:cNvPr id="6" name="Picture 5">
            <a:extLst>
              <a:ext uri="{FF2B5EF4-FFF2-40B4-BE49-F238E27FC236}">
                <a16:creationId xmlns:a16="http://schemas.microsoft.com/office/drawing/2014/main" id="{0DDC176F-AF13-438E-AF15-057088FD35AF}"/>
              </a:ext>
            </a:extLst>
          </p:cNvPr>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341280" y="1328644"/>
            <a:ext cx="2133476" cy="4462911"/>
          </a:xfrm>
          <a:prstGeom prst="roundRect">
            <a:avLst>
              <a:gd name="adj" fmla="val 10061"/>
            </a:avLst>
          </a:prstGeom>
        </p:spPr>
      </p:pic>
    </p:spTree>
    <p:extLst>
      <p:ext uri="{BB962C8B-B14F-4D97-AF65-F5344CB8AC3E}">
        <p14:creationId xmlns:p14="http://schemas.microsoft.com/office/powerpoint/2010/main" val="2531106650"/>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2818C300-2938-44B8-BA58-3E4455F1ED89}"/>
              </a:ext>
            </a:extLst>
          </p:cNvPr>
          <p:cNvSpPr txBox="1">
            <a:spLocks/>
          </p:cNvSpPr>
          <p:nvPr/>
        </p:nvSpPr>
        <p:spPr>
          <a:xfrm>
            <a:off x="831988" y="247831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7931E"/>
                </a:solidFill>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pic>
        <p:nvPicPr>
          <p:cNvPr id="5" name="Picture 4">
            <a:extLst>
              <a:ext uri="{FF2B5EF4-FFF2-40B4-BE49-F238E27FC236}">
                <a16:creationId xmlns:a16="http://schemas.microsoft.com/office/drawing/2014/main" id="{81D404EE-9E23-47B1-890E-2E9A8D4B15E6}"/>
              </a:ext>
            </a:extLst>
          </p:cNvPr>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6712174" y="653437"/>
            <a:ext cx="2588743" cy="5441115"/>
          </a:xfrm>
          <a:prstGeom prst="roundRect">
            <a:avLst>
              <a:gd name="adj" fmla="val 14008"/>
            </a:avLst>
          </a:prstGeom>
        </p:spPr>
      </p:pic>
      <p:pic>
        <p:nvPicPr>
          <p:cNvPr id="6" name="Picture 5">
            <a:extLst>
              <a:ext uri="{FF2B5EF4-FFF2-40B4-BE49-F238E27FC236}">
                <a16:creationId xmlns:a16="http://schemas.microsoft.com/office/drawing/2014/main" id="{09F84395-D937-44BF-AD9D-D5F19173A999}"/>
              </a:ext>
            </a:extLst>
          </p:cNvPr>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6611032" y="525706"/>
            <a:ext cx="2783724" cy="5668351"/>
          </a:xfrm>
          <a:prstGeom prst="rect">
            <a:avLst/>
          </a:prstGeom>
          <a:effectLst>
            <a:outerShdw blurRad="342900" sx="101000" sy="101000" algn="ctr" rotWithShape="0">
              <a:prstClr val="black">
                <a:alpha val="58000"/>
              </a:prstClr>
            </a:outerShdw>
            <a:reflection blurRad="6350" stA="31000" endPos="13000" dir="5400000" sy="-100000" algn="bl" rotWithShape="0"/>
          </a:effectLst>
        </p:spPr>
      </p:pic>
    </p:spTree>
    <p:extLst>
      <p:ext uri="{BB962C8B-B14F-4D97-AF65-F5344CB8AC3E}">
        <p14:creationId xmlns:p14="http://schemas.microsoft.com/office/powerpoint/2010/main" val="441042866"/>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A43A6B72-32A9-4C81-BB97-5844B93A81AA}"/>
              </a:ext>
            </a:extLst>
          </p:cNvPr>
          <p:cNvSpPr txBox="1">
            <a:spLocks/>
          </p:cNvSpPr>
          <p:nvPr/>
        </p:nvSpPr>
        <p:spPr>
          <a:xfrm>
            <a:off x="968207" y="23983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7931E"/>
                </a:solidFill>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pic>
        <p:nvPicPr>
          <p:cNvPr id="5" name="Picture 4">
            <a:extLst>
              <a:ext uri="{FF2B5EF4-FFF2-40B4-BE49-F238E27FC236}">
                <a16:creationId xmlns:a16="http://schemas.microsoft.com/office/drawing/2014/main" id="{0E0DA568-20DE-4F86-A15C-E51E243BF42D}"/>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6444298" y="1339995"/>
            <a:ext cx="3114218" cy="4315416"/>
          </a:xfrm>
          <a:prstGeom prst="rect">
            <a:avLst/>
          </a:prstGeom>
        </p:spPr>
      </p:pic>
      <p:pic>
        <p:nvPicPr>
          <p:cNvPr id="6" name="Picture 5">
            <a:extLst>
              <a:ext uri="{FF2B5EF4-FFF2-40B4-BE49-F238E27FC236}">
                <a16:creationId xmlns:a16="http://schemas.microsoft.com/office/drawing/2014/main" id="{DE13A046-6D0C-4A04-9E2F-03C3CF5E8886}"/>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6273478" y="976539"/>
            <a:ext cx="3455858" cy="4904921"/>
          </a:xfrm>
          <a:prstGeom prst="rect">
            <a:avLst/>
          </a:prstGeom>
          <a:effectLst>
            <a:outerShdw blurRad="63500" sx="102000" sy="102000" algn="ctr" rotWithShape="0">
              <a:prstClr val="black">
                <a:alpha val="40000"/>
              </a:prstClr>
            </a:outerShdw>
            <a:reflection blurRad="25400" stA="52000" endA="300" endPos="11000" dir="5400000" sy="-100000" algn="bl" rotWithShape="0"/>
          </a:effectLst>
        </p:spPr>
      </p:pic>
    </p:spTree>
    <p:extLst>
      <p:ext uri="{BB962C8B-B14F-4D97-AF65-F5344CB8AC3E}">
        <p14:creationId xmlns:p14="http://schemas.microsoft.com/office/powerpoint/2010/main" val="1017826449"/>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F7931E">
            <a:alpha val="83000"/>
          </a:srgb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Calibri" panose="020F0502020204030204" pitchFamily="34" charset="0"/>
                <a:ea typeface="Bitter"/>
                <a:cs typeface="Calibri" panose="020F0502020204030204" pitchFamily="34" charset="0"/>
                <a:sym typeface="Bitter"/>
              </a:rPr>
              <a:t>Editable Icons</a:t>
            </a:r>
            <a:r>
              <a:rPr lang="en" sz="1200" dirty="0">
                <a:solidFill>
                  <a:srgbClr val="434343"/>
                </a:solidFill>
                <a:latin typeface="Calibri" panose="020F0502020204030204" pitchFamily="34" charset="0"/>
                <a:ea typeface="Bitter"/>
                <a:cs typeface="Calibri" panose="020F0502020204030204" pitchFamily="34" charset="0"/>
                <a:sym typeface="Bitter"/>
              </a:rPr>
              <a:t>. </a:t>
            </a:r>
          </a:p>
          <a:p>
            <a:pPr lvl="0" rtl="0">
              <a:spcBef>
                <a:spcPts val="0"/>
              </a:spcBef>
              <a:buClr>
                <a:schemeClr val="dk1"/>
              </a:buClr>
              <a:buFont typeface="Arial"/>
              <a:buNone/>
            </a:pPr>
            <a:endParaRPr sz="1200"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Clr>
                <a:schemeClr val="dk1"/>
              </a:buClr>
              <a:buSzPct val="122222"/>
              <a:buFont typeface="Arial"/>
              <a:buNone/>
            </a:pPr>
            <a:r>
              <a:rPr lang="en" sz="1200" dirty="0">
                <a:solidFill>
                  <a:srgbClr val="434343"/>
                </a:solidFill>
                <a:latin typeface="Calibri" panose="020F0502020204030204" pitchFamily="34" charset="0"/>
                <a:ea typeface="Bitter"/>
                <a:cs typeface="Calibri" panose="020F0502020204030204" pitchFamily="34" charset="0"/>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Calibri" panose="020F0502020204030204" pitchFamily="34" charset="0"/>
                <a:ea typeface="Bitter"/>
                <a:cs typeface="Calibri" panose="020F0502020204030204" pitchFamily="34" charset="0"/>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Calibri" panose="020F0502020204030204" pitchFamily="34" charset="0"/>
                <a:ea typeface="Bitter"/>
                <a:cs typeface="Calibri" panose="020F0502020204030204" pitchFamily="34" charset="0"/>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Calibri" panose="020F0502020204030204" pitchFamily="34" charset="0"/>
                <a:ea typeface="Bitter"/>
                <a:cs typeface="Calibri" panose="020F0502020204030204" pitchFamily="34" charset="0"/>
                <a:sym typeface="Bitter"/>
              </a:rPr>
              <a:t>Change line color, width and style.</a:t>
            </a:r>
          </a:p>
          <a:p>
            <a:pPr lvl="0" rtl="0">
              <a:spcBef>
                <a:spcPts val="0"/>
              </a:spcBef>
              <a:buNone/>
            </a:pPr>
            <a:endParaRPr sz="1200"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None/>
            </a:pPr>
            <a:r>
              <a:rPr lang="en" sz="1200" dirty="0">
                <a:solidFill>
                  <a:srgbClr val="434343"/>
                </a:solidFill>
                <a:latin typeface="Calibri" panose="020F0502020204030204" pitchFamily="34" charset="0"/>
                <a:ea typeface="Bitter"/>
                <a:cs typeface="Calibri" panose="020F0502020204030204" pitchFamily="34" charset="0"/>
                <a:sym typeface="Bitter"/>
              </a:rPr>
              <a:t>Isn’t that AW</a:t>
            </a:r>
            <a:r>
              <a:rPr lang="en-US" sz="1200" dirty="0">
                <a:solidFill>
                  <a:srgbClr val="434343"/>
                </a:solidFill>
                <a:latin typeface="Calibri" panose="020F0502020204030204" pitchFamily="34" charset="0"/>
                <a:ea typeface="Bitter"/>
                <a:cs typeface="Calibri" panose="020F0502020204030204" pitchFamily="34" charset="0"/>
                <a:sym typeface="Bitter"/>
              </a:rPr>
              <a:t>E</a:t>
            </a:r>
            <a:r>
              <a:rPr lang="en" sz="1200" dirty="0">
                <a:solidFill>
                  <a:srgbClr val="434343"/>
                </a:solidFill>
                <a:latin typeface="Calibri" panose="020F0502020204030204" pitchFamily="34" charset="0"/>
                <a:ea typeface="Bitter"/>
                <a:cs typeface="Calibri" panose="020F0502020204030204" pitchFamily="34" charset="0"/>
                <a:sym typeface="Bitter"/>
              </a:rPr>
              <a:t>SOME !!!</a:t>
            </a:r>
          </a:p>
          <a:p>
            <a:pPr lvl="0" rtl="0">
              <a:spcBef>
                <a:spcPts val="0"/>
              </a:spcBef>
              <a:buNone/>
            </a:pPr>
            <a:endParaRPr lang="en" sz="1200"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None/>
            </a:pPr>
            <a:endParaRPr sz="1200"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Clr>
                <a:schemeClr val="dk1"/>
              </a:buClr>
              <a:buFont typeface="Arial"/>
              <a:buNone/>
            </a:pPr>
            <a:endParaRPr sz="1200"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None/>
            </a:pPr>
            <a:endParaRPr sz="1200" dirty="0">
              <a:solidFill>
                <a:srgbClr val="434343"/>
              </a:solidFill>
              <a:latin typeface="Calibri" panose="020F0502020204030204" pitchFamily="34" charset="0"/>
              <a:ea typeface="Bitter"/>
              <a:cs typeface="Calibri" panose="020F0502020204030204" pitchFamily="34" charset="0"/>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Calibri" panose="020F0502020204030204" pitchFamily="34" charset="0"/>
                <a:ea typeface="Bitter"/>
                <a:cs typeface="Calibri" panose="020F0502020204030204" pitchFamily="34" charset="0"/>
                <a:sym typeface="Bitter"/>
              </a:rPr>
              <a:t>ENJOY THESE EDITABLE ICONS</a:t>
            </a:r>
            <a:endParaRPr lang="en"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None/>
            </a:pPr>
            <a:endParaRPr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Clr>
                <a:schemeClr val="dk1"/>
              </a:buClr>
              <a:buFont typeface="Arial"/>
              <a:buNone/>
            </a:pPr>
            <a:endParaRPr dirty="0">
              <a:solidFill>
                <a:srgbClr val="434343"/>
              </a:solidFill>
              <a:latin typeface="Calibri" panose="020F0502020204030204" pitchFamily="34" charset="0"/>
              <a:ea typeface="Bitter"/>
              <a:cs typeface="Calibri" panose="020F0502020204030204" pitchFamily="34" charset="0"/>
              <a:sym typeface="Bitter"/>
            </a:endParaRPr>
          </a:p>
          <a:p>
            <a:pPr lvl="0" rtl="0">
              <a:spcBef>
                <a:spcPts val="0"/>
              </a:spcBef>
              <a:buNone/>
            </a:pPr>
            <a:endParaRPr dirty="0">
              <a:solidFill>
                <a:srgbClr val="434343"/>
              </a:solidFill>
              <a:latin typeface="Calibri" panose="020F0502020204030204" pitchFamily="34" charset="0"/>
              <a:ea typeface="Bitter"/>
              <a:cs typeface="Calibri" panose="020F0502020204030204" pitchFamily="34" charset="0"/>
              <a:sym typeface="Bitter"/>
            </a:endParaRPr>
          </a:p>
        </p:txBody>
      </p:sp>
      <p:sp>
        <p:nvSpPr>
          <p:cNvPr id="277" name="Rectangle 276">
            <a:extLst>
              <a:ext uri="{FF2B5EF4-FFF2-40B4-BE49-F238E27FC236}">
                <a16:creationId xmlns:a16="http://schemas.microsoft.com/office/drawing/2014/main" id="{D77BE409-E93A-43C3-BD6B-BEB730686F36}"/>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mc:AlternateContent xmlns:mc="http://schemas.openxmlformats.org/markup-compatibility/2006">
    <mc:Choice xmlns:p14="http://schemas.microsoft.com/office/powerpoint/2010/main" Requires="p14">
      <p:transition spd="med" p14:dur="700">
        <p:fade/>
      </p:transition>
    </mc:Choice>
    <mc:Fallback>
      <p:transition spd="med">
        <p:fade/>
      </p:transition>
    </mc:Fallback>
  </mc:AlternateContent>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2">
      <a:majorFont>
        <a:latin typeface="TeXGyreAdventor"/>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136</TotalTime>
  <Words>440</Words>
  <Application>Microsoft Office PowerPoint</Application>
  <PresentationFormat>Widescreen</PresentationFormat>
  <Paragraphs>93</Paragraphs>
  <Slides>17</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17</vt:i4>
      </vt:variant>
    </vt:vector>
  </HeadingPairs>
  <TitlesOfParts>
    <vt:vector size="26" baseType="lpstr">
      <vt:lpstr>Arial</vt:lpstr>
      <vt:lpstr>Bitter</vt:lpstr>
      <vt:lpstr>Calibri</vt:lpstr>
      <vt:lpstr>Dosis</vt:lpstr>
      <vt:lpstr>Muli</vt:lpstr>
      <vt:lpstr>Raleway</vt:lpstr>
      <vt:lpstr>Roboto</vt:lpstr>
      <vt:lpstr>TeXGyreAdventor</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Slidehood .</cp:lastModifiedBy>
  <cp:revision>32</cp:revision>
  <dcterms:created xsi:type="dcterms:W3CDTF">2017-08-02T20:41:11Z</dcterms:created>
  <dcterms:modified xsi:type="dcterms:W3CDTF">2019-08-24T19:52:01Z</dcterms:modified>
</cp:coreProperties>
</file>