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9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2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38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6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  <p:sldId id="293" r:id="rId43"/>
    <p:sldId id="294" r:id="rId44"/>
  </p:sldIdLst>
  <p:sldSz cy="5143500" cx="9144000"/>
  <p:notesSz cx="6858000" cy="9144000"/>
  <p:embeddedFontLst>
    <p:embeddedFont>
      <p:font typeface="Arial Black"/>
      <p:regular r:id="rId4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5CB3DC8E-B101-4C66-9B7A-59CF5B2D9D59}">
  <a:tblStyle styleId="{5CB3DC8E-B101-4C66-9B7A-59CF5B2D9D59}" styleName="Table_0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  <a:tblStyle styleId="{0EE7B80C-2354-466F-9A5D-C1B8808007F7}" styleName="Table_1">
    <a:wholeTbl>
      <a:tcTxStyle b="off" i="off">
        <a:font>
          <a:latin typeface="맑은 고딕"/>
          <a:ea typeface="맑은 고딕"/>
          <a:cs typeface="맑은 고딕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CF4"/>
          </a:solidFill>
        </a:fill>
      </a:tcStyle>
    </a:wholeTbl>
    <a:band1H>
      <a:tcTxStyle/>
      <a:tcStyle>
        <a:fill>
          <a:solidFill>
            <a:srgbClr val="CFD7E7"/>
          </a:solidFill>
        </a:fill>
      </a:tcStyle>
    </a:band1H>
    <a:band2H>
      <a:tcTxStyle/>
    </a:band2H>
    <a:band1V>
      <a:tcTxStyle/>
      <a:tcStyle>
        <a:fill>
          <a:solidFill>
            <a:srgbClr val="CFD7E7"/>
          </a:solidFill>
        </a:fill>
      </a:tcStyle>
    </a:band1V>
    <a:band2V>
      <a:tcTxStyle/>
    </a:band2V>
    <a:la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20" Type="http://schemas.openxmlformats.org/officeDocument/2006/relationships/slide" Target="slides/slide15.xml"/><Relationship Id="rId42" Type="http://schemas.openxmlformats.org/officeDocument/2006/relationships/slide" Target="slides/slide37.xml"/><Relationship Id="rId41" Type="http://schemas.openxmlformats.org/officeDocument/2006/relationships/slide" Target="slides/slide36.xml"/><Relationship Id="rId22" Type="http://schemas.openxmlformats.org/officeDocument/2006/relationships/slide" Target="slides/slide17.xml"/><Relationship Id="rId44" Type="http://schemas.openxmlformats.org/officeDocument/2006/relationships/slide" Target="slides/slide39.xml"/><Relationship Id="rId21" Type="http://schemas.openxmlformats.org/officeDocument/2006/relationships/slide" Target="slides/slide16.xml"/><Relationship Id="rId43" Type="http://schemas.openxmlformats.org/officeDocument/2006/relationships/slide" Target="slides/slide38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45" Type="http://schemas.openxmlformats.org/officeDocument/2006/relationships/font" Target="fonts/ArialBlack-regular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slide" Target="slides/slide34.xml"/><Relationship Id="rId16" Type="http://schemas.openxmlformats.org/officeDocument/2006/relationships/slide" Target="slides/slide11.xml"/><Relationship Id="rId38" Type="http://schemas.openxmlformats.org/officeDocument/2006/relationships/slide" Target="slides/slide33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g228f4c6fa4_2_1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" name="Google Shape;120;g228f4c6fa4_2_11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g228f4c6fa4_2_12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28" name="Google Shape;128;g228f4c6fa4_2_1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9" name="Google Shape;129;g228f4c6fa4_2_125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2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rPr>
              <a:t>‹#›</a:t>
            </a:fld>
            <a:endParaRPr sz="12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g228f4c6fa4_2_1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" name="Google Shape;141;g228f4c6fa4_2_13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g228f4c6fa4_2_1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g228f4c6fa4_2_16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g228f4c6fa4_2_1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g228f4c6fa4_2_17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1" name="Shape 2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" name="Google Shape;212;g228f4c6fa4_2_1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" name="Google Shape;213;g228f4c6fa4_2_16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g228f4c6fa4_2_2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" name="Google Shape;220;g228f4c6fa4_2_21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g228f4c6fa4_2_2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" name="Google Shape;246;g228f4c6fa4_2_23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g228f4c6fa4_2_2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" name="Google Shape;303;g228f4c6fa4_2_29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g228f4c6fa4_2_2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g228f4c6fa4_2_29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6" name="Shape 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" name="Google Shape;347;g228f4c6fa4_2_3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g228f4c6fa4_2_33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9" name="Shape 3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0" name="Google Shape;370;g228f4c6fa4_2_3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g228f4c6fa4_2_35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2" name="Shape 4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3" name="Google Shape;403;g228f4c6fa4_2_3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" name="Google Shape;404;g228f4c6fa4_2_39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7" name="Shape 4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8" name="Google Shape;438;g228f4c6fa4_2_4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9" name="Google Shape;439;g228f4c6fa4_2_42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9" name="Shape 4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0" name="Google Shape;450;g228f4c6fa4_2_4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1" name="Google Shape;451;g228f4c6fa4_2_43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1" name="Shape 4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2" name="Google Shape;482;g228f4c6fa4_2_4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" name="Google Shape;483;g228f4c6fa4_2_46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91" name="Shape 4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2" name="Google Shape;492;g228f4c6fa4_2_4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" name="Google Shape;493;g228f4c6fa4_2_47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3" name="Shape 5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4" name="Google Shape;504;g228f4c6fa4_2_48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" name="Google Shape;505;g228f4c6fa4_2_48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3" name="Shape 6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4" name="Google Shape;614;g228f4c6fa4_2_5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" name="Google Shape;615;g228f4c6fa4_2_59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6" name="Shape 6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7" name="Google Shape;647;g228f4c6fa4_2_6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8" name="Google Shape;648;g228f4c6fa4_2_62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8" name="Shape 6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9" name="Google Shape;669;g228f4c6fa4_2_6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0" name="Google Shape;670;g228f4c6fa4_2_64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9" name="Shape 6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0" name="Google Shape;680;g228f4c6fa4_2_65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81" name="Google Shape;681;g228f4c6fa4_2_6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2" name="Google Shape;682;g228f4c6fa4_2_658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2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rPr>
              <a:t>‹#›</a:t>
            </a:fld>
            <a:endParaRPr sz="12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91" name="Shape 6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2" name="Google Shape;692;g228f4c6fa4_2_6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" name="Google Shape;693;g228f4c6fa4_2_66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7" name="Shape 7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8" name="Google Shape;728;g228f4c6fa4_2_7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9" name="Google Shape;729;g228f4c6fa4_2_70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41" name="Shape 7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2" name="Google Shape;742;g228f4c6fa4_2_7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3" name="Google Shape;743;g228f4c6fa4_2_71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2" name="Shape 7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3" name="Google Shape;773;g228f4c6fa4_2_7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4" name="Google Shape;774;g228f4c6fa4_2_74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4" name="Shape 8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5" name="Google Shape;815;g228f4c6fa4_2_78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816" name="Google Shape;816;g228f4c6fa4_2_7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7" name="Google Shape;817;g228f4c6fa4_2_787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2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rPr>
              <a:t>‹#›</a:t>
            </a:fld>
            <a:endParaRPr sz="12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0" name="Shape 8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1" name="Google Shape;841;g228f4c6fa4_2_8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2" name="Google Shape;842;g228f4c6fa4_2_81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8" name="Shape 8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9" name="Google Shape;859;g228f4c6fa4_2_82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860" name="Google Shape;860;g228f4c6fa4_2_8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1" name="Google Shape;861;g228f4c6fa4_2_829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2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rPr>
              <a:t>‹#›</a:t>
            </a:fld>
            <a:endParaRPr sz="12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94" name="Shape 8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5" name="Google Shape;895;g228f4c6fa4_2_8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6" name="Google Shape;896;g228f4c6fa4_2_86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2" name="Shape 9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3" name="Google Shape;933;g228f4c6fa4_2_9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4" name="Google Shape;934;g228f4c6fa4_2_90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59" name="Shape 9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0" name="Google Shape;960;g228f4c6fa4_2_9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1" name="Google Shape;961;g228f4c6fa4_2_92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6" name="Shape 9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7" name="Google Shape;977;g228f4c6fa4_2_9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8" name="Google Shape;978;g228f4c6fa4_2_94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6" name="Shape 9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7" name="Google Shape;997;g228f4c6fa4_2_9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8" name="Google Shape;998;g228f4c6fa4_2_96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02" name="Shape 10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3" name="Google Shape;1003;g228f4c6fa4_2_9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4" name="Google Shape;1004;g228f4c6fa4_2_96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14" name="Shape 10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5" name="Google Shape;1015;g228f4c6fa4_2_97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6" name="Google Shape;1016;g228f4c6fa4_2_97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6" name="Shape 10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7" name="Google Shape;1077;g228f4c6fa4_2_10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8" name="Google Shape;1078;g228f4c6fa4_2_103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31" name="Shape 1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2" name="Google Shape;1132;g228f4c6fa4_2_10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3" name="Google Shape;1133;g228f4c6fa4_2_109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87" name="Shape 1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8" name="Google Shape;1188;g228f4c6fa4_2_1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9" name="Google Shape;1189;g228f4c6fa4_2_114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Relationship Id="rId3" Type="http://schemas.openxmlformats.org/officeDocument/2006/relationships/image" Target="../media/image7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Relationship Id="rId3" Type="http://schemas.openxmlformats.org/officeDocument/2006/relationships/image" Target="../media/image4.pn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jp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jpg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ver Slide layout">
  <p:cSld name="Cover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Google Shape;7;p2"/>
          <p:cNvSpPr txBox="1"/>
          <p:nvPr>
            <p:ph idx="1" type="subTitle"/>
          </p:nvPr>
        </p:nvSpPr>
        <p:spPr>
          <a:xfrm>
            <a:off x="387575" y="4434050"/>
            <a:ext cx="5367900" cy="243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8" name="Google Shape;8;p2"/>
          <p:cNvSpPr txBox="1"/>
          <p:nvPr>
            <p:ph type="title"/>
          </p:nvPr>
        </p:nvSpPr>
        <p:spPr>
          <a:xfrm>
            <a:off x="399507" y="3376450"/>
            <a:ext cx="5367900" cy="106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Agenda Layout">
  <p:cSld name="Agenda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Break Layout">
  <p:cSld name="Section Break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4"/>
          <p:cNvSpPr/>
          <p:nvPr/>
        </p:nvSpPr>
        <p:spPr>
          <a:xfrm rot="5400000">
            <a:off x="2286105" y="-398432"/>
            <a:ext cx="1332147" cy="5904359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1">
              <a:alpha val="72941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" name="Google Shape;12;p4"/>
          <p:cNvSpPr/>
          <p:nvPr/>
        </p:nvSpPr>
        <p:spPr>
          <a:xfrm>
            <a:off x="4608216" y="1977684"/>
            <a:ext cx="1152128" cy="1152128"/>
          </a:xfrm>
          <a:prstGeom prst="ellipse">
            <a:avLst/>
          </a:prstGeom>
          <a:solidFill>
            <a:srgbClr val="F2141C">
              <a:alpha val="69803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" name="Google Shape;13;p4"/>
          <p:cNvSpPr txBox="1"/>
          <p:nvPr>
            <p:ph idx="1" type="subTitle"/>
          </p:nvPr>
        </p:nvSpPr>
        <p:spPr>
          <a:xfrm>
            <a:off x="0" y="2647300"/>
            <a:ext cx="4284000" cy="229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algn="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algn="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algn="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algn="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algn="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algn="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algn="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algn="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14" name="Google Shape;14;p4"/>
          <p:cNvSpPr txBox="1"/>
          <p:nvPr>
            <p:ph type="title"/>
          </p:nvPr>
        </p:nvSpPr>
        <p:spPr>
          <a:xfrm>
            <a:off x="0" y="2174325"/>
            <a:ext cx="4284000" cy="472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None/>
              <a:defRPr sz="2400"/>
            </a:lvl1pPr>
            <a:lvl2pPr lvl="1" algn="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algn="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algn="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algn="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algn="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algn="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algn="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algn="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nd Slide Layout">
  <p:cSld name="End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" name="Google Shape;16;p5"/>
          <p:cNvGrpSpPr/>
          <p:nvPr/>
        </p:nvGrpSpPr>
        <p:grpSpPr>
          <a:xfrm>
            <a:off x="2699792" y="699542"/>
            <a:ext cx="3744416" cy="3744416"/>
            <a:chOff x="2699792" y="699542"/>
            <a:chExt cx="3744416" cy="3744416"/>
          </a:xfrm>
        </p:grpSpPr>
        <p:sp>
          <p:nvSpPr>
            <p:cNvPr id="17" name="Google Shape;17;p5"/>
            <p:cNvSpPr/>
            <p:nvPr/>
          </p:nvSpPr>
          <p:spPr>
            <a:xfrm>
              <a:off x="2699792" y="699542"/>
              <a:ext cx="3744416" cy="3744416"/>
            </a:xfrm>
            <a:prstGeom prst="ellipse">
              <a:avLst/>
            </a:prstGeom>
            <a:solidFill>
              <a:schemeClr val="lt1">
                <a:alpha val="33725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" name="Google Shape;18;p5"/>
            <p:cNvSpPr/>
            <p:nvPr/>
          </p:nvSpPr>
          <p:spPr>
            <a:xfrm>
              <a:off x="2836962" y="836712"/>
              <a:ext cx="3470076" cy="3470076"/>
            </a:xfrm>
            <a:prstGeom prst="ellipse">
              <a:avLst/>
            </a:prstGeom>
            <a:solidFill>
              <a:schemeClr val="lt1">
                <a:alpha val="84705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" name="Google Shape;19;p5"/>
          <p:cNvGrpSpPr/>
          <p:nvPr/>
        </p:nvGrpSpPr>
        <p:grpSpPr>
          <a:xfrm>
            <a:off x="5847953" y="984628"/>
            <a:ext cx="999728" cy="994953"/>
            <a:chOff x="6127601" y="487152"/>
            <a:chExt cx="999728" cy="994953"/>
          </a:xfrm>
        </p:grpSpPr>
        <p:sp>
          <p:nvSpPr>
            <p:cNvPr id="20" name="Google Shape;20;p5"/>
            <p:cNvSpPr/>
            <p:nvPr/>
          </p:nvSpPr>
          <p:spPr>
            <a:xfrm>
              <a:off x="6127601" y="762025"/>
              <a:ext cx="720080" cy="720080"/>
            </a:xfrm>
            <a:prstGeom prst="ellipse">
              <a:avLst/>
            </a:prstGeom>
            <a:solidFill>
              <a:srgbClr val="F2141C">
                <a:alpha val="64705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" name="Google Shape;21;p5"/>
            <p:cNvSpPr/>
            <p:nvPr/>
          </p:nvSpPr>
          <p:spPr>
            <a:xfrm>
              <a:off x="6847681" y="621668"/>
              <a:ext cx="279648" cy="279648"/>
            </a:xfrm>
            <a:prstGeom prst="ellipse">
              <a:avLst/>
            </a:prstGeom>
            <a:solidFill>
              <a:srgbClr val="F2141C">
                <a:alpha val="64705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" name="Google Shape;22;p5"/>
            <p:cNvSpPr/>
            <p:nvPr/>
          </p:nvSpPr>
          <p:spPr>
            <a:xfrm>
              <a:off x="6475870" y="487152"/>
              <a:ext cx="139824" cy="139824"/>
            </a:xfrm>
            <a:prstGeom prst="ellipse">
              <a:avLst/>
            </a:prstGeom>
            <a:solidFill>
              <a:srgbClr val="F2141C">
                <a:alpha val="64705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asic Layout">
  <p:cSld name="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6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25" name="Google Shape;25;p6"/>
          <p:cNvSpPr/>
          <p:nvPr/>
        </p:nvSpPr>
        <p:spPr>
          <a:xfrm>
            <a:off x="0" y="0"/>
            <a:ext cx="193770" cy="1037230"/>
          </a:xfrm>
          <a:prstGeom prst="rect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" name="Google Shape;26;p6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Basic Layout">
  <p:cSld name="3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Google Shape;28;p7"/>
          <p:cNvSpPr/>
          <p:nvPr/>
        </p:nvSpPr>
        <p:spPr>
          <a:xfrm>
            <a:off x="0" y="0"/>
            <a:ext cx="193770" cy="1037230"/>
          </a:xfrm>
          <a:prstGeom prst="rect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" name="Google Shape;29;p7"/>
          <p:cNvSpPr/>
          <p:nvPr>
            <p:ph idx="2" type="pic"/>
          </p:nvPr>
        </p:nvSpPr>
        <p:spPr>
          <a:xfrm>
            <a:off x="538848" y="1874875"/>
            <a:ext cx="1764704" cy="1704987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0" name="Google Shape;30;p7"/>
          <p:cNvSpPr/>
          <p:nvPr>
            <p:ph idx="3" type="pic"/>
          </p:nvPr>
        </p:nvSpPr>
        <p:spPr>
          <a:xfrm>
            <a:off x="2639427" y="1874875"/>
            <a:ext cx="1764704" cy="1704987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1" name="Google Shape;31;p7"/>
          <p:cNvSpPr/>
          <p:nvPr>
            <p:ph idx="4" type="pic"/>
          </p:nvPr>
        </p:nvSpPr>
        <p:spPr>
          <a:xfrm>
            <a:off x="4727659" y="1874875"/>
            <a:ext cx="1764704" cy="1704987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2" name="Google Shape;32;p7"/>
          <p:cNvSpPr/>
          <p:nvPr>
            <p:ph idx="5" type="pic"/>
          </p:nvPr>
        </p:nvSpPr>
        <p:spPr>
          <a:xfrm>
            <a:off x="6815891" y="1874875"/>
            <a:ext cx="1764704" cy="1704987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3" name="Google Shape;33;p7"/>
          <p:cNvSpPr/>
          <p:nvPr/>
        </p:nvSpPr>
        <p:spPr>
          <a:xfrm>
            <a:off x="539552" y="1347614"/>
            <a:ext cx="1764000" cy="526907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" name="Google Shape;34;p7"/>
          <p:cNvSpPr/>
          <p:nvPr/>
        </p:nvSpPr>
        <p:spPr>
          <a:xfrm>
            <a:off x="539551" y="1347614"/>
            <a:ext cx="1140485" cy="526907"/>
          </a:xfrm>
          <a:prstGeom prst="rect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" name="Google Shape;35;p7"/>
          <p:cNvSpPr/>
          <p:nvPr/>
        </p:nvSpPr>
        <p:spPr>
          <a:xfrm>
            <a:off x="2639427" y="1347614"/>
            <a:ext cx="1764000" cy="526907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" name="Google Shape;36;p7"/>
          <p:cNvSpPr/>
          <p:nvPr/>
        </p:nvSpPr>
        <p:spPr>
          <a:xfrm>
            <a:off x="2639426" y="1347614"/>
            <a:ext cx="1140485" cy="526907"/>
          </a:xfrm>
          <a:prstGeom prst="rect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" name="Google Shape;37;p7"/>
          <p:cNvSpPr/>
          <p:nvPr/>
        </p:nvSpPr>
        <p:spPr>
          <a:xfrm>
            <a:off x="4727659" y="1347614"/>
            <a:ext cx="1764000" cy="526907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" name="Google Shape;38;p7"/>
          <p:cNvSpPr/>
          <p:nvPr/>
        </p:nvSpPr>
        <p:spPr>
          <a:xfrm>
            <a:off x="4727658" y="1347614"/>
            <a:ext cx="1140485" cy="526907"/>
          </a:xfrm>
          <a:prstGeom prst="rect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" name="Google Shape;39;p7"/>
          <p:cNvSpPr/>
          <p:nvPr/>
        </p:nvSpPr>
        <p:spPr>
          <a:xfrm>
            <a:off x="6815891" y="1347614"/>
            <a:ext cx="1764000" cy="526907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" name="Google Shape;40;p7"/>
          <p:cNvSpPr/>
          <p:nvPr/>
        </p:nvSpPr>
        <p:spPr>
          <a:xfrm>
            <a:off x="6815890" y="1347614"/>
            <a:ext cx="1140485" cy="526907"/>
          </a:xfrm>
          <a:prstGeom prst="rect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" name="Google Shape;41;p7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42" name="Google Shape;42;p7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Basic Layout">
  <p:cSld name="6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p8"/>
          <p:cNvSpPr/>
          <p:nvPr/>
        </p:nvSpPr>
        <p:spPr>
          <a:xfrm>
            <a:off x="0" y="0"/>
            <a:ext cx="9144000" cy="5143499"/>
          </a:xfrm>
          <a:prstGeom prst="rect">
            <a:avLst/>
          </a:prstGeom>
          <a:solidFill>
            <a:srgbClr val="3F3F3F">
              <a:alpha val="67843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" name="Google Shape;45;p8"/>
          <p:cNvSpPr/>
          <p:nvPr/>
        </p:nvSpPr>
        <p:spPr>
          <a:xfrm flipH="1">
            <a:off x="4860032" y="1131590"/>
            <a:ext cx="4283968" cy="2880320"/>
          </a:xfrm>
          <a:prstGeom prst="rect">
            <a:avLst/>
          </a:prstGeom>
          <a:solidFill>
            <a:srgbClr val="F2141C">
              <a:alpha val="85882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" name="Google Shape;46;p8"/>
          <p:cNvSpPr/>
          <p:nvPr>
            <p:ph idx="2" type="pic"/>
          </p:nvPr>
        </p:nvSpPr>
        <p:spPr>
          <a:xfrm>
            <a:off x="5332704" y="0"/>
            <a:ext cx="3338624" cy="51435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Images and Contents Layout">
  <p:cSld name="5_Images and Contents Layout"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Google Shape;48;p9"/>
          <p:cNvSpPr/>
          <p:nvPr>
            <p:ph idx="2" type="pic"/>
          </p:nvPr>
        </p:nvSpPr>
        <p:spPr>
          <a:xfrm>
            <a:off x="4139952" y="555525"/>
            <a:ext cx="1650297" cy="4048421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9" name="Google Shape;49;p9"/>
          <p:cNvSpPr/>
          <p:nvPr>
            <p:ph idx="3" type="pic"/>
          </p:nvPr>
        </p:nvSpPr>
        <p:spPr>
          <a:xfrm>
            <a:off x="2339752" y="555525"/>
            <a:ext cx="1650297" cy="4048421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0" name="Google Shape;50;p9"/>
          <p:cNvSpPr/>
          <p:nvPr>
            <p:ph idx="4" type="pic"/>
          </p:nvPr>
        </p:nvSpPr>
        <p:spPr>
          <a:xfrm>
            <a:off x="539552" y="555525"/>
            <a:ext cx="1650297" cy="4048421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Basic Layout">
  <p:cSld name="5_Basic Layout">
    <p:bg>
      <p:bgPr>
        <a:solidFill>
          <a:schemeClr val="lt1"/>
        </a:solidFill>
      </p:bgPr>
    </p:bg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10"/>
          <p:cNvSpPr/>
          <p:nvPr/>
        </p:nvSpPr>
        <p:spPr>
          <a:xfrm>
            <a:off x="547951" y="2787774"/>
            <a:ext cx="3959992" cy="540000"/>
          </a:xfrm>
          <a:prstGeom prst="rect">
            <a:avLst/>
          </a:prstGeom>
          <a:solidFill>
            <a:srgbClr val="E5463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" name="Google Shape;53;p10"/>
          <p:cNvSpPr/>
          <p:nvPr>
            <p:ph idx="2" type="pic"/>
          </p:nvPr>
        </p:nvSpPr>
        <p:spPr>
          <a:xfrm>
            <a:off x="547951" y="1291508"/>
            <a:ext cx="3960000" cy="140420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4" name="Google Shape;54;p10"/>
          <p:cNvSpPr/>
          <p:nvPr>
            <p:ph idx="3" type="pic"/>
          </p:nvPr>
        </p:nvSpPr>
        <p:spPr>
          <a:xfrm>
            <a:off x="4627657" y="3415796"/>
            <a:ext cx="3960000" cy="140420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5" name="Google Shape;55;p10"/>
          <p:cNvSpPr/>
          <p:nvPr>
            <p:ph idx="4" type="pic"/>
          </p:nvPr>
        </p:nvSpPr>
        <p:spPr>
          <a:xfrm>
            <a:off x="4627657" y="1291508"/>
            <a:ext cx="3960000" cy="140420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6" name="Google Shape;56;p10"/>
          <p:cNvSpPr/>
          <p:nvPr>
            <p:ph idx="5" type="pic"/>
          </p:nvPr>
        </p:nvSpPr>
        <p:spPr>
          <a:xfrm>
            <a:off x="547951" y="3415796"/>
            <a:ext cx="3960000" cy="140420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7" name="Google Shape;57;p10"/>
          <p:cNvSpPr/>
          <p:nvPr/>
        </p:nvSpPr>
        <p:spPr>
          <a:xfrm>
            <a:off x="4627665" y="2806575"/>
            <a:ext cx="3959992" cy="540000"/>
          </a:xfrm>
          <a:prstGeom prst="rect">
            <a:avLst/>
          </a:prstGeom>
          <a:solidFill>
            <a:srgbClr val="E5463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" name="Google Shape;58;p10"/>
          <p:cNvSpPr txBox="1"/>
          <p:nvPr>
            <p:ph type="title"/>
          </p:nvPr>
        </p:nvSpPr>
        <p:spPr>
          <a:xfrm>
            <a:off x="0" y="124800"/>
            <a:ext cx="9144000" cy="52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8_Basic Layout">
  <p:cSld name="8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11"/>
          <p:cNvSpPr txBox="1"/>
          <p:nvPr>
            <p:ph idx="1" type="body"/>
          </p:nvPr>
        </p:nvSpPr>
        <p:spPr>
          <a:xfrm>
            <a:off x="323528" y="85378"/>
            <a:ext cx="72008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 marR="0" rtl="0" algn="l">
              <a:spcBef>
                <a:spcPts val="80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Arial"/>
              <a:buNone/>
              <a:defRPr b="0" i="0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-406400" lvl="1" marL="9144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Arial"/>
              <a:buChar char="–"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-381000" lvl="2" marL="13716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Arial"/>
              <a:buChar char="•"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-355600" lvl="3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–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-355600" lvl="4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»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-355600" lvl="5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-355600" lvl="6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-355600" lvl="7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-355600" lvl="8" marL="4114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1" name="Google Shape;61;p11"/>
          <p:cNvSpPr txBox="1"/>
          <p:nvPr>
            <p:ph idx="2" type="body"/>
          </p:nvPr>
        </p:nvSpPr>
        <p:spPr>
          <a:xfrm>
            <a:off x="323528" y="661442"/>
            <a:ext cx="7200800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 marR="0" rtl="0" algn="l">
              <a:spcBef>
                <a:spcPts val="28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Arial"/>
              <a:buNone/>
              <a:def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-406400" lvl="1" marL="9144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Arial"/>
              <a:buChar char="–"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-381000" lvl="2" marL="13716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Arial"/>
              <a:buChar char="•"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-355600" lvl="3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–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-355600" lvl="4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»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-355600" lvl="5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-355600" lvl="6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-355600" lvl="7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-355600" lvl="8" marL="4114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2" name="Google Shape;62;p11"/>
          <p:cNvSpPr/>
          <p:nvPr/>
        </p:nvSpPr>
        <p:spPr>
          <a:xfrm>
            <a:off x="0" y="0"/>
            <a:ext cx="193770" cy="1037230"/>
          </a:xfrm>
          <a:prstGeom prst="rect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" name="Google Shape;63;p11"/>
          <p:cNvSpPr/>
          <p:nvPr>
            <p:ph idx="3" type="pic"/>
          </p:nvPr>
        </p:nvSpPr>
        <p:spPr>
          <a:xfrm>
            <a:off x="323528" y="1315361"/>
            <a:ext cx="4176464" cy="1944216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4" name="Google Shape;64;p11"/>
          <p:cNvSpPr/>
          <p:nvPr>
            <p:ph idx="4" type="pic"/>
          </p:nvPr>
        </p:nvSpPr>
        <p:spPr>
          <a:xfrm>
            <a:off x="4644008" y="2899537"/>
            <a:ext cx="4176464" cy="1944216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Basic Layout">
  <p:cSld name="7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p12"/>
          <p:cNvSpPr/>
          <p:nvPr/>
        </p:nvSpPr>
        <p:spPr>
          <a:xfrm>
            <a:off x="0" y="0"/>
            <a:ext cx="193770" cy="1037230"/>
          </a:xfrm>
          <a:prstGeom prst="rect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Fullppt\005-PNG이미지\노트북.png" id="67" name="Google Shape;67;p1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-430056" y="2282477"/>
            <a:ext cx="5002056" cy="2544127"/>
          </a:xfrm>
          <a:prstGeom prst="rect">
            <a:avLst/>
          </a:prstGeom>
          <a:noFill/>
          <a:ln>
            <a:noFill/>
          </a:ln>
        </p:spPr>
      </p:pic>
      <p:sp>
        <p:nvSpPr>
          <p:cNvPr id="68" name="Google Shape;68;p12"/>
          <p:cNvSpPr/>
          <p:nvPr>
            <p:ph idx="2" type="pic"/>
          </p:nvPr>
        </p:nvSpPr>
        <p:spPr>
          <a:xfrm>
            <a:off x="917849" y="2623270"/>
            <a:ext cx="2398211" cy="1772925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9" name="Google Shape;69;p12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70" name="Google Shape;70;p12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Images and Contents Layout">
  <p:cSld name="2_Images and Contents Layout"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p13"/>
          <p:cNvSpPr/>
          <p:nvPr>
            <p:ph idx="2" type="pic"/>
          </p:nvPr>
        </p:nvSpPr>
        <p:spPr>
          <a:xfrm>
            <a:off x="251520" y="210752"/>
            <a:ext cx="3059832" cy="3096344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3" name="Google Shape;73;p13"/>
          <p:cNvSpPr/>
          <p:nvPr>
            <p:ph idx="3" type="pic"/>
          </p:nvPr>
        </p:nvSpPr>
        <p:spPr>
          <a:xfrm>
            <a:off x="3369809" y="210752"/>
            <a:ext cx="1405595" cy="15120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4" name="Google Shape;74;p13"/>
          <p:cNvSpPr/>
          <p:nvPr>
            <p:ph idx="4" type="pic"/>
          </p:nvPr>
        </p:nvSpPr>
        <p:spPr>
          <a:xfrm>
            <a:off x="3369809" y="1795096"/>
            <a:ext cx="1405595" cy="15120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5" name="Google Shape;75;p13"/>
          <p:cNvSpPr/>
          <p:nvPr>
            <p:ph idx="5" type="pic"/>
          </p:nvPr>
        </p:nvSpPr>
        <p:spPr>
          <a:xfrm>
            <a:off x="251520" y="3379104"/>
            <a:ext cx="1405595" cy="15120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6" name="Google Shape;76;p13"/>
          <p:cNvSpPr/>
          <p:nvPr>
            <p:ph idx="6" type="pic"/>
          </p:nvPr>
        </p:nvSpPr>
        <p:spPr>
          <a:xfrm>
            <a:off x="1751068" y="3379104"/>
            <a:ext cx="3024336" cy="15120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Images and Contents Layout">
  <p:cSld name="4_Images and Contents Layout"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p14"/>
          <p:cNvSpPr/>
          <p:nvPr>
            <p:ph idx="2" type="pic"/>
          </p:nvPr>
        </p:nvSpPr>
        <p:spPr>
          <a:xfrm>
            <a:off x="539552" y="1448650"/>
            <a:ext cx="4680520" cy="32400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9" name="Google Shape;79;p14"/>
          <p:cNvSpPr/>
          <p:nvPr>
            <p:ph idx="3" type="pic"/>
          </p:nvPr>
        </p:nvSpPr>
        <p:spPr>
          <a:xfrm>
            <a:off x="5219624" y="475565"/>
            <a:ext cx="3384000" cy="9720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Basic Layout">
  <p:cSld name="4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5"/>
          <p:cNvSpPr/>
          <p:nvPr/>
        </p:nvSpPr>
        <p:spPr>
          <a:xfrm>
            <a:off x="0" y="0"/>
            <a:ext cx="193770" cy="1037230"/>
          </a:xfrm>
          <a:prstGeom prst="rect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Fullppt\PNG이미지\핸드폰2.png" id="82" name="Google Shape;82;p1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-36512" y="1547204"/>
            <a:ext cx="2808312" cy="3400810"/>
          </a:xfrm>
          <a:prstGeom prst="rect">
            <a:avLst/>
          </a:prstGeom>
          <a:noFill/>
          <a:ln>
            <a:noFill/>
          </a:ln>
        </p:spPr>
      </p:pic>
      <p:sp>
        <p:nvSpPr>
          <p:cNvPr id="83" name="Google Shape;83;p15"/>
          <p:cNvSpPr/>
          <p:nvPr>
            <p:ph idx="2" type="pic"/>
          </p:nvPr>
        </p:nvSpPr>
        <p:spPr>
          <a:xfrm>
            <a:off x="648135" y="1685352"/>
            <a:ext cx="1619609" cy="250179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4" name="Google Shape;84;p15"/>
          <p:cNvSpPr/>
          <p:nvPr/>
        </p:nvSpPr>
        <p:spPr>
          <a:xfrm>
            <a:off x="2771800" y="3076575"/>
            <a:ext cx="2808312" cy="1583408"/>
          </a:xfrm>
          <a:prstGeom prst="rect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" name="Google Shape;85;p15"/>
          <p:cNvSpPr/>
          <p:nvPr/>
        </p:nvSpPr>
        <p:spPr>
          <a:xfrm>
            <a:off x="5940152" y="3076575"/>
            <a:ext cx="2808312" cy="1583408"/>
          </a:xfrm>
          <a:prstGeom prst="rect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" name="Google Shape;86;p15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87" name="Google Shape;87;p15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Images and Contents Layout">
  <p:cSld name="7_Images and Contents Layout"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p16"/>
          <p:cNvSpPr/>
          <p:nvPr>
            <p:ph idx="2" type="pic"/>
          </p:nvPr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s and Contents Layout">
  <p:cSld name="Images and Contents Layout"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p17"/>
          <p:cNvSpPr/>
          <p:nvPr/>
        </p:nvSpPr>
        <p:spPr>
          <a:xfrm>
            <a:off x="4572000" y="0"/>
            <a:ext cx="4572000" cy="5143500"/>
          </a:xfrm>
          <a:prstGeom prst="rect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Fullppt\005-PNG이미지\모니터.png" id="92" name="Google Shape;92;p1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996097" y="1059582"/>
            <a:ext cx="3816424" cy="3589865"/>
          </a:xfrm>
          <a:prstGeom prst="rect">
            <a:avLst/>
          </a:prstGeom>
          <a:noFill/>
          <a:ln>
            <a:noFill/>
          </a:ln>
        </p:spPr>
      </p:pic>
      <p:sp>
        <p:nvSpPr>
          <p:cNvPr id="93" name="Google Shape;93;p17"/>
          <p:cNvSpPr/>
          <p:nvPr>
            <p:ph idx="2" type="pic"/>
          </p:nvPr>
        </p:nvSpPr>
        <p:spPr>
          <a:xfrm>
            <a:off x="5140112" y="1188189"/>
            <a:ext cx="3511110" cy="2325885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Basic Layout">
  <p:cSld name="2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p18"/>
          <p:cNvSpPr/>
          <p:nvPr/>
        </p:nvSpPr>
        <p:spPr>
          <a:xfrm>
            <a:off x="0" y="0"/>
            <a:ext cx="9144000" cy="5143499"/>
          </a:xfrm>
          <a:prstGeom prst="rect">
            <a:avLst/>
          </a:prstGeom>
          <a:solidFill>
            <a:srgbClr val="3F3F3F">
              <a:alpha val="67843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" name="Google Shape;96;p18"/>
          <p:cNvSpPr/>
          <p:nvPr/>
        </p:nvSpPr>
        <p:spPr>
          <a:xfrm>
            <a:off x="5220072" y="-6824"/>
            <a:ext cx="3923928" cy="5150323"/>
          </a:xfrm>
          <a:custGeom>
            <a:rect b="b" l="l" r="r" t="t"/>
            <a:pathLst>
              <a:path extrusionOk="0" h="120000" w="120000">
                <a:moveTo>
                  <a:pt x="61611" y="0"/>
                </a:moveTo>
                <a:lnTo>
                  <a:pt x="120000" y="158"/>
                </a:lnTo>
                <a:lnTo>
                  <a:pt x="120000" y="120000"/>
                </a:lnTo>
                <a:lnTo>
                  <a:pt x="0" y="120000"/>
                </a:lnTo>
                <a:lnTo>
                  <a:pt x="6161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con sets layout">
  <p:cSld name="icon sets layout"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8" name="Google Shape;98;p19"/>
          <p:cNvGrpSpPr/>
          <p:nvPr/>
        </p:nvGrpSpPr>
        <p:grpSpPr>
          <a:xfrm>
            <a:off x="354008" y="1131589"/>
            <a:ext cx="2849840" cy="3649171"/>
            <a:chOff x="354008" y="1131589"/>
            <a:chExt cx="2849840" cy="3649171"/>
          </a:xfrm>
        </p:grpSpPr>
        <p:grpSp>
          <p:nvGrpSpPr>
            <p:cNvPr id="99" name="Google Shape;99;p19"/>
            <p:cNvGrpSpPr/>
            <p:nvPr/>
          </p:nvGrpSpPr>
          <p:grpSpPr>
            <a:xfrm>
              <a:off x="354008" y="1131589"/>
              <a:ext cx="2849840" cy="3649171"/>
              <a:chOff x="354008" y="1131589"/>
              <a:chExt cx="2849840" cy="3649171"/>
            </a:xfrm>
          </p:grpSpPr>
          <p:sp>
            <p:nvSpPr>
              <p:cNvPr id="100" name="Google Shape;100;p19"/>
              <p:cNvSpPr/>
              <p:nvPr/>
            </p:nvSpPr>
            <p:spPr>
              <a:xfrm>
                <a:off x="354008" y="1131589"/>
                <a:ext cx="2849840" cy="3649171"/>
              </a:xfrm>
              <a:prstGeom prst="roundRect">
                <a:avLst>
                  <a:gd fmla="val 3968" name="adj"/>
                </a:avLst>
              </a:prstGeom>
              <a:solidFill>
                <a:srgbClr val="BFBFB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" name="Google Shape;101;p19"/>
              <p:cNvSpPr txBox="1"/>
              <p:nvPr/>
            </p:nvSpPr>
            <p:spPr>
              <a:xfrm>
                <a:off x="755576" y="1427128"/>
                <a:ext cx="2232248" cy="448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Resize without losing quality</a:t>
                </a:r>
                <a:endParaRPr b="1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" name="Google Shape;102;p19"/>
              <p:cNvSpPr txBox="1"/>
              <p:nvPr/>
            </p:nvSpPr>
            <p:spPr>
              <a:xfrm>
                <a:off x="755576" y="1939375"/>
                <a:ext cx="2232248" cy="448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Change Fill Color &amp;</a:t>
                </a:r>
                <a:endParaRPr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Line Color</a:t>
                </a:r>
                <a:endParaRPr b="1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" name="Google Shape;103;p19"/>
              <p:cNvSpPr/>
              <p:nvPr/>
            </p:nvSpPr>
            <p:spPr>
              <a:xfrm>
                <a:off x="531932" y="1347500"/>
                <a:ext cx="108520" cy="3240473"/>
              </a:xfrm>
              <a:prstGeom prst="roundRect">
                <a:avLst>
                  <a:gd fmla="val 50000" name="adj"/>
                </a:avLst>
              </a:prstGeom>
              <a:solidFill>
                <a:schemeClr val="lt1">
                  <a:alpha val="40784"/>
                </a:scheme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" name="Google Shape;104;p19"/>
              <p:cNvSpPr/>
              <p:nvPr/>
            </p:nvSpPr>
            <p:spPr>
              <a:xfrm rot="5400000">
                <a:off x="2592642" y="1238201"/>
                <a:ext cx="502331" cy="502331"/>
              </a:xfrm>
              <a:prstGeom prst="halfFrame">
                <a:avLst>
                  <a:gd fmla="val 23728" name="adj1"/>
                  <a:gd fmla="val 24642" name="adj2"/>
                </a:avLst>
              </a:prstGeom>
              <a:solidFill>
                <a:schemeClr val="lt1">
                  <a:alpha val="22745"/>
                </a:scheme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05" name="Google Shape;105;p19"/>
            <p:cNvGrpSpPr/>
            <p:nvPr/>
          </p:nvGrpSpPr>
          <p:grpSpPr>
            <a:xfrm>
              <a:off x="755725" y="3062543"/>
              <a:ext cx="1872059" cy="1576233"/>
              <a:chOff x="102157" y="1419622"/>
              <a:chExt cx="1872059" cy="1576233"/>
            </a:xfrm>
          </p:grpSpPr>
          <p:sp>
            <p:nvSpPr>
              <p:cNvPr id="106" name="Google Shape;106;p19"/>
              <p:cNvSpPr txBox="1"/>
              <p:nvPr/>
            </p:nvSpPr>
            <p:spPr>
              <a:xfrm>
                <a:off x="127596" y="2749634"/>
                <a:ext cx="1846620" cy="24622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0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www.googleslidesppt.com</a:t>
                </a:r>
                <a:endParaRPr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" name="Google Shape;107;p19"/>
              <p:cNvSpPr txBox="1"/>
              <p:nvPr/>
            </p:nvSpPr>
            <p:spPr>
              <a:xfrm>
                <a:off x="102157" y="1419622"/>
                <a:ext cx="1827644" cy="1384995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2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Google</a:t>
                </a:r>
                <a:endParaRPr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2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Slides</a:t>
                </a:r>
                <a:endParaRPr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2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PPT</a:t>
                </a:r>
                <a:endParaRPr b="1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08" name="Google Shape;108;p19"/>
          <p:cNvSpPr txBox="1"/>
          <p:nvPr>
            <p:ph type="title"/>
          </p:nvPr>
        </p:nvSpPr>
        <p:spPr>
          <a:xfrm>
            <a:off x="0" y="124800"/>
            <a:ext cx="9144000" cy="52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lor Code Layout">
  <p:cSld name="Color Code Layout"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p20"/>
          <p:cNvSpPr txBox="1"/>
          <p:nvPr>
            <p:ph type="title"/>
          </p:nvPr>
        </p:nvSpPr>
        <p:spPr>
          <a:xfrm>
            <a:off x="0" y="124800"/>
            <a:ext cx="9144000" cy="52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Basic Layout">
  <p:cSld name="1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21"/>
          <p:cNvSpPr txBox="1"/>
          <p:nvPr>
            <p:ph idx="1" type="subTitle"/>
          </p:nvPr>
        </p:nvSpPr>
        <p:spPr>
          <a:xfrm>
            <a:off x="1756550" y="675326"/>
            <a:ext cx="7164000" cy="25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13" name="Google Shape;113;p21"/>
          <p:cNvSpPr txBox="1"/>
          <p:nvPr>
            <p:ph type="title"/>
          </p:nvPr>
        </p:nvSpPr>
        <p:spPr>
          <a:xfrm>
            <a:off x="1756550" y="124800"/>
            <a:ext cx="7164000" cy="52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8_Images and Contents Layout">
  <p:cSld name="8_Images and Contents Layout"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p22"/>
          <p:cNvSpPr/>
          <p:nvPr>
            <p:ph idx="2" type="pic"/>
          </p:nvPr>
        </p:nvSpPr>
        <p:spPr>
          <a:xfrm>
            <a:off x="323528" y="987574"/>
            <a:ext cx="4176464" cy="223224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16" name="Google Shape;116;p22"/>
          <p:cNvSpPr/>
          <p:nvPr>
            <p:ph idx="3" type="pic"/>
          </p:nvPr>
        </p:nvSpPr>
        <p:spPr>
          <a:xfrm>
            <a:off x="4644008" y="2571750"/>
            <a:ext cx="4176464" cy="223224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17" name="Google Shape;117;p22"/>
          <p:cNvSpPr txBox="1"/>
          <p:nvPr>
            <p:ph type="title"/>
          </p:nvPr>
        </p:nvSpPr>
        <p:spPr>
          <a:xfrm>
            <a:off x="0" y="124800"/>
            <a:ext cx="9144000" cy="52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11" Type="http://schemas.openxmlformats.org/officeDocument/2006/relationships/slideLayout" Target="../slideLayouts/slideLayout11.xml"/><Relationship Id="rId22" Type="http://schemas.openxmlformats.org/officeDocument/2006/relationships/theme" Target="../theme/theme2.xml"/><Relationship Id="rId10" Type="http://schemas.openxmlformats.org/officeDocument/2006/relationships/slideLayout" Target="../slideLayouts/slideLayout10.xml"/><Relationship Id="rId21" Type="http://schemas.openxmlformats.org/officeDocument/2006/relationships/slideLayout" Target="../slideLayouts/slideLayout21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hyperlink" Target="http://www.free-powerpoint-templates-design.com/free-powerpoint-templates-design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image" Target="../media/image9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googleslidesppt.com/frequently-asked-questions/" TargetMode="External"/><Relationship Id="rId4" Type="http://schemas.openxmlformats.org/officeDocument/2006/relationships/hyperlink" Target="https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33.jpg"/><Relationship Id="rId4" Type="http://schemas.openxmlformats.org/officeDocument/2006/relationships/image" Target="../media/image14.jpg"/><Relationship Id="rId5" Type="http://schemas.openxmlformats.org/officeDocument/2006/relationships/image" Target="../media/image28.jpg"/><Relationship Id="rId6" Type="http://schemas.openxmlformats.org/officeDocument/2006/relationships/image" Target="../media/image19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3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7.jpg"/><Relationship Id="rId4" Type="http://schemas.openxmlformats.org/officeDocument/2006/relationships/image" Target="../media/image16.jpg"/><Relationship Id="rId5" Type="http://schemas.openxmlformats.org/officeDocument/2006/relationships/image" Target="../media/image12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15.jpg"/><Relationship Id="rId4" Type="http://schemas.openxmlformats.org/officeDocument/2006/relationships/image" Target="../media/image35.jpg"/><Relationship Id="rId5" Type="http://schemas.openxmlformats.org/officeDocument/2006/relationships/image" Target="../media/image25.jpg"/><Relationship Id="rId6" Type="http://schemas.openxmlformats.org/officeDocument/2006/relationships/image" Target="../media/image24.jp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18.jpg"/><Relationship Id="rId4" Type="http://schemas.openxmlformats.org/officeDocument/2006/relationships/image" Target="../media/image26.jp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17.jp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2.xml"/><Relationship Id="rId3" Type="http://schemas.openxmlformats.org/officeDocument/2006/relationships/image" Target="../media/image31.jpg"/><Relationship Id="rId4" Type="http://schemas.openxmlformats.org/officeDocument/2006/relationships/image" Target="../media/image30.jpg"/><Relationship Id="rId5" Type="http://schemas.openxmlformats.org/officeDocument/2006/relationships/image" Target="../media/image22.jpg"/><Relationship Id="rId6" Type="http://schemas.openxmlformats.org/officeDocument/2006/relationships/image" Target="../media/image20.jpg"/><Relationship Id="rId7" Type="http://schemas.openxmlformats.org/officeDocument/2006/relationships/image" Target="../media/image21.jpg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36.png"/><Relationship Id="rId4" Type="http://schemas.openxmlformats.org/officeDocument/2006/relationships/image" Target="../media/image38.pn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6.xml"/><Relationship Id="rId3" Type="http://schemas.openxmlformats.org/officeDocument/2006/relationships/image" Target="../media/image23.jpg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34.png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8.xml"/><Relationship Id="rId3" Type="http://schemas.openxmlformats.org/officeDocument/2006/relationships/image" Target="../media/image37.png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0.xml"/><Relationship Id="rId3" Type="http://schemas.openxmlformats.org/officeDocument/2006/relationships/image" Target="../media/image32.png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31.xml"/><Relationship Id="rId3" Type="http://schemas.openxmlformats.org/officeDocument/2006/relationships/image" Target="../media/image29.jpg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33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5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6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7.xml"/></Relationships>
</file>

<file path=ppt/slides/_rels/slide3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8.xml"/></Relationships>
</file>

<file path=ppt/slides/_rels/slide3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9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p23">
            <a:hlinkClick r:id="rId3"/>
          </p:cNvPr>
          <p:cNvSpPr txBox="1"/>
          <p:nvPr/>
        </p:nvSpPr>
        <p:spPr>
          <a:xfrm>
            <a:off x="395536" y="4844068"/>
            <a:ext cx="8748464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 _ 30+ Slides Google Slides &amp; PowerPoint Templates for Free</a:t>
            </a:r>
            <a:endParaRPr sz="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23" name="Google Shape;123;p23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7865504" y="216248"/>
            <a:ext cx="941472" cy="232815"/>
          </a:xfrm>
          <a:prstGeom prst="rect">
            <a:avLst/>
          </a:prstGeom>
          <a:noFill/>
          <a:ln>
            <a:noFill/>
          </a:ln>
        </p:spPr>
      </p:pic>
      <p:sp>
        <p:nvSpPr>
          <p:cNvPr id="124" name="Google Shape;124;p23"/>
          <p:cNvSpPr txBox="1"/>
          <p:nvPr>
            <p:ph idx="1" type="subTitle"/>
          </p:nvPr>
        </p:nvSpPr>
        <p:spPr>
          <a:xfrm>
            <a:off x="387575" y="4434050"/>
            <a:ext cx="5367900" cy="243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30+ Slides Google Slides &amp; PowerPoint Template for Free</a:t>
            </a:r>
            <a:endParaRPr/>
          </a:p>
        </p:txBody>
      </p:sp>
      <p:sp>
        <p:nvSpPr>
          <p:cNvPr id="125" name="Google Shape;125;p23"/>
          <p:cNvSpPr txBox="1"/>
          <p:nvPr>
            <p:ph type="title"/>
          </p:nvPr>
        </p:nvSpPr>
        <p:spPr>
          <a:xfrm>
            <a:off x="399507" y="3376450"/>
            <a:ext cx="5367900" cy="106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/>
              <a:t>Google Slides</a:t>
            </a:r>
            <a:endParaRPr sz="14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80000"/>
              </a:lnSpc>
              <a:spcBef>
                <a:spcPts val="640"/>
              </a:spcBef>
              <a:spcAft>
                <a:spcPts val="0"/>
              </a:spcAft>
              <a:buNone/>
            </a:pPr>
            <a:r>
              <a:rPr lang="en" sz="3200"/>
              <a:t>Themes for Free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24"/>
          <p:cNvSpPr/>
          <p:nvPr/>
        </p:nvSpPr>
        <p:spPr>
          <a:xfrm>
            <a:off x="1691680" y="0"/>
            <a:ext cx="7452320" cy="5143500"/>
          </a:xfrm>
          <a:prstGeom prst="rect">
            <a:avLst/>
          </a:prstGeom>
          <a:solidFill>
            <a:schemeClr val="lt1">
              <a:alpha val="8784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2" name="Google Shape;132;p24"/>
          <p:cNvSpPr txBox="1"/>
          <p:nvPr/>
        </p:nvSpPr>
        <p:spPr>
          <a:xfrm>
            <a:off x="2053576" y="274858"/>
            <a:ext cx="7090424" cy="7765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2141C"/>
              </a:buClr>
              <a:buFont typeface="Arial"/>
              <a:buNone/>
            </a:pPr>
            <a:r>
              <a:rPr lang="en" sz="44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INSTRUCTIONS FOR USE</a:t>
            </a:r>
            <a:endParaRPr sz="4400">
              <a:solidFill>
                <a:srgbClr val="F2141C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3" name="Google Shape;133;p24"/>
          <p:cNvSpPr txBox="1"/>
          <p:nvPr/>
        </p:nvSpPr>
        <p:spPr>
          <a:xfrm>
            <a:off x="2089248" y="1308705"/>
            <a:ext cx="698477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Open the presentation from the Google Slides Viewer or click the button below. 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have to be signed in to your Google account.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" name="Google Shape;134;p24"/>
          <p:cNvSpPr txBox="1"/>
          <p:nvPr/>
        </p:nvSpPr>
        <p:spPr>
          <a:xfrm>
            <a:off x="2089248" y="2075392"/>
            <a:ext cx="3312368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Edit In Google Slides</a:t>
            </a:r>
            <a:endParaRPr b="1" sz="1800">
              <a:solidFill>
                <a:srgbClr val="F2141C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" name="Google Shape;135;p24"/>
          <p:cNvSpPr txBox="1"/>
          <p:nvPr/>
        </p:nvSpPr>
        <p:spPr>
          <a:xfrm>
            <a:off x="2089248" y="2518473"/>
            <a:ext cx="3312368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Please navigate to the 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File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menu and select 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Make a copy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will get a copy of this document on your Google Drive and this copy will be created. So you will be able to edit, add or delete slides.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6" name="Google Shape;136;p24"/>
          <p:cNvSpPr txBox="1"/>
          <p:nvPr/>
        </p:nvSpPr>
        <p:spPr>
          <a:xfrm>
            <a:off x="5761656" y="2075392"/>
            <a:ext cx="3312368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Edit in PowerPoint</a:t>
            </a:r>
            <a:endParaRPr b="1" sz="1800">
              <a:solidFill>
                <a:srgbClr val="F2141C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7" name="Google Shape;137;p24"/>
          <p:cNvSpPr txBox="1"/>
          <p:nvPr/>
        </p:nvSpPr>
        <p:spPr>
          <a:xfrm>
            <a:off x="5761656" y="2518473"/>
            <a:ext cx="3312368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Navigate to the 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File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menu and select 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Download as Microsoft PowerPoint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download a 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.pptx 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file. So you can open and edit in PowerPoint.</a:t>
            </a:r>
            <a:endParaRPr/>
          </a:p>
        </p:txBody>
      </p:sp>
      <p:sp>
        <p:nvSpPr>
          <p:cNvPr id="138" name="Google Shape;138;p24"/>
          <p:cNvSpPr txBox="1"/>
          <p:nvPr/>
        </p:nvSpPr>
        <p:spPr>
          <a:xfrm>
            <a:off x="2089248" y="4045009"/>
            <a:ext cx="698477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More info on how to use this template at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http://googleslidesppt.com/frequently-asked-questions/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All our templates are free to use under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Creative Commons Attribution License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 If you use the graphic assets (photos, images, icons, shapes and typographies) provided with this presentation you must keep the Credits slide.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p25"/>
          <p:cNvSpPr/>
          <p:nvPr/>
        </p:nvSpPr>
        <p:spPr>
          <a:xfrm>
            <a:off x="2411760" y="301402"/>
            <a:ext cx="6732240" cy="701030"/>
          </a:xfrm>
          <a:custGeom>
            <a:rect b="b" l="l" r="r" t="t"/>
            <a:pathLst>
              <a:path extrusionOk="0" h="120000" w="120000">
                <a:moveTo>
                  <a:pt x="6685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6685" y="120000"/>
                </a:lnTo>
                <a:cubicBezTo>
                  <a:pt x="2993" y="120000"/>
                  <a:pt x="0" y="93137"/>
                  <a:pt x="0" y="60000"/>
                </a:cubicBezTo>
                <a:cubicBezTo>
                  <a:pt x="0" y="26862"/>
                  <a:pt x="2993" y="0"/>
                  <a:pt x="6685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" name="Google Shape;144;p25"/>
          <p:cNvSpPr txBox="1"/>
          <p:nvPr/>
        </p:nvSpPr>
        <p:spPr>
          <a:xfrm>
            <a:off x="2797898" y="339502"/>
            <a:ext cx="6346102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Agenda Style</a:t>
            </a:r>
            <a:endParaRPr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" name="Google Shape;145;p25"/>
          <p:cNvSpPr/>
          <p:nvPr/>
        </p:nvSpPr>
        <p:spPr>
          <a:xfrm>
            <a:off x="3131840" y="1386347"/>
            <a:ext cx="720080" cy="720080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" name="Google Shape;146;p25"/>
          <p:cNvSpPr/>
          <p:nvPr/>
        </p:nvSpPr>
        <p:spPr>
          <a:xfrm>
            <a:off x="2579778" y="2277586"/>
            <a:ext cx="720080" cy="720080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7" name="Google Shape;147;p25"/>
          <p:cNvSpPr/>
          <p:nvPr/>
        </p:nvSpPr>
        <p:spPr>
          <a:xfrm>
            <a:off x="2027717" y="3168825"/>
            <a:ext cx="720080" cy="720080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8" name="Google Shape;148;p25"/>
          <p:cNvSpPr/>
          <p:nvPr/>
        </p:nvSpPr>
        <p:spPr>
          <a:xfrm>
            <a:off x="1475656" y="4060065"/>
            <a:ext cx="720080" cy="720080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9" name="Google Shape;149;p25"/>
          <p:cNvGrpSpPr/>
          <p:nvPr/>
        </p:nvGrpSpPr>
        <p:grpSpPr>
          <a:xfrm>
            <a:off x="3995936" y="1407041"/>
            <a:ext cx="4608512" cy="678692"/>
            <a:chOff x="803640" y="3362835"/>
            <a:chExt cx="2059657" cy="678692"/>
          </a:xfrm>
        </p:grpSpPr>
        <p:sp>
          <p:nvSpPr>
            <p:cNvPr id="150" name="Google Shape;150;p25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" name="Google Shape;151;p2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2" name="Google Shape;152;p25"/>
          <p:cNvGrpSpPr/>
          <p:nvPr/>
        </p:nvGrpSpPr>
        <p:grpSpPr>
          <a:xfrm>
            <a:off x="3443131" y="2298280"/>
            <a:ext cx="4608512" cy="678692"/>
            <a:chOff x="803640" y="3362835"/>
            <a:chExt cx="2059657" cy="678692"/>
          </a:xfrm>
        </p:grpSpPr>
        <p:sp>
          <p:nvSpPr>
            <p:cNvPr id="153" name="Google Shape;153;p25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4" name="Google Shape;154;p2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5" name="Google Shape;155;p25"/>
          <p:cNvGrpSpPr/>
          <p:nvPr/>
        </p:nvGrpSpPr>
        <p:grpSpPr>
          <a:xfrm>
            <a:off x="2890325" y="3189519"/>
            <a:ext cx="4608512" cy="678692"/>
            <a:chOff x="803640" y="3362835"/>
            <a:chExt cx="2059657" cy="678692"/>
          </a:xfrm>
        </p:grpSpPr>
        <p:sp>
          <p:nvSpPr>
            <p:cNvPr id="156" name="Google Shape;156;p25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7" name="Google Shape;157;p2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8" name="Google Shape;158;p25"/>
          <p:cNvGrpSpPr/>
          <p:nvPr/>
        </p:nvGrpSpPr>
        <p:grpSpPr>
          <a:xfrm>
            <a:off x="2337519" y="4080758"/>
            <a:ext cx="4608512" cy="678692"/>
            <a:chOff x="803640" y="3362835"/>
            <a:chExt cx="2059657" cy="678692"/>
          </a:xfrm>
        </p:grpSpPr>
        <p:sp>
          <p:nvSpPr>
            <p:cNvPr id="159" name="Google Shape;159;p25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0" name="Google Shape;160;p2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61" name="Google Shape;161;p25"/>
          <p:cNvSpPr txBox="1"/>
          <p:nvPr/>
        </p:nvSpPr>
        <p:spPr>
          <a:xfrm>
            <a:off x="3131839" y="1515555"/>
            <a:ext cx="720082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2" name="Google Shape;162;p25"/>
          <p:cNvSpPr txBox="1"/>
          <p:nvPr/>
        </p:nvSpPr>
        <p:spPr>
          <a:xfrm>
            <a:off x="2579776" y="2406793"/>
            <a:ext cx="720082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3" name="Google Shape;163;p25"/>
          <p:cNvSpPr txBox="1"/>
          <p:nvPr/>
        </p:nvSpPr>
        <p:spPr>
          <a:xfrm>
            <a:off x="2027713" y="3298031"/>
            <a:ext cx="720082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4" name="Google Shape;164;p25"/>
          <p:cNvSpPr txBox="1"/>
          <p:nvPr/>
        </p:nvSpPr>
        <p:spPr>
          <a:xfrm>
            <a:off x="1475650" y="4189269"/>
            <a:ext cx="720082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26"/>
          <p:cNvSpPr/>
          <p:nvPr/>
        </p:nvSpPr>
        <p:spPr>
          <a:xfrm>
            <a:off x="5025036" y="2152650"/>
            <a:ext cx="343094" cy="840698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" name="Google Shape;170;p26"/>
          <p:cNvSpPr txBox="1"/>
          <p:nvPr>
            <p:ph idx="1" type="subTitle"/>
          </p:nvPr>
        </p:nvSpPr>
        <p:spPr>
          <a:xfrm>
            <a:off x="0" y="2647300"/>
            <a:ext cx="4284000" cy="22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  <p:sp>
        <p:nvSpPr>
          <p:cNvPr id="171" name="Google Shape;171;p26"/>
          <p:cNvSpPr txBox="1"/>
          <p:nvPr>
            <p:ph type="title"/>
          </p:nvPr>
        </p:nvSpPr>
        <p:spPr>
          <a:xfrm>
            <a:off x="0" y="2174325"/>
            <a:ext cx="4284000" cy="472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3600">
                <a:solidFill>
                  <a:schemeClr val="dk1"/>
                </a:solidFill>
              </a:rPr>
              <a:t>Section Break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p27"/>
          <p:cNvSpPr/>
          <p:nvPr/>
        </p:nvSpPr>
        <p:spPr>
          <a:xfrm>
            <a:off x="899592" y="1963433"/>
            <a:ext cx="1512168" cy="1512168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7" name="Google Shape;177;p27"/>
          <p:cNvSpPr/>
          <p:nvPr/>
        </p:nvSpPr>
        <p:spPr>
          <a:xfrm>
            <a:off x="1288829" y="2256586"/>
            <a:ext cx="733693" cy="925861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8" name="Google Shape;178;p27"/>
          <p:cNvSpPr txBox="1"/>
          <p:nvPr/>
        </p:nvSpPr>
        <p:spPr>
          <a:xfrm>
            <a:off x="460148" y="3547609"/>
            <a:ext cx="2391056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PowerPoint</a:t>
            </a: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 Presentation</a:t>
            </a:r>
            <a:endParaRPr b="1" sz="2000">
              <a:solidFill>
                <a:srgbClr val="C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9" name="Google Shape;179;p27"/>
          <p:cNvGrpSpPr/>
          <p:nvPr/>
        </p:nvGrpSpPr>
        <p:grpSpPr>
          <a:xfrm>
            <a:off x="3995936" y="1411223"/>
            <a:ext cx="1800200" cy="857361"/>
            <a:chOff x="720000" y="1114639"/>
            <a:chExt cx="3059912" cy="857361"/>
          </a:xfrm>
        </p:grpSpPr>
        <p:sp>
          <p:nvSpPr>
            <p:cNvPr id="180" name="Google Shape;180;p27"/>
            <p:cNvSpPr txBox="1"/>
            <p:nvPr/>
          </p:nvSpPr>
          <p:spPr>
            <a:xfrm>
              <a:off x="720000" y="1325669"/>
              <a:ext cx="3059910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1" name="Google Shape;181;p27"/>
            <p:cNvSpPr txBox="1"/>
            <p:nvPr/>
          </p:nvSpPr>
          <p:spPr>
            <a:xfrm>
              <a:off x="720001" y="1114639"/>
              <a:ext cx="30599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82" name="Google Shape;182;p27"/>
          <p:cNvGrpSpPr/>
          <p:nvPr/>
        </p:nvGrpSpPr>
        <p:grpSpPr>
          <a:xfrm>
            <a:off x="3995936" y="3820494"/>
            <a:ext cx="1800200" cy="857361"/>
            <a:chOff x="720000" y="2431958"/>
            <a:chExt cx="3059912" cy="857361"/>
          </a:xfrm>
        </p:grpSpPr>
        <p:sp>
          <p:nvSpPr>
            <p:cNvPr id="183" name="Google Shape;183;p27"/>
            <p:cNvSpPr txBox="1"/>
            <p:nvPr/>
          </p:nvSpPr>
          <p:spPr>
            <a:xfrm>
              <a:off x="720000" y="2642988"/>
              <a:ext cx="3059910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4" name="Google Shape;184;p27"/>
            <p:cNvSpPr txBox="1"/>
            <p:nvPr/>
          </p:nvSpPr>
          <p:spPr>
            <a:xfrm>
              <a:off x="720001" y="2431958"/>
              <a:ext cx="30599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85" name="Google Shape;185;p27"/>
          <p:cNvGrpSpPr/>
          <p:nvPr/>
        </p:nvGrpSpPr>
        <p:grpSpPr>
          <a:xfrm>
            <a:off x="3995936" y="2615859"/>
            <a:ext cx="1800200" cy="857361"/>
            <a:chOff x="720000" y="2431958"/>
            <a:chExt cx="3059912" cy="857361"/>
          </a:xfrm>
        </p:grpSpPr>
        <p:sp>
          <p:nvSpPr>
            <p:cNvPr id="186" name="Google Shape;186;p27"/>
            <p:cNvSpPr txBox="1"/>
            <p:nvPr/>
          </p:nvSpPr>
          <p:spPr>
            <a:xfrm>
              <a:off x="720000" y="2642988"/>
              <a:ext cx="3059910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7" name="Google Shape;187;p27"/>
            <p:cNvSpPr txBox="1"/>
            <p:nvPr/>
          </p:nvSpPr>
          <p:spPr>
            <a:xfrm>
              <a:off x="720001" y="2431958"/>
              <a:ext cx="30599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88" name="Google Shape;188;p27"/>
          <p:cNvSpPr/>
          <p:nvPr/>
        </p:nvSpPr>
        <p:spPr>
          <a:xfrm>
            <a:off x="3392122" y="1559698"/>
            <a:ext cx="531721" cy="531721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9" name="Google Shape;189;p27"/>
          <p:cNvSpPr/>
          <p:nvPr/>
        </p:nvSpPr>
        <p:spPr>
          <a:xfrm>
            <a:off x="3508714" y="1677117"/>
            <a:ext cx="298536" cy="296883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0" name="Google Shape;190;p27"/>
          <p:cNvSpPr/>
          <p:nvPr/>
        </p:nvSpPr>
        <p:spPr>
          <a:xfrm>
            <a:off x="3392122" y="2766856"/>
            <a:ext cx="531721" cy="531721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1" name="Google Shape;191;p27"/>
          <p:cNvSpPr/>
          <p:nvPr/>
        </p:nvSpPr>
        <p:spPr>
          <a:xfrm rot="2700000">
            <a:off x="3613085" y="2844235"/>
            <a:ext cx="89795" cy="360000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2" name="Google Shape;192;p27"/>
          <p:cNvSpPr/>
          <p:nvPr/>
        </p:nvSpPr>
        <p:spPr>
          <a:xfrm>
            <a:off x="3392122" y="3974014"/>
            <a:ext cx="531721" cy="531721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3" name="Google Shape;193;p27"/>
          <p:cNvSpPr/>
          <p:nvPr/>
        </p:nvSpPr>
        <p:spPr>
          <a:xfrm rot="-5400000">
            <a:off x="3512451" y="4062467"/>
            <a:ext cx="291063" cy="31506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94" name="Google Shape;194;p27"/>
          <p:cNvGrpSpPr/>
          <p:nvPr/>
        </p:nvGrpSpPr>
        <p:grpSpPr>
          <a:xfrm>
            <a:off x="6948264" y="1411222"/>
            <a:ext cx="1800200" cy="857361"/>
            <a:chOff x="720000" y="1114639"/>
            <a:chExt cx="3059912" cy="857361"/>
          </a:xfrm>
        </p:grpSpPr>
        <p:sp>
          <p:nvSpPr>
            <p:cNvPr id="195" name="Google Shape;195;p27"/>
            <p:cNvSpPr txBox="1"/>
            <p:nvPr/>
          </p:nvSpPr>
          <p:spPr>
            <a:xfrm>
              <a:off x="720000" y="1325669"/>
              <a:ext cx="3059910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6" name="Google Shape;196;p27"/>
            <p:cNvSpPr txBox="1"/>
            <p:nvPr/>
          </p:nvSpPr>
          <p:spPr>
            <a:xfrm>
              <a:off x="720001" y="1114639"/>
              <a:ext cx="30599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7" name="Google Shape;197;p27"/>
          <p:cNvGrpSpPr/>
          <p:nvPr/>
        </p:nvGrpSpPr>
        <p:grpSpPr>
          <a:xfrm>
            <a:off x="6948264" y="3820493"/>
            <a:ext cx="1800200" cy="857361"/>
            <a:chOff x="720000" y="2431958"/>
            <a:chExt cx="3059912" cy="857361"/>
          </a:xfrm>
        </p:grpSpPr>
        <p:sp>
          <p:nvSpPr>
            <p:cNvPr id="198" name="Google Shape;198;p27"/>
            <p:cNvSpPr txBox="1"/>
            <p:nvPr/>
          </p:nvSpPr>
          <p:spPr>
            <a:xfrm>
              <a:off x="720000" y="2642988"/>
              <a:ext cx="3059910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9" name="Google Shape;199;p27"/>
            <p:cNvSpPr txBox="1"/>
            <p:nvPr/>
          </p:nvSpPr>
          <p:spPr>
            <a:xfrm>
              <a:off x="720001" y="2431958"/>
              <a:ext cx="30599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00" name="Google Shape;200;p27"/>
          <p:cNvGrpSpPr/>
          <p:nvPr/>
        </p:nvGrpSpPr>
        <p:grpSpPr>
          <a:xfrm>
            <a:off x="6948264" y="2615858"/>
            <a:ext cx="1800200" cy="857361"/>
            <a:chOff x="720000" y="2431958"/>
            <a:chExt cx="3059912" cy="857361"/>
          </a:xfrm>
        </p:grpSpPr>
        <p:sp>
          <p:nvSpPr>
            <p:cNvPr id="201" name="Google Shape;201;p27"/>
            <p:cNvSpPr txBox="1"/>
            <p:nvPr/>
          </p:nvSpPr>
          <p:spPr>
            <a:xfrm>
              <a:off x="720000" y="2642988"/>
              <a:ext cx="3059910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2" name="Google Shape;202;p27"/>
            <p:cNvSpPr txBox="1"/>
            <p:nvPr/>
          </p:nvSpPr>
          <p:spPr>
            <a:xfrm>
              <a:off x="720001" y="2431958"/>
              <a:ext cx="30599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03" name="Google Shape;203;p27"/>
          <p:cNvSpPr/>
          <p:nvPr/>
        </p:nvSpPr>
        <p:spPr>
          <a:xfrm>
            <a:off x="6344450" y="1559697"/>
            <a:ext cx="531721" cy="531721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4" name="Google Shape;204;p27"/>
          <p:cNvSpPr/>
          <p:nvPr/>
        </p:nvSpPr>
        <p:spPr>
          <a:xfrm>
            <a:off x="6344450" y="2766855"/>
            <a:ext cx="531721" cy="531721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5" name="Google Shape;205;p27"/>
          <p:cNvSpPr/>
          <p:nvPr/>
        </p:nvSpPr>
        <p:spPr>
          <a:xfrm>
            <a:off x="6344450" y="3974013"/>
            <a:ext cx="531721" cy="531721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6" name="Google Shape;206;p27"/>
          <p:cNvSpPr/>
          <p:nvPr/>
        </p:nvSpPr>
        <p:spPr>
          <a:xfrm>
            <a:off x="6477946" y="2908811"/>
            <a:ext cx="264728" cy="2478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7" name="Google Shape;207;p27"/>
          <p:cNvSpPr/>
          <p:nvPr/>
        </p:nvSpPr>
        <p:spPr>
          <a:xfrm rot="2700000">
            <a:off x="6510029" y="4075710"/>
            <a:ext cx="200561" cy="359568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8" name="Google Shape;208;p27"/>
          <p:cNvSpPr/>
          <p:nvPr/>
        </p:nvSpPr>
        <p:spPr>
          <a:xfrm>
            <a:off x="6477914" y="1677117"/>
            <a:ext cx="283944" cy="286316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9" name="Google Shape;209;p27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210" name="Google Shape;210;p27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Our Services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4" name="Shape 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" name="Google Shape;215;p28"/>
          <p:cNvSpPr txBox="1"/>
          <p:nvPr>
            <p:ph idx="1" type="body"/>
          </p:nvPr>
        </p:nvSpPr>
        <p:spPr>
          <a:xfrm>
            <a:off x="2836888" y="1593354"/>
            <a:ext cx="3470100" cy="576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Welcome!!</a:t>
            </a:r>
            <a:endParaRPr b="1" i="0" sz="36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6" name="Google Shape;216;p28"/>
          <p:cNvSpPr txBox="1"/>
          <p:nvPr>
            <p:ph idx="2" type="body"/>
          </p:nvPr>
        </p:nvSpPr>
        <p:spPr>
          <a:xfrm>
            <a:off x="2836888" y="2321818"/>
            <a:ext cx="3470076" cy="32194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7" name="Google Shape;217;p28"/>
          <p:cNvSpPr txBox="1"/>
          <p:nvPr/>
        </p:nvSpPr>
        <p:spPr>
          <a:xfrm>
            <a:off x="3059758" y="2667565"/>
            <a:ext cx="3024336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2" name="Google Shape;222;p29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436" r="446" t="0"/>
          <a:stretch/>
        </p:blipFill>
        <p:spPr>
          <a:xfrm>
            <a:off x="538848" y="1874875"/>
            <a:ext cx="1764600" cy="17049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223" name="Google Shape;223;p29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436" r="446" t="0"/>
          <a:stretch/>
        </p:blipFill>
        <p:spPr>
          <a:xfrm>
            <a:off x="2639427" y="1874875"/>
            <a:ext cx="1764600" cy="17049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224" name="Google Shape;224;p29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0" l="436" r="446" t="0"/>
          <a:stretch/>
        </p:blipFill>
        <p:spPr>
          <a:xfrm>
            <a:off x="4727659" y="1874875"/>
            <a:ext cx="1764600" cy="17049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225" name="Google Shape;225;p29"/>
          <p:cNvPicPr preferRelativeResize="0"/>
          <p:nvPr>
            <p:ph idx="5" type="pic"/>
          </p:nvPr>
        </p:nvPicPr>
        <p:blipFill rotWithShape="1">
          <a:blip r:embed="rId6">
            <a:alphaModFix/>
          </a:blip>
          <a:srcRect b="0" l="436" r="446" t="0"/>
          <a:stretch/>
        </p:blipFill>
        <p:spPr>
          <a:xfrm>
            <a:off x="6815891" y="1874875"/>
            <a:ext cx="1764600" cy="17049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226" name="Google Shape;226;p29"/>
          <p:cNvSpPr txBox="1"/>
          <p:nvPr/>
        </p:nvSpPr>
        <p:spPr>
          <a:xfrm>
            <a:off x="611205" y="1404100"/>
            <a:ext cx="901530" cy="41393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Name 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7" name="Google Shape;227;p29"/>
          <p:cNvSpPr txBox="1"/>
          <p:nvPr/>
        </p:nvSpPr>
        <p:spPr>
          <a:xfrm>
            <a:off x="2711080" y="1404100"/>
            <a:ext cx="901530" cy="41393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Name 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8" name="Google Shape;228;p29"/>
          <p:cNvSpPr txBox="1"/>
          <p:nvPr/>
        </p:nvSpPr>
        <p:spPr>
          <a:xfrm>
            <a:off x="4810955" y="1404100"/>
            <a:ext cx="901530" cy="41393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Name 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9" name="Google Shape;229;p29"/>
          <p:cNvSpPr txBox="1"/>
          <p:nvPr/>
        </p:nvSpPr>
        <p:spPr>
          <a:xfrm>
            <a:off x="6910830" y="1404100"/>
            <a:ext cx="901530" cy="41393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Name 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0" name="Google Shape;230;p29"/>
          <p:cNvSpPr txBox="1"/>
          <p:nvPr/>
        </p:nvSpPr>
        <p:spPr>
          <a:xfrm>
            <a:off x="600270" y="3579862"/>
            <a:ext cx="1643173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1" name="Google Shape;231;p29"/>
          <p:cNvSpPr/>
          <p:nvPr/>
        </p:nvSpPr>
        <p:spPr>
          <a:xfrm>
            <a:off x="827584" y="4443958"/>
            <a:ext cx="1087454" cy="34079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2" name="Google Shape;232;p29"/>
          <p:cNvSpPr txBox="1"/>
          <p:nvPr/>
        </p:nvSpPr>
        <p:spPr>
          <a:xfrm>
            <a:off x="881602" y="4489563"/>
            <a:ext cx="978708" cy="24958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3" name="Google Shape;233;p29"/>
          <p:cNvSpPr txBox="1"/>
          <p:nvPr/>
        </p:nvSpPr>
        <p:spPr>
          <a:xfrm>
            <a:off x="2703035" y="3579862"/>
            <a:ext cx="1643173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4" name="Google Shape;234;p29"/>
          <p:cNvSpPr/>
          <p:nvPr/>
        </p:nvSpPr>
        <p:spPr>
          <a:xfrm>
            <a:off x="2930349" y="4443958"/>
            <a:ext cx="1087454" cy="34079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5" name="Google Shape;235;p29"/>
          <p:cNvSpPr txBox="1"/>
          <p:nvPr/>
        </p:nvSpPr>
        <p:spPr>
          <a:xfrm>
            <a:off x="2984367" y="4489563"/>
            <a:ext cx="978708" cy="24958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6" name="Google Shape;236;p29"/>
          <p:cNvSpPr txBox="1"/>
          <p:nvPr/>
        </p:nvSpPr>
        <p:spPr>
          <a:xfrm>
            <a:off x="4805800" y="3579862"/>
            <a:ext cx="1643173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7" name="Google Shape;237;p29"/>
          <p:cNvSpPr/>
          <p:nvPr/>
        </p:nvSpPr>
        <p:spPr>
          <a:xfrm>
            <a:off x="5033114" y="4443958"/>
            <a:ext cx="1087454" cy="34079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8" name="Google Shape;238;p29"/>
          <p:cNvSpPr txBox="1"/>
          <p:nvPr/>
        </p:nvSpPr>
        <p:spPr>
          <a:xfrm>
            <a:off x="5087132" y="4489563"/>
            <a:ext cx="978708" cy="24958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9" name="Google Shape;239;p29"/>
          <p:cNvSpPr txBox="1"/>
          <p:nvPr/>
        </p:nvSpPr>
        <p:spPr>
          <a:xfrm>
            <a:off x="6908565" y="3579862"/>
            <a:ext cx="1643173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0" name="Google Shape;240;p29"/>
          <p:cNvSpPr/>
          <p:nvPr/>
        </p:nvSpPr>
        <p:spPr>
          <a:xfrm>
            <a:off x="7135879" y="4443958"/>
            <a:ext cx="1087454" cy="34079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1" name="Google Shape;241;p29"/>
          <p:cNvSpPr txBox="1"/>
          <p:nvPr/>
        </p:nvSpPr>
        <p:spPr>
          <a:xfrm>
            <a:off x="7189897" y="4489563"/>
            <a:ext cx="978708" cy="24958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2" name="Google Shape;242;p29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243" name="Google Shape;243;p29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Our </a:t>
            </a:r>
            <a:r>
              <a:rPr lang="en" sz="4000">
                <a:solidFill>
                  <a:srgbClr val="EB494B"/>
                </a:solidFill>
              </a:rPr>
              <a:t>Team</a:t>
            </a:r>
            <a:r>
              <a:rPr lang="en" sz="4000"/>
              <a:t> Layout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p30"/>
          <p:cNvSpPr/>
          <p:nvPr/>
        </p:nvSpPr>
        <p:spPr>
          <a:xfrm>
            <a:off x="179512" y="3999540"/>
            <a:ext cx="8820000" cy="3600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9" name="Google Shape;249;p30"/>
          <p:cNvSpPr/>
          <p:nvPr/>
        </p:nvSpPr>
        <p:spPr>
          <a:xfrm>
            <a:off x="1203965" y="3939902"/>
            <a:ext cx="180000" cy="180000"/>
          </a:xfrm>
          <a:prstGeom prst="ellipse">
            <a:avLst/>
          </a:prstGeom>
          <a:solidFill>
            <a:srgbClr val="FB150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" name="Google Shape;250;p30"/>
          <p:cNvSpPr/>
          <p:nvPr/>
        </p:nvSpPr>
        <p:spPr>
          <a:xfrm>
            <a:off x="2837639" y="3939902"/>
            <a:ext cx="180000" cy="180000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" name="Google Shape;251;p30"/>
          <p:cNvSpPr/>
          <p:nvPr/>
        </p:nvSpPr>
        <p:spPr>
          <a:xfrm>
            <a:off x="4471313" y="3939902"/>
            <a:ext cx="180000" cy="180000"/>
          </a:xfrm>
          <a:prstGeom prst="ellipse">
            <a:avLst/>
          </a:prstGeom>
          <a:solidFill>
            <a:srgbClr val="FB150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2" name="Google Shape;252;p30"/>
          <p:cNvSpPr/>
          <p:nvPr/>
        </p:nvSpPr>
        <p:spPr>
          <a:xfrm>
            <a:off x="6104987" y="3939902"/>
            <a:ext cx="180000" cy="180000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3" name="Google Shape;253;p30"/>
          <p:cNvSpPr/>
          <p:nvPr/>
        </p:nvSpPr>
        <p:spPr>
          <a:xfrm>
            <a:off x="7738661" y="3939902"/>
            <a:ext cx="180000" cy="180000"/>
          </a:xfrm>
          <a:prstGeom prst="ellipse">
            <a:avLst/>
          </a:prstGeom>
          <a:solidFill>
            <a:srgbClr val="FB150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4" name="Google Shape;254;p30"/>
          <p:cNvSpPr txBox="1"/>
          <p:nvPr/>
        </p:nvSpPr>
        <p:spPr>
          <a:xfrm>
            <a:off x="945722" y="4206272"/>
            <a:ext cx="697627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FF0000"/>
                </a:solidFill>
              </a:rPr>
              <a:t>5</a:t>
            </a:r>
            <a:endParaRPr b="1" sz="1800">
              <a:solidFill>
                <a:srgbClr val="FF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5" name="Google Shape;255;p30"/>
          <p:cNvSpPr txBox="1"/>
          <p:nvPr/>
        </p:nvSpPr>
        <p:spPr>
          <a:xfrm>
            <a:off x="2579396" y="4206272"/>
            <a:ext cx="697627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6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6" name="Google Shape;256;p30"/>
          <p:cNvSpPr txBox="1"/>
          <p:nvPr/>
        </p:nvSpPr>
        <p:spPr>
          <a:xfrm>
            <a:off x="4213070" y="4206272"/>
            <a:ext cx="697627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FF0000"/>
                </a:solidFill>
              </a:rPr>
              <a:t>7</a:t>
            </a:r>
            <a:endParaRPr b="1" sz="1800">
              <a:solidFill>
                <a:srgbClr val="FF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7" name="Google Shape;257;p30"/>
          <p:cNvSpPr txBox="1"/>
          <p:nvPr/>
        </p:nvSpPr>
        <p:spPr>
          <a:xfrm>
            <a:off x="5846744" y="4206272"/>
            <a:ext cx="697627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8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8" name="Google Shape;258;p30"/>
          <p:cNvSpPr txBox="1"/>
          <p:nvPr/>
        </p:nvSpPr>
        <p:spPr>
          <a:xfrm>
            <a:off x="7385025" y="4206272"/>
            <a:ext cx="907079" cy="369332"/>
          </a:xfrm>
          <a:prstGeom prst="rect">
            <a:avLst/>
          </a:prstGeom>
          <a:solidFill>
            <a:srgbClr val="FB1502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chemeClr val="lt1"/>
                </a:solidFill>
              </a:rPr>
              <a:t>9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9" name="Google Shape;259;p30"/>
          <p:cNvSpPr/>
          <p:nvPr/>
        </p:nvSpPr>
        <p:spPr>
          <a:xfrm flipH="1" rot="-5400000">
            <a:off x="970535" y="1419622"/>
            <a:ext cx="648000" cy="648000"/>
          </a:xfrm>
          <a:prstGeom prst="ellipse">
            <a:avLst/>
          </a:prstGeom>
          <a:solidFill>
            <a:srgbClr val="F2141C"/>
          </a:solidFill>
          <a:ln cap="flat" cmpd="sng" w="25400">
            <a:solidFill>
              <a:srgbClr val="FB150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260" name="Google Shape;260;p30"/>
          <p:cNvSpPr/>
          <p:nvPr/>
        </p:nvSpPr>
        <p:spPr>
          <a:xfrm flipH="1" rot="-5400000">
            <a:off x="2604209" y="2139774"/>
            <a:ext cx="648000" cy="648000"/>
          </a:xfrm>
          <a:prstGeom prst="ellipse">
            <a:avLst/>
          </a:prstGeom>
          <a:solidFill>
            <a:srgbClr val="3F3F3F"/>
          </a:solidFill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261" name="Google Shape;261;p30"/>
          <p:cNvSpPr/>
          <p:nvPr/>
        </p:nvSpPr>
        <p:spPr>
          <a:xfrm flipH="1" rot="-5400000">
            <a:off x="4248000" y="1419622"/>
            <a:ext cx="648000" cy="648000"/>
          </a:xfrm>
          <a:prstGeom prst="ellipse">
            <a:avLst/>
          </a:prstGeom>
          <a:solidFill>
            <a:srgbClr val="F2141C"/>
          </a:solidFill>
          <a:ln cap="flat" cmpd="sng" w="25400">
            <a:solidFill>
              <a:srgbClr val="FB150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262" name="Google Shape;262;p30"/>
          <p:cNvSpPr/>
          <p:nvPr/>
        </p:nvSpPr>
        <p:spPr>
          <a:xfrm flipH="1" rot="-5400000">
            <a:off x="5871557" y="2139774"/>
            <a:ext cx="648000" cy="648000"/>
          </a:xfrm>
          <a:prstGeom prst="ellipse">
            <a:avLst/>
          </a:prstGeom>
          <a:solidFill>
            <a:srgbClr val="3F3F3F"/>
          </a:solidFill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263" name="Google Shape;263;p30"/>
          <p:cNvSpPr/>
          <p:nvPr/>
        </p:nvSpPr>
        <p:spPr>
          <a:xfrm flipH="1" rot="-5400000">
            <a:off x="7514564" y="1419622"/>
            <a:ext cx="648000" cy="648000"/>
          </a:xfrm>
          <a:prstGeom prst="ellipse">
            <a:avLst/>
          </a:prstGeom>
          <a:solidFill>
            <a:srgbClr val="F2141C"/>
          </a:solidFill>
          <a:ln cap="flat" cmpd="sng" w="25400">
            <a:solidFill>
              <a:srgbClr val="FB150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cxnSp>
        <p:nvCxnSpPr>
          <p:cNvPr id="264" name="Google Shape;264;p30"/>
          <p:cNvCxnSpPr>
            <a:stCxn id="259" idx="6"/>
            <a:endCxn id="249" idx="0"/>
          </p:cNvCxnSpPr>
          <p:nvPr/>
        </p:nvCxnSpPr>
        <p:spPr>
          <a:xfrm flipH="1">
            <a:off x="1293935" y="2067622"/>
            <a:ext cx="600" cy="1872300"/>
          </a:xfrm>
          <a:prstGeom prst="straightConnector1">
            <a:avLst/>
          </a:prstGeom>
          <a:noFill/>
          <a:ln cap="flat" cmpd="sng" w="25400">
            <a:solidFill>
              <a:srgbClr val="FB150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65" name="Google Shape;265;p30"/>
          <p:cNvCxnSpPr/>
          <p:nvPr/>
        </p:nvCxnSpPr>
        <p:spPr>
          <a:xfrm flipH="1">
            <a:off x="4569128" y="2067622"/>
            <a:ext cx="570" cy="1872280"/>
          </a:xfrm>
          <a:prstGeom prst="straightConnector1">
            <a:avLst/>
          </a:prstGeom>
          <a:noFill/>
          <a:ln cap="flat" cmpd="sng" w="25400">
            <a:solidFill>
              <a:srgbClr val="FB150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66" name="Google Shape;266;p30"/>
          <p:cNvCxnSpPr/>
          <p:nvPr/>
        </p:nvCxnSpPr>
        <p:spPr>
          <a:xfrm flipH="1">
            <a:off x="7844291" y="2067622"/>
            <a:ext cx="570" cy="1872280"/>
          </a:xfrm>
          <a:prstGeom prst="straightConnector1">
            <a:avLst/>
          </a:prstGeom>
          <a:noFill/>
          <a:ln cap="flat" cmpd="sng" w="25400">
            <a:solidFill>
              <a:srgbClr val="FB150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67" name="Google Shape;267;p30"/>
          <p:cNvCxnSpPr>
            <a:stCxn id="260" idx="6"/>
          </p:cNvCxnSpPr>
          <p:nvPr/>
        </p:nvCxnSpPr>
        <p:spPr>
          <a:xfrm>
            <a:off x="2928209" y="2787774"/>
            <a:ext cx="18900" cy="1224300"/>
          </a:xfrm>
          <a:prstGeom prst="straightConnector1">
            <a:avLst/>
          </a:prstGeom>
          <a:noFill/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68" name="Google Shape;268;p30"/>
          <p:cNvCxnSpPr/>
          <p:nvPr/>
        </p:nvCxnSpPr>
        <p:spPr>
          <a:xfrm>
            <a:off x="6177544" y="2775261"/>
            <a:ext cx="18992" cy="1224279"/>
          </a:xfrm>
          <a:prstGeom prst="straightConnector1">
            <a:avLst/>
          </a:prstGeom>
          <a:noFill/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</p:cxnSp>
      <p:grpSp>
        <p:nvGrpSpPr>
          <p:cNvPr id="269" name="Google Shape;269;p30"/>
          <p:cNvGrpSpPr/>
          <p:nvPr/>
        </p:nvGrpSpPr>
        <p:grpSpPr>
          <a:xfrm>
            <a:off x="2178846" y="2916850"/>
            <a:ext cx="1512168" cy="922907"/>
            <a:chOff x="-7826" y="2503373"/>
            <a:chExt cx="1512168" cy="922907"/>
          </a:xfrm>
        </p:grpSpPr>
        <p:sp>
          <p:nvSpPr>
            <p:cNvPr id="270" name="Google Shape;270;p30"/>
            <p:cNvSpPr/>
            <p:nvPr/>
          </p:nvSpPr>
          <p:spPr>
            <a:xfrm>
              <a:off x="-7826" y="2503373"/>
              <a:ext cx="1512168" cy="922907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71" name="Google Shape;271;p30"/>
            <p:cNvGrpSpPr/>
            <p:nvPr/>
          </p:nvGrpSpPr>
          <p:grpSpPr>
            <a:xfrm>
              <a:off x="46855" y="2551349"/>
              <a:ext cx="1402807" cy="826955"/>
              <a:chOff x="45183" y="2444589"/>
              <a:chExt cx="1402807" cy="826955"/>
            </a:xfrm>
          </p:grpSpPr>
          <p:sp>
            <p:nvSpPr>
              <p:cNvPr id="272" name="Google Shape;272;p30"/>
              <p:cNvSpPr txBox="1"/>
              <p:nvPr/>
            </p:nvSpPr>
            <p:spPr>
              <a:xfrm>
                <a:off x="45183" y="2625213"/>
                <a:ext cx="1402807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Easy to change colors, photos and Text. </a:t>
                </a:r>
                <a:endParaRPr/>
              </a:p>
            </p:txBody>
          </p:sp>
          <p:sp>
            <p:nvSpPr>
              <p:cNvPr id="273" name="Google Shape;273;p30"/>
              <p:cNvSpPr txBox="1"/>
              <p:nvPr/>
            </p:nvSpPr>
            <p:spPr>
              <a:xfrm>
                <a:off x="45183" y="2444589"/>
                <a:ext cx="1402807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Text  Here</a:t>
                </a:r>
                <a:endParaRPr b="1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274" name="Google Shape;274;p30"/>
          <p:cNvSpPr/>
          <p:nvPr/>
        </p:nvSpPr>
        <p:spPr>
          <a:xfrm>
            <a:off x="4453562" y="1606536"/>
            <a:ext cx="271899" cy="27417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5" name="Google Shape;275;p30"/>
          <p:cNvSpPr/>
          <p:nvPr/>
        </p:nvSpPr>
        <p:spPr>
          <a:xfrm>
            <a:off x="6062808" y="2338592"/>
            <a:ext cx="267456" cy="250362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6" name="Google Shape;276;p30"/>
          <p:cNvSpPr/>
          <p:nvPr/>
        </p:nvSpPr>
        <p:spPr>
          <a:xfrm>
            <a:off x="7687781" y="1588162"/>
            <a:ext cx="314160" cy="316717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7" name="Google Shape;277;p30"/>
          <p:cNvSpPr/>
          <p:nvPr/>
        </p:nvSpPr>
        <p:spPr>
          <a:xfrm>
            <a:off x="2788914" y="2367323"/>
            <a:ext cx="297581" cy="228582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8" name="Google Shape;278;p30"/>
          <p:cNvSpPr/>
          <p:nvPr/>
        </p:nvSpPr>
        <p:spPr>
          <a:xfrm>
            <a:off x="1134968" y="1585173"/>
            <a:ext cx="319134" cy="275409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79" name="Google Shape;279;p30"/>
          <p:cNvGrpSpPr/>
          <p:nvPr/>
        </p:nvGrpSpPr>
        <p:grpSpPr>
          <a:xfrm>
            <a:off x="5457434" y="2916850"/>
            <a:ext cx="1512168" cy="922907"/>
            <a:chOff x="-7826" y="2503373"/>
            <a:chExt cx="1512168" cy="922907"/>
          </a:xfrm>
        </p:grpSpPr>
        <p:sp>
          <p:nvSpPr>
            <p:cNvPr id="280" name="Google Shape;280;p30"/>
            <p:cNvSpPr/>
            <p:nvPr/>
          </p:nvSpPr>
          <p:spPr>
            <a:xfrm>
              <a:off x="-7826" y="2503373"/>
              <a:ext cx="1512168" cy="922907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81" name="Google Shape;281;p30"/>
            <p:cNvGrpSpPr/>
            <p:nvPr/>
          </p:nvGrpSpPr>
          <p:grpSpPr>
            <a:xfrm>
              <a:off x="46855" y="2551349"/>
              <a:ext cx="1402807" cy="826955"/>
              <a:chOff x="45183" y="2444589"/>
              <a:chExt cx="1402807" cy="826955"/>
            </a:xfrm>
          </p:grpSpPr>
          <p:sp>
            <p:nvSpPr>
              <p:cNvPr id="282" name="Google Shape;282;p30"/>
              <p:cNvSpPr txBox="1"/>
              <p:nvPr/>
            </p:nvSpPr>
            <p:spPr>
              <a:xfrm>
                <a:off x="45183" y="2625213"/>
                <a:ext cx="1402807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Easy to change colors, photos and Text. </a:t>
                </a:r>
                <a:endParaRPr/>
              </a:p>
            </p:txBody>
          </p:sp>
          <p:sp>
            <p:nvSpPr>
              <p:cNvPr id="283" name="Google Shape;283;p30"/>
              <p:cNvSpPr txBox="1"/>
              <p:nvPr/>
            </p:nvSpPr>
            <p:spPr>
              <a:xfrm>
                <a:off x="45183" y="2444589"/>
                <a:ext cx="1402807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Text  Here</a:t>
                </a:r>
                <a:endParaRPr b="1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284" name="Google Shape;284;p30"/>
          <p:cNvGrpSpPr/>
          <p:nvPr/>
        </p:nvGrpSpPr>
        <p:grpSpPr>
          <a:xfrm>
            <a:off x="7096728" y="2338592"/>
            <a:ext cx="1512168" cy="922907"/>
            <a:chOff x="-7826" y="2503373"/>
            <a:chExt cx="1512168" cy="922907"/>
          </a:xfrm>
        </p:grpSpPr>
        <p:sp>
          <p:nvSpPr>
            <p:cNvPr id="285" name="Google Shape;285;p30"/>
            <p:cNvSpPr/>
            <p:nvPr/>
          </p:nvSpPr>
          <p:spPr>
            <a:xfrm>
              <a:off x="-7826" y="2503373"/>
              <a:ext cx="1512168" cy="922907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86" name="Google Shape;286;p30"/>
            <p:cNvGrpSpPr/>
            <p:nvPr/>
          </p:nvGrpSpPr>
          <p:grpSpPr>
            <a:xfrm>
              <a:off x="46855" y="2551349"/>
              <a:ext cx="1402807" cy="826955"/>
              <a:chOff x="45183" y="2444589"/>
              <a:chExt cx="1402807" cy="826955"/>
            </a:xfrm>
          </p:grpSpPr>
          <p:sp>
            <p:nvSpPr>
              <p:cNvPr id="287" name="Google Shape;287;p30"/>
              <p:cNvSpPr txBox="1"/>
              <p:nvPr/>
            </p:nvSpPr>
            <p:spPr>
              <a:xfrm>
                <a:off x="45183" y="2625213"/>
                <a:ext cx="1402807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Easy to change colors, photos and Text. </a:t>
                </a:r>
                <a:endParaRPr/>
              </a:p>
            </p:txBody>
          </p:sp>
          <p:sp>
            <p:nvSpPr>
              <p:cNvPr id="288" name="Google Shape;288;p30"/>
              <p:cNvSpPr txBox="1"/>
              <p:nvPr/>
            </p:nvSpPr>
            <p:spPr>
              <a:xfrm>
                <a:off x="45183" y="2444589"/>
                <a:ext cx="1402807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Text  Here</a:t>
                </a:r>
                <a:endParaRPr b="1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289" name="Google Shape;289;p30"/>
          <p:cNvGrpSpPr/>
          <p:nvPr/>
        </p:nvGrpSpPr>
        <p:grpSpPr>
          <a:xfrm>
            <a:off x="3818140" y="2338592"/>
            <a:ext cx="1512168" cy="922907"/>
            <a:chOff x="-7826" y="2503373"/>
            <a:chExt cx="1512168" cy="922907"/>
          </a:xfrm>
        </p:grpSpPr>
        <p:sp>
          <p:nvSpPr>
            <p:cNvPr id="290" name="Google Shape;290;p30"/>
            <p:cNvSpPr/>
            <p:nvPr/>
          </p:nvSpPr>
          <p:spPr>
            <a:xfrm>
              <a:off x="-7826" y="2503373"/>
              <a:ext cx="1512168" cy="922907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91" name="Google Shape;291;p30"/>
            <p:cNvGrpSpPr/>
            <p:nvPr/>
          </p:nvGrpSpPr>
          <p:grpSpPr>
            <a:xfrm>
              <a:off x="46855" y="2551349"/>
              <a:ext cx="1402807" cy="826955"/>
              <a:chOff x="45183" y="2444589"/>
              <a:chExt cx="1402807" cy="826955"/>
            </a:xfrm>
          </p:grpSpPr>
          <p:sp>
            <p:nvSpPr>
              <p:cNvPr id="292" name="Google Shape;292;p30"/>
              <p:cNvSpPr txBox="1"/>
              <p:nvPr/>
            </p:nvSpPr>
            <p:spPr>
              <a:xfrm>
                <a:off x="45183" y="2625213"/>
                <a:ext cx="1402807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Easy to change colors, photos and Text. </a:t>
                </a:r>
                <a:endParaRPr/>
              </a:p>
            </p:txBody>
          </p:sp>
          <p:sp>
            <p:nvSpPr>
              <p:cNvPr id="293" name="Google Shape;293;p30"/>
              <p:cNvSpPr txBox="1"/>
              <p:nvPr/>
            </p:nvSpPr>
            <p:spPr>
              <a:xfrm>
                <a:off x="45183" y="2444589"/>
                <a:ext cx="1402807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Text  Here</a:t>
                </a:r>
                <a:endParaRPr b="1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294" name="Google Shape;294;p30"/>
          <p:cNvGrpSpPr/>
          <p:nvPr/>
        </p:nvGrpSpPr>
        <p:grpSpPr>
          <a:xfrm>
            <a:off x="539552" y="2338592"/>
            <a:ext cx="1512168" cy="922907"/>
            <a:chOff x="-7826" y="2503373"/>
            <a:chExt cx="1512168" cy="922907"/>
          </a:xfrm>
        </p:grpSpPr>
        <p:sp>
          <p:nvSpPr>
            <p:cNvPr id="295" name="Google Shape;295;p30"/>
            <p:cNvSpPr/>
            <p:nvPr/>
          </p:nvSpPr>
          <p:spPr>
            <a:xfrm>
              <a:off x="-7826" y="2503373"/>
              <a:ext cx="1512168" cy="922907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96" name="Google Shape;296;p30"/>
            <p:cNvGrpSpPr/>
            <p:nvPr/>
          </p:nvGrpSpPr>
          <p:grpSpPr>
            <a:xfrm>
              <a:off x="46855" y="2551349"/>
              <a:ext cx="1402807" cy="826955"/>
              <a:chOff x="45183" y="2444589"/>
              <a:chExt cx="1402807" cy="826955"/>
            </a:xfrm>
          </p:grpSpPr>
          <p:sp>
            <p:nvSpPr>
              <p:cNvPr id="297" name="Google Shape;297;p30"/>
              <p:cNvSpPr txBox="1"/>
              <p:nvPr/>
            </p:nvSpPr>
            <p:spPr>
              <a:xfrm>
                <a:off x="45183" y="2625213"/>
                <a:ext cx="1402807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Easy to change colors, photos and Text. </a:t>
                </a:r>
                <a:endParaRPr/>
              </a:p>
            </p:txBody>
          </p:sp>
          <p:sp>
            <p:nvSpPr>
              <p:cNvPr id="298" name="Google Shape;298;p30"/>
              <p:cNvSpPr txBox="1"/>
              <p:nvPr/>
            </p:nvSpPr>
            <p:spPr>
              <a:xfrm>
                <a:off x="45183" y="2444589"/>
                <a:ext cx="1402807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Text  Here</a:t>
                </a:r>
                <a:endParaRPr b="1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299" name="Google Shape;299;p30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300" name="Google Shape;300;p30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TimeLine Layout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p31"/>
          <p:cNvSpPr txBox="1"/>
          <p:nvPr/>
        </p:nvSpPr>
        <p:spPr>
          <a:xfrm>
            <a:off x="539552" y="699294"/>
            <a:ext cx="3456384" cy="19444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2141C"/>
              </a:buClr>
              <a:buFont typeface="Arial"/>
              <a:buNone/>
            </a:pPr>
            <a:r>
              <a:rPr b="1" lang="en" sz="32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spcBef>
                <a:spcPts val="64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3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  <a:p>
            <a:pPr indent="0" lvl="0" marL="0" marR="0" rtl="0" algn="l">
              <a:spcBef>
                <a:spcPts val="64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3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3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6" name="Google Shape;306;p31"/>
          <p:cNvSpPr txBox="1"/>
          <p:nvPr/>
        </p:nvSpPr>
        <p:spPr>
          <a:xfrm>
            <a:off x="1331640" y="2643758"/>
            <a:ext cx="2952328" cy="193899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Get a modern PowerPoint  Presentation that is beautifully designed. </a:t>
            </a:r>
            <a:endParaRPr/>
          </a:p>
        </p:txBody>
      </p:sp>
      <p:pic>
        <p:nvPicPr>
          <p:cNvPr id="307" name="Google Shape;307;p31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4669" l="0" r="0" t="14669"/>
          <a:stretch/>
        </p:blipFill>
        <p:spPr>
          <a:xfrm>
            <a:off x="5332704" y="0"/>
            <a:ext cx="3338700" cy="51435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1" name="Shape 3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" name="Google Shape;312;p32"/>
          <p:cNvSpPr/>
          <p:nvPr/>
        </p:nvSpPr>
        <p:spPr>
          <a:xfrm>
            <a:off x="985097" y="1531590"/>
            <a:ext cx="1034093" cy="1034092"/>
          </a:xfrm>
          <a:prstGeom prst="ellipse">
            <a:avLst/>
          </a:prstGeom>
          <a:solidFill>
            <a:srgbClr val="D8D8D8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3" name="Google Shape;313;p32"/>
          <p:cNvSpPr/>
          <p:nvPr/>
        </p:nvSpPr>
        <p:spPr>
          <a:xfrm>
            <a:off x="3020250" y="1531590"/>
            <a:ext cx="1034093" cy="1034092"/>
          </a:xfrm>
          <a:prstGeom prst="ellipse">
            <a:avLst/>
          </a:prstGeom>
          <a:solidFill>
            <a:srgbClr val="F2141C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4" name="Google Shape;314;p32"/>
          <p:cNvSpPr/>
          <p:nvPr/>
        </p:nvSpPr>
        <p:spPr>
          <a:xfrm>
            <a:off x="5055403" y="1531590"/>
            <a:ext cx="1034093" cy="1034092"/>
          </a:xfrm>
          <a:prstGeom prst="ellipse">
            <a:avLst/>
          </a:prstGeom>
          <a:solidFill>
            <a:srgbClr val="D8D8D8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5" name="Google Shape;315;p32"/>
          <p:cNvSpPr/>
          <p:nvPr/>
        </p:nvSpPr>
        <p:spPr>
          <a:xfrm>
            <a:off x="7090556" y="1531590"/>
            <a:ext cx="1034093" cy="1034092"/>
          </a:xfrm>
          <a:prstGeom prst="ellipse">
            <a:avLst/>
          </a:prstGeom>
          <a:solidFill>
            <a:srgbClr val="D8D8D8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16" name="Google Shape;316;p32"/>
          <p:cNvGrpSpPr/>
          <p:nvPr/>
        </p:nvGrpSpPr>
        <p:grpSpPr>
          <a:xfrm>
            <a:off x="735359" y="3219823"/>
            <a:ext cx="851170" cy="1416303"/>
            <a:chOff x="735359" y="3478633"/>
            <a:chExt cx="851170" cy="1006321"/>
          </a:xfrm>
        </p:grpSpPr>
        <p:sp>
          <p:nvSpPr>
            <p:cNvPr id="317" name="Google Shape;317;p32"/>
            <p:cNvSpPr txBox="1"/>
            <p:nvPr/>
          </p:nvSpPr>
          <p:spPr>
            <a:xfrm>
              <a:off x="735359" y="3478633"/>
              <a:ext cx="851170" cy="17494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Contents A </a:t>
              </a:r>
              <a:endParaRPr sz="1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8" name="Google Shape;318;p32"/>
            <p:cNvSpPr txBox="1"/>
            <p:nvPr/>
          </p:nvSpPr>
          <p:spPr>
            <a:xfrm>
              <a:off x="735359" y="3755758"/>
              <a:ext cx="851170" cy="17494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Contents B </a:t>
              </a:r>
              <a:endParaRPr sz="1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9" name="Google Shape;319;p32"/>
            <p:cNvSpPr txBox="1"/>
            <p:nvPr/>
          </p:nvSpPr>
          <p:spPr>
            <a:xfrm>
              <a:off x="735359" y="4032882"/>
              <a:ext cx="851170" cy="17494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Contents C </a:t>
              </a:r>
              <a:endParaRPr sz="1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0" name="Google Shape;320;p32"/>
            <p:cNvSpPr txBox="1"/>
            <p:nvPr/>
          </p:nvSpPr>
          <p:spPr>
            <a:xfrm>
              <a:off x="735359" y="4310007"/>
              <a:ext cx="851170" cy="17494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Contents D</a:t>
              </a:r>
              <a:endParaRPr sz="1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21" name="Google Shape;321;p32"/>
          <p:cNvGrpSpPr/>
          <p:nvPr/>
        </p:nvGrpSpPr>
        <p:grpSpPr>
          <a:xfrm>
            <a:off x="4576016" y="3115999"/>
            <a:ext cx="4244456" cy="1520195"/>
            <a:chOff x="4320398" y="1245513"/>
            <a:chExt cx="4103602" cy="1520195"/>
          </a:xfrm>
        </p:grpSpPr>
        <p:sp>
          <p:nvSpPr>
            <p:cNvPr id="322" name="Google Shape;322;p32"/>
            <p:cNvSpPr txBox="1"/>
            <p:nvPr/>
          </p:nvSpPr>
          <p:spPr>
            <a:xfrm>
              <a:off x="4320399" y="1565379"/>
              <a:ext cx="4103601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This text can be replaced with your own text. This text can be replaced with your own text. You can simply impress your audience and add a unique zing and appeal to your Presentations. 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/>
            </a:p>
          </p:txBody>
        </p:sp>
        <p:sp>
          <p:nvSpPr>
            <p:cNvPr id="323" name="Google Shape;323;p32"/>
            <p:cNvSpPr txBox="1"/>
            <p:nvPr/>
          </p:nvSpPr>
          <p:spPr>
            <a:xfrm>
              <a:off x="4320398" y="1245513"/>
              <a:ext cx="410360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24" name="Google Shape;324;p32"/>
          <p:cNvSpPr/>
          <p:nvPr/>
        </p:nvSpPr>
        <p:spPr>
          <a:xfrm>
            <a:off x="797510" y="1364460"/>
            <a:ext cx="1368351" cy="1368351"/>
          </a:xfrm>
          <a:prstGeom prst="pie">
            <a:avLst>
              <a:gd fmla="val 3287160" name="adj1"/>
              <a:gd fmla="val 16163464" name="adj2"/>
            </a:avLst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5" name="Google Shape;325;p32"/>
          <p:cNvSpPr/>
          <p:nvPr/>
        </p:nvSpPr>
        <p:spPr>
          <a:xfrm>
            <a:off x="2853120" y="1364459"/>
            <a:ext cx="1368351" cy="1368351"/>
          </a:xfrm>
          <a:prstGeom prst="pie">
            <a:avLst>
              <a:gd fmla="val 20560767" name="adj1"/>
              <a:gd fmla="val 16163464" name="adj2"/>
            </a:avLst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6" name="Google Shape;326;p32"/>
          <p:cNvSpPr/>
          <p:nvPr/>
        </p:nvSpPr>
        <p:spPr>
          <a:xfrm>
            <a:off x="4888273" y="1364458"/>
            <a:ext cx="1368351" cy="1368351"/>
          </a:xfrm>
          <a:prstGeom prst="pie">
            <a:avLst>
              <a:gd fmla="val 8861608" name="adj1"/>
              <a:gd fmla="val 16163464" name="adj2"/>
            </a:avLst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7" name="Google Shape;327;p32"/>
          <p:cNvSpPr/>
          <p:nvPr/>
        </p:nvSpPr>
        <p:spPr>
          <a:xfrm>
            <a:off x="6923426" y="1364457"/>
            <a:ext cx="1368351" cy="1368351"/>
          </a:xfrm>
          <a:prstGeom prst="pie">
            <a:avLst>
              <a:gd fmla="val 1109660" name="adj1"/>
              <a:gd fmla="val 16163464" name="adj2"/>
            </a:avLst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8" name="Google Shape;328;p32"/>
          <p:cNvSpPr txBox="1"/>
          <p:nvPr/>
        </p:nvSpPr>
        <p:spPr>
          <a:xfrm>
            <a:off x="4839606" y="1662272"/>
            <a:ext cx="866638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35%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9" name="Google Shape;329;p32"/>
          <p:cNvSpPr txBox="1"/>
          <p:nvPr/>
        </p:nvSpPr>
        <p:spPr>
          <a:xfrm>
            <a:off x="6877937" y="1662272"/>
            <a:ext cx="866638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70%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0" name="Google Shape;330;p32"/>
          <p:cNvSpPr txBox="1"/>
          <p:nvPr/>
        </p:nvSpPr>
        <p:spPr>
          <a:xfrm>
            <a:off x="762946" y="1662272"/>
            <a:ext cx="866638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1" name="Google Shape;331;p32"/>
          <p:cNvSpPr txBox="1"/>
          <p:nvPr/>
        </p:nvSpPr>
        <p:spPr>
          <a:xfrm>
            <a:off x="2801276" y="1662272"/>
            <a:ext cx="866638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32" name="Google Shape;332;p32"/>
          <p:cNvGrpSpPr/>
          <p:nvPr/>
        </p:nvGrpSpPr>
        <p:grpSpPr>
          <a:xfrm>
            <a:off x="1640942" y="3283554"/>
            <a:ext cx="2499009" cy="126000"/>
            <a:chOff x="1632667" y="3459853"/>
            <a:chExt cx="2499009" cy="126000"/>
          </a:xfrm>
        </p:grpSpPr>
        <p:sp>
          <p:nvSpPr>
            <p:cNvPr id="333" name="Google Shape;333;p32"/>
            <p:cNvSpPr/>
            <p:nvPr/>
          </p:nvSpPr>
          <p:spPr>
            <a:xfrm>
              <a:off x="1632667" y="3459853"/>
              <a:ext cx="2499009" cy="126000"/>
            </a:xfrm>
            <a:prstGeom prst="rect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4" name="Google Shape;334;p32"/>
            <p:cNvSpPr/>
            <p:nvPr/>
          </p:nvSpPr>
          <p:spPr>
            <a:xfrm>
              <a:off x="1632667" y="3459853"/>
              <a:ext cx="1499173" cy="126000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5" name="Google Shape;335;p32"/>
          <p:cNvGrpSpPr/>
          <p:nvPr/>
        </p:nvGrpSpPr>
        <p:grpSpPr>
          <a:xfrm>
            <a:off x="1640942" y="3676361"/>
            <a:ext cx="2499009" cy="126000"/>
            <a:chOff x="1632666" y="3835893"/>
            <a:chExt cx="2499009" cy="126000"/>
          </a:xfrm>
        </p:grpSpPr>
        <p:sp>
          <p:nvSpPr>
            <p:cNvPr id="336" name="Google Shape;336;p32"/>
            <p:cNvSpPr/>
            <p:nvPr/>
          </p:nvSpPr>
          <p:spPr>
            <a:xfrm>
              <a:off x="1632666" y="3835893"/>
              <a:ext cx="2499009" cy="126000"/>
            </a:xfrm>
            <a:prstGeom prst="rect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7" name="Google Shape;337;p32"/>
            <p:cNvSpPr/>
            <p:nvPr/>
          </p:nvSpPr>
          <p:spPr>
            <a:xfrm>
              <a:off x="1632666" y="3835893"/>
              <a:ext cx="2003230" cy="126000"/>
            </a:xfrm>
            <a:prstGeom prst="rect">
              <a:avLst/>
            </a:prstGeom>
            <a:solidFill>
              <a:srgbClr val="F214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8" name="Google Shape;338;p32"/>
          <p:cNvGrpSpPr/>
          <p:nvPr/>
        </p:nvGrpSpPr>
        <p:grpSpPr>
          <a:xfrm>
            <a:off x="1640942" y="4069168"/>
            <a:ext cx="2499009" cy="126000"/>
            <a:chOff x="1632666" y="4211933"/>
            <a:chExt cx="2499009" cy="126000"/>
          </a:xfrm>
        </p:grpSpPr>
        <p:sp>
          <p:nvSpPr>
            <p:cNvPr id="339" name="Google Shape;339;p32"/>
            <p:cNvSpPr/>
            <p:nvPr/>
          </p:nvSpPr>
          <p:spPr>
            <a:xfrm>
              <a:off x="1632666" y="4211933"/>
              <a:ext cx="2499009" cy="126000"/>
            </a:xfrm>
            <a:prstGeom prst="rect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0" name="Google Shape;340;p32"/>
            <p:cNvSpPr/>
            <p:nvPr/>
          </p:nvSpPr>
          <p:spPr>
            <a:xfrm>
              <a:off x="1632666" y="4211933"/>
              <a:ext cx="878831" cy="126000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41" name="Google Shape;341;p32"/>
          <p:cNvGrpSpPr/>
          <p:nvPr/>
        </p:nvGrpSpPr>
        <p:grpSpPr>
          <a:xfrm>
            <a:off x="1640942" y="4461974"/>
            <a:ext cx="2499009" cy="126000"/>
            <a:chOff x="1632667" y="4587974"/>
            <a:chExt cx="2499009" cy="126000"/>
          </a:xfrm>
        </p:grpSpPr>
        <p:sp>
          <p:nvSpPr>
            <p:cNvPr id="342" name="Google Shape;342;p32"/>
            <p:cNvSpPr/>
            <p:nvPr/>
          </p:nvSpPr>
          <p:spPr>
            <a:xfrm>
              <a:off x="1632667" y="4587974"/>
              <a:ext cx="2499009" cy="126000"/>
            </a:xfrm>
            <a:prstGeom prst="rect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" name="Google Shape;343;p32"/>
            <p:cNvSpPr/>
            <p:nvPr/>
          </p:nvSpPr>
          <p:spPr>
            <a:xfrm>
              <a:off x="1632667" y="4587974"/>
              <a:ext cx="1747717" cy="126000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44" name="Google Shape;344;p32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345" name="Google Shape;345;p32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9" name="Shape 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0" name="Google Shape;350;p33"/>
          <p:cNvSpPr/>
          <p:nvPr/>
        </p:nvSpPr>
        <p:spPr>
          <a:xfrm>
            <a:off x="6012160" y="1616638"/>
            <a:ext cx="504055" cy="504055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1" name="Google Shape;351;p33"/>
          <p:cNvSpPr/>
          <p:nvPr/>
        </p:nvSpPr>
        <p:spPr>
          <a:xfrm>
            <a:off x="6012160" y="2678283"/>
            <a:ext cx="504055" cy="504055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2" name="Google Shape;352;p33"/>
          <p:cNvSpPr/>
          <p:nvPr/>
        </p:nvSpPr>
        <p:spPr>
          <a:xfrm>
            <a:off x="6012160" y="3739927"/>
            <a:ext cx="504055" cy="504055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53" name="Google Shape;353;p33"/>
          <p:cNvGrpSpPr/>
          <p:nvPr/>
        </p:nvGrpSpPr>
        <p:grpSpPr>
          <a:xfrm>
            <a:off x="6660232" y="1529319"/>
            <a:ext cx="1944216" cy="863358"/>
            <a:chOff x="803640" y="3362835"/>
            <a:chExt cx="1390268" cy="863358"/>
          </a:xfrm>
        </p:grpSpPr>
        <p:sp>
          <p:nvSpPr>
            <p:cNvPr id="354" name="Google Shape;354;p33"/>
            <p:cNvSpPr txBox="1"/>
            <p:nvPr/>
          </p:nvSpPr>
          <p:spPr>
            <a:xfrm>
              <a:off x="803640" y="3579862"/>
              <a:ext cx="139026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5" name="Google Shape;355;p33"/>
            <p:cNvSpPr txBox="1"/>
            <p:nvPr/>
          </p:nvSpPr>
          <p:spPr>
            <a:xfrm>
              <a:off x="803640" y="3362835"/>
              <a:ext cx="1390268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56" name="Google Shape;356;p33"/>
          <p:cNvGrpSpPr/>
          <p:nvPr/>
        </p:nvGrpSpPr>
        <p:grpSpPr>
          <a:xfrm>
            <a:off x="6660232" y="2590964"/>
            <a:ext cx="1944216" cy="863358"/>
            <a:chOff x="803640" y="3362835"/>
            <a:chExt cx="1390268" cy="863358"/>
          </a:xfrm>
        </p:grpSpPr>
        <p:sp>
          <p:nvSpPr>
            <p:cNvPr id="357" name="Google Shape;357;p33"/>
            <p:cNvSpPr txBox="1"/>
            <p:nvPr/>
          </p:nvSpPr>
          <p:spPr>
            <a:xfrm>
              <a:off x="803640" y="3579862"/>
              <a:ext cx="139026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8" name="Google Shape;358;p33"/>
            <p:cNvSpPr txBox="1"/>
            <p:nvPr/>
          </p:nvSpPr>
          <p:spPr>
            <a:xfrm>
              <a:off x="803640" y="3362835"/>
              <a:ext cx="1390268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59" name="Google Shape;359;p33"/>
          <p:cNvGrpSpPr/>
          <p:nvPr/>
        </p:nvGrpSpPr>
        <p:grpSpPr>
          <a:xfrm>
            <a:off x="6660232" y="3652608"/>
            <a:ext cx="1944216" cy="863358"/>
            <a:chOff x="803640" y="3362835"/>
            <a:chExt cx="1390268" cy="863358"/>
          </a:xfrm>
        </p:grpSpPr>
        <p:sp>
          <p:nvSpPr>
            <p:cNvPr id="360" name="Google Shape;360;p33"/>
            <p:cNvSpPr txBox="1"/>
            <p:nvPr/>
          </p:nvSpPr>
          <p:spPr>
            <a:xfrm>
              <a:off x="803640" y="3579862"/>
              <a:ext cx="139026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" name="Google Shape;361;p33"/>
            <p:cNvSpPr txBox="1"/>
            <p:nvPr/>
          </p:nvSpPr>
          <p:spPr>
            <a:xfrm>
              <a:off x="803640" y="3362835"/>
              <a:ext cx="1390268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62" name="Google Shape;362;p33"/>
          <p:cNvSpPr txBox="1"/>
          <p:nvPr/>
        </p:nvSpPr>
        <p:spPr>
          <a:xfrm>
            <a:off x="6012160" y="1683999"/>
            <a:ext cx="504056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3" name="Google Shape;363;p33"/>
          <p:cNvSpPr txBox="1"/>
          <p:nvPr/>
        </p:nvSpPr>
        <p:spPr>
          <a:xfrm>
            <a:off x="6012160" y="2745644"/>
            <a:ext cx="504056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4" name="Google Shape;364;p33"/>
          <p:cNvSpPr txBox="1"/>
          <p:nvPr/>
        </p:nvSpPr>
        <p:spPr>
          <a:xfrm>
            <a:off x="6012160" y="3807288"/>
            <a:ext cx="504056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5" name="Google Shape;365;p33"/>
          <p:cNvSpPr txBox="1"/>
          <p:nvPr/>
        </p:nvSpPr>
        <p:spPr>
          <a:xfrm>
            <a:off x="6012160" y="555526"/>
            <a:ext cx="2592288" cy="79208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b="1" lang="en" sz="24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4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r>
              <a:rPr b="1" lang="en" sz="24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4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366" name="Google Shape;366;p33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0" l="5563" r="5563" t="0"/>
          <a:stretch/>
        </p:blipFill>
        <p:spPr>
          <a:xfrm>
            <a:off x="2339752" y="555525"/>
            <a:ext cx="1650300" cy="40485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367" name="Google Shape;367;p33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0" l="5563" r="5563" t="0"/>
          <a:stretch/>
        </p:blipFill>
        <p:spPr>
          <a:xfrm>
            <a:off x="539552" y="555525"/>
            <a:ext cx="1650300" cy="40485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368" name="Google Shape;368;p33"/>
          <p:cNvPicPr preferRelativeResize="0"/>
          <p:nvPr>
            <p:ph idx="2" type="pic"/>
          </p:nvPr>
        </p:nvPicPr>
        <p:blipFill rotWithShape="1">
          <a:blip r:embed="rId5">
            <a:alphaModFix/>
          </a:blip>
          <a:srcRect b="0" l="5563" r="5563" t="0"/>
          <a:stretch/>
        </p:blipFill>
        <p:spPr>
          <a:xfrm>
            <a:off x="4139952" y="555525"/>
            <a:ext cx="1650300" cy="40485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2" name="Shape 3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" name="Google Shape;373;p34"/>
          <p:cNvSpPr/>
          <p:nvPr/>
        </p:nvSpPr>
        <p:spPr>
          <a:xfrm>
            <a:off x="969103" y="2159150"/>
            <a:ext cx="931286" cy="931286"/>
          </a:xfrm>
          <a:prstGeom prst="ellipse">
            <a:avLst/>
          </a:prstGeom>
          <a:solidFill>
            <a:schemeClr val="lt1"/>
          </a:solidFill>
          <a:ln cap="flat" cmpd="sng" w="63500">
            <a:solidFill>
              <a:srgbClr val="F2141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4" name="Google Shape;374;p34"/>
          <p:cNvSpPr/>
          <p:nvPr/>
        </p:nvSpPr>
        <p:spPr>
          <a:xfrm>
            <a:off x="3057335" y="2159150"/>
            <a:ext cx="931286" cy="931286"/>
          </a:xfrm>
          <a:prstGeom prst="ellipse">
            <a:avLst/>
          </a:prstGeom>
          <a:solidFill>
            <a:schemeClr val="lt1"/>
          </a:solidFill>
          <a:ln cap="flat" cmpd="sng" w="63500">
            <a:solidFill>
              <a:srgbClr val="F2141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5" name="Google Shape;375;p34"/>
          <p:cNvSpPr/>
          <p:nvPr/>
        </p:nvSpPr>
        <p:spPr>
          <a:xfrm>
            <a:off x="5145567" y="2159150"/>
            <a:ext cx="931286" cy="931286"/>
          </a:xfrm>
          <a:prstGeom prst="ellipse">
            <a:avLst/>
          </a:prstGeom>
          <a:solidFill>
            <a:schemeClr val="lt1"/>
          </a:solidFill>
          <a:ln cap="flat" cmpd="sng" w="63500">
            <a:solidFill>
              <a:srgbClr val="F2141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6" name="Google Shape;376;p34"/>
          <p:cNvSpPr/>
          <p:nvPr/>
        </p:nvSpPr>
        <p:spPr>
          <a:xfrm>
            <a:off x="7233799" y="2159150"/>
            <a:ext cx="931286" cy="931286"/>
          </a:xfrm>
          <a:prstGeom prst="ellipse">
            <a:avLst/>
          </a:prstGeom>
          <a:solidFill>
            <a:schemeClr val="lt1"/>
          </a:solidFill>
          <a:ln cap="flat" cmpd="sng" w="63500">
            <a:solidFill>
              <a:srgbClr val="F2141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7" name="Google Shape;377;p34"/>
          <p:cNvSpPr txBox="1"/>
          <p:nvPr/>
        </p:nvSpPr>
        <p:spPr>
          <a:xfrm>
            <a:off x="606654" y="1661309"/>
            <a:ext cx="16561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8" name="Google Shape;378;p34"/>
          <p:cNvSpPr txBox="1"/>
          <p:nvPr/>
        </p:nvSpPr>
        <p:spPr>
          <a:xfrm>
            <a:off x="2694886" y="1661309"/>
            <a:ext cx="16561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9" name="Google Shape;379;p34"/>
          <p:cNvSpPr txBox="1"/>
          <p:nvPr/>
        </p:nvSpPr>
        <p:spPr>
          <a:xfrm>
            <a:off x="4783118" y="1661309"/>
            <a:ext cx="16561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0" name="Google Shape;380;p34"/>
          <p:cNvSpPr txBox="1"/>
          <p:nvPr/>
        </p:nvSpPr>
        <p:spPr>
          <a:xfrm>
            <a:off x="6871350" y="1661309"/>
            <a:ext cx="16561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81" name="Google Shape;381;p34"/>
          <p:cNvGrpSpPr/>
          <p:nvPr/>
        </p:nvGrpSpPr>
        <p:grpSpPr>
          <a:xfrm>
            <a:off x="584822" y="3280886"/>
            <a:ext cx="1699847" cy="1417356"/>
            <a:chOff x="803640" y="3362835"/>
            <a:chExt cx="2059657" cy="1417356"/>
          </a:xfrm>
        </p:grpSpPr>
        <p:sp>
          <p:nvSpPr>
            <p:cNvPr id="382" name="Google Shape;382;p34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3" name="Google Shape;383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84" name="Google Shape;384;p34"/>
          <p:cNvGrpSpPr/>
          <p:nvPr/>
        </p:nvGrpSpPr>
        <p:grpSpPr>
          <a:xfrm>
            <a:off x="2673054" y="3280886"/>
            <a:ext cx="1699847" cy="1417356"/>
            <a:chOff x="803640" y="3362835"/>
            <a:chExt cx="2059657" cy="1417356"/>
          </a:xfrm>
        </p:grpSpPr>
        <p:sp>
          <p:nvSpPr>
            <p:cNvPr id="385" name="Google Shape;385;p34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6" name="Google Shape;386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87" name="Google Shape;387;p34"/>
          <p:cNvGrpSpPr/>
          <p:nvPr/>
        </p:nvGrpSpPr>
        <p:grpSpPr>
          <a:xfrm>
            <a:off x="4761286" y="3280886"/>
            <a:ext cx="1699847" cy="1417356"/>
            <a:chOff x="803640" y="3362835"/>
            <a:chExt cx="2059657" cy="1417356"/>
          </a:xfrm>
        </p:grpSpPr>
        <p:sp>
          <p:nvSpPr>
            <p:cNvPr id="388" name="Google Shape;388;p34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9" name="Google Shape;389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90" name="Google Shape;390;p34"/>
          <p:cNvGrpSpPr/>
          <p:nvPr/>
        </p:nvGrpSpPr>
        <p:grpSpPr>
          <a:xfrm>
            <a:off x="6849518" y="3280886"/>
            <a:ext cx="1699847" cy="1417356"/>
            <a:chOff x="803640" y="3362835"/>
            <a:chExt cx="2059657" cy="1417356"/>
          </a:xfrm>
        </p:grpSpPr>
        <p:sp>
          <p:nvSpPr>
            <p:cNvPr id="391" name="Google Shape;391;p34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2" name="Google Shape;392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93" name="Google Shape;393;p34"/>
          <p:cNvSpPr/>
          <p:nvPr/>
        </p:nvSpPr>
        <p:spPr>
          <a:xfrm>
            <a:off x="1273839" y="2462303"/>
            <a:ext cx="321814" cy="324981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4" name="Google Shape;394;p34"/>
          <p:cNvSpPr/>
          <p:nvPr/>
        </p:nvSpPr>
        <p:spPr>
          <a:xfrm>
            <a:off x="5431916" y="2450284"/>
            <a:ext cx="358589" cy="349018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5" name="Google Shape;395;p34"/>
          <p:cNvSpPr/>
          <p:nvPr/>
        </p:nvSpPr>
        <p:spPr>
          <a:xfrm>
            <a:off x="7529492" y="2454843"/>
            <a:ext cx="339900" cy="339900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6" name="Google Shape;396;p34"/>
          <p:cNvSpPr/>
          <p:nvPr/>
        </p:nvSpPr>
        <p:spPr>
          <a:xfrm>
            <a:off x="3354993" y="2484370"/>
            <a:ext cx="335971" cy="280846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7" name="Google Shape;397;p34"/>
          <p:cNvSpPr/>
          <p:nvPr/>
        </p:nvSpPr>
        <p:spPr>
          <a:xfrm>
            <a:off x="1879203" y="2444793"/>
            <a:ext cx="1188000" cy="360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cubicBezTo>
                  <a:pt x="57474" y="32951"/>
                  <a:pt x="61455" y="27067"/>
                  <a:pt x="120000" y="0"/>
                </a:cubicBezTo>
                <a:lnTo>
                  <a:pt x="120000" y="120000"/>
                </a:lnTo>
                <a:cubicBezTo>
                  <a:pt x="61455" y="89402"/>
                  <a:pt x="58187" y="89402"/>
                  <a:pt x="0" y="120000"/>
                </a:cubicBezTo>
                <a:lnTo>
                  <a:pt x="0" y="0"/>
                </a:lnTo>
                <a:close/>
              </a:path>
            </a:pathLst>
          </a:cu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8" name="Google Shape;398;p34"/>
          <p:cNvSpPr/>
          <p:nvPr/>
        </p:nvSpPr>
        <p:spPr>
          <a:xfrm>
            <a:off x="3988621" y="2444793"/>
            <a:ext cx="1188000" cy="360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cubicBezTo>
                  <a:pt x="57474" y="32951"/>
                  <a:pt x="61455" y="27067"/>
                  <a:pt x="120000" y="0"/>
                </a:cubicBezTo>
                <a:lnTo>
                  <a:pt x="120000" y="120000"/>
                </a:lnTo>
                <a:cubicBezTo>
                  <a:pt x="61455" y="89402"/>
                  <a:pt x="58187" y="89402"/>
                  <a:pt x="0" y="120000"/>
                </a:cubicBezTo>
                <a:lnTo>
                  <a:pt x="0" y="0"/>
                </a:lnTo>
                <a:close/>
              </a:path>
            </a:pathLst>
          </a:cu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9" name="Google Shape;399;p34"/>
          <p:cNvSpPr/>
          <p:nvPr/>
        </p:nvSpPr>
        <p:spPr>
          <a:xfrm>
            <a:off x="6074186" y="2444793"/>
            <a:ext cx="1188000" cy="360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cubicBezTo>
                  <a:pt x="57474" y="32951"/>
                  <a:pt x="61455" y="27067"/>
                  <a:pt x="120000" y="0"/>
                </a:cubicBezTo>
                <a:lnTo>
                  <a:pt x="120000" y="120000"/>
                </a:lnTo>
                <a:cubicBezTo>
                  <a:pt x="61455" y="89402"/>
                  <a:pt x="58187" y="89402"/>
                  <a:pt x="0" y="120000"/>
                </a:cubicBezTo>
                <a:lnTo>
                  <a:pt x="0" y="0"/>
                </a:lnTo>
                <a:close/>
              </a:path>
            </a:pathLst>
          </a:cu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0" name="Google Shape;400;p34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401" name="Google Shape;401;p34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Timeline Style</a:t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5" name="Shape 4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06" name="Google Shape;406;p35"/>
          <p:cNvGrpSpPr/>
          <p:nvPr/>
        </p:nvGrpSpPr>
        <p:grpSpPr>
          <a:xfrm>
            <a:off x="5508104" y="1472606"/>
            <a:ext cx="3168352" cy="966509"/>
            <a:chOff x="300361" y="1376682"/>
            <a:chExt cx="2936827" cy="966509"/>
          </a:xfrm>
        </p:grpSpPr>
        <p:sp>
          <p:nvSpPr>
            <p:cNvPr id="407" name="Google Shape;407;p35"/>
            <p:cNvSpPr txBox="1"/>
            <p:nvPr/>
          </p:nvSpPr>
          <p:spPr>
            <a:xfrm>
              <a:off x="300361" y="1696860"/>
              <a:ext cx="293682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8" name="Google Shape;408;p35"/>
            <p:cNvSpPr txBox="1"/>
            <p:nvPr/>
          </p:nvSpPr>
          <p:spPr>
            <a:xfrm>
              <a:off x="300361" y="1376682"/>
              <a:ext cx="2936827" cy="276999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09" name="Google Shape;409;p35"/>
          <p:cNvGrpSpPr/>
          <p:nvPr/>
        </p:nvGrpSpPr>
        <p:grpSpPr>
          <a:xfrm>
            <a:off x="5508104" y="2619044"/>
            <a:ext cx="3168352" cy="966509"/>
            <a:chOff x="300361" y="1376682"/>
            <a:chExt cx="2936827" cy="966509"/>
          </a:xfrm>
        </p:grpSpPr>
        <p:sp>
          <p:nvSpPr>
            <p:cNvPr id="410" name="Google Shape;410;p35"/>
            <p:cNvSpPr txBox="1"/>
            <p:nvPr/>
          </p:nvSpPr>
          <p:spPr>
            <a:xfrm>
              <a:off x="300361" y="1696860"/>
              <a:ext cx="293682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1" name="Google Shape;411;p35"/>
            <p:cNvSpPr txBox="1"/>
            <p:nvPr/>
          </p:nvSpPr>
          <p:spPr>
            <a:xfrm>
              <a:off x="300361" y="1376682"/>
              <a:ext cx="2936827" cy="276999"/>
            </a:xfrm>
            <a:prstGeom prst="rect">
              <a:avLst/>
            </a:prstGeom>
            <a:solidFill>
              <a:srgbClr val="F2141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2" name="Google Shape;412;p35"/>
          <p:cNvGrpSpPr/>
          <p:nvPr/>
        </p:nvGrpSpPr>
        <p:grpSpPr>
          <a:xfrm>
            <a:off x="5508104" y="3765481"/>
            <a:ext cx="3168352" cy="966509"/>
            <a:chOff x="300361" y="1376682"/>
            <a:chExt cx="2936827" cy="966509"/>
          </a:xfrm>
        </p:grpSpPr>
        <p:sp>
          <p:nvSpPr>
            <p:cNvPr id="413" name="Google Shape;413;p35"/>
            <p:cNvSpPr txBox="1"/>
            <p:nvPr/>
          </p:nvSpPr>
          <p:spPr>
            <a:xfrm>
              <a:off x="300361" y="1696860"/>
              <a:ext cx="293682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4" name="Google Shape;414;p35"/>
            <p:cNvSpPr txBox="1"/>
            <p:nvPr/>
          </p:nvSpPr>
          <p:spPr>
            <a:xfrm>
              <a:off x="300361" y="1376682"/>
              <a:ext cx="2936827" cy="276999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5" name="Google Shape;415;p35"/>
          <p:cNvGrpSpPr/>
          <p:nvPr/>
        </p:nvGrpSpPr>
        <p:grpSpPr>
          <a:xfrm>
            <a:off x="323528" y="1654811"/>
            <a:ext cx="5011985" cy="2789147"/>
            <a:chOff x="635000" y="1382713"/>
            <a:chExt cx="7869238" cy="4572000"/>
          </a:xfrm>
        </p:grpSpPr>
        <p:sp>
          <p:nvSpPr>
            <p:cNvPr id="416" name="Google Shape;416;p35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7" name="Google Shape;417;p35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8" name="Google Shape;418;p35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9" name="Google Shape;419;p35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20" name="Google Shape;420;p35"/>
          <p:cNvGrpSpPr/>
          <p:nvPr/>
        </p:nvGrpSpPr>
        <p:grpSpPr>
          <a:xfrm>
            <a:off x="1528624" y="3393372"/>
            <a:ext cx="783704" cy="783704"/>
            <a:chOff x="971599" y="2533402"/>
            <a:chExt cx="974451" cy="974451"/>
          </a:xfrm>
        </p:grpSpPr>
        <p:sp>
          <p:nvSpPr>
            <p:cNvPr id="421" name="Google Shape;421;p35"/>
            <p:cNvSpPr/>
            <p:nvPr/>
          </p:nvSpPr>
          <p:spPr>
            <a:xfrm>
              <a:off x="971599" y="2533402"/>
              <a:ext cx="974451" cy="974451"/>
            </a:xfrm>
            <a:prstGeom prst="ellipse">
              <a:avLst/>
            </a:prstGeom>
            <a:solidFill>
              <a:srgbClr val="3F3F3F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2" name="Google Shape;422;p35"/>
            <p:cNvSpPr/>
            <p:nvPr/>
          </p:nvSpPr>
          <p:spPr>
            <a:xfrm>
              <a:off x="1106011" y="2667814"/>
              <a:ext cx="705626" cy="705626"/>
            </a:xfrm>
            <a:prstGeom prst="ellipse">
              <a:avLst/>
            </a:prstGeom>
            <a:solidFill>
              <a:srgbClr val="3F3F3F">
                <a:alpha val="6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23" name="Google Shape;423;p35"/>
          <p:cNvGrpSpPr/>
          <p:nvPr/>
        </p:nvGrpSpPr>
        <p:grpSpPr>
          <a:xfrm>
            <a:off x="880158" y="2379382"/>
            <a:ext cx="856724" cy="856724"/>
            <a:chOff x="971599" y="2533402"/>
            <a:chExt cx="974451" cy="974451"/>
          </a:xfrm>
        </p:grpSpPr>
        <p:sp>
          <p:nvSpPr>
            <p:cNvPr id="424" name="Google Shape;424;p35"/>
            <p:cNvSpPr/>
            <p:nvPr/>
          </p:nvSpPr>
          <p:spPr>
            <a:xfrm>
              <a:off x="971599" y="2533402"/>
              <a:ext cx="974451" cy="974451"/>
            </a:xfrm>
            <a:prstGeom prst="ellipse">
              <a:avLst/>
            </a:prstGeom>
            <a:solidFill>
              <a:srgbClr val="3F3F3F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5" name="Google Shape;425;p35"/>
            <p:cNvSpPr/>
            <p:nvPr/>
          </p:nvSpPr>
          <p:spPr>
            <a:xfrm>
              <a:off x="1106011" y="2667814"/>
              <a:ext cx="705626" cy="705626"/>
            </a:xfrm>
            <a:prstGeom prst="ellipse">
              <a:avLst/>
            </a:prstGeom>
            <a:solidFill>
              <a:srgbClr val="3F3F3F">
                <a:alpha val="6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26" name="Google Shape;426;p35"/>
          <p:cNvGrpSpPr/>
          <p:nvPr/>
        </p:nvGrpSpPr>
        <p:grpSpPr>
          <a:xfrm>
            <a:off x="3469275" y="2137249"/>
            <a:ext cx="995281" cy="995281"/>
            <a:chOff x="971599" y="2533402"/>
            <a:chExt cx="974451" cy="974451"/>
          </a:xfrm>
        </p:grpSpPr>
        <p:sp>
          <p:nvSpPr>
            <p:cNvPr id="427" name="Google Shape;427;p35"/>
            <p:cNvSpPr/>
            <p:nvPr/>
          </p:nvSpPr>
          <p:spPr>
            <a:xfrm>
              <a:off x="971599" y="2533402"/>
              <a:ext cx="974451" cy="974451"/>
            </a:xfrm>
            <a:prstGeom prst="ellipse">
              <a:avLst/>
            </a:prstGeom>
            <a:solidFill>
              <a:srgbClr val="F2141C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8" name="Google Shape;428;p35"/>
            <p:cNvSpPr/>
            <p:nvPr/>
          </p:nvSpPr>
          <p:spPr>
            <a:xfrm>
              <a:off x="1106011" y="2667814"/>
              <a:ext cx="705626" cy="705626"/>
            </a:xfrm>
            <a:prstGeom prst="ellipse">
              <a:avLst/>
            </a:prstGeom>
            <a:solidFill>
              <a:srgbClr val="F2141C">
                <a:alpha val="6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29" name="Google Shape;429;p35"/>
          <p:cNvSpPr txBox="1"/>
          <p:nvPr/>
        </p:nvSpPr>
        <p:spPr>
          <a:xfrm>
            <a:off x="998879" y="2555848"/>
            <a:ext cx="619283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0" name="Google Shape;430;p35"/>
          <p:cNvSpPr txBox="1"/>
          <p:nvPr/>
        </p:nvSpPr>
        <p:spPr>
          <a:xfrm>
            <a:off x="3593833" y="2382793"/>
            <a:ext cx="746165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1" name="Google Shape;431;p35"/>
          <p:cNvSpPr txBox="1"/>
          <p:nvPr/>
        </p:nvSpPr>
        <p:spPr>
          <a:xfrm>
            <a:off x="1579449" y="3527894"/>
            <a:ext cx="682055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2" name="Google Shape;432;p35"/>
          <p:cNvSpPr/>
          <p:nvPr/>
        </p:nvSpPr>
        <p:spPr>
          <a:xfrm rot="2700000">
            <a:off x="1853527" y="3780993"/>
            <a:ext cx="133898" cy="240054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3" name="Google Shape;433;p35"/>
          <p:cNvSpPr/>
          <p:nvPr/>
        </p:nvSpPr>
        <p:spPr>
          <a:xfrm>
            <a:off x="3854152" y="2664988"/>
            <a:ext cx="225526" cy="211113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4" name="Google Shape;434;p35"/>
          <p:cNvSpPr/>
          <p:nvPr/>
        </p:nvSpPr>
        <p:spPr>
          <a:xfrm>
            <a:off x="1213709" y="2811970"/>
            <a:ext cx="189623" cy="189623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5" name="Google Shape;435;p35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436" name="Google Shape;436;p35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Worldmap Style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0" name="Shape 4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41" name="Google Shape;441;p36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10913" l="0" r="0" t="10913"/>
          <a:stretch/>
        </p:blipFill>
        <p:spPr>
          <a:xfrm>
            <a:off x="4627657" y="3415796"/>
            <a:ext cx="3960000" cy="14043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442" name="Google Shape;442;p36"/>
          <p:cNvSpPr txBox="1"/>
          <p:nvPr/>
        </p:nvSpPr>
        <p:spPr>
          <a:xfrm>
            <a:off x="683568" y="2865336"/>
            <a:ext cx="3744416" cy="38629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Portfolio Presentation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3" name="Google Shape;443;p36"/>
          <p:cNvSpPr txBox="1"/>
          <p:nvPr/>
        </p:nvSpPr>
        <p:spPr>
          <a:xfrm>
            <a:off x="4714874" y="2865336"/>
            <a:ext cx="3744416" cy="38629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Portfolio Presentation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444" name="Google Shape;444;p36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10913" l="0" r="0" t="10913"/>
          <a:stretch/>
        </p:blipFill>
        <p:spPr>
          <a:xfrm>
            <a:off x="4627657" y="1291508"/>
            <a:ext cx="3960000" cy="14043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445" name="Google Shape;445;p36"/>
          <p:cNvPicPr preferRelativeResize="0"/>
          <p:nvPr>
            <p:ph idx="5" type="pic"/>
          </p:nvPr>
        </p:nvPicPr>
        <p:blipFill rotWithShape="1">
          <a:blip r:embed="rId5">
            <a:alphaModFix/>
          </a:blip>
          <a:srcRect b="10913" l="0" r="0" t="10906"/>
          <a:stretch/>
        </p:blipFill>
        <p:spPr>
          <a:xfrm>
            <a:off x="547951" y="3415796"/>
            <a:ext cx="3960000" cy="14043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446" name="Google Shape;446;p36"/>
          <p:cNvPicPr preferRelativeResize="0"/>
          <p:nvPr>
            <p:ph idx="2" type="pic"/>
          </p:nvPr>
        </p:nvPicPr>
        <p:blipFill rotWithShape="1">
          <a:blip r:embed="rId6">
            <a:alphaModFix/>
          </a:blip>
          <a:srcRect b="10913" l="0" r="0" t="10906"/>
          <a:stretch/>
        </p:blipFill>
        <p:spPr>
          <a:xfrm>
            <a:off x="547951" y="1291508"/>
            <a:ext cx="3960000" cy="14043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447" name="Google Shape;447;p36"/>
          <p:cNvSpPr txBox="1"/>
          <p:nvPr/>
        </p:nvSpPr>
        <p:spPr>
          <a:xfrm>
            <a:off x="539552" y="813941"/>
            <a:ext cx="806489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unique. This PowerPoint Template has clean and neutral design that can be adapted to any content and meets various market segments.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8" name="Google Shape;448;p36"/>
          <p:cNvSpPr txBox="1"/>
          <p:nvPr>
            <p:ph type="title"/>
          </p:nvPr>
        </p:nvSpPr>
        <p:spPr>
          <a:xfrm>
            <a:off x="0" y="124800"/>
            <a:ext cx="91440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lang="en" sz="4000">
                <a:solidFill>
                  <a:srgbClr val="3F3F3F"/>
                </a:solidFill>
              </a:rPr>
              <a:t>Portfolio Presentation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2" name="Shape 4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53" name="Google Shape;453;p37"/>
          <p:cNvGrpSpPr/>
          <p:nvPr/>
        </p:nvGrpSpPr>
        <p:grpSpPr>
          <a:xfrm>
            <a:off x="3106688" y="1611263"/>
            <a:ext cx="2930624" cy="2930624"/>
            <a:chOff x="3106688" y="1611263"/>
            <a:chExt cx="2930624" cy="2930624"/>
          </a:xfrm>
        </p:grpSpPr>
        <p:sp>
          <p:nvSpPr>
            <p:cNvPr id="454" name="Google Shape;454;p37"/>
            <p:cNvSpPr/>
            <p:nvPr/>
          </p:nvSpPr>
          <p:spPr>
            <a:xfrm>
              <a:off x="3106688" y="1611263"/>
              <a:ext cx="2930624" cy="2930624"/>
            </a:xfrm>
            <a:prstGeom prst="blockArc">
              <a:avLst>
                <a:gd fmla="val 7959705" name="adj1"/>
                <a:gd fmla="val 2586138" name="adj2"/>
                <a:gd fmla="val 6529" name="adj3"/>
              </a:avLst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5" name="Google Shape;455;p37"/>
            <p:cNvSpPr/>
            <p:nvPr/>
          </p:nvSpPr>
          <p:spPr>
            <a:xfrm rot="-7769673">
              <a:off x="5230269" y="3931869"/>
              <a:ext cx="396900" cy="342156"/>
            </a:xfrm>
            <a:prstGeom prst="triangle">
              <a:avLst>
                <a:gd fmla="val 50000" name="adj"/>
              </a:avLst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56" name="Google Shape;456;p37"/>
          <p:cNvSpPr/>
          <p:nvPr/>
        </p:nvSpPr>
        <p:spPr>
          <a:xfrm>
            <a:off x="2992642" y="3076575"/>
            <a:ext cx="537366" cy="537366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7" name="Google Shape;457;p37"/>
          <p:cNvSpPr/>
          <p:nvPr/>
        </p:nvSpPr>
        <p:spPr>
          <a:xfrm>
            <a:off x="3506808" y="1687986"/>
            <a:ext cx="537366" cy="537366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8" name="Google Shape;458;p37"/>
          <p:cNvSpPr/>
          <p:nvPr/>
        </p:nvSpPr>
        <p:spPr>
          <a:xfrm>
            <a:off x="5042746" y="1687986"/>
            <a:ext cx="537366" cy="537366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9" name="Google Shape;459;p37"/>
          <p:cNvSpPr/>
          <p:nvPr/>
        </p:nvSpPr>
        <p:spPr>
          <a:xfrm>
            <a:off x="5609372" y="3076575"/>
            <a:ext cx="537366" cy="537366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0" name="Google Shape;460;p37"/>
          <p:cNvSpPr/>
          <p:nvPr/>
        </p:nvSpPr>
        <p:spPr>
          <a:xfrm>
            <a:off x="3124438" y="3207024"/>
            <a:ext cx="273773" cy="276467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1" name="Google Shape;461;p37"/>
          <p:cNvSpPr/>
          <p:nvPr/>
        </p:nvSpPr>
        <p:spPr>
          <a:xfrm>
            <a:off x="5158900" y="1808210"/>
            <a:ext cx="305058" cy="296916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" name="Google Shape;462;p37"/>
          <p:cNvSpPr/>
          <p:nvPr/>
        </p:nvSpPr>
        <p:spPr>
          <a:xfrm>
            <a:off x="5733475" y="3192432"/>
            <a:ext cx="289159" cy="289159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" name="Google Shape;463;p37"/>
          <p:cNvSpPr/>
          <p:nvPr/>
        </p:nvSpPr>
        <p:spPr>
          <a:xfrm>
            <a:off x="3632582" y="1837208"/>
            <a:ext cx="285817" cy="238921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4" name="Google Shape;464;p37"/>
          <p:cNvSpPr/>
          <p:nvPr/>
        </p:nvSpPr>
        <p:spPr>
          <a:xfrm>
            <a:off x="4688266" y="4032037"/>
            <a:ext cx="708957" cy="649379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5" name="Google Shape;465;p37"/>
          <p:cNvSpPr/>
          <p:nvPr/>
        </p:nvSpPr>
        <p:spPr>
          <a:xfrm rot="-2794009">
            <a:off x="3585060" y="4071368"/>
            <a:ext cx="666677" cy="659721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66" name="Google Shape;466;p37"/>
          <p:cNvGrpSpPr/>
          <p:nvPr/>
        </p:nvGrpSpPr>
        <p:grpSpPr>
          <a:xfrm>
            <a:off x="5878055" y="1527578"/>
            <a:ext cx="2592288" cy="858180"/>
            <a:chOff x="2113657" y="4283314"/>
            <a:chExt cx="3647460" cy="858180"/>
          </a:xfrm>
        </p:grpSpPr>
        <p:sp>
          <p:nvSpPr>
            <p:cNvPr id="467" name="Google Shape;467;p37"/>
            <p:cNvSpPr txBox="1"/>
            <p:nvPr/>
          </p:nvSpPr>
          <p:spPr>
            <a:xfrm>
              <a:off x="2113657" y="4495163"/>
              <a:ext cx="3647459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8" name="Google Shape;468;p37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2141C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69" name="Google Shape;469;p37"/>
          <p:cNvGrpSpPr/>
          <p:nvPr/>
        </p:nvGrpSpPr>
        <p:grpSpPr>
          <a:xfrm>
            <a:off x="6300192" y="2916588"/>
            <a:ext cx="2592288" cy="858180"/>
            <a:chOff x="2113657" y="4283314"/>
            <a:chExt cx="3647460" cy="858180"/>
          </a:xfrm>
        </p:grpSpPr>
        <p:sp>
          <p:nvSpPr>
            <p:cNvPr id="470" name="Google Shape;470;p37"/>
            <p:cNvSpPr txBox="1"/>
            <p:nvPr/>
          </p:nvSpPr>
          <p:spPr>
            <a:xfrm>
              <a:off x="2113657" y="4495163"/>
              <a:ext cx="3647459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1" name="Google Shape;471;p37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2" name="Google Shape;472;p37"/>
          <p:cNvGrpSpPr/>
          <p:nvPr/>
        </p:nvGrpSpPr>
        <p:grpSpPr>
          <a:xfrm>
            <a:off x="668937" y="1527579"/>
            <a:ext cx="2592287" cy="858180"/>
            <a:chOff x="2113658" y="4283314"/>
            <a:chExt cx="3647460" cy="858180"/>
          </a:xfrm>
        </p:grpSpPr>
        <p:sp>
          <p:nvSpPr>
            <p:cNvPr id="473" name="Google Shape;473;p37"/>
            <p:cNvSpPr txBox="1"/>
            <p:nvPr/>
          </p:nvSpPr>
          <p:spPr>
            <a:xfrm>
              <a:off x="2113659" y="4495163"/>
              <a:ext cx="3647459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4" name="Google Shape;474;p37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5" name="Google Shape;475;p37"/>
          <p:cNvGrpSpPr/>
          <p:nvPr/>
        </p:nvGrpSpPr>
        <p:grpSpPr>
          <a:xfrm>
            <a:off x="251520" y="2907921"/>
            <a:ext cx="2592288" cy="858180"/>
            <a:chOff x="2113657" y="4283314"/>
            <a:chExt cx="3647460" cy="858180"/>
          </a:xfrm>
        </p:grpSpPr>
        <p:sp>
          <p:nvSpPr>
            <p:cNvPr id="476" name="Google Shape;476;p37"/>
            <p:cNvSpPr txBox="1"/>
            <p:nvPr/>
          </p:nvSpPr>
          <p:spPr>
            <a:xfrm>
              <a:off x="2113657" y="4495163"/>
              <a:ext cx="3647459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7" name="Google Shape;477;p37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2141C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78" name="Google Shape;478;p37"/>
          <p:cNvSpPr txBox="1"/>
          <p:nvPr/>
        </p:nvSpPr>
        <p:spPr>
          <a:xfrm>
            <a:off x="3369809" y="2459617"/>
            <a:ext cx="2391056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Modern  </a:t>
            </a:r>
            <a:r>
              <a:rPr b="1" lang="en" sz="20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PowerPoint</a:t>
            </a: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 Presentation</a:t>
            </a:r>
            <a:endParaRPr b="1" sz="2000">
              <a:solidFill>
                <a:srgbClr val="C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9" name="Google Shape;479;p37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480" name="Google Shape;480;p37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4" name="Shape 4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85" name="Google Shape;485;p38"/>
          <p:cNvGraphicFramePr/>
          <p:nvPr/>
        </p:nvGraphicFramePr>
        <p:xfrm>
          <a:off x="611560" y="1456443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{5CB3DC8E-B101-4C66-9B7A-59CF5B2D9D59}</a:tableStyleId>
              </a:tblPr>
              <a:tblGrid>
                <a:gridCol w="208275"/>
                <a:gridCol w="1412750"/>
                <a:gridCol w="208275"/>
              </a:tblGrid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</a:tr>
              <a:tr h="4243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20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2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</a:tr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</a:tr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79250">
                <a:tc rowSpan="4"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rowSpan="4"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792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vMerge="1"/>
              </a:tr>
              <a:tr h="3792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vMerge="1"/>
              </a:tr>
              <a:tr h="3792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vMerge="1"/>
              </a:tr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50725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$10.00</a:t>
                      </a:r>
                      <a:endParaRPr b="1" sz="3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graphicFrame>
        <p:nvGraphicFramePr>
          <p:cNvPr id="486" name="Google Shape;486;p38"/>
          <p:cNvGraphicFramePr/>
          <p:nvPr/>
        </p:nvGraphicFramePr>
        <p:xfrm>
          <a:off x="2627784" y="1456443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{5CB3DC8E-B101-4C66-9B7A-59CF5B2D9D59}</a:tableStyleId>
              </a:tblPr>
              <a:tblGrid>
                <a:gridCol w="208275"/>
                <a:gridCol w="1412750"/>
                <a:gridCol w="208275"/>
              </a:tblGrid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141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141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141C"/>
                    </a:solidFill>
                  </a:tcPr>
                </a:tc>
              </a:tr>
              <a:tr h="4243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141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20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2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141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141C"/>
                    </a:solidFill>
                  </a:tcPr>
                </a:tc>
              </a:tr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141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141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141C"/>
                    </a:solidFill>
                  </a:tcPr>
                </a:tc>
              </a:tr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79250">
                <a:tc rowSpan="4"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rowSpan="4"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792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vMerge="1"/>
              </a:tr>
              <a:tr h="3792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vMerge="1"/>
              </a:tr>
              <a:tr h="3792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vMerge="1"/>
              </a:tr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50725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$10.00</a:t>
                      </a:r>
                      <a:endParaRPr b="1" sz="3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141C"/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graphicFrame>
        <p:nvGraphicFramePr>
          <p:cNvPr id="487" name="Google Shape;487;p38"/>
          <p:cNvGraphicFramePr/>
          <p:nvPr/>
        </p:nvGraphicFramePr>
        <p:xfrm>
          <a:off x="4644008" y="1456443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{5CB3DC8E-B101-4C66-9B7A-59CF5B2D9D59}</a:tableStyleId>
              </a:tblPr>
              <a:tblGrid>
                <a:gridCol w="208275"/>
                <a:gridCol w="1412750"/>
                <a:gridCol w="208275"/>
              </a:tblGrid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</a:tr>
              <a:tr h="4243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20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2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</a:tr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</a:tr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79250">
                <a:tc rowSpan="4"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rowSpan="4"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792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vMerge="1"/>
              </a:tr>
              <a:tr h="3792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vMerge="1"/>
              </a:tr>
              <a:tr h="3792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vMerge="1"/>
              </a:tr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50725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$10.00</a:t>
                      </a:r>
                      <a:endParaRPr b="1" sz="3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graphicFrame>
        <p:nvGraphicFramePr>
          <p:cNvPr id="488" name="Google Shape;488;p38"/>
          <p:cNvGraphicFramePr/>
          <p:nvPr/>
        </p:nvGraphicFramePr>
        <p:xfrm>
          <a:off x="6660232" y="1456443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{5CB3DC8E-B101-4C66-9B7A-59CF5B2D9D59}</a:tableStyleId>
              </a:tblPr>
              <a:tblGrid>
                <a:gridCol w="208275"/>
                <a:gridCol w="1412750"/>
                <a:gridCol w="208275"/>
              </a:tblGrid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</a:tr>
              <a:tr h="4243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20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2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</a:tr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</a:tr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79250">
                <a:tc rowSpan="4"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rowSpan="4"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792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vMerge="1"/>
              </a:tr>
              <a:tr h="3792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vMerge="1"/>
              </a:tr>
              <a:tr h="3792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vMerge="1"/>
              </a:tr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50725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$10.00</a:t>
                      </a:r>
                      <a:endParaRPr b="1" sz="3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sp>
        <p:nvSpPr>
          <p:cNvPr id="489" name="Google Shape;489;p38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490" name="Google Shape;490;p38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Table Style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4" name="Shape 4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5" name="Google Shape;495;p39"/>
          <p:cNvSpPr txBox="1"/>
          <p:nvPr>
            <p:ph idx="1" type="body"/>
          </p:nvPr>
        </p:nvSpPr>
        <p:spPr>
          <a:xfrm>
            <a:off x="323528" y="85378"/>
            <a:ext cx="72008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Portfolio Presentation</a:t>
            </a:r>
            <a:endParaRPr b="0" i="0" sz="40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6" name="Google Shape;496;p39"/>
          <p:cNvSpPr txBox="1"/>
          <p:nvPr>
            <p:ph idx="2" type="body"/>
          </p:nvPr>
        </p:nvSpPr>
        <p:spPr>
          <a:xfrm>
            <a:off x="323528" y="661442"/>
            <a:ext cx="7200800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497" name="Google Shape;497;p39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0" l="1286" r="1276" t="0"/>
          <a:stretch/>
        </p:blipFill>
        <p:spPr>
          <a:xfrm>
            <a:off x="323528" y="1315361"/>
            <a:ext cx="4176600" cy="19443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498" name="Google Shape;498;p39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0" l="1286" r="1276" t="0"/>
          <a:stretch/>
        </p:blipFill>
        <p:spPr>
          <a:xfrm>
            <a:off x="4644008" y="2899537"/>
            <a:ext cx="4176600" cy="19443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499" name="Google Shape;499;p39"/>
          <p:cNvSpPr txBox="1"/>
          <p:nvPr/>
        </p:nvSpPr>
        <p:spPr>
          <a:xfrm>
            <a:off x="4651510" y="1247888"/>
            <a:ext cx="4176466" cy="79208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F2141C"/>
              </a:buClr>
              <a:buFont typeface="Arial"/>
              <a:buNone/>
            </a:pPr>
            <a:r>
              <a:rPr b="1" lang="en" sz="20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Simple Portfolio 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40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 b="1" sz="20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0" name="Google Shape;500;p39"/>
          <p:cNvSpPr txBox="1"/>
          <p:nvPr/>
        </p:nvSpPr>
        <p:spPr>
          <a:xfrm>
            <a:off x="4651542" y="1974895"/>
            <a:ext cx="4176433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 </a:t>
            </a:r>
            <a:r>
              <a:rPr lang="en" sz="1200">
                <a:solidFill>
                  <a:srgbClr val="3F3F3F"/>
                </a:solidFill>
              </a:rPr>
              <a:t>Easy to change colors, photos and Text.</a:t>
            </a:r>
            <a:endParaRPr sz="1200">
              <a:solidFill>
                <a:srgbClr val="3F3F3F"/>
              </a:solidFill>
            </a:endParaRPr>
          </a:p>
        </p:txBody>
      </p:sp>
      <p:sp>
        <p:nvSpPr>
          <p:cNvPr id="501" name="Google Shape;501;p39"/>
          <p:cNvSpPr txBox="1"/>
          <p:nvPr/>
        </p:nvSpPr>
        <p:spPr>
          <a:xfrm>
            <a:off x="323528" y="3332034"/>
            <a:ext cx="4176466" cy="79208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F2141C"/>
              </a:buClr>
              <a:buFont typeface="Arial"/>
              <a:buNone/>
            </a:pPr>
            <a:r>
              <a:rPr b="1" lang="en" sz="20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Simple Portfolio </a:t>
            </a:r>
            <a:endParaRPr/>
          </a:p>
          <a:p>
            <a:pPr indent="0" lvl="0" marL="0" marR="0" rtl="0" algn="r">
              <a:lnSpc>
                <a:spcPct val="110000"/>
              </a:lnSpc>
              <a:spcBef>
                <a:spcPts val="40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 b="1" sz="20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2" name="Google Shape;502;p39"/>
          <p:cNvSpPr txBox="1"/>
          <p:nvPr/>
        </p:nvSpPr>
        <p:spPr>
          <a:xfrm>
            <a:off x="323560" y="4059041"/>
            <a:ext cx="4176300" cy="831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</a:rPr>
              <a:t>This PowerPoint Template has clean and neutral design that can be adapted to any content and meets various market segments.  Easy to change colors, photos and Text.</a:t>
            </a:r>
            <a:endParaRPr sz="1200">
              <a:solidFill>
                <a:srgbClr val="3F3F3F"/>
              </a:solidFill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06" name="Shape 5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7" name="Google Shape;507;p40"/>
          <p:cNvSpPr/>
          <p:nvPr/>
        </p:nvSpPr>
        <p:spPr>
          <a:xfrm>
            <a:off x="467544" y="3730458"/>
            <a:ext cx="349378" cy="30150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8" name="Google Shape;508;p40"/>
          <p:cNvSpPr/>
          <p:nvPr/>
        </p:nvSpPr>
        <p:spPr>
          <a:xfrm>
            <a:off x="2563702" y="3730458"/>
            <a:ext cx="340191" cy="261312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09" name="Google Shape;509;p40"/>
          <p:cNvGrpSpPr/>
          <p:nvPr/>
        </p:nvGrpSpPr>
        <p:grpSpPr>
          <a:xfrm>
            <a:off x="988113" y="3730458"/>
            <a:ext cx="1404398" cy="1045551"/>
            <a:chOff x="1472558" y="998559"/>
            <a:chExt cx="2765965" cy="1045551"/>
          </a:xfrm>
        </p:grpSpPr>
        <p:sp>
          <p:nvSpPr>
            <p:cNvPr id="510" name="Google Shape;510;p40"/>
            <p:cNvSpPr txBox="1"/>
            <p:nvPr/>
          </p:nvSpPr>
          <p:spPr>
            <a:xfrm>
              <a:off x="1472558" y="1213113"/>
              <a:ext cx="27659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1" name="Google Shape;511;p40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2" name="Google Shape;512;p40"/>
          <p:cNvGrpSpPr/>
          <p:nvPr/>
        </p:nvGrpSpPr>
        <p:grpSpPr>
          <a:xfrm>
            <a:off x="3075084" y="3730458"/>
            <a:ext cx="1404398" cy="1045551"/>
            <a:chOff x="1472558" y="998559"/>
            <a:chExt cx="2765965" cy="1045551"/>
          </a:xfrm>
        </p:grpSpPr>
        <p:sp>
          <p:nvSpPr>
            <p:cNvPr id="513" name="Google Shape;513;p40"/>
            <p:cNvSpPr txBox="1"/>
            <p:nvPr/>
          </p:nvSpPr>
          <p:spPr>
            <a:xfrm>
              <a:off x="1472558" y="1213113"/>
              <a:ext cx="27659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4" name="Google Shape;514;p40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15" name="Google Shape;515;p40"/>
          <p:cNvSpPr/>
          <p:nvPr/>
        </p:nvSpPr>
        <p:spPr>
          <a:xfrm>
            <a:off x="4650673" y="3730458"/>
            <a:ext cx="349378" cy="30150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6" name="Google Shape;516;p40"/>
          <p:cNvSpPr/>
          <p:nvPr/>
        </p:nvSpPr>
        <p:spPr>
          <a:xfrm>
            <a:off x="6746831" y="3730458"/>
            <a:ext cx="340191" cy="261312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17" name="Google Shape;517;p40"/>
          <p:cNvGrpSpPr/>
          <p:nvPr/>
        </p:nvGrpSpPr>
        <p:grpSpPr>
          <a:xfrm>
            <a:off x="5171242" y="3730458"/>
            <a:ext cx="1404398" cy="1045551"/>
            <a:chOff x="1472558" y="998559"/>
            <a:chExt cx="2765965" cy="1045551"/>
          </a:xfrm>
        </p:grpSpPr>
        <p:sp>
          <p:nvSpPr>
            <p:cNvPr id="518" name="Google Shape;518;p40"/>
            <p:cNvSpPr txBox="1"/>
            <p:nvPr/>
          </p:nvSpPr>
          <p:spPr>
            <a:xfrm>
              <a:off x="1472558" y="1213113"/>
              <a:ext cx="27659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9" name="Google Shape;519;p40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0" name="Google Shape;520;p40"/>
          <p:cNvGrpSpPr/>
          <p:nvPr/>
        </p:nvGrpSpPr>
        <p:grpSpPr>
          <a:xfrm>
            <a:off x="7258214" y="3730458"/>
            <a:ext cx="1404398" cy="1045551"/>
            <a:chOff x="1472558" y="998559"/>
            <a:chExt cx="2765965" cy="1045551"/>
          </a:xfrm>
        </p:grpSpPr>
        <p:sp>
          <p:nvSpPr>
            <p:cNvPr id="521" name="Google Shape;521;p40"/>
            <p:cNvSpPr txBox="1"/>
            <p:nvPr/>
          </p:nvSpPr>
          <p:spPr>
            <a:xfrm>
              <a:off x="1472558" y="1213113"/>
              <a:ext cx="27659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2" name="Google Shape;522;p40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3" name="Google Shape;523;p40"/>
          <p:cNvGrpSpPr/>
          <p:nvPr/>
        </p:nvGrpSpPr>
        <p:grpSpPr>
          <a:xfrm>
            <a:off x="587389" y="1323662"/>
            <a:ext cx="1608347" cy="2203099"/>
            <a:chOff x="587389" y="1323662"/>
            <a:chExt cx="1608347" cy="2203099"/>
          </a:xfrm>
        </p:grpSpPr>
        <p:grpSp>
          <p:nvGrpSpPr>
            <p:cNvPr id="524" name="Google Shape;524;p40"/>
            <p:cNvGrpSpPr/>
            <p:nvPr/>
          </p:nvGrpSpPr>
          <p:grpSpPr>
            <a:xfrm>
              <a:off x="587389" y="1323662"/>
              <a:ext cx="409611" cy="2036359"/>
              <a:chOff x="587389" y="1323662"/>
              <a:chExt cx="409611" cy="2036359"/>
            </a:xfrm>
          </p:grpSpPr>
          <p:sp>
            <p:nvSpPr>
              <p:cNvPr id="525" name="Google Shape;525;p40"/>
              <p:cNvSpPr txBox="1"/>
              <p:nvPr/>
            </p:nvSpPr>
            <p:spPr>
              <a:xfrm>
                <a:off x="587389" y="1323662"/>
                <a:ext cx="409611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100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6" name="Google Shape;526;p40"/>
              <p:cNvSpPr txBox="1"/>
              <p:nvPr/>
            </p:nvSpPr>
            <p:spPr>
              <a:xfrm>
                <a:off x="587389" y="1505754"/>
                <a:ext cx="409609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90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7" name="Google Shape;527;p40"/>
              <p:cNvSpPr txBox="1"/>
              <p:nvPr/>
            </p:nvSpPr>
            <p:spPr>
              <a:xfrm>
                <a:off x="587390" y="1687845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80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8" name="Google Shape;528;p40"/>
              <p:cNvSpPr txBox="1"/>
              <p:nvPr/>
            </p:nvSpPr>
            <p:spPr>
              <a:xfrm>
                <a:off x="587390" y="1869937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70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9" name="Google Shape;529;p40"/>
              <p:cNvSpPr txBox="1"/>
              <p:nvPr/>
            </p:nvSpPr>
            <p:spPr>
              <a:xfrm>
                <a:off x="587390" y="2052028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60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0" name="Google Shape;530;p40"/>
              <p:cNvSpPr txBox="1"/>
              <p:nvPr/>
            </p:nvSpPr>
            <p:spPr>
              <a:xfrm>
                <a:off x="587390" y="2234119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50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1" name="Google Shape;531;p40"/>
              <p:cNvSpPr txBox="1"/>
              <p:nvPr/>
            </p:nvSpPr>
            <p:spPr>
              <a:xfrm>
                <a:off x="587390" y="2416210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40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2" name="Google Shape;532;p40"/>
              <p:cNvSpPr txBox="1"/>
              <p:nvPr/>
            </p:nvSpPr>
            <p:spPr>
              <a:xfrm>
                <a:off x="587390" y="2598302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30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3" name="Google Shape;533;p40"/>
              <p:cNvSpPr txBox="1"/>
              <p:nvPr/>
            </p:nvSpPr>
            <p:spPr>
              <a:xfrm>
                <a:off x="587390" y="2780393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20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4" name="Google Shape;534;p40"/>
              <p:cNvSpPr txBox="1"/>
              <p:nvPr/>
            </p:nvSpPr>
            <p:spPr>
              <a:xfrm>
                <a:off x="587390" y="2962484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10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5" name="Google Shape;535;p40"/>
              <p:cNvSpPr txBox="1"/>
              <p:nvPr/>
            </p:nvSpPr>
            <p:spPr>
              <a:xfrm>
                <a:off x="587390" y="3144577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536" name="Google Shape;536;p40"/>
            <p:cNvGrpSpPr/>
            <p:nvPr/>
          </p:nvGrpSpPr>
          <p:grpSpPr>
            <a:xfrm>
              <a:off x="971600" y="1448435"/>
              <a:ext cx="1224136" cy="2078326"/>
              <a:chOff x="971600" y="1448435"/>
              <a:chExt cx="1224136" cy="2078326"/>
            </a:xfrm>
          </p:grpSpPr>
          <p:sp>
            <p:nvSpPr>
              <p:cNvPr id="537" name="Google Shape;537;p40"/>
              <p:cNvSpPr/>
              <p:nvPr/>
            </p:nvSpPr>
            <p:spPr>
              <a:xfrm>
                <a:off x="1085307" y="2630382"/>
                <a:ext cx="172482" cy="620307"/>
              </a:xfrm>
              <a:prstGeom prst="rect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8" name="Google Shape;538;p40"/>
              <p:cNvSpPr/>
              <p:nvPr/>
            </p:nvSpPr>
            <p:spPr>
              <a:xfrm>
                <a:off x="1503830" y="1663049"/>
                <a:ext cx="172482" cy="1587640"/>
              </a:xfrm>
              <a:prstGeom prst="rect">
                <a:avLst/>
              </a:prstGeom>
              <a:solidFill>
                <a:srgbClr val="F214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9" name="Google Shape;539;p40"/>
              <p:cNvSpPr/>
              <p:nvPr/>
            </p:nvSpPr>
            <p:spPr>
              <a:xfrm>
                <a:off x="1922353" y="2264823"/>
                <a:ext cx="172482" cy="985866"/>
              </a:xfrm>
              <a:prstGeom prst="rect">
                <a:avLst/>
              </a:prstGeom>
              <a:solidFill>
                <a:srgbClr val="BFBFB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0" name="Google Shape;540;p40"/>
              <p:cNvSpPr txBox="1"/>
              <p:nvPr/>
            </p:nvSpPr>
            <p:spPr>
              <a:xfrm>
                <a:off x="1081875" y="3280540"/>
                <a:ext cx="176994" cy="24622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0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A</a:t>
                </a:r>
                <a:endParaRPr b="1" sz="10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cxnSp>
            <p:nvCxnSpPr>
              <p:cNvPr id="541" name="Google Shape;541;p40"/>
              <p:cNvCxnSpPr/>
              <p:nvPr/>
            </p:nvCxnSpPr>
            <p:spPr>
              <a:xfrm rot="10800000">
                <a:off x="971600" y="1448435"/>
                <a:ext cx="0" cy="1797013"/>
              </a:xfrm>
              <a:prstGeom prst="straightConnector1">
                <a:avLst/>
              </a:prstGeom>
              <a:noFill/>
              <a:ln cap="flat" cmpd="sng" w="12700">
                <a:solidFill>
                  <a:srgbClr val="3F3F3F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  <p:cxnSp>
            <p:nvCxnSpPr>
              <p:cNvPr id="542" name="Google Shape;542;p40"/>
              <p:cNvCxnSpPr/>
              <p:nvPr/>
            </p:nvCxnSpPr>
            <p:spPr>
              <a:xfrm>
                <a:off x="971600" y="3245447"/>
                <a:ext cx="1224136" cy="0"/>
              </a:xfrm>
              <a:prstGeom prst="straightConnector1">
                <a:avLst/>
              </a:prstGeom>
              <a:noFill/>
              <a:ln cap="flat" cmpd="sng" w="12700">
                <a:solidFill>
                  <a:srgbClr val="3F3F3F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  <p:sp>
            <p:nvSpPr>
              <p:cNvPr id="543" name="Google Shape;543;p40"/>
              <p:cNvSpPr txBox="1"/>
              <p:nvPr/>
            </p:nvSpPr>
            <p:spPr>
              <a:xfrm>
                <a:off x="1525459" y="3280540"/>
                <a:ext cx="176994" cy="24622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0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B</a:t>
                </a:r>
                <a:endParaRPr b="1" sz="10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4" name="Google Shape;544;p40"/>
              <p:cNvSpPr txBox="1"/>
              <p:nvPr/>
            </p:nvSpPr>
            <p:spPr>
              <a:xfrm>
                <a:off x="1957473" y="3278989"/>
                <a:ext cx="176994" cy="24622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0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C</a:t>
                </a:r>
                <a:endParaRPr b="1" sz="10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545" name="Google Shape;545;p40"/>
          <p:cNvGrpSpPr/>
          <p:nvPr/>
        </p:nvGrpSpPr>
        <p:grpSpPr>
          <a:xfrm>
            <a:off x="2675621" y="1323662"/>
            <a:ext cx="1608347" cy="2203099"/>
            <a:chOff x="587389" y="1323662"/>
            <a:chExt cx="1608347" cy="2203099"/>
          </a:xfrm>
        </p:grpSpPr>
        <p:grpSp>
          <p:nvGrpSpPr>
            <p:cNvPr id="546" name="Google Shape;546;p40"/>
            <p:cNvGrpSpPr/>
            <p:nvPr/>
          </p:nvGrpSpPr>
          <p:grpSpPr>
            <a:xfrm>
              <a:off x="587389" y="1323662"/>
              <a:ext cx="409611" cy="2036359"/>
              <a:chOff x="587389" y="1323662"/>
              <a:chExt cx="409611" cy="2036359"/>
            </a:xfrm>
          </p:grpSpPr>
          <p:sp>
            <p:nvSpPr>
              <p:cNvPr id="547" name="Google Shape;547;p40"/>
              <p:cNvSpPr txBox="1"/>
              <p:nvPr/>
            </p:nvSpPr>
            <p:spPr>
              <a:xfrm>
                <a:off x="587389" y="1323662"/>
                <a:ext cx="409611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100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8" name="Google Shape;548;p40"/>
              <p:cNvSpPr txBox="1"/>
              <p:nvPr/>
            </p:nvSpPr>
            <p:spPr>
              <a:xfrm>
                <a:off x="587389" y="1505754"/>
                <a:ext cx="409609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90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9" name="Google Shape;549;p40"/>
              <p:cNvSpPr txBox="1"/>
              <p:nvPr/>
            </p:nvSpPr>
            <p:spPr>
              <a:xfrm>
                <a:off x="587390" y="1687845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80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0" name="Google Shape;550;p40"/>
              <p:cNvSpPr txBox="1"/>
              <p:nvPr/>
            </p:nvSpPr>
            <p:spPr>
              <a:xfrm>
                <a:off x="587390" y="1869937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70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1" name="Google Shape;551;p40"/>
              <p:cNvSpPr txBox="1"/>
              <p:nvPr/>
            </p:nvSpPr>
            <p:spPr>
              <a:xfrm>
                <a:off x="587390" y="2052028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60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2" name="Google Shape;552;p40"/>
              <p:cNvSpPr txBox="1"/>
              <p:nvPr/>
            </p:nvSpPr>
            <p:spPr>
              <a:xfrm>
                <a:off x="587390" y="2234119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50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3" name="Google Shape;553;p40"/>
              <p:cNvSpPr txBox="1"/>
              <p:nvPr/>
            </p:nvSpPr>
            <p:spPr>
              <a:xfrm>
                <a:off x="587390" y="2416210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40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4" name="Google Shape;554;p40"/>
              <p:cNvSpPr txBox="1"/>
              <p:nvPr/>
            </p:nvSpPr>
            <p:spPr>
              <a:xfrm>
                <a:off x="587390" y="2598302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30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5" name="Google Shape;555;p40"/>
              <p:cNvSpPr txBox="1"/>
              <p:nvPr/>
            </p:nvSpPr>
            <p:spPr>
              <a:xfrm>
                <a:off x="587390" y="2780393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20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6" name="Google Shape;556;p40"/>
              <p:cNvSpPr txBox="1"/>
              <p:nvPr/>
            </p:nvSpPr>
            <p:spPr>
              <a:xfrm>
                <a:off x="587390" y="2962484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10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7" name="Google Shape;557;p40"/>
              <p:cNvSpPr txBox="1"/>
              <p:nvPr/>
            </p:nvSpPr>
            <p:spPr>
              <a:xfrm>
                <a:off x="587390" y="3144577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558" name="Google Shape;558;p40"/>
            <p:cNvGrpSpPr/>
            <p:nvPr/>
          </p:nvGrpSpPr>
          <p:grpSpPr>
            <a:xfrm>
              <a:off x="971600" y="1448435"/>
              <a:ext cx="1224136" cy="2078326"/>
              <a:chOff x="971600" y="1448435"/>
              <a:chExt cx="1224136" cy="2078326"/>
            </a:xfrm>
          </p:grpSpPr>
          <p:sp>
            <p:nvSpPr>
              <p:cNvPr id="559" name="Google Shape;559;p40"/>
              <p:cNvSpPr/>
              <p:nvPr/>
            </p:nvSpPr>
            <p:spPr>
              <a:xfrm>
                <a:off x="1085307" y="2630382"/>
                <a:ext cx="172482" cy="620307"/>
              </a:xfrm>
              <a:prstGeom prst="rect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0" name="Google Shape;560;p40"/>
              <p:cNvSpPr/>
              <p:nvPr/>
            </p:nvSpPr>
            <p:spPr>
              <a:xfrm>
                <a:off x="1503830" y="1663049"/>
                <a:ext cx="172482" cy="1587640"/>
              </a:xfrm>
              <a:prstGeom prst="rect">
                <a:avLst/>
              </a:prstGeom>
              <a:solidFill>
                <a:srgbClr val="F214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1" name="Google Shape;561;p40"/>
              <p:cNvSpPr/>
              <p:nvPr/>
            </p:nvSpPr>
            <p:spPr>
              <a:xfrm>
                <a:off x="1922353" y="2264823"/>
                <a:ext cx="172482" cy="985866"/>
              </a:xfrm>
              <a:prstGeom prst="rect">
                <a:avLst/>
              </a:prstGeom>
              <a:solidFill>
                <a:srgbClr val="BFBFB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2" name="Google Shape;562;p40"/>
              <p:cNvSpPr txBox="1"/>
              <p:nvPr/>
            </p:nvSpPr>
            <p:spPr>
              <a:xfrm>
                <a:off x="1081875" y="3280540"/>
                <a:ext cx="176994" cy="24622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0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A</a:t>
                </a:r>
                <a:endParaRPr b="1" sz="10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cxnSp>
            <p:nvCxnSpPr>
              <p:cNvPr id="563" name="Google Shape;563;p40"/>
              <p:cNvCxnSpPr/>
              <p:nvPr/>
            </p:nvCxnSpPr>
            <p:spPr>
              <a:xfrm rot="10800000">
                <a:off x="971600" y="1448435"/>
                <a:ext cx="0" cy="1797013"/>
              </a:xfrm>
              <a:prstGeom prst="straightConnector1">
                <a:avLst/>
              </a:prstGeom>
              <a:noFill/>
              <a:ln cap="flat" cmpd="sng" w="12700">
                <a:solidFill>
                  <a:srgbClr val="3F3F3F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  <p:cxnSp>
            <p:nvCxnSpPr>
              <p:cNvPr id="564" name="Google Shape;564;p40"/>
              <p:cNvCxnSpPr/>
              <p:nvPr/>
            </p:nvCxnSpPr>
            <p:spPr>
              <a:xfrm>
                <a:off x="971600" y="3245447"/>
                <a:ext cx="1224136" cy="0"/>
              </a:xfrm>
              <a:prstGeom prst="straightConnector1">
                <a:avLst/>
              </a:prstGeom>
              <a:noFill/>
              <a:ln cap="flat" cmpd="sng" w="12700">
                <a:solidFill>
                  <a:srgbClr val="3F3F3F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  <p:sp>
            <p:nvSpPr>
              <p:cNvPr id="565" name="Google Shape;565;p40"/>
              <p:cNvSpPr txBox="1"/>
              <p:nvPr/>
            </p:nvSpPr>
            <p:spPr>
              <a:xfrm>
                <a:off x="1525459" y="3280540"/>
                <a:ext cx="176994" cy="24622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0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B</a:t>
                </a:r>
                <a:endParaRPr b="1" sz="10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6" name="Google Shape;566;p40"/>
              <p:cNvSpPr txBox="1"/>
              <p:nvPr/>
            </p:nvSpPr>
            <p:spPr>
              <a:xfrm>
                <a:off x="1957473" y="3278989"/>
                <a:ext cx="176994" cy="24622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0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C</a:t>
                </a:r>
                <a:endParaRPr b="1" sz="10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567" name="Google Shape;567;p40"/>
          <p:cNvGrpSpPr/>
          <p:nvPr/>
        </p:nvGrpSpPr>
        <p:grpSpPr>
          <a:xfrm>
            <a:off x="4763853" y="1323662"/>
            <a:ext cx="1608347" cy="2203099"/>
            <a:chOff x="587389" y="1323662"/>
            <a:chExt cx="1608347" cy="2203099"/>
          </a:xfrm>
        </p:grpSpPr>
        <p:grpSp>
          <p:nvGrpSpPr>
            <p:cNvPr id="568" name="Google Shape;568;p40"/>
            <p:cNvGrpSpPr/>
            <p:nvPr/>
          </p:nvGrpSpPr>
          <p:grpSpPr>
            <a:xfrm>
              <a:off x="587389" y="1323662"/>
              <a:ext cx="409611" cy="2036359"/>
              <a:chOff x="587389" y="1323662"/>
              <a:chExt cx="409611" cy="2036359"/>
            </a:xfrm>
          </p:grpSpPr>
          <p:sp>
            <p:nvSpPr>
              <p:cNvPr id="569" name="Google Shape;569;p40"/>
              <p:cNvSpPr txBox="1"/>
              <p:nvPr/>
            </p:nvSpPr>
            <p:spPr>
              <a:xfrm>
                <a:off x="587389" y="1323662"/>
                <a:ext cx="409611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100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0" name="Google Shape;570;p40"/>
              <p:cNvSpPr txBox="1"/>
              <p:nvPr/>
            </p:nvSpPr>
            <p:spPr>
              <a:xfrm>
                <a:off x="587389" y="1505754"/>
                <a:ext cx="409609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90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1" name="Google Shape;571;p40"/>
              <p:cNvSpPr txBox="1"/>
              <p:nvPr/>
            </p:nvSpPr>
            <p:spPr>
              <a:xfrm>
                <a:off x="587390" y="1687845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80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2" name="Google Shape;572;p40"/>
              <p:cNvSpPr txBox="1"/>
              <p:nvPr/>
            </p:nvSpPr>
            <p:spPr>
              <a:xfrm>
                <a:off x="587390" y="1869937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70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3" name="Google Shape;573;p40"/>
              <p:cNvSpPr txBox="1"/>
              <p:nvPr/>
            </p:nvSpPr>
            <p:spPr>
              <a:xfrm>
                <a:off x="587390" y="2052028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60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4" name="Google Shape;574;p40"/>
              <p:cNvSpPr txBox="1"/>
              <p:nvPr/>
            </p:nvSpPr>
            <p:spPr>
              <a:xfrm>
                <a:off x="587390" y="2234119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50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5" name="Google Shape;575;p40"/>
              <p:cNvSpPr txBox="1"/>
              <p:nvPr/>
            </p:nvSpPr>
            <p:spPr>
              <a:xfrm>
                <a:off x="587390" y="2416210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40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6" name="Google Shape;576;p40"/>
              <p:cNvSpPr txBox="1"/>
              <p:nvPr/>
            </p:nvSpPr>
            <p:spPr>
              <a:xfrm>
                <a:off x="587390" y="2598302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30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7" name="Google Shape;577;p40"/>
              <p:cNvSpPr txBox="1"/>
              <p:nvPr/>
            </p:nvSpPr>
            <p:spPr>
              <a:xfrm>
                <a:off x="587390" y="2780393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20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8" name="Google Shape;578;p40"/>
              <p:cNvSpPr txBox="1"/>
              <p:nvPr/>
            </p:nvSpPr>
            <p:spPr>
              <a:xfrm>
                <a:off x="587390" y="2962484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10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9" name="Google Shape;579;p40"/>
              <p:cNvSpPr txBox="1"/>
              <p:nvPr/>
            </p:nvSpPr>
            <p:spPr>
              <a:xfrm>
                <a:off x="587390" y="3144577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580" name="Google Shape;580;p40"/>
            <p:cNvGrpSpPr/>
            <p:nvPr/>
          </p:nvGrpSpPr>
          <p:grpSpPr>
            <a:xfrm>
              <a:off x="971600" y="1448435"/>
              <a:ext cx="1224136" cy="2078326"/>
              <a:chOff x="971600" y="1448435"/>
              <a:chExt cx="1224136" cy="2078326"/>
            </a:xfrm>
          </p:grpSpPr>
          <p:sp>
            <p:nvSpPr>
              <p:cNvPr id="581" name="Google Shape;581;p40"/>
              <p:cNvSpPr/>
              <p:nvPr/>
            </p:nvSpPr>
            <p:spPr>
              <a:xfrm>
                <a:off x="1085307" y="2630382"/>
                <a:ext cx="172482" cy="620307"/>
              </a:xfrm>
              <a:prstGeom prst="rect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2" name="Google Shape;582;p40"/>
              <p:cNvSpPr/>
              <p:nvPr/>
            </p:nvSpPr>
            <p:spPr>
              <a:xfrm>
                <a:off x="1503830" y="1663049"/>
                <a:ext cx="172482" cy="1587640"/>
              </a:xfrm>
              <a:prstGeom prst="rect">
                <a:avLst/>
              </a:prstGeom>
              <a:solidFill>
                <a:srgbClr val="F214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3" name="Google Shape;583;p40"/>
              <p:cNvSpPr/>
              <p:nvPr/>
            </p:nvSpPr>
            <p:spPr>
              <a:xfrm>
                <a:off x="1922353" y="2264823"/>
                <a:ext cx="172482" cy="985866"/>
              </a:xfrm>
              <a:prstGeom prst="rect">
                <a:avLst/>
              </a:prstGeom>
              <a:solidFill>
                <a:srgbClr val="BFBFB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4" name="Google Shape;584;p40"/>
              <p:cNvSpPr txBox="1"/>
              <p:nvPr/>
            </p:nvSpPr>
            <p:spPr>
              <a:xfrm>
                <a:off x="1081875" y="3280540"/>
                <a:ext cx="176994" cy="24622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0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A</a:t>
                </a:r>
                <a:endParaRPr b="1" sz="10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cxnSp>
            <p:nvCxnSpPr>
              <p:cNvPr id="585" name="Google Shape;585;p40"/>
              <p:cNvCxnSpPr/>
              <p:nvPr/>
            </p:nvCxnSpPr>
            <p:spPr>
              <a:xfrm rot="10800000">
                <a:off x="971600" y="1448435"/>
                <a:ext cx="0" cy="1797013"/>
              </a:xfrm>
              <a:prstGeom prst="straightConnector1">
                <a:avLst/>
              </a:prstGeom>
              <a:noFill/>
              <a:ln cap="flat" cmpd="sng" w="12700">
                <a:solidFill>
                  <a:srgbClr val="3F3F3F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  <p:cxnSp>
            <p:nvCxnSpPr>
              <p:cNvPr id="586" name="Google Shape;586;p40"/>
              <p:cNvCxnSpPr/>
              <p:nvPr/>
            </p:nvCxnSpPr>
            <p:spPr>
              <a:xfrm>
                <a:off x="971600" y="3245447"/>
                <a:ext cx="1224136" cy="0"/>
              </a:xfrm>
              <a:prstGeom prst="straightConnector1">
                <a:avLst/>
              </a:prstGeom>
              <a:noFill/>
              <a:ln cap="flat" cmpd="sng" w="12700">
                <a:solidFill>
                  <a:srgbClr val="3F3F3F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  <p:sp>
            <p:nvSpPr>
              <p:cNvPr id="587" name="Google Shape;587;p40"/>
              <p:cNvSpPr txBox="1"/>
              <p:nvPr/>
            </p:nvSpPr>
            <p:spPr>
              <a:xfrm>
                <a:off x="1525459" y="3280540"/>
                <a:ext cx="176994" cy="24622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0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B</a:t>
                </a:r>
                <a:endParaRPr b="1" sz="10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8" name="Google Shape;588;p40"/>
              <p:cNvSpPr txBox="1"/>
              <p:nvPr/>
            </p:nvSpPr>
            <p:spPr>
              <a:xfrm>
                <a:off x="1957473" y="3278989"/>
                <a:ext cx="176994" cy="24622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0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C</a:t>
                </a:r>
                <a:endParaRPr b="1" sz="10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589" name="Google Shape;589;p40"/>
          <p:cNvGrpSpPr/>
          <p:nvPr/>
        </p:nvGrpSpPr>
        <p:grpSpPr>
          <a:xfrm>
            <a:off x="6852085" y="1323662"/>
            <a:ext cx="1608347" cy="2203099"/>
            <a:chOff x="587389" y="1323662"/>
            <a:chExt cx="1608347" cy="2203099"/>
          </a:xfrm>
        </p:grpSpPr>
        <p:grpSp>
          <p:nvGrpSpPr>
            <p:cNvPr id="590" name="Google Shape;590;p40"/>
            <p:cNvGrpSpPr/>
            <p:nvPr/>
          </p:nvGrpSpPr>
          <p:grpSpPr>
            <a:xfrm>
              <a:off x="587389" y="1323662"/>
              <a:ext cx="409611" cy="2036359"/>
              <a:chOff x="587389" y="1323662"/>
              <a:chExt cx="409611" cy="2036359"/>
            </a:xfrm>
          </p:grpSpPr>
          <p:sp>
            <p:nvSpPr>
              <p:cNvPr id="591" name="Google Shape;591;p40"/>
              <p:cNvSpPr txBox="1"/>
              <p:nvPr/>
            </p:nvSpPr>
            <p:spPr>
              <a:xfrm>
                <a:off x="587389" y="1323662"/>
                <a:ext cx="409611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100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2" name="Google Shape;592;p40"/>
              <p:cNvSpPr txBox="1"/>
              <p:nvPr/>
            </p:nvSpPr>
            <p:spPr>
              <a:xfrm>
                <a:off x="587389" y="1505754"/>
                <a:ext cx="409609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90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3" name="Google Shape;593;p40"/>
              <p:cNvSpPr txBox="1"/>
              <p:nvPr/>
            </p:nvSpPr>
            <p:spPr>
              <a:xfrm>
                <a:off x="587390" y="1687845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80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4" name="Google Shape;594;p40"/>
              <p:cNvSpPr txBox="1"/>
              <p:nvPr/>
            </p:nvSpPr>
            <p:spPr>
              <a:xfrm>
                <a:off x="587390" y="1869937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70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5" name="Google Shape;595;p40"/>
              <p:cNvSpPr txBox="1"/>
              <p:nvPr/>
            </p:nvSpPr>
            <p:spPr>
              <a:xfrm>
                <a:off x="587390" y="2052028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60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6" name="Google Shape;596;p40"/>
              <p:cNvSpPr txBox="1"/>
              <p:nvPr/>
            </p:nvSpPr>
            <p:spPr>
              <a:xfrm>
                <a:off x="587390" y="2234119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50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7" name="Google Shape;597;p40"/>
              <p:cNvSpPr txBox="1"/>
              <p:nvPr/>
            </p:nvSpPr>
            <p:spPr>
              <a:xfrm>
                <a:off x="587390" y="2416210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40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8" name="Google Shape;598;p40"/>
              <p:cNvSpPr txBox="1"/>
              <p:nvPr/>
            </p:nvSpPr>
            <p:spPr>
              <a:xfrm>
                <a:off x="587390" y="2598302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30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9" name="Google Shape;599;p40"/>
              <p:cNvSpPr txBox="1"/>
              <p:nvPr/>
            </p:nvSpPr>
            <p:spPr>
              <a:xfrm>
                <a:off x="587390" y="2780393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20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0" name="Google Shape;600;p40"/>
              <p:cNvSpPr txBox="1"/>
              <p:nvPr/>
            </p:nvSpPr>
            <p:spPr>
              <a:xfrm>
                <a:off x="587390" y="2962484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10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1" name="Google Shape;601;p40"/>
              <p:cNvSpPr txBox="1"/>
              <p:nvPr/>
            </p:nvSpPr>
            <p:spPr>
              <a:xfrm>
                <a:off x="587390" y="3144577"/>
                <a:ext cx="409610" cy="21544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0</a:t>
                </a:r>
                <a:endParaRPr sz="8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602" name="Google Shape;602;p40"/>
            <p:cNvGrpSpPr/>
            <p:nvPr/>
          </p:nvGrpSpPr>
          <p:grpSpPr>
            <a:xfrm>
              <a:off x="971600" y="1448435"/>
              <a:ext cx="1224136" cy="2078326"/>
              <a:chOff x="971600" y="1448435"/>
              <a:chExt cx="1224136" cy="2078326"/>
            </a:xfrm>
          </p:grpSpPr>
          <p:sp>
            <p:nvSpPr>
              <p:cNvPr id="603" name="Google Shape;603;p40"/>
              <p:cNvSpPr/>
              <p:nvPr/>
            </p:nvSpPr>
            <p:spPr>
              <a:xfrm>
                <a:off x="1085307" y="2630382"/>
                <a:ext cx="172482" cy="620307"/>
              </a:xfrm>
              <a:prstGeom prst="rect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4" name="Google Shape;604;p40"/>
              <p:cNvSpPr/>
              <p:nvPr/>
            </p:nvSpPr>
            <p:spPr>
              <a:xfrm>
                <a:off x="1503830" y="1663049"/>
                <a:ext cx="172482" cy="1587640"/>
              </a:xfrm>
              <a:prstGeom prst="rect">
                <a:avLst/>
              </a:prstGeom>
              <a:solidFill>
                <a:srgbClr val="F214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5" name="Google Shape;605;p40"/>
              <p:cNvSpPr/>
              <p:nvPr/>
            </p:nvSpPr>
            <p:spPr>
              <a:xfrm>
                <a:off x="1922353" y="2264823"/>
                <a:ext cx="172482" cy="985866"/>
              </a:xfrm>
              <a:prstGeom prst="rect">
                <a:avLst/>
              </a:prstGeom>
              <a:solidFill>
                <a:srgbClr val="BFBFB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6" name="Google Shape;606;p40"/>
              <p:cNvSpPr txBox="1"/>
              <p:nvPr/>
            </p:nvSpPr>
            <p:spPr>
              <a:xfrm>
                <a:off x="1081875" y="3280540"/>
                <a:ext cx="176994" cy="24622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0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A</a:t>
                </a:r>
                <a:endParaRPr b="1" sz="10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cxnSp>
            <p:nvCxnSpPr>
              <p:cNvPr id="607" name="Google Shape;607;p40"/>
              <p:cNvCxnSpPr/>
              <p:nvPr/>
            </p:nvCxnSpPr>
            <p:spPr>
              <a:xfrm rot="10800000">
                <a:off x="971600" y="1448435"/>
                <a:ext cx="0" cy="1797013"/>
              </a:xfrm>
              <a:prstGeom prst="straightConnector1">
                <a:avLst/>
              </a:prstGeom>
              <a:noFill/>
              <a:ln cap="flat" cmpd="sng" w="12700">
                <a:solidFill>
                  <a:srgbClr val="3F3F3F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  <p:cxnSp>
            <p:nvCxnSpPr>
              <p:cNvPr id="608" name="Google Shape;608;p40"/>
              <p:cNvCxnSpPr/>
              <p:nvPr/>
            </p:nvCxnSpPr>
            <p:spPr>
              <a:xfrm>
                <a:off x="971600" y="3245447"/>
                <a:ext cx="1224136" cy="0"/>
              </a:xfrm>
              <a:prstGeom prst="straightConnector1">
                <a:avLst/>
              </a:prstGeom>
              <a:noFill/>
              <a:ln cap="flat" cmpd="sng" w="12700">
                <a:solidFill>
                  <a:srgbClr val="3F3F3F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  <p:sp>
            <p:nvSpPr>
              <p:cNvPr id="609" name="Google Shape;609;p40"/>
              <p:cNvSpPr txBox="1"/>
              <p:nvPr/>
            </p:nvSpPr>
            <p:spPr>
              <a:xfrm>
                <a:off x="1525459" y="3280540"/>
                <a:ext cx="176994" cy="24622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0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B</a:t>
                </a:r>
                <a:endParaRPr b="1" sz="10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0" name="Google Shape;610;p40"/>
              <p:cNvSpPr txBox="1"/>
              <p:nvPr/>
            </p:nvSpPr>
            <p:spPr>
              <a:xfrm>
                <a:off x="1957473" y="3278989"/>
                <a:ext cx="176994" cy="24622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0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C</a:t>
                </a:r>
                <a:endParaRPr b="1" sz="10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611" name="Google Shape;611;p40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612" name="Google Shape;612;p40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6" name="Shape 6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7" name="Google Shape;617;p41"/>
          <p:cNvSpPr/>
          <p:nvPr/>
        </p:nvSpPr>
        <p:spPr>
          <a:xfrm>
            <a:off x="4936927" y="1211998"/>
            <a:ext cx="3858419" cy="3600400"/>
          </a:xfrm>
          <a:prstGeom prst="roundRect">
            <a:avLst>
              <a:gd fmla="val 2533" name="adj"/>
            </a:avLst>
          </a:prstGeom>
          <a:solidFill>
            <a:schemeClr val="lt1">
              <a:alpha val="4980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18" name="Google Shape;618;p41"/>
          <p:cNvGrpSpPr/>
          <p:nvPr/>
        </p:nvGrpSpPr>
        <p:grpSpPr>
          <a:xfrm>
            <a:off x="323528" y="1157739"/>
            <a:ext cx="7155380" cy="3801590"/>
            <a:chOff x="635000" y="1382713"/>
            <a:chExt cx="7869238" cy="4572000"/>
          </a:xfrm>
        </p:grpSpPr>
        <p:sp>
          <p:nvSpPr>
            <p:cNvPr id="619" name="Google Shape;619;p41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0" name="Google Shape;620;p41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1" name="Google Shape;621;p41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2" name="Google Shape;622;p41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23" name="Google Shape;623;p41"/>
          <p:cNvSpPr/>
          <p:nvPr/>
        </p:nvSpPr>
        <p:spPr>
          <a:xfrm rot="8100000">
            <a:off x="2224162" y="3571310"/>
            <a:ext cx="292595" cy="292596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4" name="Google Shape;624;p41"/>
          <p:cNvSpPr/>
          <p:nvPr/>
        </p:nvSpPr>
        <p:spPr>
          <a:xfrm>
            <a:off x="5148064" y="3185104"/>
            <a:ext cx="528800" cy="528801"/>
          </a:xfrm>
          <a:prstGeom prst="ellipse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5" name="Google Shape;625;p41"/>
          <p:cNvSpPr/>
          <p:nvPr/>
        </p:nvSpPr>
        <p:spPr>
          <a:xfrm rot="2700000">
            <a:off x="5320329" y="3286472"/>
            <a:ext cx="184271" cy="330363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6" name="Google Shape;626;p41"/>
          <p:cNvSpPr/>
          <p:nvPr/>
        </p:nvSpPr>
        <p:spPr>
          <a:xfrm>
            <a:off x="5148064" y="2342567"/>
            <a:ext cx="528800" cy="528801"/>
          </a:xfrm>
          <a:prstGeom prst="ellipse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7" name="Google Shape;627;p41"/>
          <p:cNvSpPr/>
          <p:nvPr/>
        </p:nvSpPr>
        <p:spPr>
          <a:xfrm>
            <a:off x="5290851" y="2492472"/>
            <a:ext cx="243227" cy="227683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8" name="Google Shape;628;p41"/>
          <p:cNvSpPr/>
          <p:nvPr/>
        </p:nvSpPr>
        <p:spPr>
          <a:xfrm>
            <a:off x="5148064" y="1500030"/>
            <a:ext cx="528800" cy="528801"/>
          </a:xfrm>
          <a:prstGeom prst="ellipse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9" name="Google Shape;629;p41"/>
          <p:cNvSpPr/>
          <p:nvPr/>
        </p:nvSpPr>
        <p:spPr>
          <a:xfrm>
            <a:off x="5275320" y="1628045"/>
            <a:ext cx="274288" cy="27277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0" name="Google Shape;630;p41"/>
          <p:cNvSpPr/>
          <p:nvPr/>
        </p:nvSpPr>
        <p:spPr>
          <a:xfrm>
            <a:off x="5148064" y="4027640"/>
            <a:ext cx="528800" cy="528801"/>
          </a:xfrm>
          <a:prstGeom prst="ellipse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1" name="Google Shape;631;p41"/>
          <p:cNvSpPr/>
          <p:nvPr/>
        </p:nvSpPr>
        <p:spPr>
          <a:xfrm>
            <a:off x="5289247" y="4159298"/>
            <a:ext cx="246435" cy="24643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32" name="Google Shape;632;p41"/>
          <p:cNvGrpSpPr/>
          <p:nvPr/>
        </p:nvGrpSpPr>
        <p:grpSpPr>
          <a:xfrm>
            <a:off x="5758369" y="1503717"/>
            <a:ext cx="2975587" cy="494026"/>
            <a:chOff x="803640" y="3362835"/>
            <a:chExt cx="2059657" cy="494026"/>
          </a:xfrm>
        </p:grpSpPr>
        <p:sp>
          <p:nvSpPr>
            <p:cNvPr id="633" name="Google Shape;633;p41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4" name="Google Shape;634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5" name="Google Shape;635;p41"/>
          <p:cNvGrpSpPr/>
          <p:nvPr/>
        </p:nvGrpSpPr>
        <p:grpSpPr>
          <a:xfrm>
            <a:off x="5758369" y="2347641"/>
            <a:ext cx="2975587" cy="494026"/>
            <a:chOff x="803640" y="3362835"/>
            <a:chExt cx="2059657" cy="494026"/>
          </a:xfrm>
        </p:grpSpPr>
        <p:sp>
          <p:nvSpPr>
            <p:cNvPr id="636" name="Google Shape;636;p41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7" name="Google Shape;637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8" name="Google Shape;638;p41"/>
          <p:cNvGrpSpPr/>
          <p:nvPr/>
        </p:nvGrpSpPr>
        <p:grpSpPr>
          <a:xfrm>
            <a:off x="5758369" y="3191565"/>
            <a:ext cx="2975587" cy="494026"/>
            <a:chOff x="803640" y="3362835"/>
            <a:chExt cx="2059657" cy="494026"/>
          </a:xfrm>
        </p:grpSpPr>
        <p:sp>
          <p:nvSpPr>
            <p:cNvPr id="639" name="Google Shape;639;p41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0" name="Google Shape;640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1" name="Google Shape;641;p41"/>
          <p:cNvGrpSpPr/>
          <p:nvPr/>
        </p:nvGrpSpPr>
        <p:grpSpPr>
          <a:xfrm>
            <a:off x="5758369" y="4035490"/>
            <a:ext cx="2975587" cy="494026"/>
            <a:chOff x="803640" y="3362835"/>
            <a:chExt cx="2059657" cy="494026"/>
          </a:xfrm>
        </p:grpSpPr>
        <p:sp>
          <p:nvSpPr>
            <p:cNvPr id="642" name="Google Shape;642;p41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3" name="Google Shape;643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44" name="Google Shape;644;p41"/>
          <p:cNvSpPr txBox="1"/>
          <p:nvPr>
            <p:ph idx="1" type="subTitle"/>
          </p:nvPr>
        </p:nvSpPr>
        <p:spPr>
          <a:xfrm>
            <a:off x="257400" y="691899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645" name="Google Shape;645;p41"/>
          <p:cNvSpPr txBox="1"/>
          <p:nvPr>
            <p:ph type="title"/>
          </p:nvPr>
        </p:nvSpPr>
        <p:spPr>
          <a:xfrm>
            <a:off x="257400" y="141362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Worldmap Style</a:t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9" name="Shape 6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50" name="Google Shape;650;p42"/>
          <p:cNvGrpSpPr/>
          <p:nvPr/>
        </p:nvGrpSpPr>
        <p:grpSpPr>
          <a:xfrm>
            <a:off x="597271" y="1466270"/>
            <a:ext cx="7961511" cy="360000"/>
            <a:chOff x="597271" y="1466270"/>
            <a:chExt cx="7961511" cy="360000"/>
          </a:xfrm>
        </p:grpSpPr>
        <p:sp>
          <p:nvSpPr>
            <p:cNvPr id="651" name="Google Shape;651;p42"/>
            <p:cNvSpPr/>
            <p:nvPr/>
          </p:nvSpPr>
          <p:spPr>
            <a:xfrm>
              <a:off x="597271" y="1466270"/>
              <a:ext cx="7961511" cy="360000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2" name="Google Shape;652;p42"/>
            <p:cNvSpPr/>
            <p:nvPr/>
          </p:nvSpPr>
          <p:spPr>
            <a:xfrm>
              <a:off x="597271" y="1466270"/>
              <a:ext cx="5306094" cy="360000"/>
            </a:xfrm>
            <a:prstGeom prst="rect">
              <a:avLst/>
            </a:pr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3" name="Google Shape;653;p42"/>
            <p:cNvSpPr/>
            <p:nvPr/>
          </p:nvSpPr>
          <p:spPr>
            <a:xfrm>
              <a:off x="597271" y="1466270"/>
              <a:ext cx="4157608" cy="360000"/>
            </a:xfrm>
            <a:prstGeom prst="rect">
              <a:avLst/>
            </a:prstGeom>
            <a:solidFill>
              <a:srgbClr val="BFBF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4" name="Google Shape;654;p42"/>
            <p:cNvSpPr/>
            <p:nvPr/>
          </p:nvSpPr>
          <p:spPr>
            <a:xfrm>
              <a:off x="597271" y="1466270"/>
              <a:ext cx="1886495" cy="360000"/>
            </a:xfrm>
            <a:prstGeom prst="rect">
              <a:avLst/>
            </a:prstGeom>
            <a:solidFill>
              <a:srgbClr val="F214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655" name="Google Shape;655;p42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2262" l="0" r="0" t="2262"/>
          <a:stretch/>
        </p:blipFill>
        <p:spPr>
          <a:xfrm>
            <a:off x="917849" y="2623270"/>
            <a:ext cx="2398200" cy="17730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656" name="Google Shape;656;p42"/>
          <p:cNvSpPr txBox="1"/>
          <p:nvPr/>
        </p:nvSpPr>
        <p:spPr>
          <a:xfrm>
            <a:off x="4133786" y="2399372"/>
            <a:ext cx="4032448" cy="93610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4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spcBef>
                <a:spcPts val="48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7" name="Google Shape;657;p42"/>
          <p:cNvSpPr txBox="1"/>
          <p:nvPr/>
        </p:nvSpPr>
        <p:spPr>
          <a:xfrm>
            <a:off x="4139952" y="3316132"/>
            <a:ext cx="4464496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and appeal to your Reports and Presentations with our Templates. Get a modern PowerPoint  Presentation that is beautifully designed. 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I hope and I believe that this Template will your Time, Money and Reputation. </a:t>
            </a: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and appeal to your Reports and Presentations with our Templates. 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8" name="Google Shape;658;p42"/>
          <p:cNvSpPr txBox="1"/>
          <p:nvPr/>
        </p:nvSpPr>
        <p:spPr>
          <a:xfrm>
            <a:off x="1166202" y="1442127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25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9" name="Google Shape;659;p42"/>
          <p:cNvSpPr txBox="1"/>
          <p:nvPr/>
        </p:nvSpPr>
        <p:spPr>
          <a:xfrm>
            <a:off x="3265184" y="1442127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30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0" name="Google Shape;660;p42"/>
          <p:cNvSpPr txBox="1"/>
          <p:nvPr/>
        </p:nvSpPr>
        <p:spPr>
          <a:xfrm>
            <a:off x="5012674" y="1442127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15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1" name="Google Shape;661;p42"/>
          <p:cNvSpPr txBox="1"/>
          <p:nvPr/>
        </p:nvSpPr>
        <p:spPr>
          <a:xfrm>
            <a:off x="6893508" y="1442127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35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2" name="Google Shape;662;p42"/>
          <p:cNvSpPr/>
          <p:nvPr/>
        </p:nvSpPr>
        <p:spPr>
          <a:xfrm>
            <a:off x="1343346" y="1934920"/>
            <a:ext cx="332123" cy="31089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3" name="Google Shape;663;p42"/>
          <p:cNvSpPr/>
          <p:nvPr/>
        </p:nvSpPr>
        <p:spPr>
          <a:xfrm>
            <a:off x="7135614" y="1940267"/>
            <a:ext cx="297715" cy="300202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4" name="Google Shape;664;p42"/>
          <p:cNvSpPr/>
          <p:nvPr/>
        </p:nvSpPr>
        <p:spPr>
          <a:xfrm rot="1795255">
            <a:off x="5296793" y="1896776"/>
            <a:ext cx="215964" cy="387184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7F7F7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5" name="Google Shape;665;p42"/>
          <p:cNvSpPr/>
          <p:nvPr/>
        </p:nvSpPr>
        <p:spPr>
          <a:xfrm>
            <a:off x="3467937" y="1935689"/>
            <a:ext cx="358474" cy="30935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6" name="Google Shape;666;p42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667" name="Google Shape;667;p42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Portfolio Presentation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1" name="Shape 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72" name="Google Shape;672;p43"/>
          <p:cNvGraphicFramePr/>
          <p:nvPr/>
        </p:nvGraphicFramePr>
        <p:xfrm>
          <a:off x="587785" y="140288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{0EE7B80C-2354-466F-9A5D-C1B8808007F7}</a:tableStyleId>
              </a:tblPr>
              <a:tblGrid>
                <a:gridCol w="1118950"/>
                <a:gridCol w="979100"/>
                <a:gridCol w="979100"/>
                <a:gridCol w="979100"/>
              </a:tblGrid>
              <a:tr h="53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TITLE</a:t>
                      </a:r>
                      <a:endParaRPr/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141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 TITLE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141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B TITLE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141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 TITLE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141C"/>
                    </a:solidFill>
                  </a:tcPr>
                </a:tc>
              </a:tr>
              <a:tr h="358000">
                <a:tc row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58000">
                <a:tc vMerge="1"/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58000">
                <a:tc row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58000">
                <a:tc vMerge="1"/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58000">
                <a:tc row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58000">
                <a:tc vMerge="1"/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58000">
                <a:tc row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58000">
                <a:tc vMerge="1"/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sp>
        <p:nvSpPr>
          <p:cNvPr id="673" name="Google Shape;673;p43"/>
          <p:cNvSpPr txBox="1"/>
          <p:nvPr/>
        </p:nvSpPr>
        <p:spPr>
          <a:xfrm>
            <a:off x="5004048" y="2174497"/>
            <a:ext cx="3672408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Get a modern PowerPoint  Presentation that is beautifully designed. You can simply impress your audience and add a unique zing and appeal to your Presentations. Easy to change colors, photos and Text. Get a modern PowerPoint  Presentation that is beautifully designed. Get a modern PowerPoint  Presentation that is beautifully designed.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</a:t>
            </a:r>
            <a:endParaRPr/>
          </a:p>
        </p:txBody>
      </p:sp>
      <p:sp>
        <p:nvSpPr>
          <p:cNvPr id="674" name="Google Shape;674;p43"/>
          <p:cNvSpPr/>
          <p:nvPr/>
        </p:nvSpPr>
        <p:spPr>
          <a:xfrm>
            <a:off x="5292080" y="1494482"/>
            <a:ext cx="608532" cy="514550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5" name="Google Shape;675;p43"/>
          <p:cNvSpPr/>
          <p:nvPr/>
        </p:nvSpPr>
        <p:spPr>
          <a:xfrm>
            <a:off x="6700456" y="1483671"/>
            <a:ext cx="657718" cy="52257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6" name="Google Shape;676;p43"/>
          <p:cNvSpPr/>
          <p:nvPr/>
        </p:nvSpPr>
        <p:spPr>
          <a:xfrm>
            <a:off x="8158018" y="1481410"/>
            <a:ext cx="303271" cy="524832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7" name="Google Shape;677;p43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678" name="Google Shape;678;p43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Table Style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83" name="Shape 6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84" name="Google Shape;684;p44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3323" l="0" r="0" t="3314"/>
          <a:stretch/>
        </p:blipFill>
        <p:spPr>
          <a:xfrm>
            <a:off x="251520" y="210752"/>
            <a:ext cx="3059700" cy="30963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685" name="Google Shape;685;p44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5483" r="5492" t="0"/>
          <a:stretch/>
        </p:blipFill>
        <p:spPr>
          <a:xfrm>
            <a:off x="3369809" y="210752"/>
            <a:ext cx="1405500" cy="15120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686" name="Google Shape;686;p44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0" l="5483" r="5492" t="0"/>
          <a:stretch/>
        </p:blipFill>
        <p:spPr>
          <a:xfrm>
            <a:off x="3369809" y="1795096"/>
            <a:ext cx="1405500" cy="15120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687" name="Google Shape;687;p44"/>
          <p:cNvPicPr preferRelativeResize="0"/>
          <p:nvPr>
            <p:ph idx="5" type="pic"/>
          </p:nvPr>
        </p:nvPicPr>
        <p:blipFill rotWithShape="1">
          <a:blip r:embed="rId6">
            <a:alphaModFix/>
          </a:blip>
          <a:srcRect b="0" l="5483" r="5492" t="0"/>
          <a:stretch/>
        </p:blipFill>
        <p:spPr>
          <a:xfrm>
            <a:off x="251520" y="3379104"/>
            <a:ext cx="1405500" cy="15120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688" name="Google Shape;688;p44"/>
          <p:cNvPicPr preferRelativeResize="0"/>
          <p:nvPr>
            <p:ph idx="6" type="pic"/>
          </p:nvPr>
        </p:nvPicPr>
        <p:blipFill rotWithShape="1">
          <a:blip r:embed="rId7">
            <a:alphaModFix/>
          </a:blip>
          <a:srcRect b="465" l="0" r="0" t="475"/>
          <a:stretch/>
        </p:blipFill>
        <p:spPr>
          <a:xfrm>
            <a:off x="1751068" y="3379104"/>
            <a:ext cx="3024300" cy="15120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689" name="Google Shape;689;p44"/>
          <p:cNvSpPr txBox="1"/>
          <p:nvPr/>
        </p:nvSpPr>
        <p:spPr>
          <a:xfrm>
            <a:off x="5220072" y="699294"/>
            <a:ext cx="3456384" cy="19444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2141C"/>
              </a:buClr>
              <a:buFont typeface="Arial"/>
              <a:buNone/>
            </a:pPr>
            <a:r>
              <a:rPr b="1" lang="en" sz="32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Portfolio</a:t>
            </a: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endParaRPr/>
          </a:p>
          <a:p>
            <a:pPr indent="0" lvl="0" marL="0" marR="0" rtl="0" algn="l">
              <a:spcBef>
                <a:spcPts val="6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  <a:p>
            <a:pPr indent="0" lvl="0" marL="0" marR="0" rtl="0" algn="l">
              <a:spcBef>
                <a:spcPts val="6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3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0" name="Google Shape;690;p44"/>
          <p:cNvSpPr txBox="1"/>
          <p:nvPr/>
        </p:nvSpPr>
        <p:spPr>
          <a:xfrm>
            <a:off x="5292080" y="2787774"/>
            <a:ext cx="3312368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4" name="Shape 6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5" name="Google Shape;695;p45"/>
          <p:cNvSpPr/>
          <p:nvPr/>
        </p:nvSpPr>
        <p:spPr>
          <a:xfrm>
            <a:off x="-1570625" y="1492653"/>
            <a:ext cx="3167844" cy="3167844"/>
          </a:xfrm>
          <a:prstGeom prst="blockArc">
            <a:avLst>
              <a:gd fmla="val 16173961" name="adj1"/>
              <a:gd fmla="val 5453715" name="adj2"/>
              <a:gd fmla="val 11604" name="adj3"/>
            </a:avLst>
          </a:pr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6" name="Google Shape;696;p45"/>
          <p:cNvSpPr/>
          <p:nvPr/>
        </p:nvSpPr>
        <p:spPr>
          <a:xfrm>
            <a:off x="-1570625" y="1492653"/>
            <a:ext cx="3167844" cy="3167844"/>
          </a:xfrm>
          <a:prstGeom prst="blockArc">
            <a:avLst>
              <a:gd fmla="val 16173961" name="adj1"/>
              <a:gd fmla="val 1964022" name="adj2"/>
              <a:gd fmla="val 11457" name="adj3"/>
            </a:avLst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7" name="Google Shape;697;p45"/>
          <p:cNvSpPr/>
          <p:nvPr/>
        </p:nvSpPr>
        <p:spPr>
          <a:xfrm>
            <a:off x="-1570625" y="1492653"/>
            <a:ext cx="3167844" cy="3167844"/>
          </a:xfrm>
          <a:prstGeom prst="blockArc">
            <a:avLst>
              <a:gd fmla="val 16173961" name="adj1"/>
              <a:gd fmla="val 19690711" name="adj2"/>
              <a:gd fmla="val 11571" name="adj3"/>
            </a:avLst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98" name="Google Shape;698;p45"/>
          <p:cNvGrpSpPr/>
          <p:nvPr/>
        </p:nvGrpSpPr>
        <p:grpSpPr>
          <a:xfrm>
            <a:off x="2123728" y="1482955"/>
            <a:ext cx="2448272" cy="678692"/>
            <a:chOff x="803640" y="3362835"/>
            <a:chExt cx="2059657" cy="678692"/>
          </a:xfrm>
        </p:grpSpPr>
        <p:sp>
          <p:nvSpPr>
            <p:cNvPr id="699" name="Google Shape;699;p45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0" name="Google Shape;700;p4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01" name="Google Shape;701;p45"/>
          <p:cNvSpPr/>
          <p:nvPr/>
        </p:nvSpPr>
        <p:spPr>
          <a:xfrm>
            <a:off x="1463190" y="1553619"/>
            <a:ext cx="537366" cy="537366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02" name="Google Shape;702;p45"/>
          <p:cNvGrpSpPr/>
          <p:nvPr/>
        </p:nvGrpSpPr>
        <p:grpSpPr>
          <a:xfrm>
            <a:off x="2248131" y="3961847"/>
            <a:ext cx="2448272" cy="678692"/>
            <a:chOff x="803640" y="3362835"/>
            <a:chExt cx="2059657" cy="678692"/>
          </a:xfrm>
        </p:grpSpPr>
        <p:sp>
          <p:nvSpPr>
            <p:cNvPr id="703" name="Google Shape;703;p45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4" name="Google Shape;704;p4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05" name="Google Shape;705;p45"/>
          <p:cNvSpPr/>
          <p:nvPr/>
        </p:nvSpPr>
        <p:spPr>
          <a:xfrm>
            <a:off x="1463190" y="4032510"/>
            <a:ext cx="537366" cy="537366"/>
          </a:xfrm>
          <a:prstGeom prst="ellipse">
            <a:avLst/>
          </a:pr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06" name="Google Shape;706;p45"/>
          <p:cNvGrpSpPr/>
          <p:nvPr/>
        </p:nvGrpSpPr>
        <p:grpSpPr>
          <a:xfrm>
            <a:off x="2561172" y="2722401"/>
            <a:ext cx="2448272" cy="678692"/>
            <a:chOff x="803640" y="3362835"/>
            <a:chExt cx="2059657" cy="678692"/>
          </a:xfrm>
        </p:grpSpPr>
        <p:sp>
          <p:nvSpPr>
            <p:cNvPr id="707" name="Google Shape;707;p45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8" name="Google Shape;708;p4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09" name="Google Shape;709;p45"/>
          <p:cNvSpPr/>
          <p:nvPr/>
        </p:nvSpPr>
        <p:spPr>
          <a:xfrm>
            <a:off x="1887306" y="2793065"/>
            <a:ext cx="537366" cy="537366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0" name="Google Shape;710;p45"/>
          <p:cNvSpPr/>
          <p:nvPr/>
        </p:nvSpPr>
        <p:spPr>
          <a:xfrm rot="-5400000">
            <a:off x="1624780" y="1696040"/>
            <a:ext cx="214184" cy="255363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1" name="Google Shape;711;p45"/>
          <p:cNvSpPr/>
          <p:nvPr/>
        </p:nvSpPr>
        <p:spPr>
          <a:xfrm>
            <a:off x="1612996" y="4181155"/>
            <a:ext cx="246558" cy="246558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2" name="Google Shape;712;p45"/>
          <p:cNvSpPr/>
          <p:nvPr/>
        </p:nvSpPr>
        <p:spPr>
          <a:xfrm>
            <a:off x="2046869" y="2952508"/>
            <a:ext cx="235618" cy="206953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3" name="Google Shape;713;p45"/>
          <p:cNvSpPr txBox="1"/>
          <p:nvPr/>
        </p:nvSpPr>
        <p:spPr>
          <a:xfrm>
            <a:off x="5292080" y="1419622"/>
            <a:ext cx="35950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</p:txBody>
      </p:sp>
      <p:sp>
        <p:nvSpPr>
          <p:cNvPr id="714" name="Google Shape;714;p45"/>
          <p:cNvSpPr txBox="1"/>
          <p:nvPr/>
        </p:nvSpPr>
        <p:spPr>
          <a:xfrm>
            <a:off x="5292080" y="1971472"/>
            <a:ext cx="35950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</p:txBody>
      </p:sp>
      <p:sp>
        <p:nvSpPr>
          <p:cNvPr id="715" name="Google Shape;715;p45"/>
          <p:cNvSpPr txBox="1"/>
          <p:nvPr/>
        </p:nvSpPr>
        <p:spPr>
          <a:xfrm>
            <a:off x="5292080" y="2523322"/>
            <a:ext cx="35950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</p:txBody>
      </p:sp>
      <p:sp>
        <p:nvSpPr>
          <p:cNvPr id="716" name="Google Shape;716;p45"/>
          <p:cNvSpPr txBox="1"/>
          <p:nvPr/>
        </p:nvSpPr>
        <p:spPr>
          <a:xfrm>
            <a:off x="5292080" y="3075172"/>
            <a:ext cx="35950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</p:txBody>
      </p:sp>
      <p:sp>
        <p:nvSpPr>
          <p:cNvPr id="717" name="Google Shape;717;p45"/>
          <p:cNvSpPr txBox="1"/>
          <p:nvPr/>
        </p:nvSpPr>
        <p:spPr>
          <a:xfrm>
            <a:off x="5292080" y="3627022"/>
            <a:ext cx="35950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</p:txBody>
      </p:sp>
      <p:sp>
        <p:nvSpPr>
          <p:cNvPr id="718" name="Google Shape;718;p45"/>
          <p:cNvSpPr txBox="1"/>
          <p:nvPr/>
        </p:nvSpPr>
        <p:spPr>
          <a:xfrm>
            <a:off x="5292080" y="4178874"/>
            <a:ext cx="35950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</p:txBody>
      </p:sp>
      <p:sp>
        <p:nvSpPr>
          <p:cNvPr id="719" name="Google Shape;719;p45"/>
          <p:cNvSpPr/>
          <p:nvPr/>
        </p:nvSpPr>
        <p:spPr>
          <a:xfrm>
            <a:off x="5056249" y="1510744"/>
            <a:ext cx="221420" cy="221420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0" name="Google Shape;720;p45"/>
          <p:cNvSpPr/>
          <p:nvPr/>
        </p:nvSpPr>
        <p:spPr>
          <a:xfrm>
            <a:off x="5056249" y="2068394"/>
            <a:ext cx="221420" cy="221420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1" name="Google Shape;721;p45"/>
          <p:cNvSpPr/>
          <p:nvPr/>
        </p:nvSpPr>
        <p:spPr>
          <a:xfrm>
            <a:off x="5056249" y="2626044"/>
            <a:ext cx="221420" cy="221420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2" name="Google Shape;722;p45"/>
          <p:cNvSpPr/>
          <p:nvPr/>
        </p:nvSpPr>
        <p:spPr>
          <a:xfrm>
            <a:off x="5056249" y="3183694"/>
            <a:ext cx="221420" cy="221420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3" name="Google Shape;723;p45"/>
          <p:cNvSpPr/>
          <p:nvPr/>
        </p:nvSpPr>
        <p:spPr>
          <a:xfrm>
            <a:off x="5056249" y="3741344"/>
            <a:ext cx="221420" cy="221420"/>
          </a:xfrm>
          <a:prstGeom prst="ellipse">
            <a:avLst/>
          </a:pr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4" name="Google Shape;724;p45"/>
          <p:cNvSpPr/>
          <p:nvPr/>
        </p:nvSpPr>
        <p:spPr>
          <a:xfrm>
            <a:off x="5056249" y="4298996"/>
            <a:ext cx="221420" cy="221420"/>
          </a:xfrm>
          <a:prstGeom prst="ellipse">
            <a:avLst/>
          </a:pr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" name="Google Shape;725;p45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726" name="Google Shape;726;p45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0" name="Shape 7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31" name="Google Shape;731;p46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4562" l="0" r="0" t="4553"/>
          <a:stretch/>
        </p:blipFill>
        <p:spPr>
          <a:xfrm>
            <a:off x="5219624" y="475565"/>
            <a:ext cx="3384000" cy="9720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732" name="Google Shape;732;p46"/>
          <p:cNvPicPr preferRelativeResize="0"/>
          <p:nvPr>
            <p:ph idx="2" type="pic"/>
          </p:nvPr>
        </p:nvPicPr>
        <p:blipFill rotWithShape="1">
          <a:blip r:embed="rId4">
            <a:alphaModFix/>
          </a:blip>
          <a:srcRect b="0" l="9337" r="9329" t="0"/>
          <a:stretch/>
        </p:blipFill>
        <p:spPr>
          <a:xfrm>
            <a:off x="539552" y="1448650"/>
            <a:ext cx="4680600" cy="32400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733" name="Google Shape;733;p46"/>
          <p:cNvSpPr/>
          <p:nvPr/>
        </p:nvSpPr>
        <p:spPr>
          <a:xfrm>
            <a:off x="5219624" y="1447137"/>
            <a:ext cx="3384376" cy="3228363"/>
          </a:xfrm>
          <a:prstGeom prst="rect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4" name="Google Shape;734;p46"/>
          <p:cNvSpPr/>
          <p:nvPr/>
        </p:nvSpPr>
        <p:spPr>
          <a:xfrm>
            <a:off x="539552" y="476651"/>
            <a:ext cx="4680072" cy="97200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5" name="Google Shape;735;p46"/>
          <p:cNvSpPr/>
          <p:nvPr/>
        </p:nvSpPr>
        <p:spPr>
          <a:xfrm rot="-5400000">
            <a:off x="4917040" y="2917874"/>
            <a:ext cx="332790" cy="286888"/>
          </a:xfrm>
          <a:prstGeom prst="triangle">
            <a:avLst>
              <a:gd fmla="val 50000" name="adj"/>
            </a:avLst>
          </a:prstGeom>
          <a:solidFill>
            <a:srgbClr val="E5463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6" name="Google Shape;736;p46"/>
          <p:cNvSpPr txBox="1"/>
          <p:nvPr/>
        </p:nvSpPr>
        <p:spPr>
          <a:xfrm>
            <a:off x="5349458" y="1562962"/>
            <a:ext cx="3025356" cy="92635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Portfolio</a:t>
            </a: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 Presentation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7" name="Google Shape;737;p46"/>
          <p:cNvSpPr txBox="1"/>
          <p:nvPr/>
        </p:nvSpPr>
        <p:spPr>
          <a:xfrm>
            <a:off x="5349458" y="2540277"/>
            <a:ext cx="2988996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and appeal to your Reports and Presentations with our Templates. Get a modern PowerPoint  Presentation that is beautifully designed. I hope and I believe that this Template will your Time, Money and Reputation.     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8" name="Google Shape;738;p46"/>
          <p:cNvSpPr txBox="1"/>
          <p:nvPr/>
        </p:nvSpPr>
        <p:spPr>
          <a:xfrm>
            <a:off x="6697470" y="4116458"/>
            <a:ext cx="1571385" cy="276999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PowerPoint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9" name="Google Shape;739;p46"/>
          <p:cNvSpPr txBox="1"/>
          <p:nvPr/>
        </p:nvSpPr>
        <p:spPr>
          <a:xfrm>
            <a:off x="755576" y="484209"/>
            <a:ext cx="4032448" cy="92635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4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0" name="Google Shape;740;p46"/>
          <p:cNvSpPr/>
          <p:nvPr/>
        </p:nvSpPr>
        <p:spPr>
          <a:xfrm rot="5400000">
            <a:off x="5196673" y="803941"/>
            <a:ext cx="332790" cy="286888"/>
          </a:xfrm>
          <a:prstGeom prst="triangle">
            <a:avLst>
              <a:gd fmla="val 50000" name="adj"/>
            </a:avLst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4" name="Shape 7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5" name="Google Shape;745;p47"/>
          <p:cNvGrpSpPr/>
          <p:nvPr/>
        </p:nvGrpSpPr>
        <p:grpSpPr>
          <a:xfrm>
            <a:off x="755576" y="2039162"/>
            <a:ext cx="2808312" cy="2692827"/>
            <a:chOff x="683568" y="1417742"/>
            <a:chExt cx="3456384" cy="3314248"/>
          </a:xfrm>
        </p:grpSpPr>
        <p:sp>
          <p:nvSpPr>
            <p:cNvPr id="746" name="Google Shape;746;p47"/>
            <p:cNvSpPr/>
            <p:nvPr/>
          </p:nvSpPr>
          <p:spPr>
            <a:xfrm>
              <a:off x="683568" y="1417742"/>
              <a:ext cx="2984467" cy="3314248"/>
            </a:xfrm>
            <a:custGeom>
              <a:rect b="b" l="l" r="r" t="t"/>
              <a:pathLst>
                <a:path extrusionOk="0" h="120000" w="120000">
                  <a:moveTo>
                    <a:pt x="47788" y="90480"/>
                  </a:moveTo>
                  <a:lnTo>
                    <a:pt x="114528" y="90480"/>
                  </a:lnTo>
                  <a:lnTo>
                    <a:pt x="114528" y="100980"/>
                  </a:lnTo>
                  <a:cubicBezTo>
                    <a:pt x="117862" y="102666"/>
                    <a:pt x="120000" y="105908"/>
                    <a:pt x="120000" y="109601"/>
                  </a:cubicBezTo>
                  <a:cubicBezTo>
                    <a:pt x="120000" y="115344"/>
                    <a:pt x="114830" y="119999"/>
                    <a:pt x="108452" y="119999"/>
                  </a:cubicBezTo>
                  <a:cubicBezTo>
                    <a:pt x="102075" y="119999"/>
                    <a:pt x="96905" y="115344"/>
                    <a:pt x="96905" y="109601"/>
                  </a:cubicBezTo>
                  <a:cubicBezTo>
                    <a:pt x="96905" y="106003"/>
                    <a:pt x="98934" y="102831"/>
                    <a:pt x="102138" y="101124"/>
                  </a:cubicBezTo>
                  <a:lnTo>
                    <a:pt x="50955" y="101124"/>
                  </a:lnTo>
                  <a:lnTo>
                    <a:pt x="51043" y="101421"/>
                  </a:lnTo>
                  <a:cubicBezTo>
                    <a:pt x="53971" y="103174"/>
                    <a:pt x="55788" y="106197"/>
                    <a:pt x="55788" y="109601"/>
                  </a:cubicBezTo>
                  <a:cubicBezTo>
                    <a:pt x="55788" y="115344"/>
                    <a:pt x="50618" y="119999"/>
                    <a:pt x="44240" y="119999"/>
                  </a:cubicBezTo>
                  <a:cubicBezTo>
                    <a:pt x="37863" y="119999"/>
                    <a:pt x="32693" y="115344"/>
                    <a:pt x="32693" y="109601"/>
                  </a:cubicBezTo>
                  <a:cubicBezTo>
                    <a:pt x="32693" y="105738"/>
                    <a:pt x="35033" y="102367"/>
                    <a:pt x="38597" y="100717"/>
                  </a:cubicBezTo>
                  <a:lnTo>
                    <a:pt x="11964" y="11213"/>
                  </a:lnTo>
                  <a:lnTo>
                    <a:pt x="0" y="11213"/>
                  </a:lnTo>
                  <a:lnTo>
                    <a:pt x="0" y="569"/>
                  </a:lnTo>
                  <a:lnTo>
                    <a:pt x="20865" y="0"/>
                  </a:lnTo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7" name="Google Shape;747;p47"/>
            <p:cNvSpPr/>
            <p:nvPr/>
          </p:nvSpPr>
          <p:spPr>
            <a:xfrm>
              <a:off x="1614370" y="2058499"/>
              <a:ext cx="2525582" cy="288032"/>
            </a:xfrm>
            <a:prstGeom prst="roundRect">
              <a:avLst>
                <a:gd fmla="val 50000" name="adj"/>
              </a:avLst>
            </a:prstGeom>
            <a:solidFill>
              <a:srgbClr val="F214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8" name="Google Shape;748;p47"/>
            <p:cNvSpPr/>
            <p:nvPr/>
          </p:nvSpPr>
          <p:spPr>
            <a:xfrm>
              <a:off x="1824325" y="2681351"/>
              <a:ext cx="2099603" cy="288032"/>
            </a:xfrm>
            <a:prstGeom prst="roundRect">
              <a:avLst>
                <a:gd fmla="val 50000" name="adj"/>
              </a:avLst>
            </a:prstGeom>
            <a:solidFill>
              <a:srgbClr val="F2141C">
                <a:alpha val="6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9" name="Google Shape;749;p47"/>
            <p:cNvSpPr/>
            <p:nvPr/>
          </p:nvSpPr>
          <p:spPr>
            <a:xfrm>
              <a:off x="1994411" y="3304203"/>
              <a:ext cx="1673624" cy="288032"/>
            </a:xfrm>
            <a:prstGeom prst="roundRect">
              <a:avLst>
                <a:gd fmla="val 50000" name="adj"/>
              </a:avLst>
            </a:prstGeom>
            <a:solidFill>
              <a:srgbClr val="F2141C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50" name="Google Shape;750;p47"/>
          <p:cNvSpPr/>
          <p:nvPr/>
        </p:nvSpPr>
        <p:spPr>
          <a:xfrm>
            <a:off x="2243774" y="1558391"/>
            <a:ext cx="291006" cy="291006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1" name="Google Shape;751;p47"/>
          <p:cNvSpPr/>
          <p:nvPr/>
        </p:nvSpPr>
        <p:spPr>
          <a:xfrm>
            <a:off x="1977153" y="1918033"/>
            <a:ext cx="291038" cy="291006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2" name="Google Shape;752;p47"/>
          <p:cNvSpPr/>
          <p:nvPr/>
        </p:nvSpPr>
        <p:spPr>
          <a:xfrm>
            <a:off x="2866592" y="1854933"/>
            <a:ext cx="291006" cy="291006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3" name="Google Shape;753;p47"/>
          <p:cNvSpPr/>
          <p:nvPr/>
        </p:nvSpPr>
        <p:spPr>
          <a:xfrm>
            <a:off x="2449799" y="2136255"/>
            <a:ext cx="291006" cy="291006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4" name="Google Shape;754;p47"/>
          <p:cNvSpPr/>
          <p:nvPr/>
        </p:nvSpPr>
        <p:spPr>
          <a:xfrm>
            <a:off x="3086730" y="2194547"/>
            <a:ext cx="292043" cy="296917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5" name="Google Shape;755;p47"/>
          <p:cNvSpPr/>
          <p:nvPr/>
        </p:nvSpPr>
        <p:spPr>
          <a:xfrm>
            <a:off x="2812957" y="1510827"/>
            <a:ext cx="273773" cy="276467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6" name="Google Shape;756;p47"/>
          <p:cNvSpPr/>
          <p:nvPr/>
        </p:nvSpPr>
        <p:spPr>
          <a:xfrm>
            <a:off x="1537304" y="2116406"/>
            <a:ext cx="305058" cy="296916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7" name="Google Shape;757;p47"/>
          <p:cNvSpPr/>
          <p:nvPr/>
        </p:nvSpPr>
        <p:spPr>
          <a:xfrm rot="-5400000">
            <a:off x="1565024" y="1503680"/>
            <a:ext cx="249618" cy="297610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8" name="Google Shape;758;p47"/>
          <p:cNvSpPr/>
          <p:nvPr/>
        </p:nvSpPr>
        <p:spPr>
          <a:xfrm>
            <a:off x="1392723" y="1773453"/>
            <a:ext cx="289159" cy="289159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9" name="Google Shape;759;p47"/>
          <p:cNvSpPr/>
          <p:nvPr/>
        </p:nvSpPr>
        <p:spPr>
          <a:xfrm>
            <a:off x="1915525" y="1461826"/>
            <a:ext cx="234841" cy="290601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0" name="Google Shape;760;p47"/>
          <p:cNvSpPr/>
          <p:nvPr/>
        </p:nvSpPr>
        <p:spPr>
          <a:xfrm>
            <a:off x="3350079" y="1743763"/>
            <a:ext cx="285817" cy="238921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1" name="Google Shape;761;p47"/>
          <p:cNvSpPr/>
          <p:nvPr/>
        </p:nvSpPr>
        <p:spPr>
          <a:xfrm>
            <a:off x="1977153" y="2281758"/>
            <a:ext cx="346427" cy="166862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2" name="Google Shape;762;p47"/>
          <p:cNvSpPr/>
          <p:nvPr/>
        </p:nvSpPr>
        <p:spPr>
          <a:xfrm rot="8100000">
            <a:off x="2583373" y="1782742"/>
            <a:ext cx="234626" cy="234627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" name="Google Shape;763;p47"/>
          <p:cNvSpPr/>
          <p:nvPr/>
        </p:nvSpPr>
        <p:spPr>
          <a:xfrm>
            <a:off x="7367511" y="1563638"/>
            <a:ext cx="586311" cy="1544200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4" name="Google Shape;764;p47"/>
          <p:cNvSpPr/>
          <p:nvPr/>
        </p:nvSpPr>
        <p:spPr>
          <a:xfrm rot="10800000">
            <a:off x="4646440" y="1563638"/>
            <a:ext cx="730573" cy="1558456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65" name="Google Shape;765;p47"/>
          <p:cNvGrpSpPr/>
          <p:nvPr/>
        </p:nvGrpSpPr>
        <p:grpSpPr>
          <a:xfrm>
            <a:off x="5726368" y="1822443"/>
            <a:ext cx="1219656" cy="971360"/>
            <a:chOff x="5901606" y="1951015"/>
            <a:chExt cx="970170" cy="772664"/>
          </a:xfrm>
        </p:grpSpPr>
        <p:sp>
          <p:nvSpPr>
            <p:cNvPr id="766" name="Google Shape;766;p47"/>
            <p:cNvSpPr/>
            <p:nvPr/>
          </p:nvSpPr>
          <p:spPr>
            <a:xfrm>
              <a:off x="6242675" y="1951015"/>
              <a:ext cx="629101" cy="484632"/>
            </a:xfrm>
            <a:custGeom>
              <a:rect b="b" l="l" r="r" t="t"/>
              <a:pathLst>
                <a:path extrusionOk="0" h="120000" w="120000">
                  <a:moveTo>
                    <a:pt x="73778" y="0"/>
                  </a:moveTo>
                  <a:lnTo>
                    <a:pt x="120000" y="60000"/>
                  </a:lnTo>
                  <a:lnTo>
                    <a:pt x="73778" y="120000"/>
                  </a:lnTo>
                  <a:lnTo>
                    <a:pt x="73778" y="90000"/>
                  </a:lnTo>
                  <a:lnTo>
                    <a:pt x="31963" y="90000"/>
                  </a:lnTo>
                  <a:lnTo>
                    <a:pt x="0" y="30000"/>
                  </a:lnTo>
                  <a:lnTo>
                    <a:pt x="73778" y="30000"/>
                  </a:lnTo>
                  <a:close/>
                </a:path>
              </a:pathLst>
            </a:custGeom>
            <a:solidFill>
              <a:srgbClr val="F214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7" name="Google Shape;767;p47"/>
            <p:cNvSpPr/>
            <p:nvPr/>
          </p:nvSpPr>
          <p:spPr>
            <a:xfrm rot="10800000">
              <a:off x="5901606" y="2239047"/>
              <a:ext cx="629101" cy="484632"/>
            </a:xfrm>
            <a:custGeom>
              <a:rect b="b" l="l" r="r" t="t"/>
              <a:pathLst>
                <a:path extrusionOk="0" h="120000" w="120000">
                  <a:moveTo>
                    <a:pt x="73778" y="0"/>
                  </a:moveTo>
                  <a:lnTo>
                    <a:pt x="120000" y="60000"/>
                  </a:lnTo>
                  <a:lnTo>
                    <a:pt x="73778" y="120000"/>
                  </a:lnTo>
                  <a:lnTo>
                    <a:pt x="73778" y="90000"/>
                  </a:lnTo>
                  <a:lnTo>
                    <a:pt x="31963" y="90000"/>
                  </a:lnTo>
                  <a:lnTo>
                    <a:pt x="0" y="30000"/>
                  </a:lnTo>
                  <a:lnTo>
                    <a:pt x="73778" y="30000"/>
                  </a:lnTo>
                  <a:close/>
                </a:path>
              </a:pathLst>
            </a:custGeom>
            <a:solidFill>
              <a:srgbClr val="F214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68" name="Google Shape;768;p47"/>
          <p:cNvSpPr txBox="1"/>
          <p:nvPr/>
        </p:nvSpPr>
        <p:spPr>
          <a:xfrm>
            <a:off x="6572868" y="3330492"/>
            <a:ext cx="2175596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</p:txBody>
      </p:sp>
      <p:sp>
        <p:nvSpPr>
          <p:cNvPr id="769" name="Google Shape;769;p47"/>
          <p:cNvSpPr txBox="1"/>
          <p:nvPr/>
        </p:nvSpPr>
        <p:spPr>
          <a:xfrm>
            <a:off x="3923928" y="3330492"/>
            <a:ext cx="2175596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</p:txBody>
      </p:sp>
      <p:sp>
        <p:nvSpPr>
          <p:cNvPr id="770" name="Google Shape;770;p47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771" name="Google Shape;771;p47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5" name="Shape 7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6" name="Google Shape;776;p48"/>
          <p:cNvSpPr/>
          <p:nvPr/>
        </p:nvSpPr>
        <p:spPr>
          <a:xfrm flipH="1" rot="-5400000">
            <a:off x="3100480" y="1491629"/>
            <a:ext cx="532121" cy="532121"/>
          </a:xfrm>
          <a:prstGeom prst="ellipse">
            <a:avLst/>
          </a:prstGeom>
          <a:solidFill>
            <a:srgbClr val="F2141C"/>
          </a:solidFill>
          <a:ln cap="flat" cmpd="sng" w="25400">
            <a:solidFill>
              <a:srgbClr val="FB150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777" name="Google Shape;777;p48"/>
          <p:cNvSpPr/>
          <p:nvPr/>
        </p:nvSpPr>
        <p:spPr>
          <a:xfrm flipH="1" rot="-5400000">
            <a:off x="4684982" y="1491629"/>
            <a:ext cx="532121" cy="532121"/>
          </a:xfrm>
          <a:prstGeom prst="ellipse">
            <a:avLst/>
          </a:prstGeom>
          <a:solidFill>
            <a:srgbClr val="3F3F3F"/>
          </a:solidFill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778" name="Google Shape;778;p48"/>
          <p:cNvSpPr/>
          <p:nvPr/>
        </p:nvSpPr>
        <p:spPr>
          <a:xfrm flipH="1" rot="-5400000">
            <a:off x="6269484" y="1491629"/>
            <a:ext cx="532121" cy="532121"/>
          </a:xfrm>
          <a:prstGeom prst="ellipse">
            <a:avLst/>
          </a:prstGeom>
          <a:solidFill>
            <a:srgbClr val="F2141C"/>
          </a:solidFill>
          <a:ln cap="flat" cmpd="sng" w="25400">
            <a:solidFill>
              <a:srgbClr val="FB150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779" name="Google Shape;779;p48"/>
          <p:cNvSpPr/>
          <p:nvPr/>
        </p:nvSpPr>
        <p:spPr>
          <a:xfrm flipH="1" rot="-5400000">
            <a:off x="7853985" y="1491629"/>
            <a:ext cx="532121" cy="532121"/>
          </a:xfrm>
          <a:prstGeom prst="ellipse">
            <a:avLst/>
          </a:prstGeom>
          <a:solidFill>
            <a:srgbClr val="3F3F3F"/>
          </a:solidFill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grpSp>
        <p:nvGrpSpPr>
          <p:cNvPr id="780" name="Google Shape;780;p48"/>
          <p:cNvGrpSpPr/>
          <p:nvPr/>
        </p:nvGrpSpPr>
        <p:grpSpPr>
          <a:xfrm>
            <a:off x="4249638" y="2091547"/>
            <a:ext cx="1402808" cy="922907"/>
            <a:chOff x="-7826" y="2503373"/>
            <a:chExt cx="1512168" cy="922907"/>
          </a:xfrm>
        </p:grpSpPr>
        <p:sp>
          <p:nvSpPr>
            <p:cNvPr id="781" name="Google Shape;781;p48"/>
            <p:cNvSpPr/>
            <p:nvPr/>
          </p:nvSpPr>
          <p:spPr>
            <a:xfrm>
              <a:off x="-7826" y="2503373"/>
              <a:ext cx="1512168" cy="92290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782" name="Google Shape;782;p48"/>
            <p:cNvGrpSpPr/>
            <p:nvPr/>
          </p:nvGrpSpPr>
          <p:grpSpPr>
            <a:xfrm>
              <a:off x="46855" y="2551349"/>
              <a:ext cx="1402807" cy="826955"/>
              <a:chOff x="45183" y="2444589"/>
              <a:chExt cx="1402807" cy="826955"/>
            </a:xfrm>
          </p:grpSpPr>
          <p:sp>
            <p:nvSpPr>
              <p:cNvPr id="783" name="Google Shape;783;p48"/>
              <p:cNvSpPr txBox="1"/>
              <p:nvPr/>
            </p:nvSpPr>
            <p:spPr>
              <a:xfrm>
                <a:off x="45183" y="2625213"/>
                <a:ext cx="1402807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Easy to change colors, photos and Text. </a:t>
                </a:r>
                <a:endParaRPr/>
              </a:p>
            </p:txBody>
          </p:sp>
          <p:sp>
            <p:nvSpPr>
              <p:cNvPr id="784" name="Google Shape;784;p48"/>
              <p:cNvSpPr txBox="1"/>
              <p:nvPr/>
            </p:nvSpPr>
            <p:spPr>
              <a:xfrm>
                <a:off x="45183" y="2444589"/>
                <a:ext cx="1402807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Text  Here</a:t>
                </a:r>
                <a:endParaRPr b="1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785" name="Google Shape;785;p48"/>
          <p:cNvSpPr/>
          <p:nvPr/>
        </p:nvSpPr>
        <p:spPr>
          <a:xfrm>
            <a:off x="6396053" y="1611805"/>
            <a:ext cx="289693" cy="292112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6" name="Google Shape;786;p48"/>
          <p:cNvSpPr/>
          <p:nvPr/>
        </p:nvSpPr>
        <p:spPr>
          <a:xfrm>
            <a:off x="7994330" y="1621580"/>
            <a:ext cx="269205" cy="252000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7" name="Google Shape;787;p48"/>
          <p:cNvSpPr/>
          <p:nvPr/>
        </p:nvSpPr>
        <p:spPr>
          <a:xfrm>
            <a:off x="4822059" y="1622571"/>
            <a:ext cx="285094" cy="25200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8" name="Google Shape;788;p48"/>
          <p:cNvSpPr/>
          <p:nvPr/>
        </p:nvSpPr>
        <p:spPr>
          <a:xfrm>
            <a:off x="3235508" y="1627198"/>
            <a:ext cx="262065" cy="226159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89" name="Google Shape;789;p48"/>
          <p:cNvGrpSpPr/>
          <p:nvPr/>
        </p:nvGrpSpPr>
        <p:grpSpPr>
          <a:xfrm>
            <a:off x="7418641" y="2091547"/>
            <a:ext cx="1402808" cy="922907"/>
            <a:chOff x="-7826" y="2503373"/>
            <a:chExt cx="1512168" cy="922907"/>
          </a:xfrm>
        </p:grpSpPr>
        <p:sp>
          <p:nvSpPr>
            <p:cNvPr id="790" name="Google Shape;790;p48"/>
            <p:cNvSpPr/>
            <p:nvPr/>
          </p:nvSpPr>
          <p:spPr>
            <a:xfrm>
              <a:off x="-7826" y="2503373"/>
              <a:ext cx="1512168" cy="92290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791" name="Google Shape;791;p48"/>
            <p:cNvGrpSpPr/>
            <p:nvPr/>
          </p:nvGrpSpPr>
          <p:grpSpPr>
            <a:xfrm>
              <a:off x="46855" y="2551349"/>
              <a:ext cx="1402807" cy="826955"/>
              <a:chOff x="45183" y="2444589"/>
              <a:chExt cx="1402807" cy="826955"/>
            </a:xfrm>
          </p:grpSpPr>
          <p:sp>
            <p:nvSpPr>
              <p:cNvPr id="792" name="Google Shape;792;p48"/>
              <p:cNvSpPr txBox="1"/>
              <p:nvPr/>
            </p:nvSpPr>
            <p:spPr>
              <a:xfrm>
                <a:off x="45183" y="2625213"/>
                <a:ext cx="1402807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Easy to change colors, photos and Text. </a:t>
                </a:r>
                <a:endParaRPr/>
              </a:p>
            </p:txBody>
          </p:sp>
          <p:sp>
            <p:nvSpPr>
              <p:cNvPr id="793" name="Google Shape;793;p48"/>
              <p:cNvSpPr txBox="1"/>
              <p:nvPr/>
            </p:nvSpPr>
            <p:spPr>
              <a:xfrm>
                <a:off x="45183" y="2444589"/>
                <a:ext cx="1402807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Text  Here</a:t>
                </a:r>
                <a:endParaRPr b="1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794" name="Google Shape;794;p48"/>
          <p:cNvGrpSpPr/>
          <p:nvPr/>
        </p:nvGrpSpPr>
        <p:grpSpPr>
          <a:xfrm>
            <a:off x="5834140" y="2091547"/>
            <a:ext cx="1402808" cy="922907"/>
            <a:chOff x="-7826" y="2503373"/>
            <a:chExt cx="1512168" cy="922907"/>
          </a:xfrm>
        </p:grpSpPr>
        <p:sp>
          <p:nvSpPr>
            <p:cNvPr id="795" name="Google Shape;795;p48"/>
            <p:cNvSpPr/>
            <p:nvPr/>
          </p:nvSpPr>
          <p:spPr>
            <a:xfrm>
              <a:off x="-7826" y="2503373"/>
              <a:ext cx="1512168" cy="92290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796" name="Google Shape;796;p48"/>
            <p:cNvGrpSpPr/>
            <p:nvPr/>
          </p:nvGrpSpPr>
          <p:grpSpPr>
            <a:xfrm>
              <a:off x="46855" y="2551349"/>
              <a:ext cx="1402807" cy="826955"/>
              <a:chOff x="45183" y="2444589"/>
              <a:chExt cx="1402807" cy="826955"/>
            </a:xfrm>
          </p:grpSpPr>
          <p:sp>
            <p:nvSpPr>
              <p:cNvPr id="797" name="Google Shape;797;p48"/>
              <p:cNvSpPr txBox="1"/>
              <p:nvPr/>
            </p:nvSpPr>
            <p:spPr>
              <a:xfrm>
                <a:off x="45183" y="2625213"/>
                <a:ext cx="1402807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Easy to change colors, photos and Text. </a:t>
                </a:r>
                <a:endParaRPr/>
              </a:p>
            </p:txBody>
          </p:sp>
          <p:sp>
            <p:nvSpPr>
              <p:cNvPr id="798" name="Google Shape;798;p48"/>
              <p:cNvSpPr txBox="1"/>
              <p:nvPr/>
            </p:nvSpPr>
            <p:spPr>
              <a:xfrm>
                <a:off x="45183" y="2444589"/>
                <a:ext cx="1402807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Text  Here</a:t>
                </a:r>
                <a:endParaRPr b="1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799" name="Google Shape;799;p48"/>
          <p:cNvGrpSpPr/>
          <p:nvPr/>
        </p:nvGrpSpPr>
        <p:grpSpPr>
          <a:xfrm>
            <a:off x="2665136" y="2091547"/>
            <a:ext cx="1402808" cy="922907"/>
            <a:chOff x="-7826" y="2503373"/>
            <a:chExt cx="1512168" cy="922907"/>
          </a:xfrm>
        </p:grpSpPr>
        <p:sp>
          <p:nvSpPr>
            <p:cNvPr id="800" name="Google Shape;800;p48"/>
            <p:cNvSpPr/>
            <p:nvPr/>
          </p:nvSpPr>
          <p:spPr>
            <a:xfrm>
              <a:off x="-7826" y="2503373"/>
              <a:ext cx="1512168" cy="92290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801" name="Google Shape;801;p48"/>
            <p:cNvGrpSpPr/>
            <p:nvPr/>
          </p:nvGrpSpPr>
          <p:grpSpPr>
            <a:xfrm>
              <a:off x="46855" y="2551349"/>
              <a:ext cx="1402807" cy="826955"/>
              <a:chOff x="45183" y="2444589"/>
              <a:chExt cx="1402807" cy="826955"/>
            </a:xfrm>
          </p:grpSpPr>
          <p:sp>
            <p:nvSpPr>
              <p:cNvPr id="802" name="Google Shape;802;p48"/>
              <p:cNvSpPr txBox="1"/>
              <p:nvPr/>
            </p:nvSpPr>
            <p:spPr>
              <a:xfrm>
                <a:off x="45183" y="2625213"/>
                <a:ext cx="1402807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Easy to change colors, photos and Text. </a:t>
                </a:r>
                <a:endParaRPr/>
              </a:p>
            </p:txBody>
          </p:sp>
          <p:sp>
            <p:nvSpPr>
              <p:cNvPr id="803" name="Google Shape;803;p48"/>
              <p:cNvSpPr txBox="1"/>
              <p:nvPr/>
            </p:nvSpPr>
            <p:spPr>
              <a:xfrm>
                <a:off x="45183" y="2444589"/>
                <a:ext cx="1402807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Text  Here</a:t>
                </a:r>
                <a:endParaRPr b="1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804" name="Google Shape;804;p48"/>
          <p:cNvGrpSpPr/>
          <p:nvPr/>
        </p:nvGrpSpPr>
        <p:grpSpPr>
          <a:xfrm>
            <a:off x="3092812" y="3363838"/>
            <a:ext cx="2199267" cy="1042846"/>
            <a:chOff x="2113657" y="4283314"/>
            <a:chExt cx="3647460" cy="1042846"/>
          </a:xfrm>
        </p:grpSpPr>
        <p:sp>
          <p:nvSpPr>
            <p:cNvPr id="805" name="Google Shape;805;p48"/>
            <p:cNvSpPr txBox="1"/>
            <p:nvPr/>
          </p:nvSpPr>
          <p:spPr>
            <a:xfrm>
              <a:off x="2113657" y="4495163"/>
              <a:ext cx="364745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6" name="Google Shape;806;p4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07" name="Google Shape;807;p48"/>
          <p:cNvGrpSpPr/>
          <p:nvPr/>
        </p:nvGrpSpPr>
        <p:grpSpPr>
          <a:xfrm>
            <a:off x="6269484" y="3364721"/>
            <a:ext cx="2199267" cy="1042846"/>
            <a:chOff x="2113657" y="4283314"/>
            <a:chExt cx="3647460" cy="1042846"/>
          </a:xfrm>
        </p:grpSpPr>
        <p:sp>
          <p:nvSpPr>
            <p:cNvPr id="808" name="Google Shape;808;p48"/>
            <p:cNvSpPr txBox="1"/>
            <p:nvPr/>
          </p:nvSpPr>
          <p:spPr>
            <a:xfrm>
              <a:off x="2113657" y="4495163"/>
              <a:ext cx="364745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9" name="Google Shape;809;p4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10" name="Google Shape;810;p48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811" name="Google Shape;811;p48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Portfolio Presentation</a:t>
            </a:r>
            <a:endParaRPr/>
          </a:p>
        </p:txBody>
      </p:sp>
      <p:sp>
        <p:nvSpPr>
          <p:cNvPr id="812" name="Google Shape;812;p48"/>
          <p:cNvSpPr/>
          <p:nvPr>
            <p:ph idx="2" type="pic"/>
          </p:nvPr>
        </p:nvSpPr>
        <p:spPr>
          <a:xfrm>
            <a:off x="648135" y="1685352"/>
            <a:ext cx="1619700" cy="250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24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813" name="Google Shape;813;p48"/>
          <p:cNvPicPr preferRelativeResize="0"/>
          <p:nvPr/>
        </p:nvPicPr>
        <p:blipFill rotWithShape="1">
          <a:blip r:embed="rId3">
            <a:alphaModFix/>
          </a:blip>
          <a:srcRect b="0" l="14972" r="14965" t="0"/>
          <a:stretch/>
        </p:blipFill>
        <p:spPr>
          <a:xfrm>
            <a:off x="648350" y="1683650"/>
            <a:ext cx="1619251" cy="25050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8" name="Shape 8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19" name="Google Shape;819;p4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23528" y="1334187"/>
            <a:ext cx="4104009" cy="3456384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820" name="Google Shape;820;p49"/>
          <p:cNvGrpSpPr/>
          <p:nvPr/>
        </p:nvGrpSpPr>
        <p:grpSpPr>
          <a:xfrm>
            <a:off x="4644008" y="1275606"/>
            <a:ext cx="4032447" cy="1131480"/>
            <a:chOff x="803640" y="3362835"/>
            <a:chExt cx="2097105" cy="1131480"/>
          </a:xfrm>
        </p:grpSpPr>
        <p:sp>
          <p:nvSpPr>
            <p:cNvPr id="821" name="Google Shape;821;p49"/>
            <p:cNvSpPr txBox="1"/>
            <p:nvPr/>
          </p:nvSpPr>
          <p:spPr>
            <a:xfrm>
              <a:off x="803640" y="3663318"/>
              <a:ext cx="209710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Get a modern PowerPoint  Presentation that is beautifully designed. Easy to change colors, photos and Text. </a:t>
              </a:r>
              <a:endParaRPr/>
            </a:p>
          </p:txBody>
        </p:sp>
        <p:sp>
          <p:nvSpPr>
            <p:cNvPr id="822" name="Google Shape;822;p4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23" name="Google Shape;823;p49"/>
          <p:cNvSpPr/>
          <p:nvPr/>
        </p:nvSpPr>
        <p:spPr>
          <a:xfrm>
            <a:off x="4858326" y="2484610"/>
            <a:ext cx="577770" cy="577770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4" name="Google Shape;824;p49"/>
          <p:cNvSpPr/>
          <p:nvPr/>
        </p:nvSpPr>
        <p:spPr>
          <a:xfrm rot="-5400000">
            <a:off x="4989906" y="2616087"/>
            <a:ext cx="314611" cy="314816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5" name="Google Shape;825;p49"/>
          <p:cNvSpPr/>
          <p:nvPr/>
        </p:nvSpPr>
        <p:spPr>
          <a:xfrm>
            <a:off x="4858326" y="3350905"/>
            <a:ext cx="577770" cy="577770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26" name="Google Shape;826;p49"/>
          <p:cNvGrpSpPr/>
          <p:nvPr/>
        </p:nvGrpSpPr>
        <p:grpSpPr>
          <a:xfrm>
            <a:off x="5520599" y="2427734"/>
            <a:ext cx="3155857" cy="678692"/>
            <a:chOff x="803640" y="3362835"/>
            <a:chExt cx="2059657" cy="678692"/>
          </a:xfrm>
        </p:grpSpPr>
        <p:sp>
          <p:nvSpPr>
            <p:cNvPr id="827" name="Google Shape;827;p49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8" name="Google Shape;828;p4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29" name="Google Shape;829;p49"/>
          <p:cNvSpPr/>
          <p:nvPr/>
        </p:nvSpPr>
        <p:spPr>
          <a:xfrm>
            <a:off x="5022552" y="3536555"/>
            <a:ext cx="249318" cy="208411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30" name="Google Shape;830;p49"/>
          <p:cNvGrpSpPr/>
          <p:nvPr/>
        </p:nvGrpSpPr>
        <p:grpSpPr>
          <a:xfrm>
            <a:off x="5520599" y="3262758"/>
            <a:ext cx="3155857" cy="678692"/>
            <a:chOff x="803640" y="3362835"/>
            <a:chExt cx="2059657" cy="678692"/>
          </a:xfrm>
        </p:grpSpPr>
        <p:sp>
          <p:nvSpPr>
            <p:cNvPr id="831" name="Google Shape;831;p49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2" name="Google Shape;832;p4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33" name="Google Shape;833;p49"/>
          <p:cNvSpPr/>
          <p:nvPr/>
        </p:nvSpPr>
        <p:spPr>
          <a:xfrm>
            <a:off x="4858326" y="4152781"/>
            <a:ext cx="577770" cy="577770"/>
          </a:xfrm>
          <a:prstGeom prst="ellipse">
            <a:avLst/>
          </a:pr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34" name="Google Shape;834;p49"/>
          <p:cNvGrpSpPr/>
          <p:nvPr/>
        </p:nvGrpSpPr>
        <p:grpSpPr>
          <a:xfrm>
            <a:off x="5520599" y="4097783"/>
            <a:ext cx="3155857" cy="678692"/>
            <a:chOff x="803640" y="3362835"/>
            <a:chExt cx="2059657" cy="678692"/>
          </a:xfrm>
        </p:grpSpPr>
        <p:sp>
          <p:nvSpPr>
            <p:cNvPr id="835" name="Google Shape;835;p49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6" name="Google Shape;836;p4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37" name="Google Shape;837;p49"/>
          <p:cNvSpPr/>
          <p:nvPr/>
        </p:nvSpPr>
        <p:spPr>
          <a:xfrm>
            <a:off x="4998686" y="4295528"/>
            <a:ext cx="297051" cy="256350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8" name="Google Shape;838;p49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839" name="Google Shape;839;p49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43" name="Shape 8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44" name="Google Shape;844;p50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9" r="29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845" name="Google Shape;845;p50"/>
          <p:cNvSpPr/>
          <p:nvPr/>
        </p:nvSpPr>
        <p:spPr>
          <a:xfrm>
            <a:off x="395536" y="483518"/>
            <a:ext cx="2520280" cy="2520280"/>
          </a:xfrm>
          <a:prstGeom prst="ellipse">
            <a:avLst/>
          </a:prstGeom>
          <a:solidFill>
            <a:srgbClr val="F2141C">
              <a:alpha val="89803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6" name="Google Shape;846;p50"/>
          <p:cNvSpPr txBox="1"/>
          <p:nvPr/>
        </p:nvSpPr>
        <p:spPr>
          <a:xfrm>
            <a:off x="431540" y="913960"/>
            <a:ext cx="2448272" cy="16593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ctr">
              <a:spcBef>
                <a:spcPts val="56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  <a:p>
            <a:pPr indent="0" lvl="0" marL="0" marR="0" rtl="0" algn="ctr">
              <a:spcBef>
                <a:spcPts val="56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7" name="Google Shape;847;p50"/>
          <p:cNvSpPr txBox="1"/>
          <p:nvPr/>
        </p:nvSpPr>
        <p:spPr>
          <a:xfrm>
            <a:off x="539552" y="3435846"/>
            <a:ext cx="3744416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8" name="Google Shape;848;p50"/>
          <p:cNvSpPr/>
          <p:nvPr/>
        </p:nvSpPr>
        <p:spPr>
          <a:xfrm>
            <a:off x="4932040" y="3450897"/>
            <a:ext cx="576064" cy="57606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9" name="Google Shape;849;p50"/>
          <p:cNvSpPr/>
          <p:nvPr/>
        </p:nvSpPr>
        <p:spPr>
          <a:xfrm>
            <a:off x="4932040" y="4248628"/>
            <a:ext cx="576064" cy="57606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0" name="Google Shape;850;p50"/>
          <p:cNvSpPr/>
          <p:nvPr/>
        </p:nvSpPr>
        <p:spPr>
          <a:xfrm rot="2700000">
            <a:off x="5139650" y="3556167"/>
            <a:ext cx="198167" cy="377021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1" name="Google Shape;851;p50"/>
          <p:cNvSpPr/>
          <p:nvPr/>
        </p:nvSpPr>
        <p:spPr>
          <a:xfrm>
            <a:off x="5092932" y="4425014"/>
            <a:ext cx="291602" cy="223989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52" name="Google Shape;852;p50"/>
          <p:cNvGrpSpPr/>
          <p:nvPr/>
        </p:nvGrpSpPr>
        <p:grpSpPr>
          <a:xfrm>
            <a:off x="5618912" y="3399686"/>
            <a:ext cx="3129552" cy="678692"/>
            <a:chOff x="803640" y="3362835"/>
            <a:chExt cx="2059657" cy="678692"/>
          </a:xfrm>
        </p:grpSpPr>
        <p:sp>
          <p:nvSpPr>
            <p:cNvPr id="853" name="Google Shape;853;p50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4" name="Google Shape;854;p5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55" name="Google Shape;855;p50"/>
          <p:cNvGrpSpPr/>
          <p:nvPr/>
        </p:nvGrpSpPr>
        <p:grpSpPr>
          <a:xfrm>
            <a:off x="5618912" y="4197314"/>
            <a:ext cx="3129552" cy="678692"/>
            <a:chOff x="803640" y="3362835"/>
            <a:chExt cx="2059657" cy="678692"/>
          </a:xfrm>
        </p:grpSpPr>
        <p:sp>
          <p:nvSpPr>
            <p:cNvPr id="856" name="Google Shape;856;p50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7" name="Google Shape;857;p5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62" name="Shape 8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63" name="Google Shape;863;p51"/>
          <p:cNvGrpSpPr/>
          <p:nvPr/>
        </p:nvGrpSpPr>
        <p:grpSpPr>
          <a:xfrm>
            <a:off x="539552" y="1347614"/>
            <a:ext cx="2987180" cy="3072844"/>
            <a:chOff x="539552" y="1375207"/>
            <a:chExt cx="3240360" cy="3333284"/>
          </a:xfrm>
        </p:grpSpPr>
        <p:sp>
          <p:nvSpPr>
            <p:cNvPr id="864" name="Google Shape;864;p51"/>
            <p:cNvSpPr/>
            <p:nvPr/>
          </p:nvSpPr>
          <p:spPr>
            <a:xfrm>
              <a:off x="1051559" y="4481585"/>
              <a:ext cx="1000161" cy="226906"/>
            </a:xfrm>
            <a:prstGeom prst="rightArrow">
              <a:avLst>
                <a:gd fmla="val 51543" name="adj1"/>
                <a:gd fmla="val 65559" name="adj2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5" name="Google Shape;865;p51"/>
            <p:cNvSpPr/>
            <p:nvPr/>
          </p:nvSpPr>
          <p:spPr>
            <a:xfrm>
              <a:off x="2267744" y="1375207"/>
              <a:ext cx="1008112" cy="1008114"/>
            </a:xfrm>
            <a:prstGeom prst="ellipse">
              <a:avLst/>
            </a:prstGeom>
            <a:solidFill>
              <a:srgbClr val="FF0000"/>
            </a:solidFill>
            <a:ln cap="flat" cmpd="sng" w="1270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6" name="Google Shape;866;p51"/>
            <p:cNvSpPr/>
            <p:nvPr/>
          </p:nvSpPr>
          <p:spPr>
            <a:xfrm>
              <a:off x="1691680" y="2110092"/>
              <a:ext cx="1008112" cy="1008114"/>
            </a:xfrm>
            <a:prstGeom prst="ellipse">
              <a:avLst/>
            </a:prstGeom>
            <a:solidFill>
              <a:srgbClr val="FF0000"/>
            </a:solidFill>
            <a:ln cap="flat" cmpd="sng" w="1270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7" name="Google Shape;867;p51"/>
            <p:cNvSpPr/>
            <p:nvPr/>
          </p:nvSpPr>
          <p:spPr>
            <a:xfrm>
              <a:off x="1115616" y="2844977"/>
              <a:ext cx="1008112" cy="1008114"/>
            </a:xfrm>
            <a:prstGeom prst="ellipse">
              <a:avLst/>
            </a:prstGeom>
            <a:solidFill>
              <a:srgbClr val="FF0000"/>
            </a:solidFill>
            <a:ln cap="flat" cmpd="sng" w="1270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8" name="Google Shape;868;p51"/>
            <p:cNvSpPr/>
            <p:nvPr/>
          </p:nvSpPr>
          <p:spPr>
            <a:xfrm>
              <a:off x="539552" y="3579862"/>
              <a:ext cx="1008112" cy="1008114"/>
            </a:xfrm>
            <a:prstGeom prst="ellipse">
              <a:avLst/>
            </a:prstGeom>
            <a:solidFill>
              <a:srgbClr val="FF0000"/>
            </a:solidFill>
            <a:ln cap="flat" cmpd="sng" w="1270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9" name="Google Shape;869;p51"/>
            <p:cNvSpPr/>
            <p:nvPr/>
          </p:nvSpPr>
          <p:spPr>
            <a:xfrm>
              <a:off x="1627623" y="3745336"/>
              <a:ext cx="1000161" cy="226906"/>
            </a:xfrm>
            <a:prstGeom prst="rightArrow">
              <a:avLst>
                <a:gd fmla="val 51543" name="adj1"/>
                <a:gd fmla="val 65559" name="adj2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0" name="Google Shape;870;p51"/>
            <p:cNvSpPr/>
            <p:nvPr/>
          </p:nvSpPr>
          <p:spPr>
            <a:xfrm>
              <a:off x="2203687" y="3009086"/>
              <a:ext cx="1000161" cy="226906"/>
            </a:xfrm>
            <a:prstGeom prst="rightArrow">
              <a:avLst>
                <a:gd fmla="val 51543" name="adj1"/>
                <a:gd fmla="val 65559" name="adj2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1" name="Google Shape;871;p51"/>
            <p:cNvSpPr/>
            <p:nvPr/>
          </p:nvSpPr>
          <p:spPr>
            <a:xfrm>
              <a:off x="2779751" y="2272836"/>
              <a:ext cx="1000161" cy="226906"/>
            </a:xfrm>
            <a:prstGeom prst="rightArrow">
              <a:avLst>
                <a:gd fmla="val 51543" name="adj1"/>
                <a:gd fmla="val 65559" name="adj2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2" name="Google Shape;872;p51"/>
            <p:cNvSpPr/>
            <p:nvPr/>
          </p:nvSpPr>
          <p:spPr>
            <a:xfrm rot="-5400000">
              <a:off x="2078167" y="2473294"/>
              <a:ext cx="275119" cy="328014"/>
            </a:xfrm>
            <a:custGeom>
              <a:rect b="b" l="l" r="r" t="t"/>
              <a:pathLst>
                <a:path extrusionOk="0" h="120000" w="120000">
                  <a:moveTo>
                    <a:pt x="83978" y="74523"/>
                  </a:moveTo>
                  <a:cubicBezTo>
                    <a:pt x="78392" y="81626"/>
                    <a:pt x="69112" y="86077"/>
                    <a:pt x="58980" y="86514"/>
                  </a:cubicBezTo>
                  <a:cubicBezTo>
                    <a:pt x="48849" y="86950"/>
                    <a:pt x="39074" y="83319"/>
                    <a:pt x="32650" y="76733"/>
                  </a:cubicBezTo>
                  <a:lnTo>
                    <a:pt x="39256" y="72200"/>
                  </a:lnTo>
                  <a:cubicBezTo>
                    <a:pt x="43961" y="77024"/>
                    <a:pt x="51122" y="79684"/>
                    <a:pt x="58543" y="79365"/>
                  </a:cubicBezTo>
                  <a:cubicBezTo>
                    <a:pt x="65964" y="79045"/>
                    <a:pt x="72762" y="75784"/>
                    <a:pt x="76854" y="70582"/>
                  </a:cubicBezTo>
                  <a:close/>
                  <a:moveTo>
                    <a:pt x="102595" y="81014"/>
                  </a:moveTo>
                  <a:cubicBezTo>
                    <a:pt x="94164" y="93660"/>
                    <a:pt x="78776" y="101953"/>
                    <a:pt x="61558" y="103130"/>
                  </a:cubicBezTo>
                  <a:cubicBezTo>
                    <a:pt x="44340" y="104308"/>
                    <a:pt x="27554" y="98215"/>
                    <a:pt x="16791" y="86882"/>
                  </a:cubicBezTo>
                  <a:lnTo>
                    <a:pt x="23020" y="82720"/>
                  </a:lnTo>
                  <a:cubicBezTo>
                    <a:pt x="32130" y="92313"/>
                    <a:pt x="46338" y="97470"/>
                    <a:pt x="60911" y="96473"/>
                  </a:cubicBezTo>
                  <a:cubicBezTo>
                    <a:pt x="75484" y="95476"/>
                    <a:pt x="88508" y="88457"/>
                    <a:pt x="95645" y="77753"/>
                  </a:cubicBezTo>
                  <a:close/>
                  <a:moveTo>
                    <a:pt x="102626" y="60025"/>
                  </a:moveTo>
                  <a:lnTo>
                    <a:pt x="12063" y="60025"/>
                  </a:lnTo>
                  <a:lnTo>
                    <a:pt x="38665" y="24761"/>
                  </a:lnTo>
                  <a:lnTo>
                    <a:pt x="38665" y="8173"/>
                  </a:lnTo>
                  <a:cubicBezTo>
                    <a:pt x="38665" y="3667"/>
                    <a:pt x="43020" y="14"/>
                    <a:pt x="48392" y="14"/>
                  </a:cubicBezTo>
                  <a:lnTo>
                    <a:pt x="57333" y="14"/>
                  </a:lnTo>
                  <a:lnTo>
                    <a:pt x="57345" y="0"/>
                  </a:lnTo>
                  <a:lnTo>
                    <a:pt x="57356" y="14"/>
                  </a:lnTo>
                  <a:lnTo>
                    <a:pt x="65150" y="14"/>
                  </a:lnTo>
                  <a:cubicBezTo>
                    <a:pt x="70522" y="14"/>
                    <a:pt x="74877" y="3667"/>
                    <a:pt x="74877" y="8173"/>
                  </a:cubicBezTo>
                  <a:lnTo>
                    <a:pt x="74877" y="23241"/>
                  </a:lnTo>
                  <a:close/>
                  <a:moveTo>
                    <a:pt x="120000" y="89177"/>
                  </a:moveTo>
                  <a:cubicBezTo>
                    <a:pt x="108156" y="106940"/>
                    <a:pt x="86415" y="118483"/>
                    <a:pt x="62206" y="119861"/>
                  </a:cubicBezTo>
                  <a:cubicBezTo>
                    <a:pt x="37997" y="121239"/>
                    <a:pt x="14596" y="112267"/>
                    <a:pt x="0" y="96009"/>
                  </a:cubicBezTo>
                  <a:lnTo>
                    <a:pt x="6343" y="92003"/>
                  </a:lnTo>
                  <a:cubicBezTo>
                    <a:pt x="19325" y="106462"/>
                    <a:pt x="40137" y="114442"/>
                    <a:pt x="61669" y="113216"/>
                  </a:cubicBezTo>
                  <a:cubicBezTo>
                    <a:pt x="83200" y="111990"/>
                    <a:pt x="102535" y="101724"/>
                    <a:pt x="113069" y="85926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3" name="Google Shape;873;p51"/>
            <p:cNvSpPr/>
            <p:nvPr/>
          </p:nvSpPr>
          <p:spPr>
            <a:xfrm>
              <a:off x="870921" y="3947853"/>
              <a:ext cx="316704" cy="316704"/>
            </a:xfrm>
            <a:custGeom>
              <a:rect b="b" l="l" r="r" t="t"/>
              <a:pathLst>
                <a:path extrusionOk="0" h="120000" w="120000">
                  <a:moveTo>
                    <a:pt x="52419" y="72135"/>
                  </a:moveTo>
                  <a:lnTo>
                    <a:pt x="31039" y="106364"/>
                  </a:lnTo>
                  <a:cubicBezTo>
                    <a:pt x="48614" y="117343"/>
                    <a:pt x="70886" y="117439"/>
                    <a:pt x="88556" y="106615"/>
                  </a:cubicBezTo>
                  <a:lnTo>
                    <a:pt x="67470" y="72194"/>
                  </a:lnTo>
                  <a:cubicBezTo>
                    <a:pt x="65314" y="73574"/>
                    <a:pt x="62747" y="74346"/>
                    <a:pt x="60000" y="74346"/>
                  </a:cubicBezTo>
                  <a:cubicBezTo>
                    <a:pt x="57208" y="74346"/>
                    <a:pt x="54602" y="73548"/>
                    <a:pt x="52419" y="72135"/>
                  </a:cubicBezTo>
                  <a:close/>
                  <a:moveTo>
                    <a:pt x="60000" y="50036"/>
                  </a:moveTo>
                  <a:cubicBezTo>
                    <a:pt x="54497" y="50036"/>
                    <a:pt x="50036" y="54497"/>
                    <a:pt x="50036" y="60000"/>
                  </a:cubicBezTo>
                  <a:cubicBezTo>
                    <a:pt x="50036" y="65503"/>
                    <a:pt x="54497" y="69964"/>
                    <a:pt x="60000" y="69964"/>
                  </a:cubicBezTo>
                  <a:cubicBezTo>
                    <a:pt x="65503" y="69964"/>
                    <a:pt x="69964" y="65503"/>
                    <a:pt x="69964" y="60000"/>
                  </a:cubicBezTo>
                  <a:cubicBezTo>
                    <a:pt x="69964" y="54497"/>
                    <a:pt x="65503" y="50036"/>
                    <a:pt x="60000" y="50036"/>
                  </a:cubicBezTo>
                  <a:close/>
                  <a:moveTo>
                    <a:pt x="86091" y="11961"/>
                  </a:moveTo>
                  <a:lnTo>
                    <a:pt x="66816" y="47449"/>
                  </a:lnTo>
                  <a:cubicBezTo>
                    <a:pt x="71315" y="49821"/>
                    <a:pt x="74346" y="54556"/>
                    <a:pt x="74346" y="60000"/>
                  </a:cubicBezTo>
                  <a:lnTo>
                    <a:pt x="74296" y="60496"/>
                  </a:lnTo>
                  <a:lnTo>
                    <a:pt x="114633" y="61898"/>
                  </a:lnTo>
                  <a:cubicBezTo>
                    <a:pt x="115353" y="41188"/>
                    <a:pt x="104301" y="21852"/>
                    <a:pt x="86091" y="11961"/>
                  </a:cubicBezTo>
                  <a:close/>
                  <a:moveTo>
                    <a:pt x="34327" y="11736"/>
                  </a:moveTo>
                  <a:cubicBezTo>
                    <a:pt x="16032" y="21468"/>
                    <a:pt x="4812" y="40707"/>
                    <a:pt x="5351" y="61423"/>
                  </a:cubicBezTo>
                  <a:lnTo>
                    <a:pt x="45691" y="60372"/>
                  </a:lnTo>
                  <a:cubicBezTo>
                    <a:pt x="45655" y="60249"/>
                    <a:pt x="45653" y="60124"/>
                    <a:pt x="45653" y="60000"/>
                  </a:cubicBezTo>
                  <a:cubicBezTo>
                    <a:pt x="45653" y="54512"/>
                    <a:pt x="48734" y="49744"/>
                    <a:pt x="53292" y="47390"/>
                  </a:cubicBezTo>
                  <a:close/>
                  <a:moveTo>
                    <a:pt x="60000" y="0"/>
                  </a:moveTo>
                  <a:cubicBezTo>
                    <a:pt x="93137" y="0"/>
                    <a:pt x="120000" y="26862"/>
                    <a:pt x="120000" y="60000"/>
                  </a:cubicBezTo>
                  <a:cubicBezTo>
                    <a:pt x="120000" y="93137"/>
                    <a:pt x="93137" y="120000"/>
                    <a:pt x="60000" y="120000"/>
                  </a:cubicBezTo>
                  <a:cubicBezTo>
                    <a:pt x="26862" y="120000"/>
                    <a:pt x="0" y="93137"/>
                    <a:pt x="0" y="60000"/>
                  </a:cubicBezTo>
                  <a:cubicBezTo>
                    <a:pt x="0" y="26862"/>
                    <a:pt x="26862" y="0"/>
                    <a:pt x="6000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4" name="Google Shape;874;p51"/>
            <p:cNvSpPr/>
            <p:nvPr/>
          </p:nvSpPr>
          <p:spPr>
            <a:xfrm>
              <a:off x="2607220" y="1735042"/>
              <a:ext cx="345062" cy="288444"/>
            </a:xfrm>
            <a:custGeom>
              <a:rect b="b" l="l" r="r" t="t"/>
              <a:pathLst>
                <a:path extrusionOk="0" h="120000" w="120000">
                  <a:moveTo>
                    <a:pt x="98823" y="107034"/>
                  </a:moveTo>
                  <a:lnTo>
                    <a:pt x="98823" y="113520"/>
                  </a:lnTo>
                  <a:lnTo>
                    <a:pt x="111175" y="113520"/>
                  </a:lnTo>
                  <a:lnTo>
                    <a:pt x="111175" y="107034"/>
                  </a:lnTo>
                  <a:close/>
                  <a:moveTo>
                    <a:pt x="7941" y="107034"/>
                  </a:moveTo>
                  <a:lnTo>
                    <a:pt x="7941" y="113520"/>
                  </a:lnTo>
                  <a:lnTo>
                    <a:pt x="20293" y="113520"/>
                  </a:lnTo>
                  <a:lnTo>
                    <a:pt x="20293" y="107034"/>
                  </a:lnTo>
                  <a:close/>
                  <a:moveTo>
                    <a:pt x="98823" y="94383"/>
                  </a:moveTo>
                  <a:lnTo>
                    <a:pt x="98823" y="100870"/>
                  </a:lnTo>
                  <a:lnTo>
                    <a:pt x="111175" y="100870"/>
                  </a:lnTo>
                  <a:lnTo>
                    <a:pt x="111175" y="94383"/>
                  </a:lnTo>
                  <a:close/>
                  <a:moveTo>
                    <a:pt x="7941" y="94383"/>
                  </a:moveTo>
                  <a:lnTo>
                    <a:pt x="7941" y="100870"/>
                  </a:lnTo>
                  <a:lnTo>
                    <a:pt x="20293" y="100870"/>
                  </a:lnTo>
                  <a:lnTo>
                    <a:pt x="20293" y="94383"/>
                  </a:lnTo>
                  <a:close/>
                  <a:moveTo>
                    <a:pt x="98823" y="81733"/>
                  </a:moveTo>
                  <a:lnTo>
                    <a:pt x="98823" y="88219"/>
                  </a:lnTo>
                  <a:lnTo>
                    <a:pt x="111175" y="88219"/>
                  </a:lnTo>
                  <a:lnTo>
                    <a:pt x="111175" y="81733"/>
                  </a:lnTo>
                  <a:close/>
                  <a:moveTo>
                    <a:pt x="7941" y="81733"/>
                  </a:moveTo>
                  <a:lnTo>
                    <a:pt x="7941" y="88219"/>
                  </a:lnTo>
                  <a:lnTo>
                    <a:pt x="20293" y="88219"/>
                  </a:lnTo>
                  <a:lnTo>
                    <a:pt x="20293" y="81733"/>
                  </a:lnTo>
                  <a:close/>
                  <a:moveTo>
                    <a:pt x="98823" y="69082"/>
                  </a:moveTo>
                  <a:lnTo>
                    <a:pt x="98823" y="75569"/>
                  </a:lnTo>
                  <a:lnTo>
                    <a:pt x="111175" y="75569"/>
                  </a:lnTo>
                  <a:lnTo>
                    <a:pt x="111175" y="69082"/>
                  </a:lnTo>
                  <a:close/>
                  <a:moveTo>
                    <a:pt x="7941" y="69082"/>
                  </a:moveTo>
                  <a:lnTo>
                    <a:pt x="7941" y="75569"/>
                  </a:lnTo>
                  <a:lnTo>
                    <a:pt x="20293" y="75569"/>
                  </a:lnTo>
                  <a:lnTo>
                    <a:pt x="20293" y="69082"/>
                  </a:lnTo>
                  <a:close/>
                  <a:moveTo>
                    <a:pt x="98823" y="56432"/>
                  </a:moveTo>
                  <a:lnTo>
                    <a:pt x="98823" y="62919"/>
                  </a:lnTo>
                  <a:lnTo>
                    <a:pt x="111175" y="62919"/>
                  </a:lnTo>
                  <a:lnTo>
                    <a:pt x="111175" y="56432"/>
                  </a:lnTo>
                  <a:close/>
                  <a:moveTo>
                    <a:pt x="7941" y="56432"/>
                  </a:moveTo>
                  <a:lnTo>
                    <a:pt x="7941" y="62919"/>
                  </a:lnTo>
                  <a:lnTo>
                    <a:pt x="20293" y="62919"/>
                  </a:lnTo>
                  <a:lnTo>
                    <a:pt x="20293" y="56432"/>
                  </a:lnTo>
                  <a:close/>
                  <a:moveTo>
                    <a:pt x="98823" y="43781"/>
                  </a:moveTo>
                  <a:lnTo>
                    <a:pt x="98823" y="50268"/>
                  </a:lnTo>
                  <a:lnTo>
                    <a:pt x="111175" y="50268"/>
                  </a:lnTo>
                  <a:lnTo>
                    <a:pt x="111175" y="43781"/>
                  </a:lnTo>
                  <a:close/>
                  <a:moveTo>
                    <a:pt x="7941" y="43781"/>
                  </a:moveTo>
                  <a:lnTo>
                    <a:pt x="7941" y="50268"/>
                  </a:lnTo>
                  <a:lnTo>
                    <a:pt x="20293" y="50268"/>
                  </a:lnTo>
                  <a:lnTo>
                    <a:pt x="20293" y="43781"/>
                  </a:lnTo>
                  <a:close/>
                  <a:moveTo>
                    <a:pt x="98823" y="31131"/>
                  </a:moveTo>
                  <a:lnTo>
                    <a:pt x="98823" y="37618"/>
                  </a:lnTo>
                  <a:lnTo>
                    <a:pt x="111175" y="37618"/>
                  </a:lnTo>
                  <a:lnTo>
                    <a:pt x="111175" y="31131"/>
                  </a:lnTo>
                  <a:close/>
                  <a:moveTo>
                    <a:pt x="7941" y="31131"/>
                  </a:moveTo>
                  <a:lnTo>
                    <a:pt x="7941" y="37618"/>
                  </a:lnTo>
                  <a:lnTo>
                    <a:pt x="20293" y="37618"/>
                  </a:lnTo>
                  <a:lnTo>
                    <a:pt x="20293" y="31131"/>
                  </a:lnTo>
                  <a:close/>
                  <a:moveTo>
                    <a:pt x="37203" y="24881"/>
                  </a:moveTo>
                  <a:lnTo>
                    <a:pt x="37203" y="95118"/>
                  </a:lnTo>
                  <a:lnTo>
                    <a:pt x="87817" y="60000"/>
                  </a:lnTo>
                  <a:close/>
                  <a:moveTo>
                    <a:pt x="98823" y="18481"/>
                  </a:moveTo>
                  <a:lnTo>
                    <a:pt x="98823" y="24967"/>
                  </a:lnTo>
                  <a:lnTo>
                    <a:pt x="111175" y="24967"/>
                  </a:lnTo>
                  <a:lnTo>
                    <a:pt x="111175" y="18481"/>
                  </a:lnTo>
                  <a:close/>
                  <a:moveTo>
                    <a:pt x="7941" y="18481"/>
                  </a:moveTo>
                  <a:lnTo>
                    <a:pt x="7941" y="24967"/>
                  </a:lnTo>
                  <a:lnTo>
                    <a:pt x="20293" y="24967"/>
                  </a:lnTo>
                  <a:lnTo>
                    <a:pt x="20293" y="18481"/>
                  </a:lnTo>
                  <a:close/>
                  <a:moveTo>
                    <a:pt x="98823" y="5830"/>
                  </a:moveTo>
                  <a:lnTo>
                    <a:pt x="98823" y="12317"/>
                  </a:lnTo>
                  <a:lnTo>
                    <a:pt x="111175" y="12317"/>
                  </a:lnTo>
                  <a:lnTo>
                    <a:pt x="111175" y="5830"/>
                  </a:lnTo>
                  <a:close/>
                  <a:moveTo>
                    <a:pt x="7941" y="5830"/>
                  </a:moveTo>
                  <a:lnTo>
                    <a:pt x="7941" y="12317"/>
                  </a:lnTo>
                  <a:lnTo>
                    <a:pt x="20293" y="12317"/>
                  </a:lnTo>
                  <a:lnTo>
                    <a:pt x="20293" y="5830"/>
                  </a:lnTo>
                  <a:close/>
                  <a:moveTo>
                    <a:pt x="0" y="0"/>
                  </a:moveTo>
                  <a:lnTo>
                    <a:pt x="120000" y="0"/>
                  </a:lnTo>
                  <a:lnTo>
                    <a:pt x="120000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5" name="Google Shape;875;p51"/>
            <p:cNvSpPr/>
            <p:nvPr/>
          </p:nvSpPr>
          <p:spPr>
            <a:xfrm>
              <a:off x="1460176" y="3180189"/>
              <a:ext cx="334893" cy="337690"/>
            </a:xfrm>
            <a:custGeom>
              <a:rect b="b" l="l" r="r" t="t"/>
              <a:pathLst>
                <a:path extrusionOk="0" h="120000" w="120000">
                  <a:moveTo>
                    <a:pt x="65274" y="39473"/>
                  </a:moveTo>
                  <a:cubicBezTo>
                    <a:pt x="53599" y="36371"/>
                    <a:pt x="41599" y="43242"/>
                    <a:pt x="38470" y="54820"/>
                  </a:cubicBezTo>
                  <a:cubicBezTo>
                    <a:pt x="35342" y="66398"/>
                    <a:pt x="42270" y="78299"/>
                    <a:pt x="53945" y="81402"/>
                  </a:cubicBezTo>
                  <a:cubicBezTo>
                    <a:pt x="65620" y="84504"/>
                    <a:pt x="77621" y="77633"/>
                    <a:pt x="80749" y="66055"/>
                  </a:cubicBezTo>
                  <a:cubicBezTo>
                    <a:pt x="83877" y="54477"/>
                    <a:pt x="76949" y="42576"/>
                    <a:pt x="65274" y="39473"/>
                  </a:cubicBezTo>
                  <a:close/>
                  <a:moveTo>
                    <a:pt x="69168" y="25060"/>
                  </a:moveTo>
                  <a:cubicBezTo>
                    <a:pt x="88870" y="30296"/>
                    <a:pt x="100561" y="50379"/>
                    <a:pt x="95282" y="69917"/>
                  </a:cubicBezTo>
                  <a:cubicBezTo>
                    <a:pt x="90003" y="89455"/>
                    <a:pt x="69753" y="101050"/>
                    <a:pt x="50051" y="95815"/>
                  </a:cubicBezTo>
                  <a:cubicBezTo>
                    <a:pt x="30350" y="90579"/>
                    <a:pt x="18658" y="70496"/>
                    <a:pt x="23937" y="50958"/>
                  </a:cubicBezTo>
                  <a:cubicBezTo>
                    <a:pt x="29216" y="31420"/>
                    <a:pt x="49467" y="19825"/>
                    <a:pt x="69168" y="25060"/>
                  </a:cubicBezTo>
                  <a:close/>
                  <a:moveTo>
                    <a:pt x="70584" y="19819"/>
                  </a:moveTo>
                  <a:cubicBezTo>
                    <a:pt x="47964" y="13808"/>
                    <a:pt x="24713" y="27121"/>
                    <a:pt x="18652" y="49554"/>
                  </a:cubicBezTo>
                  <a:cubicBezTo>
                    <a:pt x="12591" y="71987"/>
                    <a:pt x="26015" y="95045"/>
                    <a:pt x="48635" y="101056"/>
                  </a:cubicBezTo>
                  <a:cubicBezTo>
                    <a:pt x="71255" y="107067"/>
                    <a:pt x="94506" y="93754"/>
                    <a:pt x="100567" y="71321"/>
                  </a:cubicBezTo>
                  <a:cubicBezTo>
                    <a:pt x="106628" y="48888"/>
                    <a:pt x="93204" y="25830"/>
                    <a:pt x="70584" y="19819"/>
                  </a:cubicBezTo>
                  <a:close/>
                  <a:moveTo>
                    <a:pt x="120000" y="28418"/>
                  </a:moveTo>
                  <a:lnTo>
                    <a:pt x="119819" y="29085"/>
                  </a:lnTo>
                  <a:lnTo>
                    <a:pt x="119636" y="28804"/>
                  </a:lnTo>
                  <a:close/>
                  <a:moveTo>
                    <a:pt x="84120" y="4683"/>
                  </a:moveTo>
                  <a:lnTo>
                    <a:pt x="83867" y="19572"/>
                  </a:lnTo>
                  <a:lnTo>
                    <a:pt x="83406" y="19449"/>
                  </a:lnTo>
                  <a:cubicBezTo>
                    <a:pt x="87163" y="21546"/>
                    <a:pt x="90559" y="24117"/>
                    <a:pt x="93431" y="27166"/>
                  </a:cubicBezTo>
                  <a:lnTo>
                    <a:pt x="106796" y="23870"/>
                  </a:lnTo>
                  <a:lnTo>
                    <a:pt x="115363" y="39849"/>
                  </a:lnTo>
                  <a:lnTo>
                    <a:pt x="105840" y="48364"/>
                  </a:lnTo>
                  <a:cubicBezTo>
                    <a:pt x="107034" y="52676"/>
                    <a:pt x="107596" y="57191"/>
                    <a:pt x="107394" y="61781"/>
                  </a:cubicBezTo>
                  <a:lnTo>
                    <a:pt x="119289" y="68330"/>
                  </a:lnTo>
                  <a:lnTo>
                    <a:pt x="114566" y="85810"/>
                  </a:lnTo>
                  <a:lnTo>
                    <a:pt x="100132" y="85570"/>
                  </a:lnTo>
                  <a:cubicBezTo>
                    <a:pt x="98307" y="88594"/>
                    <a:pt x="96096" y="91321"/>
                    <a:pt x="93619" y="93756"/>
                  </a:cubicBezTo>
                  <a:lnTo>
                    <a:pt x="98359" y="106025"/>
                  </a:lnTo>
                  <a:lnTo>
                    <a:pt x="83411" y="116405"/>
                  </a:lnTo>
                  <a:lnTo>
                    <a:pt x="72073" y="106643"/>
                  </a:lnTo>
                  <a:lnTo>
                    <a:pt x="73453" y="105685"/>
                  </a:lnTo>
                  <a:cubicBezTo>
                    <a:pt x="69110" y="107079"/>
                    <a:pt x="64517" y="107749"/>
                    <a:pt x="59835" y="107723"/>
                  </a:cubicBezTo>
                  <a:lnTo>
                    <a:pt x="52963" y="119999"/>
                  </a:lnTo>
                  <a:lnTo>
                    <a:pt x="35336" y="115316"/>
                  </a:lnTo>
                  <a:lnTo>
                    <a:pt x="35574" y="101277"/>
                  </a:lnTo>
                  <a:cubicBezTo>
                    <a:pt x="31839" y="99165"/>
                    <a:pt x="28466" y="96583"/>
                    <a:pt x="25614" y="93529"/>
                  </a:cubicBezTo>
                  <a:lnTo>
                    <a:pt x="25843" y="94015"/>
                  </a:lnTo>
                  <a:lnTo>
                    <a:pt x="11102" y="96847"/>
                  </a:lnTo>
                  <a:lnTo>
                    <a:pt x="3390" y="80445"/>
                  </a:lnTo>
                  <a:lnTo>
                    <a:pt x="13359" y="72429"/>
                  </a:lnTo>
                  <a:cubicBezTo>
                    <a:pt x="12295" y="68561"/>
                    <a:pt x="11739" y="64530"/>
                    <a:pt x="11738" y="60428"/>
                  </a:cubicBezTo>
                  <a:lnTo>
                    <a:pt x="0" y="53965"/>
                  </a:lnTo>
                  <a:lnTo>
                    <a:pt x="4723" y="36484"/>
                  </a:lnTo>
                  <a:lnTo>
                    <a:pt x="18174" y="36709"/>
                  </a:lnTo>
                  <a:cubicBezTo>
                    <a:pt x="19999" y="33515"/>
                    <a:pt x="22203" y="30603"/>
                    <a:pt x="24696" y="27997"/>
                  </a:cubicBezTo>
                  <a:lnTo>
                    <a:pt x="20190" y="14215"/>
                  </a:lnTo>
                  <a:lnTo>
                    <a:pt x="35666" y="4625"/>
                  </a:lnTo>
                  <a:lnTo>
                    <a:pt x="46473" y="14962"/>
                  </a:lnTo>
                  <a:lnTo>
                    <a:pt x="46365" y="15030"/>
                  </a:lnTo>
                  <a:cubicBezTo>
                    <a:pt x="50613" y="13704"/>
                    <a:pt x="55098" y="13091"/>
                    <a:pt x="59667" y="13141"/>
                  </a:cubicBezTo>
                  <a:lnTo>
                    <a:pt x="59206" y="13018"/>
                  </a:lnTo>
                  <a:lnTo>
                    <a:pt x="6649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76" name="Google Shape;876;p51"/>
          <p:cNvSpPr txBox="1"/>
          <p:nvPr/>
        </p:nvSpPr>
        <p:spPr>
          <a:xfrm>
            <a:off x="3667963" y="2139155"/>
            <a:ext cx="1080120" cy="27699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Contents A </a:t>
            </a:r>
            <a:endParaRPr b="1" sz="1200">
              <a:solidFill>
                <a:srgbClr val="F2141C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7" name="Google Shape;877;p51"/>
          <p:cNvSpPr txBox="1"/>
          <p:nvPr/>
        </p:nvSpPr>
        <p:spPr>
          <a:xfrm>
            <a:off x="3141216" y="2806353"/>
            <a:ext cx="1080120" cy="27699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Contents B </a:t>
            </a:r>
            <a:endParaRPr b="1" sz="1200">
              <a:solidFill>
                <a:srgbClr val="F2141C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8" name="Google Shape;878;p51"/>
          <p:cNvSpPr txBox="1"/>
          <p:nvPr/>
        </p:nvSpPr>
        <p:spPr>
          <a:xfrm>
            <a:off x="2614470" y="3473551"/>
            <a:ext cx="1080120" cy="27699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Contents C </a:t>
            </a:r>
            <a:endParaRPr b="1" sz="1200">
              <a:solidFill>
                <a:srgbClr val="F2141C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9" name="Google Shape;879;p51"/>
          <p:cNvSpPr txBox="1"/>
          <p:nvPr/>
        </p:nvSpPr>
        <p:spPr>
          <a:xfrm>
            <a:off x="2087724" y="4140748"/>
            <a:ext cx="1080120" cy="27699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Contents D</a:t>
            </a:r>
            <a:endParaRPr b="1" sz="1200">
              <a:solidFill>
                <a:srgbClr val="F2141C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80" name="Google Shape;880;p51"/>
          <p:cNvGrpSpPr/>
          <p:nvPr/>
        </p:nvGrpSpPr>
        <p:grpSpPr>
          <a:xfrm>
            <a:off x="4718082" y="1938308"/>
            <a:ext cx="4102390" cy="678692"/>
            <a:chOff x="803640" y="3362835"/>
            <a:chExt cx="2059657" cy="678692"/>
          </a:xfrm>
        </p:grpSpPr>
        <p:sp>
          <p:nvSpPr>
            <p:cNvPr id="881" name="Google Shape;881;p51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/>
            </a:p>
          </p:txBody>
        </p:sp>
        <p:sp>
          <p:nvSpPr>
            <p:cNvPr id="882" name="Google Shape;882;p5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83" name="Google Shape;883;p51"/>
          <p:cNvGrpSpPr/>
          <p:nvPr/>
        </p:nvGrpSpPr>
        <p:grpSpPr>
          <a:xfrm>
            <a:off x="4189335" y="2605506"/>
            <a:ext cx="4175775" cy="678692"/>
            <a:chOff x="803640" y="3362835"/>
            <a:chExt cx="2059657" cy="678692"/>
          </a:xfrm>
        </p:grpSpPr>
        <p:sp>
          <p:nvSpPr>
            <p:cNvPr id="884" name="Google Shape;884;p51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/>
            </a:p>
          </p:txBody>
        </p:sp>
        <p:sp>
          <p:nvSpPr>
            <p:cNvPr id="885" name="Google Shape;885;p5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86" name="Google Shape;886;p51"/>
          <p:cNvGrpSpPr/>
          <p:nvPr/>
        </p:nvGrpSpPr>
        <p:grpSpPr>
          <a:xfrm>
            <a:off x="3660587" y="3272704"/>
            <a:ext cx="4175775" cy="678692"/>
            <a:chOff x="803640" y="3362835"/>
            <a:chExt cx="2059657" cy="678692"/>
          </a:xfrm>
        </p:grpSpPr>
        <p:sp>
          <p:nvSpPr>
            <p:cNvPr id="887" name="Google Shape;887;p51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/>
            </a:p>
          </p:txBody>
        </p:sp>
        <p:sp>
          <p:nvSpPr>
            <p:cNvPr id="888" name="Google Shape;888;p5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89" name="Google Shape;889;p51"/>
          <p:cNvGrpSpPr/>
          <p:nvPr/>
        </p:nvGrpSpPr>
        <p:grpSpPr>
          <a:xfrm>
            <a:off x="3131839" y="3939902"/>
            <a:ext cx="4175775" cy="678692"/>
            <a:chOff x="803640" y="3362835"/>
            <a:chExt cx="2059657" cy="678692"/>
          </a:xfrm>
        </p:grpSpPr>
        <p:sp>
          <p:nvSpPr>
            <p:cNvPr id="890" name="Google Shape;890;p51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/>
            </a:p>
          </p:txBody>
        </p:sp>
        <p:sp>
          <p:nvSpPr>
            <p:cNvPr id="891" name="Google Shape;891;p5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92" name="Google Shape;892;p51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893" name="Google Shape;893;p51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97" name="Shape 8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:\Fullppt\002-기본자료\005-PNG이미지\magnifying-glass-189254.png" id="898" name="Google Shape;898;p5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-2700000">
            <a:off x="3460826" y="2263466"/>
            <a:ext cx="2194685" cy="2156964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899" name="Google Shape;899;p52"/>
          <p:cNvGrpSpPr/>
          <p:nvPr/>
        </p:nvGrpSpPr>
        <p:grpSpPr>
          <a:xfrm>
            <a:off x="5952618" y="1527230"/>
            <a:ext cx="2448272" cy="678692"/>
            <a:chOff x="803640" y="3362835"/>
            <a:chExt cx="2059657" cy="678692"/>
          </a:xfrm>
        </p:grpSpPr>
        <p:sp>
          <p:nvSpPr>
            <p:cNvPr id="900" name="Google Shape;900;p5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1" name="Google Shape;901;p5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02" name="Google Shape;902;p52"/>
          <p:cNvSpPr/>
          <p:nvPr/>
        </p:nvSpPr>
        <p:spPr>
          <a:xfrm>
            <a:off x="5292080" y="1597894"/>
            <a:ext cx="537366" cy="537366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03" name="Google Shape;903;p52"/>
          <p:cNvGrpSpPr/>
          <p:nvPr/>
        </p:nvGrpSpPr>
        <p:grpSpPr>
          <a:xfrm>
            <a:off x="6077021" y="3583498"/>
            <a:ext cx="2448272" cy="678692"/>
            <a:chOff x="803640" y="3362835"/>
            <a:chExt cx="2059657" cy="678692"/>
          </a:xfrm>
        </p:grpSpPr>
        <p:sp>
          <p:nvSpPr>
            <p:cNvPr id="904" name="Google Shape;904;p5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5" name="Google Shape;905;p5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06" name="Google Shape;906;p52"/>
          <p:cNvSpPr/>
          <p:nvPr/>
        </p:nvSpPr>
        <p:spPr>
          <a:xfrm>
            <a:off x="5292080" y="3654161"/>
            <a:ext cx="537366" cy="537366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07" name="Google Shape;907;p52"/>
          <p:cNvGrpSpPr/>
          <p:nvPr/>
        </p:nvGrpSpPr>
        <p:grpSpPr>
          <a:xfrm>
            <a:off x="6390062" y="2555364"/>
            <a:ext cx="2448272" cy="678692"/>
            <a:chOff x="803640" y="3362835"/>
            <a:chExt cx="2059657" cy="678692"/>
          </a:xfrm>
        </p:grpSpPr>
        <p:sp>
          <p:nvSpPr>
            <p:cNvPr id="908" name="Google Shape;908;p5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9" name="Google Shape;909;p5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10" name="Google Shape;910;p52"/>
          <p:cNvSpPr/>
          <p:nvPr/>
        </p:nvSpPr>
        <p:spPr>
          <a:xfrm>
            <a:off x="5716196" y="2625355"/>
            <a:ext cx="537366" cy="537366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11" name="Google Shape;911;p52"/>
          <p:cNvGrpSpPr/>
          <p:nvPr/>
        </p:nvGrpSpPr>
        <p:grpSpPr>
          <a:xfrm flipH="1">
            <a:off x="663955" y="1527230"/>
            <a:ext cx="2448272" cy="678692"/>
            <a:chOff x="803640" y="3362835"/>
            <a:chExt cx="2059657" cy="678692"/>
          </a:xfrm>
        </p:grpSpPr>
        <p:sp>
          <p:nvSpPr>
            <p:cNvPr id="912" name="Google Shape;912;p5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3" name="Google Shape;913;p5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14" name="Google Shape;914;p52"/>
          <p:cNvSpPr/>
          <p:nvPr/>
        </p:nvSpPr>
        <p:spPr>
          <a:xfrm flipH="1">
            <a:off x="3235399" y="1597894"/>
            <a:ext cx="537366" cy="537366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5" name="Google Shape;915;p52"/>
          <p:cNvSpPr/>
          <p:nvPr/>
        </p:nvSpPr>
        <p:spPr>
          <a:xfrm flipH="1">
            <a:off x="3385708" y="1755768"/>
            <a:ext cx="236748" cy="22161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  <a:effectLst>
            <a:outerShdw blurRad="8001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16" name="Google Shape;916;p52"/>
          <p:cNvGrpSpPr/>
          <p:nvPr/>
        </p:nvGrpSpPr>
        <p:grpSpPr>
          <a:xfrm flipH="1">
            <a:off x="539552" y="3583498"/>
            <a:ext cx="2448272" cy="678692"/>
            <a:chOff x="803640" y="3362835"/>
            <a:chExt cx="2059657" cy="678692"/>
          </a:xfrm>
        </p:grpSpPr>
        <p:sp>
          <p:nvSpPr>
            <p:cNvPr id="917" name="Google Shape;917;p5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8" name="Google Shape;918;p5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19" name="Google Shape;919;p52"/>
          <p:cNvSpPr/>
          <p:nvPr/>
        </p:nvSpPr>
        <p:spPr>
          <a:xfrm flipH="1">
            <a:off x="3235399" y="3654161"/>
            <a:ext cx="537366" cy="537366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0" name="Google Shape;920;p52"/>
          <p:cNvSpPr/>
          <p:nvPr/>
        </p:nvSpPr>
        <p:spPr>
          <a:xfrm flipH="1">
            <a:off x="3385038" y="3802806"/>
            <a:ext cx="238088" cy="240077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8001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21" name="Google Shape;921;p52"/>
          <p:cNvGrpSpPr/>
          <p:nvPr/>
        </p:nvGrpSpPr>
        <p:grpSpPr>
          <a:xfrm flipH="1">
            <a:off x="225726" y="2555364"/>
            <a:ext cx="2448272" cy="678692"/>
            <a:chOff x="803640" y="3362835"/>
            <a:chExt cx="2059657" cy="678692"/>
          </a:xfrm>
        </p:grpSpPr>
        <p:sp>
          <p:nvSpPr>
            <p:cNvPr id="922" name="Google Shape;922;p5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3" name="Google Shape;923;p5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24" name="Google Shape;924;p52"/>
          <p:cNvSpPr/>
          <p:nvPr/>
        </p:nvSpPr>
        <p:spPr>
          <a:xfrm flipH="1">
            <a:off x="2810498" y="2625355"/>
            <a:ext cx="537366" cy="537366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5" name="Google Shape;925;p52"/>
          <p:cNvSpPr/>
          <p:nvPr/>
        </p:nvSpPr>
        <p:spPr>
          <a:xfrm flipH="1">
            <a:off x="2951341" y="2780896"/>
            <a:ext cx="255679" cy="196395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8001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6" name="Google Shape;926;p52"/>
          <p:cNvSpPr/>
          <p:nvPr/>
        </p:nvSpPr>
        <p:spPr>
          <a:xfrm rot="-5400000">
            <a:off x="4271959" y="2480657"/>
            <a:ext cx="600082" cy="600478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7" name="Google Shape;927;p52"/>
          <p:cNvSpPr/>
          <p:nvPr/>
        </p:nvSpPr>
        <p:spPr>
          <a:xfrm rot="-5400000">
            <a:off x="5453670" y="1740315"/>
            <a:ext cx="214184" cy="255363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8" name="Google Shape;928;p52"/>
          <p:cNvSpPr/>
          <p:nvPr/>
        </p:nvSpPr>
        <p:spPr>
          <a:xfrm>
            <a:off x="5441886" y="3802806"/>
            <a:ext cx="246558" cy="246558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9" name="Google Shape;929;p52"/>
          <p:cNvSpPr/>
          <p:nvPr/>
        </p:nvSpPr>
        <p:spPr>
          <a:xfrm>
            <a:off x="5875759" y="2790561"/>
            <a:ext cx="235618" cy="206953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0" name="Google Shape;930;p52"/>
          <p:cNvSpPr txBox="1"/>
          <p:nvPr>
            <p:ph idx="1" type="subTitle"/>
          </p:nvPr>
        </p:nvSpPr>
        <p:spPr>
          <a:xfrm>
            <a:off x="308750" y="675337"/>
            <a:ext cx="7186500" cy="25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931" name="Google Shape;931;p52"/>
          <p:cNvSpPr txBox="1"/>
          <p:nvPr>
            <p:ph type="title"/>
          </p:nvPr>
        </p:nvSpPr>
        <p:spPr>
          <a:xfrm>
            <a:off x="308750" y="124800"/>
            <a:ext cx="71865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35" name="Shape 9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36" name="Google Shape;936;p53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7228" l="0" r="0" t="7228"/>
          <a:stretch/>
        </p:blipFill>
        <p:spPr>
          <a:xfrm>
            <a:off x="5140112" y="1188189"/>
            <a:ext cx="3511200" cy="23259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937" name="Google Shape;937;p53"/>
          <p:cNvSpPr/>
          <p:nvPr/>
        </p:nvSpPr>
        <p:spPr>
          <a:xfrm>
            <a:off x="0" y="1275606"/>
            <a:ext cx="4644008" cy="324036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8" name="Google Shape;938;p53"/>
          <p:cNvSpPr/>
          <p:nvPr/>
        </p:nvSpPr>
        <p:spPr>
          <a:xfrm flipH="1">
            <a:off x="3491881" y="1508125"/>
            <a:ext cx="504055" cy="504055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9" name="Google Shape;939;p53"/>
          <p:cNvSpPr/>
          <p:nvPr/>
        </p:nvSpPr>
        <p:spPr>
          <a:xfrm flipH="1">
            <a:off x="3491881" y="2275816"/>
            <a:ext cx="504055" cy="504055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0" name="Google Shape;940;p53"/>
          <p:cNvSpPr/>
          <p:nvPr/>
        </p:nvSpPr>
        <p:spPr>
          <a:xfrm flipH="1">
            <a:off x="3491881" y="3043507"/>
            <a:ext cx="504055" cy="504055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1" name="Google Shape;941;p53"/>
          <p:cNvSpPr/>
          <p:nvPr/>
        </p:nvSpPr>
        <p:spPr>
          <a:xfrm flipH="1">
            <a:off x="3491881" y="3811197"/>
            <a:ext cx="504055" cy="504055"/>
          </a:xfrm>
          <a:prstGeom prst="ellipse">
            <a:avLst/>
          </a:prstGeom>
          <a:solidFill>
            <a:srgbClr val="F2141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42" name="Google Shape;942;p53"/>
          <p:cNvGrpSpPr/>
          <p:nvPr/>
        </p:nvGrpSpPr>
        <p:grpSpPr>
          <a:xfrm flipH="1">
            <a:off x="467544" y="1420806"/>
            <a:ext cx="2880320" cy="678692"/>
            <a:chOff x="803640" y="3362835"/>
            <a:chExt cx="2059657" cy="678692"/>
          </a:xfrm>
        </p:grpSpPr>
        <p:sp>
          <p:nvSpPr>
            <p:cNvPr id="943" name="Google Shape;943;p53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4" name="Google Shape;944;p53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45" name="Google Shape;945;p53"/>
          <p:cNvGrpSpPr/>
          <p:nvPr/>
        </p:nvGrpSpPr>
        <p:grpSpPr>
          <a:xfrm flipH="1">
            <a:off x="467544" y="2188497"/>
            <a:ext cx="2880320" cy="678692"/>
            <a:chOff x="803640" y="3362835"/>
            <a:chExt cx="2059657" cy="678692"/>
          </a:xfrm>
        </p:grpSpPr>
        <p:sp>
          <p:nvSpPr>
            <p:cNvPr id="946" name="Google Shape;946;p53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7" name="Google Shape;947;p53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48" name="Google Shape;948;p53"/>
          <p:cNvGrpSpPr/>
          <p:nvPr/>
        </p:nvGrpSpPr>
        <p:grpSpPr>
          <a:xfrm flipH="1">
            <a:off x="467544" y="2956188"/>
            <a:ext cx="2880320" cy="678692"/>
            <a:chOff x="803640" y="3362835"/>
            <a:chExt cx="2059657" cy="678692"/>
          </a:xfrm>
        </p:grpSpPr>
        <p:sp>
          <p:nvSpPr>
            <p:cNvPr id="949" name="Google Shape;949;p53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0" name="Google Shape;950;p53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51" name="Google Shape;951;p53"/>
          <p:cNvGrpSpPr/>
          <p:nvPr/>
        </p:nvGrpSpPr>
        <p:grpSpPr>
          <a:xfrm flipH="1">
            <a:off x="467544" y="3723878"/>
            <a:ext cx="2880320" cy="678692"/>
            <a:chOff x="803640" y="3362835"/>
            <a:chExt cx="2059657" cy="678692"/>
          </a:xfrm>
        </p:grpSpPr>
        <p:sp>
          <p:nvSpPr>
            <p:cNvPr id="952" name="Google Shape;952;p53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3" name="Google Shape;953;p53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54" name="Google Shape;954;p53"/>
          <p:cNvSpPr txBox="1"/>
          <p:nvPr/>
        </p:nvSpPr>
        <p:spPr>
          <a:xfrm flipH="1">
            <a:off x="3491880" y="1575486"/>
            <a:ext cx="504056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5" name="Google Shape;955;p53"/>
          <p:cNvSpPr txBox="1"/>
          <p:nvPr/>
        </p:nvSpPr>
        <p:spPr>
          <a:xfrm flipH="1">
            <a:off x="3491880" y="2343177"/>
            <a:ext cx="504056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6" name="Google Shape;956;p53"/>
          <p:cNvSpPr txBox="1"/>
          <p:nvPr/>
        </p:nvSpPr>
        <p:spPr>
          <a:xfrm flipH="1">
            <a:off x="3491880" y="3110868"/>
            <a:ext cx="504056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7" name="Google Shape;957;p53"/>
          <p:cNvSpPr txBox="1"/>
          <p:nvPr/>
        </p:nvSpPr>
        <p:spPr>
          <a:xfrm flipH="1">
            <a:off x="3491880" y="3878558"/>
            <a:ext cx="504056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8" name="Google Shape;958;p53"/>
          <p:cNvSpPr txBox="1"/>
          <p:nvPr/>
        </p:nvSpPr>
        <p:spPr>
          <a:xfrm>
            <a:off x="395536" y="195486"/>
            <a:ext cx="3672408" cy="95410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Modern  </a:t>
            </a:r>
            <a:r>
              <a:rPr b="1" lang="en" sz="28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PowerPoint </a:t>
            </a: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Presentation</a:t>
            </a:r>
            <a:endParaRPr b="1" sz="2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62" name="Shape 9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3" name="Google Shape;963;p54"/>
          <p:cNvSpPr txBox="1"/>
          <p:nvPr>
            <p:ph idx="1" type="body"/>
          </p:nvPr>
        </p:nvSpPr>
        <p:spPr>
          <a:xfrm>
            <a:off x="5652120" y="3219822"/>
            <a:ext cx="3168860" cy="136815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rgbClr val="F2141C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Columns </a:t>
            </a:r>
            <a:r>
              <a:rPr b="0" i="0" lang="en" sz="40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Style</a:t>
            </a:r>
            <a:endParaRPr b="0" i="0" sz="40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4" name="Google Shape;964;p54"/>
          <p:cNvSpPr txBox="1"/>
          <p:nvPr>
            <p:ph idx="2" type="body"/>
          </p:nvPr>
        </p:nvSpPr>
        <p:spPr>
          <a:xfrm>
            <a:off x="5652120" y="4587974"/>
            <a:ext cx="3168860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65" name="Google Shape;965;p54"/>
          <p:cNvGrpSpPr/>
          <p:nvPr/>
        </p:nvGrpSpPr>
        <p:grpSpPr>
          <a:xfrm>
            <a:off x="7944605" y="2411375"/>
            <a:ext cx="999728" cy="994953"/>
            <a:chOff x="6127601" y="487152"/>
            <a:chExt cx="999728" cy="994953"/>
          </a:xfrm>
        </p:grpSpPr>
        <p:sp>
          <p:nvSpPr>
            <p:cNvPr id="966" name="Google Shape;966;p54"/>
            <p:cNvSpPr/>
            <p:nvPr/>
          </p:nvSpPr>
          <p:spPr>
            <a:xfrm>
              <a:off x="6127601" y="762025"/>
              <a:ext cx="720080" cy="720080"/>
            </a:xfrm>
            <a:prstGeom prst="ellipse">
              <a:avLst/>
            </a:prstGeom>
            <a:solidFill>
              <a:srgbClr val="F2141C">
                <a:alpha val="64705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7" name="Google Shape;967;p54"/>
            <p:cNvSpPr/>
            <p:nvPr/>
          </p:nvSpPr>
          <p:spPr>
            <a:xfrm>
              <a:off x="6847681" y="621668"/>
              <a:ext cx="279648" cy="279648"/>
            </a:xfrm>
            <a:prstGeom prst="ellipse">
              <a:avLst/>
            </a:prstGeom>
            <a:solidFill>
              <a:srgbClr val="F2141C">
                <a:alpha val="64705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8" name="Google Shape;968;p54"/>
            <p:cNvSpPr/>
            <p:nvPr/>
          </p:nvSpPr>
          <p:spPr>
            <a:xfrm>
              <a:off x="6475870" y="487152"/>
              <a:ext cx="139824" cy="139824"/>
            </a:xfrm>
            <a:prstGeom prst="ellipse">
              <a:avLst/>
            </a:prstGeom>
            <a:solidFill>
              <a:srgbClr val="F2141C">
                <a:alpha val="64705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69" name="Google Shape;969;p54"/>
          <p:cNvGrpSpPr/>
          <p:nvPr/>
        </p:nvGrpSpPr>
        <p:grpSpPr>
          <a:xfrm>
            <a:off x="627523" y="790582"/>
            <a:ext cx="488093" cy="485762"/>
            <a:chOff x="6127601" y="487152"/>
            <a:chExt cx="999728" cy="994953"/>
          </a:xfrm>
        </p:grpSpPr>
        <p:sp>
          <p:nvSpPr>
            <p:cNvPr id="970" name="Google Shape;970;p54"/>
            <p:cNvSpPr/>
            <p:nvPr/>
          </p:nvSpPr>
          <p:spPr>
            <a:xfrm>
              <a:off x="6127601" y="762025"/>
              <a:ext cx="720080" cy="720080"/>
            </a:xfrm>
            <a:prstGeom prst="ellipse">
              <a:avLst/>
            </a:prstGeom>
            <a:solidFill>
              <a:schemeClr val="lt1">
                <a:alpha val="69803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1" name="Google Shape;971;p54"/>
            <p:cNvSpPr/>
            <p:nvPr/>
          </p:nvSpPr>
          <p:spPr>
            <a:xfrm>
              <a:off x="6847681" y="621668"/>
              <a:ext cx="279648" cy="279648"/>
            </a:xfrm>
            <a:prstGeom prst="ellipse">
              <a:avLst/>
            </a:prstGeom>
            <a:solidFill>
              <a:schemeClr val="lt1">
                <a:alpha val="69803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2" name="Google Shape;972;p54"/>
            <p:cNvSpPr/>
            <p:nvPr/>
          </p:nvSpPr>
          <p:spPr>
            <a:xfrm>
              <a:off x="6475870" y="487152"/>
              <a:ext cx="139824" cy="139824"/>
            </a:xfrm>
            <a:prstGeom prst="ellipse">
              <a:avLst/>
            </a:prstGeom>
            <a:solidFill>
              <a:schemeClr val="lt1">
                <a:alpha val="69803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73" name="Google Shape;973;p54"/>
          <p:cNvGrpSpPr/>
          <p:nvPr/>
        </p:nvGrpSpPr>
        <p:grpSpPr>
          <a:xfrm>
            <a:off x="539552" y="1491630"/>
            <a:ext cx="4464496" cy="2965688"/>
            <a:chOff x="2227884" y="1330362"/>
            <a:chExt cx="2835932" cy="2965688"/>
          </a:xfrm>
        </p:grpSpPr>
        <p:sp>
          <p:nvSpPr>
            <p:cNvPr id="974" name="Google Shape;974;p54"/>
            <p:cNvSpPr txBox="1"/>
            <p:nvPr/>
          </p:nvSpPr>
          <p:spPr>
            <a:xfrm>
              <a:off x="2227884" y="1618394"/>
              <a:ext cx="2835932" cy="267765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Easy to change colors, photos and Text. I hope and I believe that this Template will your Time, Money and Reputation. Easy to change colors, photos and Text.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  <p:sp>
          <p:nvSpPr>
            <p:cNvPr id="975" name="Google Shape;975;p54"/>
            <p:cNvSpPr txBox="1"/>
            <p:nvPr/>
          </p:nvSpPr>
          <p:spPr>
            <a:xfrm>
              <a:off x="2227884" y="1330362"/>
              <a:ext cx="283593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2141C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b="1" sz="12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9" name="Shape 9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0" name="Google Shape;980;p55"/>
          <p:cNvSpPr txBox="1"/>
          <p:nvPr>
            <p:ph idx="1" type="body"/>
          </p:nvPr>
        </p:nvSpPr>
        <p:spPr>
          <a:xfrm>
            <a:off x="5652120" y="3219822"/>
            <a:ext cx="3168860" cy="136815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rgbClr val="F2141C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Columns </a:t>
            </a:r>
            <a:r>
              <a:rPr b="0" i="0" lang="en" sz="40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Style</a:t>
            </a:r>
            <a:endParaRPr b="0" i="0" sz="40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1" name="Google Shape;981;p55"/>
          <p:cNvSpPr txBox="1"/>
          <p:nvPr>
            <p:ph idx="2" type="body"/>
          </p:nvPr>
        </p:nvSpPr>
        <p:spPr>
          <a:xfrm>
            <a:off x="5652120" y="4587974"/>
            <a:ext cx="3168860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82" name="Google Shape;982;p55"/>
          <p:cNvGrpSpPr/>
          <p:nvPr/>
        </p:nvGrpSpPr>
        <p:grpSpPr>
          <a:xfrm>
            <a:off x="7944605" y="2411375"/>
            <a:ext cx="999728" cy="994953"/>
            <a:chOff x="6127601" y="487152"/>
            <a:chExt cx="999728" cy="994953"/>
          </a:xfrm>
        </p:grpSpPr>
        <p:sp>
          <p:nvSpPr>
            <p:cNvPr id="983" name="Google Shape;983;p55"/>
            <p:cNvSpPr/>
            <p:nvPr/>
          </p:nvSpPr>
          <p:spPr>
            <a:xfrm>
              <a:off x="6127601" y="762025"/>
              <a:ext cx="720080" cy="720080"/>
            </a:xfrm>
            <a:prstGeom prst="ellipse">
              <a:avLst/>
            </a:prstGeom>
            <a:solidFill>
              <a:srgbClr val="F2141C">
                <a:alpha val="64705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4" name="Google Shape;984;p55"/>
            <p:cNvSpPr/>
            <p:nvPr/>
          </p:nvSpPr>
          <p:spPr>
            <a:xfrm>
              <a:off x="6847681" y="621668"/>
              <a:ext cx="279648" cy="279648"/>
            </a:xfrm>
            <a:prstGeom prst="ellipse">
              <a:avLst/>
            </a:prstGeom>
            <a:solidFill>
              <a:srgbClr val="F2141C">
                <a:alpha val="64705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5" name="Google Shape;985;p55"/>
            <p:cNvSpPr/>
            <p:nvPr/>
          </p:nvSpPr>
          <p:spPr>
            <a:xfrm>
              <a:off x="6475870" y="487152"/>
              <a:ext cx="139824" cy="139824"/>
            </a:xfrm>
            <a:prstGeom prst="ellipse">
              <a:avLst/>
            </a:prstGeom>
            <a:solidFill>
              <a:srgbClr val="F2141C">
                <a:alpha val="64705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86" name="Google Shape;986;p55"/>
          <p:cNvGrpSpPr/>
          <p:nvPr/>
        </p:nvGrpSpPr>
        <p:grpSpPr>
          <a:xfrm>
            <a:off x="627523" y="790582"/>
            <a:ext cx="488093" cy="485762"/>
            <a:chOff x="6127601" y="487152"/>
            <a:chExt cx="999728" cy="994953"/>
          </a:xfrm>
        </p:grpSpPr>
        <p:sp>
          <p:nvSpPr>
            <p:cNvPr id="987" name="Google Shape;987;p55"/>
            <p:cNvSpPr/>
            <p:nvPr/>
          </p:nvSpPr>
          <p:spPr>
            <a:xfrm>
              <a:off x="6127601" y="762025"/>
              <a:ext cx="720080" cy="720080"/>
            </a:xfrm>
            <a:prstGeom prst="ellipse">
              <a:avLst/>
            </a:prstGeom>
            <a:solidFill>
              <a:schemeClr val="lt1">
                <a:alpha val="69803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8" name="Google Shape;988;p55"/>
            <p:cNvSpPr/>
            <p:nvPr/>
          </p:nvSpPr>
          <p:spPr>
            <a:xfrm>
              <a:off x="6847681" y="621668"/>
              <a:ext cx="279648" cy="279648"/>
            </a:xfrm>
            <a:prstGeom prst="ellipse">
              <a:avLst/>
            </a:prstGeom>
            <a:solidFill>
              <a:schemeClr val="lt1">
                <a:alpha val="69803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9" name="Google Shape;989;p55"/>
            <p:cNvSpPr/>
            <p:nvPr/>
          </p:nvSpPr>
          <p:spPr>
            <a:xfrm>
              <a:off x="6475870" y="487152"/>
              <a:ext cx="139824" cy="139824"/>
            </a:xfrm>
            <a:prstGeom prst="ellipse">
              <a:avLst/>
            </a:prstGeom>
            <a:solidFill>
              <a:schemeClr val="lt1">
                <a:alpha val="69803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90" name="Google Shape;990;p55"/>
          <p:cNvGrpSpPr/>
          <p:nvPr/>
        </p:nvGrpSpPr>
        <p:grpSpPr>
          <a:xfrm>
            <a:off x="3048819" y="1490541"/>
            <a:ext cx="2387277" cy="2903475"/>
            <a:chOff x="2227884" y="1330362"/>
            <a:chExt cx="2835932" cy="2903475"/>
          </a:xfrm>
        </p:grpSpPr>
        <p:sp>
          <p:nvSpPr>
            <p:cNvPr id="991" name="Google Shape;991;p55"/>
            <p:cNvSpPr txBox="1"/>
            <p:nvPr/>
          </p:nvSpPr>
          <p:spPr>
            <a:xfrm>
              <a:off x="2227884" y="1740847"/>
              <a:ext cx="2835932" cy="249299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I hope and I believe that this Template will your Time, Money and Reputation. You can simply impress your audience and add a unique zing and appeal to your Presentations.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Easy to change colors, photos and Text.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2" name="Google Shape;992;p55"/>
            <p:cNvSpPr txBox="1"/>
            <p:nvPr/>
          </p:nvSpPr>
          <p:spPr>
            <a:xfrm>
              <a:off x="2227884" y="1330362"/>
              <a:ext cx="283593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2141C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b="1" sz="12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93" name="Google Shape;993;p55"/>
          <p:cNvGrpSpPr/>
          <p:nvPr/>
        </p:nvGrpSpPr>
        <p:grpSpPr>
          <a:xfrm>
            <a:off x="539552" y="1490541"/>
            <a:ext cx="2387277" cy="2903475"/>
            <a:chOff x="2227884" y="1330362"/>
            <a:chExt cx="2835932" cy="2903475"/>
          </a:xfrm>
        </p:grpSpPr>
        <p:sp>
          <p:nvSpPr>
            <p:cNvPr id="994" name="Google Shape;994;p55"/>
            <p:cNvSpPr txBox="1"/>
            <p:nvPr/>
          </p:nvSpPr>
          <p:spPr>
            <a:xfrm>
              <a:off x="2227884" y="1740847"/>
              <a:ext cx="2835932" cy="249299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I hope and I believe that this Template will your Time, Money and Reputation. You can simply impress your audience and add a unique zing and appeal to your Presentations.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Easy to change colors, photos and Text.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5" name="Google Shape;995;p55"/>
            <p:cNvSpPr txBox="1"/>
            <p:nvPr/>
          </p:nvSpPr>
          <p:spPr>
            <a:xfrm>
              <a:off x="2227884" y="1330362"/>
              <a:ext cx="283593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2141C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b="1" sz="12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99" name="Shape 9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0" name="Google Shape;1000;p56"/>
          <p:cNvSpPr txBox="1"/>
          <p:nvPr>
            <p:ph idx="1" type="body"/>
          </p:nvPr>
        </p:nvSpPr>
        <p:spPr>
          <a:xfrm>
            <a:off x="2836962" y="2139702"/>
            <a:ext cx="3470076" cy="5760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Thank you</a:t>
            </a:r>
            <a:endParaRPr b="0" i="0" sz="36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1" name="Google Shape;1001;p56"/>
          <p:cNvSpPr txBox="1"/>
          <p:nvPr>
            <p:ph idx="2" type="body"/>
          </p:nvPr>
        </p:nvSpPr>
        <p:spPr>
          <a:xfrm>
            <a:off x="3491584" y="2715766"/>
            <a:ext cx="2160536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05" name="Shape 10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6" name="Google Shape;1006;p57"/>
          <p:cNvSpPr/>
          <p:nvPr/>
        </p:nvSpPr>
        <p:spPr>
          <a:xfrm>
            <a:off x="1691680" y="0"/>
            <a:ext cx="7452320" cy="5143500"/>
          </a:xfrm>
          <a:prstGeom prst="rect">
            <a:avLst/>
          </a:prstGeom>
          <a:solidFill>
            <a:schemeClr val="lt1">
              <a:alpha val="8784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7" name="Google Shape;1007;p57"/>
          <p:cNvSpPr txBox="1"/>
          <p:nvPr/>
        </p:nvSpPr>
        <p:spPr>
          <a:xfrm>
            <a:off x="1907704" y="1968646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8" name="Google Shape;1008;p57"/>
          <p:cNvSpPr txBox="1"/>
          <p:nvPr/>
        </p:nvSpPr>
        <p:spPr>
          <a:xfrm>
            <a:off x="1907704" y="2589678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Illustrated  backgrounds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9" name="Google Shape;1009;p57"/>
          <p:cNvSpPr txBox="1"/>
          <p:nvPr/>
        </p:nvSpPr>
        <p:spPr>
          <a:xfrm>
            <a:off x="1907704" y="3210709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0" name="Google Shape;1010;p57"/>
          <p:cNvSpPr txBox="1"/>
          <p:nvPr/>
        </p:nvSpPr>
        <p:spPr>
          <a:xfrm>
            <a:off x="1907704" y="1347614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1" name="Google Shape;1011;p57"/>
          <p:cNvSpPr txBox="1"/>
          <p:nvPr/>
        </p:nvSpPr>
        <p:spPr>
          <a:xfrm>
            <a:off x="2146646" y="339502"/>
            <a:ext cx="6984776" cy="64807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2141C"/>
              </a:buClr>
              <a:buFont typeface="Arial"/>
              <a:buNone/>
            </a:pPr>
            <a:r>
              <a:rPr b="1" lang="en" sz="4000">
                <a:solidFill>
                  <a:srgbClr val="F2141C"/>
                </a:solidFill>
                <a:latin typeface="Arial"/>
                <a:ea typeface="Arial"/>
                <a:cs typeface="Arial"/>
                <a:sym typeface="Arial"/>
              </a:rPr>
              <a:t>Credits</a:t>
            </a:r>
            <a:endParaRPr b="1" sz="4000">
              <a:solidFill>
                <a:srgbClr val="F2141C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2" name="Google Shape;1012;p57"/>
          <p:cNvSpPr txBox="1"/>
          <p:nvPr/>
        </p:nvSpPr>
        <p:spPr>
          <a:xfrm>
            <a:off x="2288259" y="4659981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3" name="Google Shape;1013;p57"/>
          <p:cNvSpPr txBox="1"/>
          <p:nvPr/>
        </p:nvSpPr>
        <p:spPr>
          <a:xfrm>
            <a:off x="1928219" y="3831740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17" name="Shape 10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8" name="Google Shape;1018;p58"/>
          <p:cNvSpPr/>
          <p:nvPr/>
        </p:nvSpPr>
        <p:spPr>
          <a:xfrm>
            <a:off x="4870785" y="1339861"/>
            <a:ext cx="357266" cy="358322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9" name="Google Shape;1019;p58"/>
          <p:cNvSpPr/>
          <p:nvPr/>
        </p:nvSpPr>
        <p:spPr>
          <a:xfrm>
            <a:off x="4297988" y="1388030"/>
            <a:ext cx="357265" cy="261984"/>
          </a:xfrm>
          <a:custGeom>
            <a:rect b="b" l="l" r="r" t="t"/>
            <a:pathLst>
              <a:path extrusionOk="0" h="120000" w="120000">
                <a:moveTo>
                  <a:pt x="73134" y="69678"/>
                </a:moveTo>
                <a:lnTo>
                  <a:pt x="120000" y="120000"/>
                </a:lnTo>
                <a:lnTo>
                  <a:pt x="0" y="120000"/>
                </a:lnTo>
                <a:lnTo>
                  <a:pt x="47031" y="70661"/>
                </a:lnTo>
                <a:lnTo>
                  <a:pt x="59650" y="88162"/>
                </a:lnTo>
                <a:close/>
                <a:moveTo>
                  <a:pt x="120000" y="6411"/>
                </a:moveTo>
                <a:lnTo>
                  <a:pt x="120000" y="114091"/>
                </a:lnTo>
                <a:lnTo>
                  <a:pt x="75276" y="67386"/>
                </a:lnTo>
                <a:close/>
                <a:moveTo>
                  <a:pt x="0" y="5935"/>
                </a:moveTo>
                <a:lnTo>
                  <a:pt x="44723" y="66910"/>
                </a:lnTo>
                <a:lnTo>
                  <a:pt x="0" y="113614"/>
                </a:lnTo>
                <a:close/>
                <a:moveTo>
                  <a:pt x="0" y="0"/>
                </a:moveTo>
                <a:lnTo>
                  <a:pt x="119999" y="0"/>
                </a:lnTo>
                <a:lnTo>
                  <a:pt x="59650" y="8184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0" name="Google Shape;1020;p58"/>
          <p:cNvSpPr/>
          <p:nvPr/>
        </p:nvSpPr>
        <p:spPr>
          <a:xfrm>
            <a:off x="4872210" y="3407764"/>
            <a:ext cx="213843" cy="483435"/>
          </a:xfrm>
          <a:custGeom>
            <a:rect b="b" l="l" r="r" t="t"/>
            <a:pathLst>
              <a:path extrusionOk="0" h="120000" w="120000">
                <a:moveTo>
                  <a:pt x="102353" y="89988"/>
                </a:moveTo>
                <a:lnTo>
                  <a:pt x="17646" y="89988"/>
                </a:lnTo>
                <a:lnTo>
                  <a:pt x="0" y="120000"/>
                </a:lnTo>
                <a:lnTo>
                  <a:pt x="120000" y="120000"/>
                </a:lnTo>
                <a:lnTo>
                  <a:pt x="102353" y="89988"/>
                </a:lnTo>
                <a:close/>
                <a:moveTo>
                  <a:pt x="67304" y="0"/>
                </a:moveTo>
                <a:cubicBezTo>
                  <a:pt x="67304" y="16604"/>
                  <a:pt x="65456" y="30066"/>
                  <a:pt x="65456" y="46671"/>
                </a:cubicBezTo>
                <a:cubicBezTo>
                  <a:pt x="71641" y="47598"/>
                  <a:pt x="76044" y="50111"/>
                  <a:pt x="76044" y="53060"/>
                </a:cubicBezTo>
                <a:cubicBezTo>
                  <a:pt x="76044" y="56828"/>
                  <a:pt x="68860" y="59882"/>
                  <a:pt x="60000" y="59882"/>
                </a:cubicBezTo>
                <a:cubicBezTo>
                  <a:pt x="51139" y="59882"/>
                  <a:pt x="43956" y="56828"/>
                  <a:pt x="43956" y="53060"/>
                </a:cubicBezTo>
                <a:cubicBezTo>
                  <a:pt x="43956" y="50111"/>
                  <a:pt x="48359" y="47598"/>
                  <a:pt x="54543" y="46671"/>
                </a:cubicBezTo>
                <a:lnTo>
                  <a:pt x="52695" y="392"/>
                </a:lnTo>
                <a:lnTo>
                  <a:pt x="261" y="56527"/>
                </a:lnTo>
                <a:lnTo>
                  <a:pt x="0" y="56527"/>
                </a:lnTo>
                <a:lnTo>
                  <a:pt x="179" y="56618"/>
                </a:lnTo>
                <a:lnTo>
                  <a:pt x="0" y="56815"/>
                </a:lnTo>
                <a:lnTo>
                  <a:pt x="566" y="56815"/>
                </a:lnTo>
                <a:cubicBezTo>
                  <a:pt x="24433" y="68105"/>
                  <a:pt x="28533" y="76973"/>
                  <a:pt x="24367" y="86896"/>
                </a:cubicBezTo>
                <a:lnTo>
                  <a:pt x="97312" y="86538"/>
                </a:lnTo>
                <a:cubicBezTo>
                  <a:pt x="92310" y="75190"/>
                  <a:pt x="96413" y="69473"/>
                  <a:pt x="119493" y="56815"/>
                </a:cubicBezTo>
                <a:lnTo>
                  <a:pt x="120000" y="56815"/>
                </a:lnTo>
                <a:lnTo>
                  <a:pt x="119827" y="56625"/>
                </a:lnTo>
                <a:cubicBezTo>
                  <a:pt x="119881" y="56591"/>
                  <a:pt x="119940" y="56559"/>
                  <a:pt x="119999" y="56527"/>
                </a:cubicBezTo>
                <a:lnTo>
                  <a:pt x="119738" y="56527"/>
                </a:lnTo>
                <a:cubicBezTo>
                  <a:pt x="101644" y="36637"/>
                  <a:pt x="85398" y="19890"/>
                  <a:pt x="673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21" name="Google Shape;1021;p58"/>
          <p:cNvGrpSpPr/>
          <p:nvPr/>
        </p:nvGrpSpPr>
        <p:grpSpPr>
          <a:xfrm>
            <a:off x="7144189" y="2812394"/>
            <a:ext cx="315533" cy="315533"/>
            <a:chOff x="1244285" y="137079"/>
            <a:chExt cx="3222887" cy="3222885"/>
          </a:xfrm>
        </p:grpSpPr>
        <p:sp>
          <p:nvSpPr>
            <p:cNvPr id="1022" name="Google Shape;1022;p58"/>
            <p:cNvSpPr/>
            <p:nvPr/>
          </p:nvSpPr>
          <p:spPr>
            <a:xfrm rot="-2700000">
              <a:off x="3296344" y="1792669"/>
              <a:ext cx="528220" cy="1321158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3" name="Google Shape;1023;p58"/>
            <p:cNvSpPr/>
            <p:nvPr/>
          </p:nvSpPr>
          <p:spPr>
            <a:xfrm rot="8100000">
              <a:off x="3909641" y="2915594"/>
              <a:ext cx="528162" cy="30184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4" name="Google Shape;1024;p58"/>
            <p:cNvSpPr/>
            <p:nvPr/>
          </p:nvSpPr>
          <p:spPr>
            <a:xfrm>
              <a:off x="1244285" y="137079"/>
              <a:ext cx="2226071" cy="2226071"/>
            </a:xfrm>
            <a:prstGeom prst="donut">
              <a:avLst>
                <a:gd fmla="val 11298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5" name="Google Shape;1025;p58"/>
            <p:cNvSpPr/>
            <p:nvPr/>
          </p:nvSpPr>
          <p:spPr>
            <a:xfrm>
              <a:off x="1570436" y="463230"/>
              <a:ext cx="1573768" cy="1573768"/>
            </a:xfrm>
            <a:prstGeom prst="blockArc">
              <a:avLst>
                <a:gd fmla="val 15714950" name="adj1"/>
                <a:gd fmla="val 161138" name="adj2"/>
                <a:gd fmla="val 9277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26" name="Google Shape;1026;p58"/>
          <p:cNvSpPr/>
          <p:nvPr/>
        </p:nvSpPr>
        <p:spPr>
          <a:xfrm flipH="1">
            <a:off x="4293692" y="3490877"/>
            <a:ext cx="317209" cy="317209"/>
          </a:xfrm>
          <a:custGeom>
            <a:rect b="b" l="l" r="r" t="t"/>
            <a:pathLst>
              <a:path extrusionOk="0" h="120000" w="120000">
                <a:moveTo>
                  <a:pt x="59999" y="38799"/>
                </a:moveTo>
                <a:cubicBezTo>
                  <a:pt x="57624" y="38799"/>
                  <a:pt x="55699" y="40733"/>
                  <a:pt x="55699" y="43119"/>
                </a:cubicBezTo>
                <a:lnTo>
                  <a:pt x="55699" y="60430"/>
                </a:lnTo>
                <a:lnTo>
                  <a:pt x="38248" y="60430"/>
                </a:lnTo>
                <a:cubicBezTo>
                  <a:pt x="35872" y="60430"/>
                  <a:pt x="33947" y="62364"/>
                  <a:pt x="33947" y="64751"/>
                </a:cubicBezTo>
                <a:cubicBezTo>
                  <a:pt x="33947" y="67137"/>
                  <a:pt x="35872" y="69071"/>
                  <a:pt x="38248" y="69071"/>
                </a:cubicBezTo>
                <a:lnTo>
                  <a:pt x="59752" y="69071"/>
                </a:lnTo>
                <a:lnTo>
                  <a:pt x="59943" y="69033"/>
                </a:lnTo>
                <a:cubicBezTo>
                  <a:pt x="59962" y="69044"/>
                  <a:pt x="59981" y="69044"/>
                  <a:pt x="59999" y="69044"/>
                </a:cubicBezTo>
                <a:cubicBezTo>
                  <a:pt x="62375" y="69044"/>
                  <a:pt x="64300" y="67110"/>
                  <a:pt x="64300" y="64723"/>
                </a:cubicBezTo>
                <a:lnTo>
                  <a:pt x="64300" y="43119"/>
                </a:lnTo>
                <a:cubicBezTo>
                  <a:pt x="64300" y="40733"/>
                  <a:pt x="62375" y="38799"/>
                  <a:pt x="59999" y="38799"/>
                </a:cubicBezTo>
                <a:close/>
                <a:moveTo>
                  <a:pt x="59999" y="23377"/>
                </a:moveTo>
                <a:cubicBezTo>
                  <a:pt x="81666" y="23377"/>
                  <a:pt x="99231" y="41023"/>
                  <a:pt x="99231" y="62790"/>
                </a:cubicBezTo>
                <a:cubicBezTo>
                  <a:pt x="99231" y="84557"/>
                  <a:pt x="81666" y="102203"/>
                  <a:pt x="59999" y="102203"/>
                </a:cubicBezTo>
                <a:cubicBezTo>
                  <a:pt x="38332" y="102203"/>
                  <a:pt x="20768" y="84557"/>
                  <a:pt x="20768" y="62790"/>
                </a:cubicBezTo>
                <a:cubicBezTo>
                  <a:pt x="20768" y="41023"/>
                  <a:pt x="38332" y="23377"/>
                  <a:pt x="59999" y="23377"/>
                </a:cubicBezTo>
                <a:close/>
                <a:moveTo>
                  <a:pt x="59999" y="15785"/>
                </a:moveTo>
                <a:cubicBezTo>
                  <a:pt x="34159" y="15785"/>
                  <a:pt x="13211" y="36830"/>
                  <a:pt x="13211" y="62790"/>
                </a:cubicBezTo>
                <a:cubicBezTo>
                  <a:pt x="13211" y="79136"/>
                  <a:pt x="21515" y="93533"/>
                  <a:pt x="34126" y="101943"/>
                </a:cubicBezTo>
                <a:lnTo>
                  <a:pt x="24164" y="120000"/>
                </a:lnTo>
                <a:lnTo>
                  <a:pt x="33748" y="120000"/>
                </a:lnTo>
                <a:lnTo>
                  <a:pt x="41494" y="105960"/>
                </a:lnTo>
                <a:cubicBezTo>
                  <a:pt x="47165" y="108433"/>
                  <a:pt x="53424" y="109796"/>
                  <a:pt x="59999" y="109796"/>
                </a:cubicBezTo>
                <a:cubicBezTo>
                  <a:pt x="66575" y="109796"/>
                  <a:pt x="72834" y="108433"/>
                  <a:pt x="78505" y="105960"/>
                </a:cubicBezTo>
                <a:lnTo>
                  <a:pt x="86250" y="120000"/>
                </a:lnTo>
                <a:lnTo>
                  <a:pt x="95835" y="120000"/>
                </a:lnTo>
                <a:lnTo>
                  <a:pt x="85873" y="101943"/>
                </a:lnTo>
                <a:cubicBezTo>
                  <a:pt x="98484" y="93533"/>
                  <a:pt x="106788" y="79136"/>
                  <a:pt x="106788" y="62790"/>
                </a:cubicBezTo>
                <a:cubicBezTo>
                  <a:pt x="106788" y="36830"/>
                  <a:pt x="85840" y="15785"/>
                  <a:pt x="59999" y="15785"/>
                </a:cubicBezTo>
                <a:close/>
                <a:moveTo>
                  <a:pt x="96207" y="4581"/>
                </a:moveTo>
                <a:cubicBezTo>
                  <a:pt x="90094" y="4487"/>
                  <a:pt x="83945" y="6709"/>
                  <a:pt x="79175" y="11270"/>
                </a:cubicBezTo>
                <a:lnTo>
                  <a:pt x="113135" y="45803"/>
                </a:lnTo>
                <a:cubicBezTo>
                  <a:pt x="122330" y="36331"/>
                  <a:pt x="122281" y="21205"/>
                  <a:pt x="113025" y="11793"/>
                </a:cubicBezTo>
                <a:cubicBezTo>
                  <a:pt x="108397" y="7087"/>
                  <a:pt x="102320" y="4676"/>
                  <a:pt x="96207" y="4581"/>
                </a:cubicBezTo>
                <a:close/>
                <a:moveTo>
                  <a:pt x="23792" y="4581"/>
                </a:moveTo>
                <a:cubicBezTo>
                  <a:pt x="17679" y="4676"/>
                  <a:pt x="11602" y="7087"/>
                  <a:pt x="6974" y="11793"/>
                </a:cubicBezTo>
                <a:cubicBezTo>
                  <a:pt x="-2281" y="21205"/>
                  <a:pt x="-2330" y="36331"/>
                  <a:pt x="6864" y="45803"/>
                </a:cubicBezTo>
                <a:lnTo>
                  <a:pt x="40824" y="11270"/>
                </a:lnTo>
                <a:cubicBezTo>
                  <a:pt x="36054" y="6709"/>
                  <a:pt x="29905" y="4487"/>
                  <a:pt x="23792" y="4581"/>
                </a:cubicBezTo>
                <a:close/>
                <a:moveTo>
                  <a:pt x="63749" y="0"/>
                </a:moveTo>
                <a:lnTo>
                  <a:pt x="56250" y="0"/>
                </a:lnTo>
                <a:cubicBezTo>
                  <a:pt x="53293" y="0"/>
                  <a:pt x="50896" y="2408"/>
                  <a:pt x="50896" y="5379"/>
                </a:cubicBezTo>
                <a:lnTo>
                  <a:pt x="50896" y="10758"/>
                </a:lnTo>
                <a:lnTo>
                  <a:pt x="69103" y="10758"/>
                </a:lnTo>
                <a:lnTo>
                  <a:pt x="69103" y="5379"/>
                </a:lnTo>
                <a:cubicBezTo>
                  <a:pt x="69103" y="2408"/>
                  <a:pt x="66706" y="0"/>
                  <a:pt x="637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7" name="Google Shape;1027;p58"/>
          <p:cNvSpPr/>
          <p:nvPr/>
        </p:nvSpPr>
        <p:spPr>
          <a:xfrm>
            <a:off x="5986218" y="2808370"/>
            <a:ext cx="314672" cy="309626"/>
          </a:xfrm>
          <a:custGeom>
            <a:rect b="b" l="l" r="r" t="t"/>
            <a:pathLst>
              <a:path extrusionOk="0" h="120000" w="120000">
                <a:moveTo>
                  <a:pt x="37880" y="87500"/>
                </a:moveTo>
                <a:cubicBezTo>
                  <a:pt x="31916" y="87500"/>
                  <a:pt x="27082" y="92413"/>
                  <a:pt x="27082" y="98473"/>
                </a:cubicBezTo>
                <a:cubicBezTo>
                  <a:pt x="27082" y="104534"/>
                  <a:pt x="31916" y="109447"/>
                  <a:pt x="37880" y="109447"/>
                </a:cubicBezTo>
                <a:cubicBezTo>
                  <a:pt x="43843" y="109447"/>
                  <a:pt x="48677" y="104534"/>
                  <a:pt x="48677" y="98473"/>
                </a:cubicBezTo>
                <a:cubicBezTo>
                  <a:pt x="48677" y="92413"/>
                  <a:pt x="43843" y="87500"/>
                  <a:pt x="37880" y="87500"/>
                </a:cubicBezTo>
                <a:close/>
                <a:moveTo>
                  <a:pt x="17968" y="64194"/>
                </a:moveTo>
                <a:cubicBezTo>
                  <a:pt x="12005" y="64194"/>
                  <a:pt x="7170" y="69107"/>
                  <a:pt x="7170" y="75168"/>
                </a:cubicBezTo>
                <a:cubicBezTo>
                  <a:pt x="7170" y="81228"/>
                  <a:pt x="12005" y="86141"/>
                  <a:pt x="17968" y="86141"/>
                </a:cubicBezTo>
                <a:cubicBezTo>
                  <a:pt x="23932" y="86141"/>
                  <a:pt x="28766" y="81228"/>
                  <a:pt x="28766" y="75168"/>
                </a:cubicBezTo>
                <a:cubicBezTo>
                  <a:pt x="28766" y="69107"/>
                  <a:pt x="23932" y="64194"/>
                  <a:pt x="17968" y="64194"/>
                </a:cubicBezTo>
                <a:close/>
                <a:moveTo>
                  <a:pt x="103223" y="42247"/>
                </a:moveTo>
                <a:cubicBezTo>
                  <a:pt x="97260" y="42247"/>
                  <a:pt x="92425" y="47160"/>
                  <a:pt x="92425" y="53220"/>
                </a:cubicBezTo>
                <a:cubicBezTo>
                  <a:pt x="92425" y="59281"/>
                  <a:pt x="97260" y="64194"/>
                  <a:pt x="103223" y="64194"/>
                </a:cubicBezTo>
                <a:cubicBezTo>
                  <a:pt x="109186" y="64194"/>
                  <a:pt x="114021" y="59281"/>
                  <a:pt x="114021" y="53220"/>
                </a:cubicBezTo>
                <a:cubicBezTo>
                  <a:pt x="114021" y="47160"/>
                  <a:pt x="109186" y="42247"/>
                  <a:pt x="103223" y="42247"/>
                </a:cubicBezTo>
                <a:close/>
                <a:moveTo>
                  <a:pt x="19881" y="33465"/>
                </a:moveTo>
                <a:cubicBezTo>
                  <a:pt x="13917" y="33465"/>
                  <a:pt x="9083" y="38378"/>
                  <a:pt x="9083" y="44438"/>
                </a:cubicBezTo>
                <a:cubicBezTo>
                  <a:pt x="9083" y="50499"/>
                  <a:pt x="13917" y="55412"/>
                  <a:pt x="19881" y="55412"/>
                </a:cubicBezTo>
                <a:cubicBezTo>
                  <a:pt x="25844" y="55412"/>
                  <a:pt x="30678" y="50499"/>
                  <a:pt x="30678" y="44438"/>
                </a:cubicBezTo>
                <a:cubicBezTo>
                  <a:pt x="30678" y="38378"/>
                  <a:pt x="25844" y="33465"/>
                  <a:pt x="19881" y="33465"/>
                </a:cubicBezTo>
                <a:close/>
                <a:moveTo>
                  <a:pt x="43389" y="12192"/>
                </a:moveTo>
                <a:cubicBezTo>
                  <a:pt x="37425" y="12192"/>
                  <a:pt x="32591" y="17105"/>
                  <a:pt x="32591" y="23165"/>
                </a:cubicBezTo>
                <a:cubicBezTo>
                  <a:pt x="32591" y="29226"/>
                  <a:pt x="37425" y="34139"/>
                  <a:pt x="43389" y="34139"/>
                </a:cubicBezTo>
                <a:cubicBezTo>
                  <a:pt x="49352" y="34139"/>
                  <a:pt x="54186" y="29226"/>
                  <a:pt x="54186" y="23165"/>
                </a:cubicBezTo>
                <a:cubicBezTo>
                  <a:pt x="54186" y="17105"/>
                  <a:pt x="49352" y="12192"/>
                  <a:pt x="43389" y="12192"/>
                </a:cubicBezTo>
                <a:close/>
                <a:moveTo>
                  <a:pt x="73306" y="6727"/>
                </a:moveTo>
                <a:cubicBezTo>
                  <a:pt x="67342" y="6727"/>
                  <a:pt x="62508" y="11640"/>
                  <a:pt x="62508" y="17701"/>
                </a:cubicBezTo>
                <a:cubicBezTo>
                  <a:pt x="62508" y="23761"/>
                  <a:pt x="67342" y="28674"/>
                  <a:pt x="73306" y="28674"/>
                </a:cubicBezTo>
                <a:cubicBezTo>
                  <a:pt x="79269" y="28674"/>
                  <a:pt x="84103" y="23761"/>
                  <a:pt x="84103" y="17701"/>
                </a:cubicBezTo>
                <a:cubicBezTo>
                  <a:pt x="84103" y="11640"/>
                  <a:pt x="79269" y="6727"/>
                  <a:pt x="73306" y="6727"/>
                </a:cubicBezTo>
                <a:close/>
                <a:moveTo>
                  <a:pt x="65436" y="11"/>
                </a:moveTo>
                <a:cubicBezTo>
                  <a:pt x="67871" y="-26"/>
                  <a:pt x="70386" y="26"/>
                  <a:pt x="72983" y="176"/>
                </a:cubicBezTo>
                <a:cubicBezTo>
                  <a:pt x="93488" y="2031"/>
                  <a:pt x="111095" y="15669"/>
                  <a:pt x="117429" y="35854"/>
                </a:cubicBezTo>
                <a:cubicBezTo>
                  <a:pt x="127413" y="80697"/>
                  <a:pt x="105942" y="76551"/>
                  <a:pt x="93596" y="70878"/>
                </a:cubicBezTo>
                <a:cubicBezTo>
                  <a:pt x="59026" y="63513"/>
                  <a:pt x="101755" y="121340"/>
                  <a:pt x="37877" y="119976"/>
                </a:cubicBezTo>
                <a:cubicBezTo>
                  <a:pt x="-556" y="116157"/>
                  <a:pt x="-5172" y="71096"/>
                  <a:pt x="4060" y="41746"/>
                </a:cubicBezTo>
                <a:cubicBezTo>
                  <a:pt x="10400" y="21595"/>
                  <a:pt x="28913" y="582"/>
                  <a:pt x="65436" y="1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8" name="Google Shape;1028;p58"/>
          <p:cNvSpPr/>
          <p:nvPr/>
        </p:nvSpPr>
        <p:spPr>
          <a:xfrm>
            <a:off x="8252327" y="2779728"/>
            <a:ext cx="317209" cy="31628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9" name="Google Shape;1029;p58"/>
          <p:cNvSpPr/>
          <p:nvPr/>
        </p:nvSpPr>
        <p:spPr>
          <a:xfrm>
            <a:off x="5443583" y="1358002"/>
            <a:ext cx="322040" cy="322040"/>
          </a:xfrm>
          <a:custGeom>
            <a:rect b="b" l="l" r="r" t="t"/>
            <a:pathLst>
              <a:path extrusionOk="0" h="120000" w="120000">
                <a:moveTo>
                  <a:pt x="14884" y="76128"/>
                </a:moveTo>
                <a:lnTo>
                  <a:pt x="32217" y="76128"/>
                </a:lnTo>
                <a:lnTo>
                  <a:pt x="32217" y="108128"/>
                </a:lnTo>
                <a:lnTo>
                  <a:pt x="14884" y="108128"/>
                </a:lnTo>
                <a:close/>
                <a:moveTo>
                  <a:pt x="41553" y="62795"/>
                </a:moveTo>
                <a:lnTo>
                  <a:pt x="58887" y="62795"/>
                </a:lnTo>
                <a:lnTo>
                  <a:pt x="58887" y="108128"/>
                </a:lnTo>
                <a:lnTo>
                  <a:pt x="41553" y="108128"/>
                </a:lnTo>
                <a:close/>
                <a:moveTo>
                  <a:pt x="68223" y="49462"/>
                </a:moveTo>
                <a:lnTo>
                  <a:pt x="85556" y="49462"/>
                </a:lnTo>
                <a:lnTo>
                  <a:pt x="85556" y="108128"/>
                </a:lnTo>
                <a:lnTo>
                  <a:pt x="68223" y="108128"/>
                </a:lnTo>
                <a:close/>
                <a:moveTo>
                  <a:pt x="94892" y="36128"/>
                </a:moveTo>
                <a:lnTo>
                  <a:pt x="112226" y="36128"/>
                </a:lnTo>
                <a:lnTo>
                  <a:pt x="112226" y="108128"/>
                </a:lnTo>
                <a:lnTo>
                  <a:pt x="94892" y="108128"/>
                </a:lnTo>
                <a:close/>
                <a:moveTo>
                  <a:pt x="85995" y="8326"/>
                </a:moveTo>
                <a:lnTo>
                  <a:pt x="106690" y="9163"/>
                </a:lnTo>
                <a:lnTo>
                  <a:pt x="97068" y="27504"/>
                </a:lnTo>
                <a:lnTo>
                  <a:pt x="94300" y="22709"/>
                </a:lnTo>
                <a:lnTo>
                  <a:pt x="20057" y="65573"/>
                </a:lnTo>
                <a:lnTo>
                  <a:pt x="14521" y="55984"/>
                </a:lnTo>
                <a:lnTo>
                  <a:pt x="88763" y="13120"/>
                </a:lnTo>
                <a:close/>
                <a:moveTo>
                  <a:pt x="0" y="0"/>
                </a:moveTo>
                <a:lnTo>
                  <a:pt x="6666" y="0"/>
                </a:lnTo>
                <a:lnTo>
                  <a:pt x="6666" y="113333"/>
                </a:lnTo>
                <a:lnTo>
                  <a:pt x="120000" y="113333"/>
                </a:lnTo>
                <a:lnTo>
                  <a:pt x="120000" y="119999"/>
                </a:lnTo>
                <a:lnTo>
                  <a:pt x="6666" y="119999"/>
                </a:lnTo>
                <a:lnTo>
                  <a:pt x="6666" y="120000"/>
                </a:lnTo>
                <a:lnTo>
                  <a:pt x="0" y="120000"/>
                </a:lnTo>
                <a:lnTo>
                  <a:pt x="0" y="119999"/>
                </a:lnTo>
                <a:lnTo>
                  <a:pt x="0" y="11333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0" name="Google Shape;1030;p58"/>
          <p:cNvSpPr/>
          <p:nvPr/>
        </p:nvSpPr>
        <p:spPr>
          <a:xfrm rot="5400000">
            <a:off x="5980941" y="1358002"/>
            <a:ext cx="322469" cy="322041"/>
          </a:xfrm>
          <a:custGeom>
            <a:rect b="b" l="l" r="r" t="t"/>
            <a:pathLst>
              <a:path extrusionOk="0" h="120000" w="120000">
                <a:moveTo>
                  <a:pt x="76027" y="25107"/>
                </a:moveTo>
                <a:lnTo>
                  <a:pt x="76027" y="7773"/>
                </a:lnTo>
                <a:lnTo>
                  <a:pt x="107985" y="7773"/>
                </a:lnTo>
                <a:lnTo>
                  <a:pt x="107985" y="25107"/>
                </a:lnTo>
                <a:close/>
                <a:moveTo>
                  <a:pt x="62712" y="51776"/>
                </a:moveTo>
                <a:lnTo>
                  <a:pt x="62712" y="34443"/>
                </a:lnTo>
                <a:lnTo>
                  <a:pt x="107985" y="34443"/>
                </a:lnTo>
                <a:lnTo>
                  <a:pt x="107985" y="51776"/>
                </a:lnTo>
                <a:close/>
                <a:moveTo>
                  <a:pt x="49396" y="78446"/>
                </a:moveTo>
                <a:lnTo>
                  <a:pt x="49396" y="61113"/>
                </a:lnTo>
                <a:lnTo>
                  <a:pt x="107985" y="61113"/>
                </a:lnTo>
                <a:lnTo>
                  <a:pt x="107985" y="78446"/>
                </a:lnTo>
                <a:close/>
                <a:moveTo>
                  <a:pt x="36080" y="105115"/>
                </a:moveTo>
                <a:lnTo>
                  <a:pt x="36080" y="87782"/>
                </a:lnTo>
                <a:lnTo>
                  <a:pt x="107985" y="87782"/>
                </a:lnTo>
                <a:lnTo>
                  <a:pt x="107985" y="105115"/>
                </a:lnTo>
                <a:close/>
                <a:moveTo>
                  <a:pt x="399" y="98186"/>
                </a:moveTo>
                <a:lnTo>
                  <a:pt x="43206" y="23943"/>
                </a:lnTo>
                <a:lnTo>
                  <a:pt x="38417" y="21175"/>
                </a:lnTo>
                <a:lnTo>
                  <a:pt x="56733" y="11554"/>
                </a:lnTo>
                <a:lnTo>
                  <a:pt x="57570" y="32248"/>
                </a:lnTo>
                <a:lnTo>
                  <a:pt x="52782" y="29480"/>
                </a:lnTo>
                <a:lnTo>
                  <a:pt x="9975" y="103722"/>
                </a:lnTo>
                <a:close/>
                <a:moveTo>
                  <a:pt x="0" y="120000"/>
                </a:moveTo>
                <a:lnTo>
                  <a:pt x="0" y="113333"/>
                </a:lnTo>
                <a:lnTo>
                  <a:pt x="113342" y="113333"/>
                </a:lnTo>
                <a:lnTo>
                  <a:pt x="113342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119840" y="120000"/>
                </a:lnTo>
                <a:lnTo>
                  <a:pt x="113342" y="1200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1" name="Google Shape;1031;p58"/>
          <p:cNvSpPr/>
          <p:nvPr/>
        </p:nvSpPr>
        <p:spPr>
          <a:xfrm>
            <a:off x="5347362" y="3475221"/>
            <a:ext cx="350460" cy="34852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2" name="Google Shape;1032;p58"/>
          <p:cNvSpPr/>
          <p:nvPr/>
        </p:nvSpPr>
        <p:spPr>
          <a:xfrm flipH="1">
            <a:off x="8235089" y="2047097"/>
            <a:ext cx="351685" cy="352555"/>
          </a:xfrm>
          <a:custGeom>
            <a:rect b="b" l="l" r="r" t="t"/>
            <a:pathLst>
              <a:path extrusionOk="0" h="120000" w="120000">
                <a:moveTo>
                  <a:pt x="26390" y="31729"/>
                </a:moveTo>
                <a:cubicBezTo>
                  <a:pt x="26961" y="31729"/>
                  <a:pt x="27531" y="31946"/>
                  <a:pt x="27966" y="32380"/>
                </a:cubicBezTo>
                <a:lnTo>
                  <a:pt x="44210" y="48584"/>
                </a:lnTo>
                <a:lnTo>
                  <a:pt x="55895" y="36927"/>
                </a:lnTo>
                <a:cubicBezTo>
                  <a:pt x="55908" y="36914"/>
                  <a:pt x="55921" y="36902"/>
                  <a:pt x="55941" y="36897"/>
                </a:cubicBezTo>
                <a:lnTo>
                  <a:pt x="56256" y="36524"/>
                </a:lnTo>
                <a:cubicBezTo>
                  <a:pt x="56738" y="36142"/>
                  <a:pt x="57330" y="35992"/>
                  <a:pt x="57896" y="36056"/>
                </a:cubicBezTo>
                <a:cubicBezTo>
                  <a:pt x="58463" y="36121"/>
                  <a:pt x="59004" y="36402"/>
                  <a:pt x="59387" y="36883"/>
                </a:cubicBezTo>
                <a:lnTo>
                  <a:pt x="70086" y="50330"/>
                </a:lnTo>
                <a:lnTo>
                  <a:pt x="79620" y="43487"/>
                </a:lnTo>
                <a:lnTo>
                  <a:pt x="79689" y="43406"/>
                </a:lnTo>
                <a:cubicBezTo>
                  <a:pt x="79964" y="43189"/>
                  <a:pt x="80273" y="43047"/>
                  <a:pt x="80598" y="42997"/>
                </a:cubicBezTo>
                <a:cubicBezTo>
                  <a:pt x="80636" y="42985"/>
                  <a:pt x="80675" y="42977"/>
                  <a:pt x="80717" y="42988"/>
                </a:cubicBezTo>
                <a:cubicBezTo>
                  <a:pt x="80917" y="42922"/>
                  <a:pt x="81125" y="42918"/>
                  <a:pt x="81330" y="42941"/>
                </a:cubicBezTo>
                <a:cubicBezTo>
                  <a:pt x="81357" y="42945"/>
                  <a:pt x="81385" y="42948"/>
                  <a:pt x="81410" y="42967"/>
                </a:cubicBezTo>
                <a:cubicBezTo>
                  <a:pt x="81562" y="42978"/>
                  <a:pt x="81711" y="43014"/>
                  <a:pt x="81842" y="43104"/>
                </a:cubicBezTo>
                <a:cubicBezTo>
                  <a:pt x="81967" y="43110"/>
                  <a:pt x="82075" y="43161"/>
                  <a:pt x="82176" y="43227"/>
                </a:cubicBezTo>
                <a:cubicBezTo>
                  <a:pt x="82420" y="43343"/>
                  <a:pt x="82635" y="43517"/>
                  <a:pt x="82795" y="43750"/>
                </a:cubicBezTo>
                <a:lnTo>
                  <a:pt x="82819" y="43770"/>
                </a:lnTo>
                <a:lnTo>
                  <a:pt x="82825" y="43778"/>
                </a:lnTo>
                <a:lnTo>
                  <a:pt x="82915" y="43861"/>
                </a:lnTo>
                <a:cubicBezTo>
                  <a:pt x="82930" y="43882"/>
                  <a:pt x="82944" y="43902"/>
                  <a:pt x="82947" y="43931"/>
                </a:cubicBezTo>
                <a:lnTo>
                  <a:pt x="94095" y="57993"/>
                </a:lnTo>
                <a:cubicBezTo>
                  <a:pt x="94858" y="58956"/>
                  <a:pt x="94695" y="60354"/>
                  <a:pt x="93730" y="61116"/>
                </a:cubicBezTo>
                <a:cubicBezTo>
                  <a:pt x="92764" y="61877"/>
                  <a:pt x="91363" y="61714"/>
                  <a:pt x="90599" y="60751"/>
                </a:cubicBezTo>
                <a:lnTo>
                  <a:pt x="80662" y="48216"/>
                </a:lnTo>
                <a:lnTo>
                  <a:pt x="71659" y="54678"/>
                </a:lnTo>
                <a:cubicBezTo>
                  <a:pt x="71383" y="54876"/>
                  <a:pt x="71078" y="55001"/>
                  <a:pt x="70762" y="55044"/>
                </a:cubicBezTo>
                <a:cubicBezTo>
                  <a:pt x="69824" y="55706"/>
                  <a:pt x="68523" y="55515"/>
                  <a:pt x="67796" y="54602"/>
                </a:cubicBezTo>
                <a:lnTo>
                  <a:pt x="57478" y="41635"/>
                </a:lnTo>
                <a:lnTo>
                  <a:pt x="45890" y="53194"/>
                </a:lnTo>
                <a:cubicBezTo>
                  <a:pt x="45428" y="53655"/>
                  <a:pt x="44814" y="53871"/>
                  <a:pt x="44210" y="53825"/>
                </a:cubicBezTo>
                <a:cubicBezTo>
                  <a:pt x="43606" y="53872"/>
                  <a:pt x="42991" y="53655"/>
                  <a:pt x="42529" y="53194"/>
                </a:cubicBezTo>
                <a:lnTo>
                  <a:pt x="24815" y="35524"/>
                </a:lnTo>
                <a:cubicBezTo>
                  <a:pt x="23945" y="34656"/>
                  <a:pt x="23945" y="33248"/>
                  <a:pt x="24815" y="32380"/>
                </a:cubicBezTo>
                <a:cubicBezTo>
                  <a:pt x="25250" y="31946"/>
                  <a:pt x="25820" y="31729"/>
                  <a:pt x="26390" y="31729"/>
                </a:cubicBezTo>
                <a:close/>
                <a:moveTo>
                  <a:pt x="103333" y="25846"/>
                </a:moveTo>
                <a:lnTo>
                  <a:pt x="16666" y="25846"/>
                </a:lnTo>
                <a:lnTo>
                  <a:pt x="16666" y="68407"/>
                </a:lnTo>
                <a:lnTo>
                  <a:pt x="103333" y="68407"/>
                </a:lnTo>
                <a:close/>
                <a:moveTo>
                  <a:pt x="110665" y="19193"/>
                </a:moveTo>
                <a:lnTo>
                  <a:pt x="110665" y="75061"/>
                </a:lnTo>
                <a:lnTo>
                  <a:pt x="9334" y="75061"/>
                </a:lnTo>
                <a:lnTo>
                  <a:pt x="9334" y="19193"/>
                </a:lnTo>
                <a:close/>
                <a:moveTo>
                  <a:pt x="60000" y="0"/>
                </a:moveTo>
                <a:cubicBezTo>
                  <a:pt x="57054" y="0"/>
                  <a:pt x="54666" y="2382"/>
                  <a:pt x="54666" y="5320"/>
                </a:cubicBezTo>
                <a:lnTo>
                  <a:pt x="54666" y="9881"/>
                </a:lnTo>
                <a:lnTo>
                  <a:pt x="0" y="9881"/>
                </a:lnTo>
                <a:lnTo>
                  <a:pt x="0" y="84372"/>
                </a:lnTo>
                <a:lnTo>
                  <a:pt x="31559" y="84372"/>
                </a:lnTo>
                <a:lnTo>
                  <a:pt x="11991" y="120000"/>
                </a:lnTo>
                <a:lnTo>
                  <a:pt x="23019" y="120000"/>
                </a:lnTo>
                <a:lnTo>
                  <a:pt x="42587" y="84372"/>
                </a:lnTo>
                <a:lnTo>
                  <a:pt x="77412" y="84372"/>
                </a:lnTo>
                <a:lnTo>
                  <a:pt x="96980" y="120000"/>
                </a:lnTo>
                <a:lnTo>
                  <a:pt x="108008" y="120000"/>
                </a:lnTo>
                <a:lnTo>
                  <a:pt x="88440" y="84372"/>
                </a:lnTo>
                <a:lnTo>
                  <a:pt x="120000" y="84372"/>
                </a:lnTo>
                <a:lnTo>
                  <a:pt x="120000" y="9881"/>
                </a:lnTo>
                <a:lnTo>
                  <a:pt x="65333" y="9881"/>
                </a:lnTo>
                <a:lnTo>
                  <a:pt x="65333" y="5320"/>
                </a:lnTo>
                <a:cubicBezTo>
                  <a:pt x="65333" y="2382"/>
                  <a:pt x="62945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3" name="Google Shape;1033;p58"/>
          <p:cNvSpPr/>
          <p:nvPr/>
        </p:nvSpPr>
        <p:spPr>
          <a:xfrm rot="-5400000">
            <a:off x="6518856" y="1325152"/>
            <a:ext cx="387486" cy="38774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4" name="Google Shape;1034;p58"/>
          <p:cNvSpPr/>
          <p:nvPr/>
        </p:nvSpPr>
        <p:spPr>
          <a:xfrm>
            <a:off x="7122001" y="1293526"/>
            <a:ext cx="323224" cy="450993"/>
          </a:xfrm>
          <a:custGeom>
            <a:rect b="b" l="l" r="r" t="t"/>
            <a:pathLst>
              <a:path extrusionOk="0" h="120000" w="120000">
                <a:moveTo>
                  <a:pt x="60976" y="72109"/>
                </a:moveTo>
                <a:cubicBezTo>
                  <a:pt x="55161" y="75142"/>
                  <a:pt x="48626" y="77442"/>
                  <a:pt x="41619" y="78827"/>
                </a:cubicBezTo>
                <a:cubicBezTo>
                  <a:pt x="49726" y="80335"/>
                  <a:pt x="58130" y="80198"/>
                  <a:pt x="65958" y="78584"/>
                </a:cubicBezTo>
                <a:cubicBezTo>
                  <a:pt x="64616" y="76270"/>
                  <a:pt x="62925" y="74112"/>
                  <a:pt x="60976" y="72109"/>
                </a:cubicBezTo>
                <a:close/>
                <a:moveTo>
                  <a:pt x="44472" y="60545"/>
                </a:moveTo>
                <a:lnTo>
                  <a:pt x="37500" y="69200"/>
                </a:lnTo>
                <a:lnTo>
                  <a:pt x="32693" y="75200"/>
                </a:lnTo>
                <a:cubicBezTo>
                  <a:pt x="41505" y="74270"/>
                  <a:pt x="49742" y="71821"/>
                  <a:pt x="56804" y="68168"/>
                </a:cubicBezTo>
                <a:cubicBezTo>
                  <a:pt x="53203" y="65198"/>
                  <a:pt x="49052" y="62627"/>
                  <a:pt x="44472" y="60545"/>
                </a:cubicBezTo>
                <a:close/>
                <a:moveTo>
                  <a:pt x="77678" y="59551"/>
                </a:moveTo>
                <a:cubicBezTo>
                  <a:pt x="74364" y="63332"/>
                  <a:pt x="70288" y="66679"/>
                  <a:pt x="65644" y="69527"/>
                </a:cubicBezTo>
                <a:cubicBezTo>
                  <a:pt x="67962" y="71887"/>
                  <a:pt x="69958" y="74441"/>
                  <a:pt x="71527" y="77186"/>
                </a:cubicBezTo>
                <a:cubicBezTo>
                  <a:pt x="79507" y="74794"/>
                  <a:pt x="86608" y="70795"/>
                  <a:pt x="91831" y="65408"/>
                </a:cubicBezTo>
                <a:close/>
                <a:moveTo>
                  <a:pt x="25371" y="54817"/>
                </a:moveTo>
                <a:cubicBezTo>
                  <a:pt x="24591" y="60563"/>
                  <a:pt x="25566" y="66408"/>
                  <a:pt x="28374" y="71929"/>
                </a:cubicBezTo>
                <a:lnTo>
                  <a:pt x="39281" y="58389"/>
                </a:lnTo>
                <a:cubicBezTo>
                  <a:pt x="34906" y="56772"/>
                  <a:pt x="30229" y="55572"/>
                  <a:pt x="25371" y="54817"/>
                </a:cubicBezTo>
                <a:close/>
                <a:moveTo>
                  <a:pt x="12939" y="53818"/>
                </a:moveTo>
                <a:cubicBezTo>
                  <a:pt x="11055" y="53826"/>
                  <a:pt x="9161" y="53911"/>
                  <a:pt x="7263" y="54085"/>
                </a:cubicBezTo>
                <a:cubicBezTo>
                  <a:pt x="9334" y="60250"/>
                  <a:pt x="13846" y="65979"/>
                  <a:pt x="20488" y="70484"/>
                </a:cubicBezTo>
                <a:cubicBezTo>
                  <a:pt x="18361" y="65103"/>
                  <a:pt x="17736" y="59514"/>
                  <a:pt x="18548" y="54014"/>
                </a:cubicBezTo>
                <a:cubicBezTo>
                  <a:pt x="16694" y="53880"/>
                  <a:pt x="14822" y="53811"/>
                  <a:pt x="12939" y="53818"/>
                </a:cubicBezTo>
                <a:close/>
                <a:moveTo>
                  <a:pt x="53374" y="49494"/>
                </a:moveTo>
                <a:lnTo>
                  <a:pt x="47416" y="56891"/>
                </a:lnTo>
                <a:cubicBezTo>
                  <a:pt x="52640" y="59244"/>
                  <a:pt x="57363" y="62172"/>
                  <a:pt x="61436" y="65568"/>
                </a:cubicBezTo>
                <a:cubicBezTo>
                  <a:pt x="65377" y="63130"/>
                  <a:pt x="68844" y="60280"/>
                  <a:pt x="71695" y="57075"/>
                </a:cubicBezTo>
                <a:close/>
                <a:moveTo>
                  <a:pt x="99944" y="41801"/>
                </a:moveTo>
                <a:cubicBezTo>
                  <a:pt x="95607" y="42245"/>
                  <a:pt x="91284" y="42293"/>
                  <a:pt x="87045" y="42012"/>
                </a:cubicBezTo>
                <a:cubicBezTo>
                  <a:pt x="85999" y="46786"/>
                  <a:pt x="83884" y="51458"/>
                  <a:pt x="80668" y="55823"/>
                </a:cubicBezTo>
                <a:lnTo>
                  <a:pt x="94924" y="61722"/>
                </a:lnTo>
                <a:cubicBezTo>
                  <a:pt x="99586" y="55392"/>
                  <a:pt x="101160" y="48444"/>
                  <a:pt x="99944" y="41801"/>
                </a:cubicBezTo>
                <a:close/>
                <a:moveTo>
                  <a:pt x="31027" y="40248"/>
                </a:moveTo>
                <a:cubicBezTo>
                  <a:pt x="28702" y="43553"/>
                  <a:pt x="27082" y="47046"/>
                  <a:pt x="26176" y="50621"/>
                </a:cubicBezTo>
                <a:cubicBezTo>
                  <a:pt x="31792" y="51466"/>
                  <a:pt x="37193" y="52848"/>
                  <a:pt x="42221" y="54739"/>
                </a:cubicBezTo>
                <a:lnTo>
                  <a:pt x="48178" y="47344"/>
                </a:lnTo>
                <a:close/>
                <a:moveTo>
                  <a:pt x="63299" y="37174"/>
                </a:moveTo>
                <a:lnTo>
                  <a:pt x="56374" y="45771"/>
                </a:lnTo>
                <a:lnTo>
                  <a:pt x="74679" y="53345"/>
                </a:lnTo>
                <a:cubicBezTo>
                  <a:pt x="77448" y="49536"/>
                  <a:pt x="79279" y="45469"/>
                  <a:pt x="80207" y="41314"/>
                </a:cubicBezTo>
                <a:cubicBezTo>
                  <a:pt x="74282" y="40526"/>
                  <a:pt x="68586" y="39134"/>
                  <a:pt x="63299" y="37174"/>
                </a:cubicBezTo>
                <a:close/>
                <a:moveTo>
                  <a:pt x="10335" y="31685"/>
                </a:moveTo>
                <a:cubicBezTo>
                  <a:pt x="6489" y="37540"/>
                  <a:pt x="5190" y="43854"/>
                  <a:pt x="6210" y="49927"/>
                </a:cubicBezTo>
                <a:cubicBezTo>
                  <a:pt x="10632" y="49503"/>
                  <a:pt x="15036" y="49507"/>
                  <a:pt x="19351" y="49825"/>
                </a:cubicBezTo>
                <a:cubicBezTo>
                  <a:pt x="20393" y="45665"/>
                  <a:pt x="22290" y="41602"/>
                  <a:pt x="25039" y="37770"/>
                </a:cubicBezTo>
                <a:close/>
                <a:moveTo>
                  <a:pt x="45054" y="27287"/>
                </a:moveTo>
                <a:cubicBezTo>
                  <a:pt x="40763" y="29907"/>
                  <a:pt x="37005" y="32999"/>
                  <a:pt x="33976" y="36503"/>
                </a:cubicBezTo>
                <a:lnTo>
                  <a:pt x="51178" y="43621"/>
                </a:lnTo>
                <a:lnTo>
                  <a:pt x="58076" y="35057"/>
                </a:lnTo>
                <a:cubicBezTo>
                  <a:pt x="53280" y="32924"/>
                  <a:pt x="48902" y="30305"/>
                  <a:pt x="45054" y="27287"/>
                </a:cubicBezTo>
                <a:close/>
                <a:moveTo>
                  <a:pt x="84919" y="21047"/>
                </a:moveTo>
                <a:cubicBezTo>
                  <a:pt x="87320" y="26504"/>
                  <a:pt x="88231" y="32193"/>
                  <a:pt x="87664" y="37817"/>
                </a:cubicBezTo>
                <a:cubicBezTo>
                  <a:pt x="91353" y="38056"/>
                  <a:pt x="95110" y="38020"/>
                  <a:pt x="98881" y="37644"/>
                </a:cubicBezTo>
                <a:cubicBezTo>
                  <a:pt x="96650" y="31360"/>
                  <a:pt x="91899" y="25541"/>
                  <a:pt x="84919" y="21047"/>
                </a:cubicBezTo>
                <a:close/>
                <a:moveTo>
                  <a:pt x="77054" y="20100"/>
                </a:moveTo>
                <a:lnTo>
                  <a:pt x="66240" y="33523"/>
                </a:lnTo>
                <a:cubicBezTo>
                  <a:pt x="70817" y="35198"/>
                  <a:pt x="75726" y="36407"/>
                  <a:pt x="80825" y="37126"/>
                </a:cubicBezTo>
                <a:cubicBezTo>
                  <a:pt x="81315" y="31378"/>
                  <a:pt x="80091" y="25563"/>
                  <a:pt x="77054" y="20100"/>
                </a:cubicBezTo>
                <a:close/>
                <a:moveTo>
                  <a:pt x="71663" y="18192"/>
                </a:moveTo>
                <a:cubicBezTo>
                  <a:pt x="63701" y="19194"/>
                  <a:pt x="56254" y="21456"/>
                  <a:pt x="49760" y="24716"/>
                </a:cubicBezTo>
                <a:cubicBezTo>
                  <a:pt x="53111" y="27298"/>
                  <a:pt x="56892" y="29550"/>
                  <a:pt x="61016" y="31408"/>
                </a:cubicBezTo>
                <a:close/>
                <a:moveTo>
                  <a:pt x="33852" y="15140"/>
                </a:moveTo>
                <a:cubicBezTo>
                  <a:pt x="25609" y="17745"/>
                  <a:pt x="18363" y="22089"/>
                  <a:pt x="13241" y="27923"/>
                </a:cubicBezTo>
                <a:lnTo>
                  <a:pt x="27991" y="34026"/>
                </a:lnTo>
                <a:cubicBezTo>
                  <a:pt x="31430" y="30009"/>
                  <a:pt x="35719" y="26469"/>
                  <a:pt x="40626" y="23478"/>
                </a:cubicBezTo>
                <a:cubicBezTo>
                  <a:pt x="37992" y="20917"/>
                  <a:pt x="35706" y="18131"/>
                  <a:pt x="33852" y="15140"/>
                </a:cubicBezTo>
                <a:close/>
                <a:moveTo>
                  <a:pt x="53230" y="12168"/>
                </a:moveTo>
                <a:cubicBezTo>
                  <a:pt x="48553" y="12158"/>
                  <a:pt x="43912" y="12656"/>
                  <a:pt x="39466" y="13629"/>
                </a:cubicBezTo>
                <a:cubicBezTo>
                  <a:pt x="41017" y="16258"/>
                  <a:pt x="43018" y="18685"/>
                  <a:pt x="45310" y="20925"/>
                </a:cubicBezTo>
                <a:cubicBezTo>
                  <a:pt x="51843" y="17560"/>
                  <a:pt x="59268" y="15113"/>
                  <a:pt x="67205" y="13752"/>
                </a:cubicBezTo>
                <a:cubicBezTo>
                  <a:pt x="62619" y="12695"/>
                  <a:pt x="57907" y="12178"/>
                  <a:pt x="53230" y="12168"/>
                </a:cubicBezTo>
                <a:close/>
                <a:moveTo>
                  <a:pt x="84845" y="10102"/>
                </a:moveTo>
                <a:lnTo>
                  <a:pt x="81722" y="14000"/>
                </a:lnTo>
                <a:cubicBezTo>
                  <a:pt x="105551" y="24858"/>
                  <a:pt x="113382" y="47358"/>
                  <a:pt x="99121" y="65061"/>
                </a:cubicBezTo>
                <a:cubicBezTo>
                  <a:pt x="84902" y="82711"/>
                  <a:pt x="53942" y="89116"/>
                  <a:pt x="28948" y="79874"/>
                </a:cubicBezTo>
                <a:lnTo>
                  <a:pt x="25543" y="84125"/>
                </a:lnTo>
                <a:cubicBezTo>
                  <a:pt x="53275" y="94335"/>
                  <a:pt x="87609" y="87440"/>
                  <a:pt x="103821" y="68028"/>
                </a:cubicBezTo>
                <a:cubicBezTo>
                  <a:pt x="120407" y="48168"/>
                  <a:pt x="111921" y="22516"/>
                  <a:pt x="84845" y="10102"/>
                </a:cubicBezTo>
                <a:close/>
                <a:moveTo>
                  <a:pt x="87497" y="0"/>
                </a:moveTo>
                <a:cubicBezTo>
                  <a:pt x="89871" y="0"/>
                  <a:pt x="91796" y="1379"/>
                  <a:pt x="91796" y="3081"/>
                </a:cubicBezTo>
                <a:cubicBezTo>
                  <a:pt x="91796" y="4239"/>
                  <a:pt x="90904" y="5249"/>
                  <a:pt x="89554" y="5735"/>
                </a:cubicBezTo>
                <a:cubicBezTo>
                  <a:pt x="119687" y="19835"/>
                  <a:pt x="129036" y="48578"/>
                  <a:pt x="110426" y="70861"/>
                </a:cubicBezTo>
                <a:cubicBezTo>
                  <a:pt x="98769" y="84819"/>
                  <a:pt x="78815" y="93044"/>
                  <a:pt x="57768" y="94168"/>
                </a:cubicBezTo>
                <a:lnTo>
                  <a:pt x="57768" y="109245"/>
                </a:lnTo>
                <a:cubicBezTo>
                  <a:pt x="58701" y="109228"/>
                  <a:pt x="59627" y="109270"/>
                  <a:pt x="60547" y="109322"/>
                </a:cubicBezTo>
                <a:cubicBezTo>
                  <a:pt x="79333" y="110379"/>
                  <a:pt x="92043" y="114957"/>
                  <a:pt x="90022" y="119938"/>
                </a:cubicBezTo>
                <a:lnTo>
                  <a:pt x="15222" y="119999"/>
                </a:lnTo>
                <a:cubicBezTo>
                  <a:pt x="13073" y="115002"/>
                  <a:pt x="25777" y="110391"/>
                  <a:pt x="44631" y="109324"/>
                </a:cubicBezTo>
                <a:lnTo>
                  <a:pt x="47450" y="109245"/>
                </a:lnTo>
                <a:lnTo>
                  <a:pt x="47450" y="94172"/>
                </a:lnTo>
                <a:cubicBezTo>
                  <a:pt x="38829" y="93718"/>
                  <a:pt x="30225" y="92035"/>
                  <a:pt x="22119" y="89059"/>
                </a:cubicBezTo>
                <a:cubicBezTo>
                  <a:pt x="22147" y="89093"/>
                  <a:pt x="22148" y="89128"/>
                  <a:pt x="22148" y="89163"/>
                </a:cubicBezTo>
                <a:cubicBezTo>
                  <a:pt x="22148" y="90865"/>
                  <a:pt x="20223" y="92245"/>
                  <a:pt x="17849" y="92245"/>
                </a:cubicBezTo>
                <a:cubicBezTo>
                  <a:pt x="15474" y="92245"/>
                  <a:pt x="13549" y="90865"/>
                  <a:pt x="13549" y="89163"/>
                </a:cubicBezTo>
                <a:cubicBezTo>
                  <a:pt x="13549" y="87462"/>
                  <a:pt x="15474" y="86082"/>
                  <a:pt x="17849" y="86082"/>
                </a:cubicBezTo>
                <a:lnTo>
                  <a:pt x="18008" y="86105"/>
                </a:lnTo>
                <a:lnTo>
                  <a:pt x="24447" y="78068"/>
                </a:lnTo>
                <a:lnTo>
                  <a:pt x="23683" y="77752"/>
                </a:lnTo>
                <a:lnTo>
                  <a:pt x="23729" y="77695"/>
                </a:lnTo>
                <a:cubicBezTo>
                  <a:pt x="1634" y="67236"/>
                  <a:pt x="-6229" y="46626"/>
                  <a:pt x="5254" y="29583"/>
                </a:cubicBezTo>
                <a:lnTo>
                  <a:pt x="5077" y="29510"/>
                </a:lnTo>
                <a:lnTo>
                  <a:pt x="7108" y="26988"/>
                </a:lnTo>
                <a:lnTo>
                  <a:pt x="8077" y="25786"/>
                </a:lnTo>
                <a:lnTo>
                  <a:pt x="8161" y="25821"/>
                </a:lnTo>
                <a:cubicBezTo>
                  <a:pt x="22732" y="9062"/>
                  <a:pt x="52829" y="3149"/>
                  <a:pt x="77248" y="12159"/>
                </a:cubicBezTo>
                <a:lnTo>
                  <a:pt x="83496" y="4360"/>
                </a:lnTo>
                <a:lnTo>
                  <a:pt x="83683" y="4437"/>
                </a:lnTo>
                <a:cubicBezTo>
                  <a:pt x="83358" y="4038"/>
                  <a:pt x="83197" y="3573"/>
                  <a:pt x="83197" y="3081"/>
                </a:cubicBezTo>
                <a:cubicBezTo>
                  <a:pt x="83197" y="1379"/>
                  <a:pt x="85122" y="0"/>
                  <a:pt x="8749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35" name="Google Shape;1035;p58"/>
          <p:cNvGrpSpPr/>
          <p:nvPr/>
        </p:nvGrpSpPr>
        <p:grpSpPr>
          <a:xfrm>
            <a:off x="8247631" y="3453573"/>
            <a:ext cx="326600" cy="388879"/>
            <a:chOff x="4660600" y="73527"/>
            <a:chExt cx="2721114" cy="3240000"/>
          </a:xfrm>
        </p:grpSpPr>
        <p:sp>
          <p:nvSpPr>
            <p:cNvPr id="1036" name="Google Shape;1036;p58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7" name="Google Shape;1037;p58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38" name="Google Shape;1038;p58"/>
          <p:cNvGrpSpPr/>
          <p:nvPr/>
        </p:nvGrpSpPr>
        <p:grpSpPr>
          <a:xfrm>
            <a:off x="6483902" y="3455042"/>
            <a:ext cx="326600" cy="388879"/>
            <a:chOff x="4660600" y="73527"/>
            <a:chExt cx="2721114" cy="3240000"/>
          </a:xfrm>
        </p:grpSpPr>
        <p:sp>
          <p:nvSpPr>
            <p:cNvPr id="1039" name="Google Shape;1039;p58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0" name="Google Shape;1040;p58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41" name="Google Shape;1041;p58"/>
          <p:cNvGrpSpPr/>
          <p:nvPr/>
        </p:nvGrpSpPr>
        <p:grpSpPr>
          <a:xfrm>
            <a:off x="7659720" y="3455042"/>
            <a:ext cx="326600" cy="388879"/>
            <a:chOff x="4660600" y="73527"/>
            <a:chExt cx="2721114" cy="3240000"/>
          </a:xfrm>
        </p:grpSpPr>
        <p:sp>
          <p:nvSpPr>
            <p:cNvPr id="1042" name="Google Shape;1042;p58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3" name="Google Shape;1043;p58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44" name="Google Shape;1044;p58"/>
          <p:cNvGrpSpPr/>
          <p:nvPr/>
        </p:nvGrpSpPr>
        <p:grpSpPr>
          <a:xfrm>
            <a:off x="7071811" y="3455042"/>
            <a:ext cx="326600" cy="388879"/>
            <a:chOff x="4660600" y="73527"/>
            <a:chExt cx="2721114" cy="3240000"/>
          </a:xfrm>
        </p:grpSpPr>
        <p:sp>
          <p:nvSpPr>
            <p:cNvPr id="1045" name="Google Shape;1045;p58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6" name="Google Shape;1046;p58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47" name="Google Shape;1047;p58"/>
          <p:cNvSpPr/>
          <p:nvPr/>
        </p:nvSpPr>
        <p:spPr>
          <a:xfrm>
            <a:off x="5959131" y="3462912"/>
            <a:ext cx="263462" cy="373139"/>
          </a:xfrm>
          <a:custGeom>
            <a:rect b="b" l="l" r="r" t="t"/>
            <a:pathLst>
              <a:path extrusionOk="0" h="120000" w="120000">
                <a:moveTo>
                  <a:pt x="82676" y="630"/>
                </a:moveTo>
                <a:lnTo>
                  <a:pt x="119426" y="630"/>
                </a:lnTo>
                <a:lnTo>
                  <a:pt x="119426" y="630"/>
                </a:lnTo>
                <a:lnTo>
                  <a:pt x="82676" y="630"/>
                </a:lnTo>
                <a:close/>
                <a:moveTo>
                  <a:pt x="0" y="630"/>
                </a:moveTo>
                <a:lnTo>
                  <a:pt x="69339" y="630"/>
                </a:lnTo>
                <a:lnTo>
                  <a:pt x="69339" y="36893"/>
                </a:lnTo>
                <a:lnTo>
                  <a:pt x="119426" y="36893"/>
                </a:lnTo>
                <a:lnTo>
                  <a:pt x="119426" y="120000"/>
                </a:lnTo>
                <a:lnTo>
                  <a:pt x="0" y="120000"/>
                </a:lnTo>
                <a:close/>
                <a:moveTo>
                  <a:pt x="75330" y="0"/>
                </a:moveTo>
                <a:lnTo>
                  <a:pt x="120000" y="32918"/>
                </a:lnTo>
                <a:lnTo>
                  <a:pt x="75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8" name="Google Shape;1048;p58"/>
          <p:cNvSpPr/>
          <p:nvPr/>
        </p:nvSpPr>
        <p:spPr>
          <a:xfrm>
            <a:off x="3714219" y="4055836"/>
            <a:ext cx="279812" cy="532138"/>
          </a:xfrm>
          <a:custGeom>
            <a:rect b="b" l="l" r="r" t="t"/>
            <a:pathLst>
              <a:path extrusionOk="0" h="120000" w="120000">
                <a:moveTo>
                  <a:pt x="67093" y="74980"/>
                </a:moveTo>
                <a:lnTo>
                  <a:pt x="60343" y="74980"/>
                </a:lnTo>
                <a:lnTo>
                  <a:pt x="45775" y="79402"/>
                </a:lnTo>
                <a:lnTo>
                  <a:pt x="51330" y="84462"/>
                </a:lnTo>
                <a:lnTo>
                  <a:pt x="56381" y="82929"/>
                </a:lnTo>
                <a:lnTo>
                  <a:pt x="56381" y="91734"/>
                </a:lnTo>
                <a:lnTo>
                  <a:pt x="45775" y="91734"/>
                </a:lnTo>
                <a:lnTo>
                  <a:pt x="45775" y="97577"/>
                </a:lnTo>
                <a:lnTo>
                  <a:pt x="75202" y="97577"/>
                </a:lnTo>
                <a:lnTo>
                  <a:pt x="75201" y="91734"/>
                </a:lnTo>
                <a:lnTo>
                  <a:pt x="67092" y="91734"/>
                </a:lnTo>
                <a:lnTo>
                  <a:pt x="67092" y="79677"/>
                </a:lnTo>
                <a:lnTo>
                  <a:pt x="67093" y="79677"/>
                </a:lnTo>
                <a:close/>
                <a:moveTo>
                  <a:pt x="60000" y="65781"/>
                </a:moveTo>
                <a:cubicBezTo>
                  <a:pt x="83810" y="65781"/>
                  <a:pt x="103111" y="75930"/>
                  <a:pt x="103111" y="88450"/>
                </a:cubicBezTo>
                <a:cubicBezTo>
                  <a:pt x="103111" y="100970"/>
                  <a:pt x="83810" y="111119"/>
                  <a:pt x="60000" y="111119"/>
                </a:cubicBezTo>
                <a:cubicBezTo>
                  <a:pt x="36189" y="111119"/>
                  <a:pt x="16888" y="100970"/>
                  <a:pt x="16888" y="88450"/>
                </a:cubicBezTo>
                <a:cubicBezTo>
                  <a:pt x="16888" y="75930"/>
                  <a:pt x="36189" y="65781"/>
                  <a:pt x="60000" y="65781"/>
                </a:cubicBezTo>
                <a:close/>
                <a:moveTo>
                  <a:pt x="60000" y="62556"/>
                </a:moveTo>
                <a:cubicBezTo>
                  <a:pt x="32802" y="62556"/>
                  <a:pt x="10754" y="74149"/>
                  <a:pt x="10754" y="88450"/>
                </a:cubicBezTo>
                <a:cubicBezTo>
                  <a:pt x="10754" y="102751"/>
                  <a:pt x="32802" y="114345"/>
                  <a:pt x="60000" y="114345"/>
                </a:cubicBezTo>
                <a:cubicBezTo>
                  <a:pt x="87197" y="114345"/>
                  <a:pt x="109245" y="102751"/>
                  <a:pt x="109245" y="88450"/>
                </a:cubicBezTo>
                <a:cubicBezTo>
                  <a:pt x="109245" y="74149"/>
                  <a:pt x="87197" y="62556"/>
                  <a:pt x="60000" y="62556"/>
                </a:cubicBezTo>
                <a:close/>
                <a:moveTo>
                  <a:pt x="60000" y="56901"/>
                </a:moveTo>
                <a:cubicBezTo>
                  <a:pt x="93137" y="56901"/>
                  <a:pt x="120000" y="71026"/>
                  <a:pt x="120000" y="88450"/>
                </a:cubicBezTo>
                <a:cubicBezTo>
                  <a:pt x="120000" y="105874"/>
                  <a:pt x="93137" y="120000"/>
                  <a:pt x="60000" y="120000"/>
                </a:cubicBezTo>
                <a:cubicBezTo>
                  <a:pt x="26862" y="120000"/>
                  <a:pt x="0" y="105874"/>
                  <a:pt x="0" y="88450"/>
                </a:cubicBezTo>
                <a:cubicBezTo>
                  <a:pt x="0" y="71026"/>
                  <a:pt x="26862" y="56901"/>
                  <a:pt x="60000" y="56901"/>
                </a:cubicBezTo>
                <a:close/>
                <a:moveTo>
                  <a:pt x="82630" y="0"/>
                </a:moveTo>
                <a:lnTo>
                  <a:pt x="97460" y="0"/>
                </a:lnTo>
                <a:lnTo>
                  <a:pt x="97460" y="35352"/>
                </a:lnTo>
                <a:lnTo>
                  <a:pt x="82630" y="43989"/>
                </a:lnTo>
                <a:close/>
                <a:moveTo>
                  <a:pt x="43634" y="0"/>
                </a:moveTo>
                <a:lnTo>
                  <a:pt x="77458" y="0"/>
                </a:lnTo>
                <a:lnTo>
                  <a:pt x="77458" y="46869"/>
                </a:lnTo>
                <a:lnTo>
                  <a:pt x="60546" y="56764"/>
                </a:lnTo>
                <a:lnTo>
                  <a:pt x="43634" y="46869"/>
                </a:lnTo>
                <a:close/>
                <a:moveTo>
                  <a:pt x="23632" y="0"/>
                </a:moveTo>
                <a:lnTo>
                  <a:pt x="38462" y="0"/>
                </a:lnTo>
                <a:lnTo>
                  <a:pt x="38462" y="43191"/>
                </a:lnTo>
                <a:lnTo>
                  <a:pt x="23632" y="343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9" name="Google Shape;1049;p58"/>
          <p:cNvSpPr/>
          <p:nvPr/>
        </p:nvSpPr>
        <p:spPr>
          <a:xfrm rot="-5400000">
            <a:off x="6526713" y="2741871"/>
            <a:ext cx="408905" cy="44262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0" name="Google Shape;1050;p58"/>
          <p:cNvSpPr/>
          <p:nvPr/>
        </p:nvSpPr>
        <p:spPr>
          <a:xfrm rot="10800000">
            <a:off x="7055425" y="2058137"/>
            <a:ext cx="264059" cy="298187"/>
          </a:xfrm>
          <a:custGeom>
            <a:rect b="b" l="l" r="r" t="t"/>
            <a:pathLst>
              <a:path extrusionOk="0" h="120000" w="120000">
                <a:moveTo>
                  <a:pt x="25527" y="81932"/>
                </a:moveTo>
                <a:cubicBezTo>
                  <a:pt x="27598" y="81932"/>
                  <a:pt x="29276" y="80446"/>
                  <a:pt x="29276" y="78612"/>
                </a:cubicBezTo>
                <a:lnTo>
                  <a:pt x="29276" y="16187"/>
                </a:lnTo>
                <a:cubicBezTo>
                  <a:pt x="29276" y="14354"/>
                  <a:pt x="27598" y="12867"/>
                  <a:pt x="25527" y="12867"/>
                </a:cubicBezTo>
                <a:cubicBezTo>
                  <a:pt x="23456" y="12867"/>
                  <a:pt x="21777" y="14354"/>
                  <a:pt x="21777" y="16187"/>
                </a:cubicBezTo>
                <a:lnTo>
                  <a:pt x="21777" y="78612"/>
                </a:lnTo>
                <a:cubicBezTo>
                  <a:pt x="21777" y="80446"/>
                  <a:pt x="23456" y="81932"/>
                  <a:pt x="25527" y="81932"/>
                </a:cubicBezTo>
                <a:close/>
                <a:moveTo>
                  <a:pt x="49527" y="81932"/>
                </a:moveTo>
                <a:cubicBezTo>
                  <a:pt x="51598" y="81932"/>
                  <a:pt x="53276" y="80446"/>
                  <a:pt x="53276" y="78612"/>
                </a:cubicBezTo>
                <a:lnTo>
                  <a:pt x="53276" y="16187"/>
                </a:lnTo>
                <a:cubicBezTo>
                  <a:pt x="53276" y="14354"/>
                  <a:pt x="51598" y="12867"/>
                  <a:pt x="49527" y="12867"/>
                </a:cubicBezTo>
                <a:cubicBezTo>
                  <a:pt x="47456" y="12867"/>
                  <a:pt x="45777" y="14354"/>
                  <a:pt x="45777" y="16187"/>
                </a:cubicBezTo>
                <a:lnTo>
                  <a:pt x="45777" y="78612"/>
                </a:lnTo>
                <a:cubicBezTo>
                  <a:pt x="45777" y="80446"/>
                  <a:pt x="47456" y="81932"/>
                  <a:pt x="49527" y="81932"/>
                </a:cubicBezTo>
                <a:close/>
                <a:moveTo>
                  <a:pt x="73527" y="81932"/>
                </a:moveTo>
                <a:cubicBezTo>
                  <a:pt x="75598" y="81932"/>
                  <a:pt x="77276" y="80446"/>
                  <a:pt x="77276" y="78612"/>
                </a:cubicBezTo>
                <a:lnTo>
                  <a:pt x="77276" y="16187"/>
                </a:lnTo>
                <a:cubicBezTo>
                  <a:pt x="77276" y="14354"/>
                  <a:pt x="75598" y="12867"/>
                  <a:pt x="73527" y="12867"/>
                </a:cubicBezTo>
                <a:cubicBezTo>
                  <a:pt x="71456" y="12867"/>
                  <a:pt x="69777" y="14354"/>
                  <a:pt x="69777" y="16187"/>
                </a:cubicBezTo>
                <a:lnTo>
                  <a:pt x="69777" y="78612"/>
                </a:lnTo>
                <a:cubicBezTo>
                  <a:pt x="69777" y="80446"/>
                  <a:pt x="71456" y="81932"/>
                  <a:pt x="73527" y="81932"/>
                </a:cubicBezTo>
                <a:close/>
                <a:moveTo>
                  <a:pt x="97527" y="81932"/>
                </a:moveTo>
                <a:cubicBezTo>
                  <a:pt x="99598" y="81932"/>
                  <a:pt x="101276" y="80446"/>
                  <a:pt x="101276" y="78612"/>
                </a:cubicBezTo>
                <a:lnTo>
                  <a:pt x="101276" y="16187"/>
                </a:lnTo>
                <a:cubicBezTo>
                  <a:pt x="101276" y="14354"/>
                  <a:pt x="99598" y="12867"/>
                  <a:pt x="97527" y="12867"/>
                </a:cubicBezTo>
                <a:cubicBezTo>
                  <a:pt x="95456" y="12867"/>
                  <a:pt x="93777" y="14354"/>
                  <a:pt x="93777" y="16187"/>
                </a:cubicBezTo>
                <a:lnTo>
                  <a:pt x="93777" y="78612"/>
                </a:lnTo>
                <a:cubicBezTo>
                  <a:pt x="93777" y="80446"/>
                  <a:pt x="95456" y="81932"/>
                  <a:pt x="97527" y="81932"/>
                </a:cubicBezTo>
                <a:close/>
                <a:moveTo>
                  <a:pt x="115994" y="92969"/>
                </a:moveTo>
                <a:lnTo>
                  <a:pt x="4005" y="92969"/>
                </a:lnTo>
                <a:lnTo>
                  <a:pt x="4005" y="15495"/>
                </a:lnTo>
                <a:cubicBezTo>
                  <a:pt x="4005" y="6937"/>
                  <a:pt x="11839" y="0"/>
                  <a:pt x="21503" y="0"/>
                </a:cubicBezTo>
                <a:lnTo>
                  <a:pt x="98496" y="0"/>
                </a:lnTo>
                <a:cubicBezTo>
                  <a:pt x="108160" y="0"/>
                  <a:pt x="115994" y="6937"/>
                  <a:pt x="115994" y="15495"/>
                </a:cubicBezTo>
                <a:close/>
                <a:moveTo>
                  <a:pt x="70324" y="120000"/>
                </a:moveTo>
                <a:lnTo>
                  <a:pt x="49675" y="120000"/>
                </a:lnTo>
                <a:cubicBezTo>
                  <a:pt x="47045" y="120000"/>
                  <a:pt x="44913" y="118111"/>
                  <a:pt x="44913" y="115783"/>
                </a:cubicBezTo>
                <a:lnTo>
                  <a:pt x="44913" y="111566"/>
                </a:lnTo>
                <a:lnTo>
                  <a:pt x="2500" y="111566"/>
                </a:lnTo>
                <a:cubicBezTo>
                  <a:pt x="1119" y="111566"/>
                  <a:pt x="0" y="110574"/>
                  <a:pt x="0" y="109352"/>
                </a:cubicBezTo>
                <a:lnTo>
                  <a:pt x="0" y="100496"/>
                </a:lnTo>
                <a:cubicBezTo>
                  <a:pt x="0" y="99274"/>
                  <a:pt x="1119" y="98282"/>
                  <a:pt x="2500" y="98282"/>
                </a:cubicBezTo>
                <a:lnTo>
                  <a:pt x="117499" y="98282"/>
                </a:lnTo>
                <a:cubicBezTo>
                  <a:pt x="118880" y="98282"/>
                  <a:pt x="120000" y="99274"/>
                  <a:pt x="120000" y="100496"/>
                </a:cubicBezTo>
                <a:lnTo>
                  <a:pt x="120000" y="109352"/>
                </a:lnTo>
                <a:cubicBezTo>
                  <a:pt x="120000" y="110574"/>
                  <a:pt x="118880" y="111566"/>
                  <a:pt x="117499" y="111566"/>
                </a:cubicBezTo>
                <a:lnTo>
                  <a:pt x="75086" y="111566"/>
                </a:lnTo>
                <a:lnTo>
                  <a:pt x="75086" y="115783"/>
                </a:lnTo>
                <a:cubicBezTo>
                  <a:pt x="75086" y="118111"/>
                  <a:pt x="72954" y="120000"/>
                  <a:pt x="70324" y="12000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1" name="Google Shape;1051;p58"/>
          <p:cNvSpPr/>
          <p:nvPr/>
        </p:nvSpPr>
        <p:spPr>
          <a:xfrm>
            <a:off x="5454590" y="2770652"/>
            <a:ext cx="322665" cy="385063"/>
          </a:xfrm>
          <a:custGeom>
            <a:rect b="b" l="l" r="r" t="t"/>
            <a:pathLst>
              <a:path extrusionOk="0" h="120000" w="120000">
                <a:moveTo>
                  <a:pt x="91178" y="35007"/>
                </a:moveTo>
                <a:lnTo>
                  <a:pt x="87692" y="38808"/>
                </a:lnTo>
                <a:cubicBezTo>
                  <a:pt x="98513" y="45777"/>
                  <a:pt x="104807" y="56595"/>
                  <a:pt x="104697" y="68031"/>
                </a:cubicBezTo>
                <a:lnTo>
                  <a:pt x="110417" y="68070"/>
                </a:lnTo>
                <a:cubicBezTo>
                  <a:pt x="110542" y="55132"/>
                  <a:pt x="103420" y="42893"/>
                  <a:pt x="91178" y="35007"/>
                </a:cubicBezTo>
                <a:close/>
                <a:moveTo>
                  <a:pt x="48546" y="11148"/>
                </a:moveTo>
                <a:cubicBezTo>
                  <a:pt x="54592" y="12704"/>
                  <a:pt x="53227" y="11843"/>
                  <a:pt x="56299" y="13135"/>
                </a:cubicBezTo>
                <a:cubicBezTo>
                  <a:pt x="59913" y="17847"/>
                  <a:pt x="61401" y="23826"/>
                  <a:pt x="61135" y="29239"/>
                </a:cubicBezTo>
                <a:cubicBezTo>
                  <a:pt x="66940" y="28865"/>
                  <a:pt x="65660" y="24602"/>
                  <a:pt x="86916" y="26654"/>
                </a:cubicBezTo>
                <a:cubicBezTo>
                  <a:pt x="106251" y="28691"/>
                  <a:pt x="120000" y="47542"/>
                  <a:pt x="120000" y="75559"/>
                </a:cubicBezTo>
                <a:cubicBezTo>
                  <a:pt x="120000" y="103575"/>
                  <a:pt x="105134" y="125505"/>
                  <a:pt x="56099" y="118775"/>
                </a:cubicBezTo>
                <a:cubicBezTo>
                  <a:pt x="12582" y="124233"/>
                  <a:pt x="4716" y="98026"/>
                  <a:pt x="1164" y="82601"/>
                </a:cubicBezTo>
                <a:cubicBezTo>
                  <a:pt x="-2388" y="67176"/>
                  <a:pt x="448" y="36469"/>
                  <a:pt x="34782" y="26226"/>
                </a:cubicBezTo>
                <a:cubicBezTo>
                  <a:pt x="48179" y="23157"/>
                  <a:pt x="51600" y="27296"/>
                  <a:pt x="57390" y="28801"/>
                </a:cubicBezTo>
                <a:cubicBezTo>
                  <a:pt x="55828" y="22510"/>
                  <a:pt x="53587" y="18146"/>
                  <a:pt x="48546" y="11148"/>
                </a:cubicBezTo>
                <a:close/>
                <a:moveTo>
                  <a:pt x="90586" y="1"/>
                </a:moveTo>
                <a:cubicBezTo>
                  <a:pt x="98446" y="58"/>
                  <a:pt x="106816" y="1406"/>
                  <a:pt x="110918" y="2390"/>
                </a:cubicBezTo>
                <a:cubicBezTo>
                  <a:pt x="126106" y="6879"/>
                  <a:pt x="109545" y="8456"/>
                  <a:pt x="104746" y="13665"/>
                </a:cubicBezTo>
                <a:cubicBezTo>
                  <a:pt x="99947" y="18875"/>
                  <a:pt x="94600" y="24114"/>
                  <a:pt x="83546" y="24114"/>
                </a:cubicBezTo>
                <a:lnTo>
                  <a:pt x="62583" y="24312"/>
                </a:lnTo>
                <a:lnTo>
                  <a:pt x="63532" y="12672"/>
                </a:lnTo>
                <a:cubicBezTo>
                  <a:pt x="66139" y="4565"/>
                  <a:pt x="73752" y="1752"/>
                  <a:pt x="83072" y="436"/>
                </a:cubicBezTo>
                <a:cubicBezTo>
                  <a:pt x="85402" y="107"/>
                  <a:pt x="87966" y="-17"/>
                  <a:pt x="9058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2" name="Google Shape;1052;p58"/>
          <p:cNvSpPr/>
          <p:nvPr/>
        </p:nvSpPr>
        <p:spPr>
          <a:xfrm>
            <a:off x="3674423" y="1332150"/>
            <a:ext cx="408033" cy="373744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3" name="Google Shape;1053;p58"/>
          <p:cNvSpPr/>
          <p:nvPr/>
        </p:nvSpPr>
        <p:spPr>
          <a:xfrm>
            <a:off x="6524895" y="2039054"/>
            <a:ext cx="254160" cy="336352"/>
          </a:xfrm>
          <a:custGeom>
            <a:rect b="b" l="l" r="r" t="t"/>
            <a:pathLst>
              <a:path extrusionOk="0" h="120000" w="120000">
                <a:moveTo>
                  <a:pt x="66594" y="99116"/>
                </a:moveTo>
                <a:cubicBezTo>
                  <a:pt x="65078" y="99116"/>
                  <a:pt x="63850" y="100045"/>
                  <a:pt x="63850" y="101190"/>
                </a:cubicBezTo>
                <a:lnTo>
                  <a:pt x="63850" y="109485"/>
                </a:lnTo>
                <a:cubicBezTo>
                  <a:pt x="63850" y="110630"/>
                  <a:pt x="65078" y="111558"/>
                  <a:pt x="66594" y="111558"/>
                </a:cubicBezTo>
                <a:lnTo>
                  <a:pt x="77571" y="111558"/>
                </a:lnTo>
                <a:cubicBezTo>
                  <a:pt x="79087" y="111558"/>
                  <a:pt x="80315" y="110630"/>
                  <a:pt x="80315" y="109485"/>
                </a:cubicBezTo>
                <a:lnTo>
                  <a:pt x="80315" y="101190"/>
                </a:lnTo>
                <a:cubicBezTo>
                  <a:pt x="80315" y="100045"/>
                  <a:pt x="79087" y="99116"/>
                  <a:pt x="77571" y="99116"/>
                </a:cubicBezTo>
                <a:close/>
                <a:moveTo>
                  <a:pt x="41027" y="99116"/>
                </a:moveTo>
                <a:cubicBezTo>
                  <a:pt x="39512" y="99116"/>
                  <a:pt x="38283" y="100045"/>
                  <a:pt x="38283" y="101190"/>
                </a:cubicBezTo>
                <a:lnTo>
                  <a:pt x="38283" y="109485"/>
                </a:lnTo>
                <a:cubicBezTo>
                  <a:pt x="38283" y="110630"/>
                  <a:pt x="39512" y="111558"/>
                  <a:pt x="41027" y="111558"/>
                </a:cubicBezTo>
                <a:lnTo>
                  <a:pt x="52005" y="111558"/>
                </a:lnTo>
                <a:cubicBezTo>
                  <a:pt x="53520" y="111558"/>
                  <a:pt x="54749" y="110630"/>
                  <a:pt x="54749" y="109485"/>
                </a:cubicBezTo>
                <a:lnTo>
                  <a:pt x="54749" y="101190"/>
                </a:lnTo>
                <a:cubicBezTo>
                  <a:pt x="54749" y="100045"/>
                  <a:pt x="53520" y="99116"/>
                  <a:pt x="52005" y="99116"/>
                </a:cubicBezTo>
                <a:close/>
                <a:moveTo>
                  <a:pt x="15461" y="99116"/>
                </a:moveTo>
                <a:cubicBezTo>
                  <a:pt x="13945" y="99116"/>
                  <a:pt x="12717" y="100045"/>
                  <a:pt x="12717" y="101190"/>
                </a:cubicBezTo>
                <a:lnTo>
                  <a:pt x="12717" y="109485"/>
                </a:lnTo>
                <a:cubicBezTo>
                  <a:pt x="12717" y="110630"/>
                  <a:pt x="13945" y="111558"/>
                  <a:pt x="15461" y="111558"/>
                </a:cubicBezTo>
                <a:lnTo>
                  <a:pt x="26438" y="111558"/>
                </a:lnTo>
                <a:cubicBezTo>
                  <a:pt x="27954" y="111558"/>
                  <a:pt x="29182" y="110630"/>
                  <a:pt x="29182" y="109485"/>
                </a:cubicBezTo>
                <a:lnTo>
                  <a:pt x="29182" y="101190"/>
                </a:lnTo>
                <a:cubicBezTo>
                  <a:pt x="29182" y="100045"/>
                  <a:pt x="27954" y="99116"/>
                  <a:pt x="26438" y="99116"/>
                </a:cubicBezTo>
                <a:close/>
                <a:moveTo>
                  <a:pt x="92160" y="80734"/>
                </a:moveTo>
                <a:cubicBezTo>
                  <a:pt x="90645" y="80734"/>
                  <a:pt x="89416" y="81662"/>
                  <a:pt x="89416" y="82808"/>
                </a:cubicBezTo>
                <a:lnTo>
                  <a:pt x="89416" y="109485"/>
                </a:lnTo>
                <a:cubicBezTo>
                  <a:pt x="89416" y="110630"/>
                  <a:pt x="90645" y="111558"/>
                  <a:pt x="92160" y="111558"/>
                </a:cubicBezTo>
                <a:lnTo>
                  <a:pt x="103138" y="111558"/>
                </a:lnTo>
                <a:cubicBezTo>
                  <a:pt x="104653" y="111558"/>
                  <a:pt x="105882" y="110630"/>
                  <a:pt x="105882" y="109485"/>
                </a:cubicBezTo>
                <a:lnTo>
                  <a:pt x="105882" y="82808"/>
                </a:lnTo>
                <a:cubicBezTo>
                  <a:pt x="105882" y="81662"/>
                  <a:pt x="104653" y="80734"/>
                  <a:pt x="103138" y="80734"/>
                </a:cubicBezTo>
                <a:close/>
                <a:moveTo>
                  <a:pt x="66594" y="80734"/>
                </a:moveTo>
                <a:cubicBezTo>
                  <a:pt x="65078" y="80734"/>
                  <a:pt x="63850" y="81662"/>
                  <a:pt x="63850" y="82808"/>
                </a:cubicBezTo>
                <a:lnTo>
                  <a:pt x="63850" y="91103"/>
                </a:lnTo>
                <a:cubicBezTo>
                  <a:pt x="63850" y="92248"/>
                  <a:pt x="65078" y="93176"/>
                  <a:pt x="66594" y="93176"/>
                </a:cubicBezTo>
                <a:lnTo>
                  <a:pt x="77571" y="93176"/>
                </a:lnTo>
                <a:cubicBezTo>
                  <a:pt x="79087" y="93176"/>
                  <a:pt x="80315" y="92248"/>
                  <a:pt x="80315" y="91103"/>
                </a:cubicBezTo>
                <a:lnTo>
                  <a:pt x="80315" y="82808"/>
                </a:lnTo>
                <a:cubicBezTo>
                  <a:pt x="80315" y="81662"/>
                  <a:pt x="79087" y="80734"/>
                  <a:pt x="77571" y="80734"/>
                </a:cubicBezTo>
                <a:close/>
                <a:moveTo>
                  <a:pt x="41027" y="80734"/>
                </a:moveTo>
                <a:cubicBezTo>
                  <a:pt x="39512" y="80734"/>
                  <a:pt x="38283" y="81662"/>
                  <a:pt x="38283" y="82808"/>
                </a:cubicBezTo>
                <a:lnTo>
                  <a:pt x="38283" y="91103"/>
                </a:lnTo>
                <a:cubicBezTo>
                  <a:pt x="38283" y="92248"/>
                  <a:pt x="39512" y="93176"/>
                  <a:pt x="41027" y="93176"/>
                </a:cubicBezTo>
                <a:lnTo>
                  <a:pt x="52005" y="93176"/>
                </a:lnTo>
                <a:cubicBezTo>
                  <a:pt x="53520" y="93176"/>
                  <a:pt x="54749" y="92248"/>
                  <a:pt x="54749" y="91103"/>
                </a:cubicBezTo>
                <a:lnTo>
                  <a:pt x="54749" y="82808"/>
                </a:lnTo>
                <a:cubicBezTo>
                  <a:pt x="54749" y="81662"/>
                  <a:pt x="53520" y="80734"/>
                  <a:pt x="52005" y="80734"/>
                </a:cubicBezTo>
                <a:close/>
                <a:moveTo>
                  <a:pt x="15461" y="80734"/>
                </a:moveTo>
                <a:cubicBezTo>
                  <a:pt x="13945" y="80734"/>
                  <a:pt x="12717" y="81662"/>
                  <a:pt x="12717" y="82808"/>
                </a:cubicBezTo>
                <a:lnTo>
                  <a:pt x="12717" y="91103"/>
                </a:lnTo>
                <a:cubicBezTo>
                  <a:pt x="12717" y="92248"/>
                  <a:pt x="13945" y="93176"/>
                  <a:pt x="15461" y="93176"/>
                </a:cubicBezTo>
                <a:lnTo>
                  <a:pt x="26438" y="93176"/>
                </a:lnTo>
                <a:cubicBezTo>
                  <a:pt x="27954" y="93176"/>
                  <a:pt x="29182" y="92248"/>
                  <a:pt x="29182" y="91103"/>
                </a:cubicBezTo>
                <a:lnTo>
                  <a:pt x="29182" y="82808"/>
                </a:lnTo>
                <a:cubicBezTo>
                  <a:pt x="29182" y="81662"/>
                  <a:pt x="27954" y="80734"/>
                  <a:pt x="26438" y="80734"/>
                </a:cubicBezTo>
                <a:close/>
                <a:moveTo>
                  <a:pt x="92160" y="62352"/>
                </a:moveTo>
                <a:cubicBezTo>
                  <a:pt x="90645" y="62352"/>
                  <a:pt x="89416" y="63280"/>
                  <a:pt x="89416" y="64426"/>
                </a:cubicBezTo>
                <a:lnTo>
                  <a:pt x="89416" y="72720"/>
                </a:lnTo>
                <a:cubicBezTo>
                  <a:pt x="89416" y="73866"/>
                  <a:pt x="90645" y="74794"/>
                  <a:pt x="92160" y="74794"/>
                </a:cubicBezTo>
                <a:lnTo>
                  <a:pt x="103138" y="74794"/>
                </a:lnTo>
                <a:cubicBezTo>
                  <a:pt x="104653" y="74794"/>
                  <a:pt x="105882" y="73866"/>
                  <a:pt x="105882" y="72720"/>
                </a:cubicBezTo>
                <a:lnTo>
                  <a:pt x="105882" y="64426"/>
                </a:lnTo>
                <a:cubicBezTo>
                  <a:pt x="105882" y="63280"/>
                  <a:pt x="104653" y="62352"/>
                  <a:pt x="103138" y="62352"/>
                </a:cubicBezTo>
                <a:close/>
                <a:moveTo>
                  <a:pt x="66594" y="62352"/>
                </a:moveTo>
                <a:cubicBezTo>
                  <a:pt x="65078" y="62352"/>
                  <a:pt x="63850" y="63280"/>
                  <a:pt x="63850" y="64426"/>
                </a:cubicBezTo>
                <a:lnTo>
                  <a:pt x="63850" y="72720"/>
                </a:lnTo>
                <a:cubicBezTo>
                  <a:pt x="63850" y="73866"/>
                  <a:pt x="65078" y="74794"/>
                  <a:pt x="66594" y="74794"/>
                </a:cubicBezTo>
                <a:lnTo>
                  <a:pt x="77571" y="74794"/>
                </a:lnTo>
                <a:cubicBezTo>
                  <a:pt x="79087" y="74794"/>
                  <a:pt x="80315" y="73866"/>
                  <a:pt x="80315" y="72720"/>
                </a:cubicBezTo>
                <a:lnTo>
                  <a:pt x="80315" y="64426"/>
                </a:lnTo>
                <a:cubicBezTo>
                  <a:pt x="80315" y="63280"/>
                  <a:pt x="79087" y="62352"/>
                  <a:pt x="77571" y="62352"/>
                </a:cubicBezTo>
                <a:close/>
                <a:moveTo>
                  <a:pt x="41027" y="62352"/>
                </a:moveTo>
                <a:cubicBezTo>
                  <a:pt x="39512" y="62352"/>
                  <a:pt x="38283" y="63280"/>
                  <a:pt x="38283" y="64426"/>
                </a:cubicBezTo>
                <a:lnTo>
                  <a:pt x="38283" y="72720"/>
                </a:lnTo>
                <a:cubicBezTo>
                  <a:pt x="38283" y="73866"/>
                  <a:pt x="39512" y="74794"/>
                  <a:pt x="41027" y="74794"/>
                </a:cubicBezTo>
                <a:lnTo>
                  <a:pt x="52005" y="74794"/>
                </a:lnTo>
                <a:cubicBezTo>
                  <a:pt x="53520" y="74794"/>
                  <a:pt x="54749" y="73866"/>
                  <a:pt x="54749" y="72720"/>
                </a:cubicBezTo>
                <a:lnTo>
                  <a:pt x="54749" y="64426"/>
                </a:lnTo>
                <a:cubicBezTo>
                  <a:pt x="54749" y="63280"/>
                  <a:pt x="53520" y="62352"/>
                  <a:pt x="52005" y="62352"/>
                </a:cubicBezTo>
                <a:close/>
                <a:moveTo>
                  <a:pt x="15461" y="62352"/>
                </a:moveTo>
                <a:cubicBezTo>
                  <a:pt x="13945" y="62352"/>
                  <a:pt x="12717" y="63280"/>
                  <a:pt x="12717" y="64426"/>
                </a:cubicBezTo>
                <a:lnTo>
                  <a:pt x="12717" y="72720"/>
                </a:lnTo>
                <a:cubicBezTo>
                  <a:pt x="12717" y="73866"/>
                  <a:pt x="13945" y="74794"/>
                  <a:pt x="15461" y="74794"/>
                </a:cubicBezTo>
                <a:lnTo>
                  <a:pt x="26438" y="74794"/>
                </a:lnTo>
                <a:cubicBezTo>
                  <a:pt x="27954" y="74794"/>
                  <a:pt x="29182" y="73866"/>
                  <a:pt x="29182" y="72720"/>
                </a:cubicBezTo>
                <a:lnTo>
                  <a:pt x="29182" y="64426"/>
                </a:lnTo>
                <a:cubicBezTo>
                  <a:pt x="29182" y="63280"/>
                  <a:pt x="27954" y="62352"/>
                  <a:pt x="26438" y="62352"/>
                </a:cubicBezTo>
                <a:close/>
                <a:moveTo>
                  <a:pt x="92160" y="43970"/>
                </a:moveTo>
                <a:cubicBezTo>
                  <a:pt x="90645" y="43970"/>
                  <a:pt x="89416" y="44898"/>
                  <a:pt x="89416" y="46043"/>
                </a:cubicBezTo>
                <a:lnTo>
                  <a:pt x="89416" y="54338"/>
                </a:lnTo>
                <a:cubicBezTo>
                  <a:pt x="89416" y="55483"/>
                  <a:pt x="90645" y="56412"/>
                  <a:pt x="92160" y="56412"/>
                </a:cubicBezTo>
                <a:lnTo>
                  <a:pt x="103138" y="56412"/>
                </a:lnTo>
                <a:cubicBezTo>
                  <a:pt x="104653" y="56412"/>
                  <a:pt x="105882" y="55483"/>
                  <a:pt x="105882" y="54338"/>
                </a:cubicBezTo>
                <a:lnTo>
                  <a:pt x="105882" y="46043"/>
                </a:lnTo>
                <a:cubicBezTo>
                  <a:pt x="105882" y="44898"/>
                  <a:pt x="104653" y="43970"/>
                  <a:pt x="103138" y="43970"/>
                </a:cubicBezTo>
                <a:close/>
                <a:moveTo>
                  <a:pt x="66594" y="43970"/>
                </a:moveTo>
                <a:cubicBezTo>
                  <a:pt x="65078" y="43970"/>
                  <a:pt x="63850" y="44898"/>
                  <a:pt x="63850" y="46043"/>
                </a:cubicBezTo>
                <a:lnTo>
                  <a:pt x="63850" y="54338"/>
                </a:lnTo>
                <a:cubicBezTo>
                  <a:pt x="63850" y="55483"/>
                  <a:pt x="65078" y="56412"/>
                  <a:pt x="66594" y="56412"/>
                </a:cubicBezTo>
                <a:lnTo>
                  <a:pt x="77571" y="56412"/>
                </a:lnTo>
                <a:cubicBezTo>
                  <a:pt x="79087" y="56412"/>
                  <a:pt x="80315" y="55483"/>
                  <a:pt x="80315" y="54338"/>
                </a:cubicBezTo>
                <a:lnTo>
                  <a:pt x="80315" y="46043"/>
                </a:lnTo>
                <a:cubicBezTo>
                  <a:pt x="80315" y="44898"/>
                  <a:pt x="79087" y="43970"/>
                  <a:pt x="77571" y="43970"/>
                </a:cubicBezTo>
                <a:close/>
                <a:moveTo>
                  <a:pt x="41027" y="43970"/>
                </a:moveTo>
                <a:cubicBezTo>
                  <a:pt x="39512" y="43970"/>
                  <a:pt x="38283" y="44898"/>
                  <a:pt x="38283" y="46043"/>
                </a:cubicBezTo>
                <a:lnTo>
                  <a:pt x="38283" y="54338"/>
                </a:lnTo>
                <a:cubicBezTo>
                  <a:pt x="38283" y="55483"/>
                  <a:pt x="39512" y="56412"/>
                  <a:pt x="41027" y="56412"/>
                </a:cubicBezTo>
                <a:lnTo>
                  <a:pt x="52005" y="56412"/>
                </a:lnTo>
                <a:cubicBezTo>
                  <a:pt x="53520" y="56412"/>
                  <a:pt x="54749" y="55483"/>
                  <a:pt x="54749" y="54338"/>
                </a:cubicBezTo>
                <a:lnTo>
                  <a:pt x="54749" y="46043"/>
                </a:lnTo>
                <a:cubicBezTo>
                  <a:pt x="54749" y="44898"/>
                  <a:pt x="53520" y="43970"/>
                  <a:pt x="52005" y="43970"/>
                </a:cubicBezTo>
                <a:close/>
                <a:moveTo>
                  <a:pt x="15461" y="43970"/>
                </a:moveTo>
                <a:cubicBezTo>
                  <a:pt x="13945" y="43970"/>
                  <a:pt x="12717" y="44898"/>
                  <a:pt x="12717" y="46043"/>
                </a:cubicBezTo>
                <a:lnTo>
                  <a:pt x="12717" y="54338"/>
                </a:lnTo>
                <a:cubicBezTo>
                  <a:pt x="12717" y="55483"/>
                  <a:pt x="13945" y="56412"/>
                  <a:pt x="15461" y="56412"/>
                </a:cubicBezTo>
                <a:lnTo>
                  <a:pt x="26438" y="56412"/>
                </a:lnTo>
                <a:cubicBezTo>
                  <a:pt x="27954" y="56412"/>
                  <a:pt x="29182" y="55483"/>
                  <a:pt x="29182" y="54338"/>
                </a:cubicBezTo>
                <a:lnTo>
                  <a:pt x="29182" y="46043"/>
                </a:lnTo>
                <a:cubicBezTo>
                  <a:pt x="29182" y="44898"/>
                  <a:pt x="27954" y="43970"/>
                  <a:pt x="26438" y="43970"/>
                </a:cubicBezTo>
                <a:close/>
                <a:moveTo>
                  <a:pt x="17058" y="6058"/>
                </a:moveTo>
                <a:cubicBezTo>
                  <a:pt x="13485" y="6058"/>
                  <a:pt x="10588" y="8247"/>
                  <a:pt x="10588" y="10947"/>
                </a:cubicBezTo>
                <a:lnTo>
                  <a:pt x="10588" y="30505"/>
                </a:lnTo>
                <a:cubicBezTo>
                  <a:pt x="10588" y="33205"/>
                  <a:pt x="13485" y="35394"/>
                  <a:pt x="17058" y="35394"/>
                </a:cubicBezTo>
                <a:lnTo>
                  <a:pt x="102941" y="35394"/>
                </a:lnTo>
                <a:cubicBezTo>
                  <a:pt x="106514" y="35394"/>
                  <a:pt x="109411" y="33205"/>
                  <a:pt x="109411" y="30505"/>
                </a:cubicBezTo>
                <a:lnTo>
                  <a:pt x="109411" y="10947"/>
                </a:lnTo>
                <a:cubicBezTo>
                  <a:pt x="109411" y="8247"/>
                  <a:pt x="106514" y="6058"/>
                  <a:pt x="102941" y="6058"/>
                </a:cubicBezTo>
                <a:close/>
                <a:moveTo>
                  <a:pt x="12997" y="0"/>
                </a:moveTo>
                <a:lnTo>
                  <a:pt x="107002" y="0"/>
                </a:lnTo>
                <a:cubicBezTo>
                  <a:pt x="114180" y="0"/>
                  <a:pt x="120000" y="4397"/>
                  <a:pt x="120000" y="9821"/>
                </a:cubicBezTo>
                <a:lnTo>
                  <a:pt x="120000" y="110178"/>
                </a:lnTo>
                <a:cubicBezTo>
                  <a:pt x="120000" y="115602"/>
                  <a:pt x="114180" y="120000"/>
                  <a:pt x="107002" y="120000"/>
                </a:cubicBezTo>
                <a:lnTo>
                  <a:pt x="12997" y="120000"/>
                </a:lnTo>
                <a:cubicBezTo>
                  <a:pt x="5819" y="120000"/>
                  <a:pt x="0" y="115602"/>
                  <a:pt x="0" y="110178"/>
                </a:cubicBezTo>
                <a:lnTo>
                  <a:pt x="0" y="9821"/>
                </a:lnTo>
                <a:cubicBezTo>
                  <a:pt x="0" y="4397"/>
                  <a:pt x="5819" y="0"/>
                  <a:pt x="1299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4" name="Google Shape;1054;p58"/>
          <p:cNvSpPr/>
          <p:nvPr/>
        </p:nvSpPr>
        <p:spPr>
          <a:xfrm>
            <a:off x="7648558" y="2795360"/>
            <a:ext cx="335647" cy="335647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5" name="Google Shape;1055;p58"/>
          <p:cNvSpPr/>
          <p:nvPr/>
        </p:nvSpPr>
        <p:spPr>
          <a:xfrm>
            <a:off x="4332749" y="2054252"/>
            <a:ext cx="361838" cy="30595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6" name="Google Shape;1056;p58"/>
          <p:cNvSpPr/>
          <p:nvPr/>
        </p:nvSpPr>
        <p:spPr>
          <a:xfrm>
            <a:off x="6063254" y="2046918"/>
            <a:ext cx="185271" cy="32062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7" name="Google Shape;1057;p58"/>
          <p:cNvSpPr/>
          <p:nvPr/>
        </p:nvSpPr>
        <p:spPr>
          <a:xfrm>
            <a:off x="4970957" y="2074010"/>
            <a:ext cx="335348" cy="26644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8" name="Google Shape;1058;p58"/>
          <p:cNvSpPr/>
          <p:nvPr/>
        </p:nvSpPr>
        <p:spPr>
          <a:xfrm>
            <a:off x="5582675" y="2063662"/>
            <a:ext cx="204209" cy="287136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9" name="Google Shape;1059;p58"/>
          <p:cNvSpPr/>
          <p:nvPr/>
        </p:nvSpPr>
        <p:spPr>
          <a:xfrm>
            <a:off x="4739580" y="4101013"/>
            <a:ext cx="350089" cy="441784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0" name="Google Shape;1060;p58"/>
          <p:cNvSpPr/>
          <p:nvPr/>
        </p:nvSpPr>
        <p:spPr>
          <a:xfrm>
            <a:off x="3709354" y="2008765"/>
            <a:ext cx="347025" cy="352816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1" name="Google Shape;1061;p58"/>
          <p:cNvSpPr/>
          <p:nvPr/>
        </p:nvSpPr>
        <p:spPr>
          <a:xfrm rot="-900000">
            <a:off x="4888177" y="2802702"/>
            <a:ext cx="374702" cy="320962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2" name="Google Shape;1062;p58"/>
          <p:cNvSpPr/>
          <p:nvPr/>
        </p:nvSpPr>
        <p:spPr>
          <a:xfrm rot="10800000">
            <a:off x="4239875" y="4067280"/>
            <a:ext cx="257150" cy="509250"/>
          </a:xfrm>
          <a:custGeom>
            <a:rect b="b" l="l" r="r" t="t"/>
            <a:pathLst>
              <a:path extrusionOk="0" h="120000" w="120000">
                <a:moveTo>
                  <a:pt x="100281" y="75593"/>
                </a:moveTo>
                <a:lnTo>
                  <a:pt x="19652" y="75593"/>
                </a:lnTo>
                <a:cubicBezTo>
                  <a:pt x="7411" y="72553"/>
                  <a:pt x="12" y="68130"/>
                  <a:pt x="0" y="63339"/>
                </a:cubicBezTo>
                <a:lnTo>
                  <a:pt x="53306" y="63035"/>
                </a:lnTo>
                <a:lnTo>
                  <a:pt x="53306" y="13519"/>
                </a:lnTo>
                <a:lnTo>
                  <a:pt x="53306" y="13349"/>
                </a:lnTo>
                <a:lnTo>
                  <a:pt x="53390" y="13349"/>
                </a:lnTo>
                <a:lnTo>
                  <a:pt x="60000" y="0"/>
                </a:lnTo>
                <a:lnTo>
                  <a:pt x="66609" y="13349"/>
                </a:lnTo>
                <a:lnTo>
                  <a:pt x="66693" y="13349"/>
                </a:lnTo>
                <a:lnTo>
                  <a:pt x="66693" y="13519"/>
                </a:lnTo>
                <a:lnTo>
                  <a:pt x="66693" y="62958"/>
                </a:lnTo>
                <a:lnTo>
                  <a:pt x="119950" y="62655"/>
                </a:lnTo>
                <a:cubicBezTo>
                  <a:pt x="120684" y="67694"/>
                  <a:pt x="113183" y="72411"/>
                  <a:pt x="100281" y="75593"/>
                </a:cubicBezTo>
                <a:close/>
                <a:moveTo>
                  <a:pt x="87452" y="109221"/>
                </a:moveTo>
                <a:lnTo>
                  <a:pt x="32547" y="109221"/>
                </a:lnTo>
                <a:lnTo>
                  <a:pt x="18634" y="78259"/>
                </a:lnTo>
                <a:lnTo>
                  <a:pt x="101364" y="78259"/>
                </a:lnTo>
                <a:close/>
                <a:moveTo>
                  <a:pt x="85968" y="120000"/>
                </a:moveTo>
                <a:lnTo>
                  <a:pt x="34030" y="120000"/>
                </a:lnTo>
                <a:cubicBezTo>
                  <a:pt x="29594" y="120000"/>
                  <a:pt x="25998" y="118183"/>
                  <a:pt x="25998" y="115943"/>
                </a:cubicBezTo>
                <a:cubicBezTo>
                  <a:pt x="25998" y="113703"/>
                  <a:pt x="29594" y="111887"/>
                  <a:pt x="34030" y="111887"/>
                </a:cubicBezTo>
                <a:lnTo>
                  <a:pt x="85968" y="111887"/>
                </a:lnTo>
                <a:cubicBezTo>
                  <a:pt x="90404" y="111887"/>
                  <a:pt x="94001" y="113703"/>
                  <a:pt x="94001" y="115943"/>
                </a:cubicBezTo>
                <a:cubicBezTo>
                  <a:pt x="94001" y="118183"/>
                  <a:pt x="90404" y="120000"/>
                  <a:pt x="85968" y="1200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3" name="Google Shape;1063;p58"/>
          <p:cNvSpPr/>
          <p:nvPr/>
        </p:nvSpPr>
        <p:spPr>
          <a:xfrm>
            <a:off x="5898553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4" name="Google Shape;1064;p58"/>
          <p:cNvSpPr/>
          <p:nvPr/>
        </p:nvSpPr>
        <p:spPr>
          <a:xfrm>
            <a:off x="7635601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59758" y="76941"/>
                </a:moveTo>
                <a:cubicBezTo>
                  <a:pt x="50329" y="77038"/>
                  <a:pt x="41875" y="82772"/>
                  <a:pt x="38297" y="91497"/>
                </a:cubicBezTo>
                <a:lnTo>
                  <a:pt x="44937" y="94219"/>
                </a:lnTo>
                <a:cubicBezTo>
                  <a:pt x="47420" y="88164"/>
                  <a:pt x="53287" y="84184"/>
                  <a:pt x="59832" y="84117"/>
                </a:cubicBezTo>
                <a:cubicBezTo>
                  <a:pt x="66376" y="84049"/>
                  <a:pt x="72324" y="87907"/>
                  <a:pt x="74932" y="93910"/>
                </a:cubicBezTo>
                <a:lnTo>
                  <a:pt x="81514" y="91051"/>
                </a:lnTo>
                <a:cubicBezTo>
                  <a:pt x="77757" y="82402"/>
                  <a:pt x="69187" y="76844"/>
                  <a:pt x="59758" y="76941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5" name="Google Shape;1065;p58"/>
          <p:cNvSpPr/>
          <p:nvPr/>
        </p:nvSpPr>
        <p:spPr>
          <a:xfrm>
            <a:off x="6480365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85127" y="78312"/>
                </a:moveTo>
                <a:lnTo>
                  <a:pt x="50189" y="87674"/>
                </a:lnTo>
                <a:lnTo>
                  <a:pt x="52259" y="95401"/>
                </a:lnTo>
                <a:lnTo>
                  <a:pt x="87197" y="86040"/>
                </a:ln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6" name="Google Shape;1066;p58"/>
          <p:cNvSpPr/>
          <p:nvPr/>
        </p:nvSpPr>
        <p:spPr>
          <a:xfrm>
            <a:off x="8217414" y="4128388"/>
            <a:ext cx="387034" cy="387034"/>
          </a:xfrm>
          <a:custGeom>
            <a:rect b="b" l="l" r="r" t="t"/>
            <a:pathLst>
              <a:path extrusionOk="0" h="120000" w="120000">
                <a:moveTo>
                  <a:pt x="83333" y="78421"/>
                </a:moveTo>
                <a:lnTo>
                  <a:pt x="36673" y="78954"/>
                </a:lnTo>
                <a:cubicBezTo>
                  <a:pt x="36988" y="91717"/>
                  <a:pt x="47500" y="101857"/>
                  <a:pt x="60266" y="101711"/>
                </a:cubicBezTo>
                <a:cubicBezTo>
                  <a:pt x="73032" y="101565"/>
                  <a:pt x="83310" y="91188"/>
                  <a:pt x="83333" y="78421"/>
                </a:cubicBezTo>
                <a:close/>
                <a:moveTo>
                  <a:pt x="92790" y="29049"/>
                </a:moveTo>
                <a:lnTo>
                  <a:pt x="69234" y="52920"/>
                </a:lnTo>
                <a:lnTo>
                  <a:pt x="92790" y="56374"/>
                </a:lnTo>
                <a:lnTo>
                  <a:pt x="92790" y="51059"/>
                </a:lnTo>
                <a:lnTo>
                  <a:pt x="81032" y="49334"/>
                </a:lnTo>
                <a:lnTo>
                  <a:pt x="92790" y="37419"/>
                </a:lnTo>
                <a:close/>
                <a:moveTo>
                  <a:pt x="27209" y="29049"/>
                </a:moveTo>
                <a:lnTo>
                  <a:pt x="27209" y="37419"/>
                </a:lnTo>
                <a:lnTo>
                  <a:pt x="38967" y="49334"/>
                </a:lnTo>
                <a:lnTo>
                  <a:pt x="27209" y="51059"/>
                </a:lnTo>
                <a:lnTo>
                  <a:pt x="27209" y="56374"/>
                </a:lnTo>
                <a:lnTo>
                  <a:pt x="50765" y="5292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7" name="Google Shape;1067;p58"/>
          <p:cNvSpPr/>
          <p:nvPr/>
        </p:nvSpPr>
        <p:spPr>
          <a:xfrm>
            <a:off x="7057983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34739" y="36539"/>
                </a:moveTo>
                <a:cubicBezTo>
                  <a:pt x="31511" y="36421"/>
                  <a:pt x="28252" y="37139"/>
                  <a:pt x="25299" y="38707"/>
                </a:cubicBezTo>
                <a:cubicBezTo>
                  <a:pt x="19394" y="41843"/>
                  <a:pt x="15617" y="47898"/>
                  <a:pt x="15397" y="54580"/>
                </a:cubicBezTo>
                <a:lnTo>
                  <a:pt x="22809" y="54824"/>
                </a:lnTo>
                <a:cubicBezTo>
                  <a:pt x="22942" y="50796"/>
                  <a:pt x="25218" y="47147"/>
                  <a:pt x="28778" y="45257"/>
                </a:cubicBezTo>
                <a:cubicBezTo>
                  <a:pt x="32337" y="43367"/>
                  <a:pt x="36635" y="43524"/>
                  <a:pt x="40047" y="45670"/>
                </a:cubicBezTo>
                <a:cubicBezTo>
                  <a:pt x="43458" y="47816"/>
                  <a:pt x="45462" y="51622"/>
                  <a:pt x="45299" y="55649"/>
                </a:cubicBezTo>
                <a:lnTo>
                  <a:pt x="52709" y="55947"/>
                </a:lnTo>
                <a:cubicBezTo>
                  <a:pt x="52979" y="49267"/>
                  <a:pt x="49655" y="42952"/>
                  <a:pt x="43995" y="39392"/>
                </a:cubicBezTo>
                <a:cubicBezTo>
                  <a:pt x="41165" y="37613"/>
                  <a:pt x="37968" y="36657"/>
                  <a:pt x="34739" y="36539"/>
                </a:cubicBezTo>
                <a:close/>
                <a:moveTo>
                  <a:pt x="85412" y="36539"/>
                </a:moveTo>
                <a:cubicBezTo>
                  <a:pt x="82183" y="36421"/>
                  <a:pt x="78924" y="37139"/>
                  <a:pt x="75972" y="38707"/>
                </a:cubicBezTo>
                <a:cubicBezTo>
                  <a:pt x="70067" y="41843"/>
                  <a:pt x="66290" y="47898"/>
                  <a:pt x="66069" y="54580"/>
                </a:cubicBezTo>
                <a:lnTo>
                  <a:pt x="73481" y="54824"/>
                </a:lnTo>
                <a:cubicBezTo>
                  <a:pt x="73614" y="50796"/>
                  <a:pt x="75891" y="47147"/>
                  <a:pt x="79450" y="45257"/>
                </a:cubicBezTo>
                <a:cubicBezTo>
                  <a:pt x="83009" y="43367"/>
                  <a:pt x="87308" y="43524"/>
                  <a:pt x="90719" y="45670"/>
                </a:cubicBezTo>
                <a:cubicBezTo>
                  <a:pt x="94130" y="47816"/>
                  <a:pt x="96134" y="51622"/>
                  <a:pt x="95971" y="55649"/>
                </a:cubicBezTo>
                <a:lnTo>
                  <a:pt x="103381" y="55947"/>
                </a:lnTo>
                <a:cubicBezTo>
                  <a:pt x="103651" y="49267"/>
                  <a:pt x="100327" y="42952"/>
                  <a:pt x="94667" y="39392"/>
                </a:cubicBezTo>
                <a:cubicBezTo>
                  <a:pt x="91838" y="37613"/>
                  <a:pt x="88640" y="36657"/>
                  <a:pt x="85412" y="36539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8" name="Google Shape;1068;p58"/>
          <p:cNvSpPr/>
          <p:nvPr/>
        </p:nvSpPr>
        <p:spPr>
          <a:xfrm rot="2700000">
            <a:off x="4333760" y="2724811"/>
            <a:ext cx="265920" cy="47674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9" name="Google Shape;1069;p58"/>
          <p:cNvSpPr/>
          <p:nvPr/>
        </p:nvSpPr>
        <p:spPr>
          <a:xfrm>
            <a:off x="3702389" y="2741950"/>
            <a:ext cx="360125" cy="3371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0" name="Google Shape;1070;p58"/>
          <p:cNvSpPr/>
          <p:nvPr/>
        </p:nvSpPr>
        <p:spPr>
          <a:xfrm rot="2700000">
            <a:off x="5462844" y="4060819"/>
            <a:ext cx="130246" cy="52217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1" name="Google Shape;1071;p58"/>
          <p:cNvSpPr/>
          <p:nvPr/>
        </p:nvSpPr>
        <p:spPr>
          <a:xfrm>
            <a:off x="3685358" y="3471419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2" name="Google Shape;1072;p58"/>
          <p:cNvSpPr/>
          <p:nvPr/>
        </p:nvSpPr>
        <p:spPr>
          <a:xfrm flipH="1">
            <a:off x="7595854" y="2065085"/>
            <a:ext cx="344621" cy="284291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3" name="Google Shape;1073;p58"/>
          <p:cNvSpPr/>
          <p:nvPr/>
        </p:nvSpPr>
        <p:spPr>
          <a:xfrm rot="-2794009">
            <a:off x="7612430" y="1372092"/>
            <a:ext cx="376862" cy="372930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4" name="Google Shape;1074;p58"/>
          <p:cNvSpPr/>
          <p:nvPr/>
        </p:nvSpPr>
        <p:spPr>
          <a:xfrm>
            <a:off x="8162947" y="1372137"/>
            <a:ext cx="371900" cy="373588"/>
          </a:xfrm>
          <a:custGeom>
            <a:rect b="b" l="l" r="r" t="t"/>
            <a:pathLst>
              <a:path extrusionOk="0" h="120000" w="120000">
                <a:moveTo>
                  <a:pt x="95858" y="41469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69"/>
                </a:lnTo>
                <a:close/>
                <a:moveTo>
                  <a:pt x="73653" y="41469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69"/>
                </a:lnTo>
                <a:close/>
                <a:moveTo>
                  <a:pt x="50665" y="41469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69"/>
                </a:lnTo>
                <a:close/>
                <a:moveTo>
                  <a:pt x="30036" y="41469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69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1297"/>
                </a:lnTo>
                <a:cubicBezTo>
                  <a:pt x="114897" y="30879"/>
                  <a:pt x="115491" y="30949"/>
                  <a:pt x="116078" y="31126"/>
                </a:cubicBezTo>
                <a:lnTo>
                  <a:pt x="116279" y="31187"/>
                </a:lnTo>
                <a:cubicBezTo>
                  <a:pt x="119049" y="32024"/>
                  <a:pt x="120613" y="34937"/>
                  <a:pt x="119772" y="37695"/>
                </a:cubicBezTo>
                <a:lnTo>
                  <a:pt x="107557" y="77763"/>
                </a:lnTo>
                <a:cubicBezTo>
                  <a:pt x="106993" y="79614"/>
                  <a:pt x="105489" y="80923"/>
                  <a:pt x="103642" y="80983"/>
                </a:cubicBezTo>
                <a:lnTo>
                  <a:pt x="103642" y="81225"/>
                </a:lnTo>
                <a:lnTo>
                  <a:pt x="101180" y="81225"/>
                </a:lnTo>
                <a:cubicBezTo>
                  <a:pt x="101116" y="81269"/>
                  <a:pt x="101068" y="81255"/>
                  <a:pt x="101020" y="81240"/>
                </a:cubicBezTo>
                <a:lnTo>
                  <a:pt x="100968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1124"/>
                </a:lnTo>
                <a:lnTo>
                  <a:pt x="102763" y="101124"/>
                </a:lnTo>
                <a:cubicBezTo>
                  <a:pt x="106355" y="102244"/>
                  <a:pt x="108549" y="105667"/>
                  <a:pt x="108549" y="109601"/>
                </a:cubicBezTo>
                <a:cubicBezTo>
                  <a:pt x="108549" y="115344"/>
                  <a:pt x="103873" y="120000"/>
                  <a:pt x="98104" y="120000"/>
                </a:cubicBezTo>
                <a:cubicBezTo>
                  <a:pt x="92335" y="120000"/>
                  <a:pt x="87658" y="115344"/>
                  <a:pt x="87658" y="109601"/>
                </a:cubicBezTo>
                <a:cubicBezTo>
                  <a:pt x="87658" y="105667"/>
                  <a:pt x="89852" y="102244"/>
                  <a:pt x="93445" y="101124"/>
                </a:cubicBezTo>
                <a:lnTo>
                  <a:pt x="46093" y="101124"/>
                </a:lnTo>
                <a:lnTo>
                  <a:pt x="46269" y="101780"/>
                </a:lnTo>
                <a:cubicBezTo>
                  <a:pt x="48925" y="103368"/>
                  <a:pt x="50465" y="106306"/>
                  <a:pt x="50465" y="109601"/>
                </a:cubicBezTo>
                <a:cubicBezTo>
                  <a:pt x="50465" y="115344"/>
                  <a:pt x="45788" y="120000"/>
                  <a:pt x="40019" y="120000"/>
                </a:cubicBezTo>
                <a:cubicBezTo>
                  <a:pt x="34250" y="120000"/>
                  <a:pt x="29574" y="115344"/>
                  <a:pt x="29574" y="109601"/>
                </a:cubicBezTo>
                <a:cubicBezTo>
                  <a:pt x="29574" y="105792"/>
                  <a:pt x="31631" y="102461"/>
                  <a:pt x="35057" y="101249"/>
                </a:cubicBezTo>
                <a:lnTo>
                  <a:pt x="10822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5" name="Google Shape;1075;p58"/>
          <p:cNvSpPr txBox="1"/>
          <p:nvPr>
            <p:ph type="title"/>
          </p:nvPr>
        </p:nvSpPr>
        <p:spPr>
          <a:xfrm>
            <a:off x="0" y="124800"/>
            <a:ext cx="91440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/>
              <a:t>Fully Editable Icon Sets : A</a:t>
            </a:r>
            <a:endParaRPr/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79" name="Shape 10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0" name="Google Shape;1080;p59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1" name="Google Shape;1081;p59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2" name="Google Shape;1082;p59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3" name="Google Shape;1083;p59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4" name="Google Shape;1084;p59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5" name="Google Shape;1085;p59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6" name="Google Shape;1086;p59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7" name="Google Shape;1087;p59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8" name="Google Shape;1088;p59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9" name="Google Shape;1089;p59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0" name="Google Shape;1090;p59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1" name="Google Shape;1091;p59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2" name="Google Shape;1092;p59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3" name="Google Shape;1093;p59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4" name="Google Shape;1094;p59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5" name="Google Shape;1095;p59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6" name="Google Shape;1096;p59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7" name="Google Shape;1097;p59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8" name="Google Shape;1098;p59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9" name="Google Shape;1099;p59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0" name="Google Shape;1100;p59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1" name="Google Shape;1101;p59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2" name="Google Shape;1102;p59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3" name="Google Shape;1103;p59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4" name="Google Shape;1104;p59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5" name="Google Shape;1105;p59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6" name="Google Shape;1106;p59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7" name="Google Shape;1107;p59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8" name="Google Shape;1108;p59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9" name="Google Shape;1109;p59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0" name="Google Shape;1110;p59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1" name="Google Shape;1111;p59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2" name="Google Shape;1112;p59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3" name="Google Shape;1113;p59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14" name="Google Shape;1114;p59"/>
          <p:cNvGrpSpPr/>
          <p:nvPr/>
        </p:nvGrpSpPr>
        <p:grpSpPr>
          <a:xfrm>
            <a:off x="4545814" y="1232395"/>
            <a:ext cx="398283" cy="408152"/>
            <a:chOff x="1308754" y="3335012"/>
            <a:chExt cx="3317272" cy="3399470"/>
          </a:xfrm>
        </p:grpSpPr>
        <p:sp>
          <p:nvSpPr>
            <p:cNvPr id="1115" name="Google Shape;1115;p59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6" name="Google Shape;1116;p59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17" name="Google Shape;1117;p59"/>
          <p:cNvGrpSpPr/>
          <p:nvPr/>
        </p:nvGrpSpPr>
        <p:grpSpPr>
          <a:xfrm>
            <a:off x="5141680" y="1247479"/>
            <a:ext cx="393203" cy="401421"/>
            <a:chOff x="4571999" y="3512626"/>
            <a:chExt cx="3274962" cy="3343410"/>
          </a:xfrm>
        </p:grpSpPr>
        <p:sp>
          <p:nvSpPr>
            <p:cNvPr id="1118" name="Google Shape;1118;p59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9" name="Google Shape;1119;p59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0" name="Google Shape;1120;p59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21" name="Google Shape;1121;p59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2" name="Google Shape;1122;p59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3" name="Google Shape;1123;p59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4" name="Google Shape;1124;p59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5" name="Google Shape;1125;p59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6" name="Google Shape;1126;p59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7" name="Google Shape;1127;p59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8" name="Google Shape;1128;p59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9" name="Google Shape;1129;p59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0" name="Google Shape;1130;p59"/>
          <p:cNvSpPr txBox="1"/>
          <p:nvPr>
            <p:ph type="title"/>
          </p:nvPr>
        </p:nvSpPr>
        <p:spPr>
          <a:xfrm>
            <a:off x="0" y="124800"/>
            <a:ext cx="91440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/>
              <a:t>Fully Editable Icon Sets : B</a:t>
            </a:r>
            <a:endParaRPr/>
          </a:p>
        </p:txBody>
      </p:sp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34" name="Shape 1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5" name="Google Shape;1135;p60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6" name="Google Shape;1136;p60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7" name="Google Shape;1137;p60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8" name="Google Shape;1138;p60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9" name="Google Shape;1139;p60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0" name="Google Shape;1140;p60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1" name="Google Shape;1141;p60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2" name="Google Shape;1142;p60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3" name="Google Shape;1143;p60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4" name="Google Shape;1144;p60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45" name="Google Shape;1145;p60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1146" name="Google Shape;1146;p60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7" name="Google Shape;1147;p60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8" name="Google Shape;1148;p60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9" name="Google Shape;1149;p60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50" name="Google Shape;1150;p60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1" name="Google Shape;1151;p60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2" name="Google Shape;1152;p60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53" name="Google Shape;1153;p60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1154" name="Google Shape;1154;p60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5" name="Google Shape;1155;p60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56" name="Google Shape;1156;p60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7" name="Google Shape;1157;p60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8" name="Google Shape;1158;p60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9" name="Google Shape;1159;p60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0" name="Google Shape;1160;p60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1" name="Google Shape;1161;p60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2" name="Google Shape;1162;p60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3" name="Google Shape;1163;p60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4" name="Google Shape;1164;p60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5" name="Google Shape;1165;p60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6" name="Google Shape;1166;p60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7" name="Google Shape;1167;p60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8" name="Google Shape;1168;p60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9" name="Google Shape;1169;p60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0" name="Google Shape;1170;p60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1" name="Google Shape;1171;p60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2" name="Google Shape;1172;p60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3" name="Google Shape;1173;p60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4" name="Google Shape;1174;p60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5" name="Google Shape;1175;p60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6" name="Google Shape;1176;p60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7" name="Google Shape;1177;p60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8" name="Google Shape;1178;p60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9" name="Google Shape;1179;p60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0" name="Google Shape;1180;p60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1" name="Google Shape;1181;p60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2" name="Google Shape;1182;p60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3" name="Google Shape;1183;p60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4" name="Google Shape;1184;p60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5" name="Google Shape;1185;p60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6" name="Google Shape;1186;p60"/>
          <p:cNvSpPr txBox="1"/>
          <p:nvPr>
            <p:ph type="title"/>
          </p:nvPr>
        </p:nvSpPr>
        <p:spPr>
          <a:xfrm>
            <a:off x="0" y="124800"/>
            <a:ext cx="91440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/>
              <a:t>Fully Editable Icon Sets : C</a:t>
            </a:r>
            <a:endParaRPr/>
          </a:p>
        </p:txBody>
      </p:sp>
    </p:spTree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90" name="Shape 1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91" name="Google Shape;1191;p61"/>
          <p:cNvGrpSpPr/>
          <p:nvPr/>
        </p:nvGrpSpPr>
        <p:grpSpPr>
          <a:xfrm>
            <a:off x="3984678" y="1923678"/>
            <a:ext cx="1174643" cy="2013391"/>
            <a:chOff x="930084" y="2610003"/>
            <a:chExt cx="1174643" cy="2013391"/>
          </a:xfrm>
        </p:grpSpPr>
        <p:sp>
          <p:nvSpPr>
            <p:cNvPr id="1192" name="Google Shape;1192;p61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F2141C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3" name="Google Shape;1193;p61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242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20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28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94" name="Google Shape;1194;p61"/>
          <p:cNvSpPr txBox="1"/>
          <p:nvPr>
            <p:ph type="title"/>
          </p:nvPr>
        </p:nvSpPr>
        <p:spPr>
          <a:xfrm>
            <a:off x="0" y="124800"/>
            <a:ext cx="9144000" cy="52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/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Contents Slide Master">
  <a:themeElements>
    <a:clrScheme name="Custom 22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C0504D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